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-regular.fntdata"/><Relationship Id="rId21" Type="http://schemas.openxmlformats.org/officeDocument/2006/relationships/font" Target="fonts/Average-regular.fntdata"/><Relationship Id="rId24" Type="http://schemas.openxmlformats.org/officeDocument/2006/relationships/font" Target="fonts/OpenSans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da0d92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8da0d92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da0d92e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8da0d92e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da0d92e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8da0d92e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8da0d92e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8da0d92e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da0d9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8da0d9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8da0d92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8da0d92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da0d92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da0d92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da0d92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da0d92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da0d92e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8da0d92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da0d92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8da0d92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8da0d92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8da0d92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da0d92e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8da0d92e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376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MEDIASEHAT.COM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Okta Roma Sihombing				119140083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Romaita Maria Simaibang			119140039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Putri Dwisastika Lumbantoruan		119140068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37812" l="11559" r="0" t="4317"/>
          <a:stretch/>
        </p:blipFill>
        <p:spPr>
          <a:xfrm>
            <a:off x="760700" y="1489275"/>
            <a:ext cx="7869200" cy="25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760700" y="383975"/>
            <a:ext cx="59685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Daftar Janji temu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3850" y="31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Tambahan dokter pada Admin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20579" l="4328" r="36698" t="31783"/>
          <a:stretch/>
        </p:blipFill>
        <p:spPr>
          <a:xfrm>
            <a:off x="1211800" y="1351125"/>
            <a:ext cx="6480425" cy="2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Janji Temu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30505" l="0" r="0" t="5702"/>
          <a:stretch/>
        </p:blipFill>
        <p:spPr>
          <a:xfrm>
            <a:off x="246663" y="1689250"/>
            <a:ext cx="8650674" cy="27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Daftar Dokter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50" y="1144650"/>
            <a:ext cx="7677975" cy="35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9217" l="0" r="0" t="9209"/>
          <a:stretch/>
        </p:blipFill>
        <p:spPr>
          <a:xfrm>
            <a:off x="431463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Okta Sihombing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45" name="Google Shape;145;p26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" name="Google Shape;146;p26"/>
          <p:cNvPicPr preferRelativeResize="0"/>
          <p:nvPr/>
        </p:nvPicPr>
        <p:blipFill rotWithShape="1">
          <a:blip r:embed="rId4">
            <a:alphaModFix/>
          </a:blip>
          <a:srcRect b="-656" l="473" r="8393" t="32317"/>
          <a:stretch/>
        </p:blipFill>
        <p:spPr>
          <a:xfrm>
            <a:off x="3758396" y="13683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idx="4294967295" type="body"/>
          </p:nvPr>
        </p:nvSpPr>
        <p:spPr>
          <a:xfrm>
            <a:off x="34413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Putri Dwisastika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48" name="Google Shape;148;p26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26"/>
          <p:cNvPicPr preferRelativeResize="0"/>
          <p:nvPr/>
        </p:nvPicPr>
        <p:blipFill rotWithShape="1">
          <a:blip r:embed="rId5">
            <a:alphaModFix/>
          </a:blip>
          <a:srcRect b="16695" l="0" r="0" t="8302"/>
          <a:stretch/>
        </p:blipFill>
        <p:spPr>
          <a:xfrm>
            <a:off x="6761579" y="132236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4294967295" type="body"/>
          </p:nvPr>
        </p:nvSpPr>
        <p:spPr>
          <a:xfrm>
            <a:off x="6495030" y="3046212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Romaita Simaibang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6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6"/>
          <p:cNvSpPr txBox="1"/>
          <p:nvPr/>
        </p:nvSpPr>
        <p:spPr>
          <a:xfrm>
            <a:off x="6516900" y="4639300"/>
            <a:ext cx="285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Pemrograman Web Lanjut -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884600" y="1094450"/>
            <a:ext cx="5374800" cy="28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/>
              <a:t>Terimakasih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34650" y="2118575"/>
            <a:ext cx="30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525" y="180613"/>
            <a:ext cx="5532450" cy="478228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56600" y="1349950"/>
            <a:ext cx="27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81000" y="1999050"/>
            <a:ext cx="378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00" y="114350"/>
            <a:ext cx="4706450" cy="491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42400" y="1999050"/>
            <a:ext cx="280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Diagram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525" y="265650"/>
            <a:ext cx="5610125" cy="46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27475" y="1999050"/>
            <a:ext cx="343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Awal Website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700" y="120550"/>
            <a:ext cx="5394174" cy="4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22425" l="0" r="0" t="3119"/>
          <a:stretch/>
        </p:blipFill>
        <p:spPr>
          <a:xfrm>
            <a:off x="2190475" y="140713"/>
            <a:ext cx="6848625" cy="48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0" y="1407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Tampilan Awal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475" y="101088"/>
            <a:ext cx="5399800" cy="49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0" y="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Tampilan Awal Website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675" y="294775"/>
            <a:ext cx="36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Registrasi Akun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5126" l="12499" r="7532" t="5873"/>
          <a:stretch/>
        </p:blipFill>
        <p:spPr>
          <a:xfrm>
            <a:off x="188850" y="1163150"/>
            <a:ext cx="3695700" cy="376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19604" l="32853" r="29647" t="28530"/>
          <a:stretch/>
        </p:blipFill>
        <p:spPr>
          <a:xfrm>
            <a:off x="4572000" y="1163150"/>
            <a:ext cx="4154298" cy="3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4572000" y="294775"/>
            <a:ext cx="36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63475" y="1228425"/>
            <a:ext cx="31269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Kolom membuat janji</a:t>
            </a:r>
            <a:endParaRPr sz="2900"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44994" l="13943" r="15385" t="5321"/>
          <a:stretch/>
        </p:blipFill>
        <p:spPr>
          <a:xfrm>
            <a:off x="3126925" y="444908"/>
            <a:ext cx="5864250" cy="3897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26925" y="22041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dapat mengisi form sebelum konsultasi dengan dokter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