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716E6E-3B81-4266-85A9-38D53C54943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8D30A3F-D989-45DB-8D9D-736BA61556DF}">
      <dgm:prSet/>
      <dgm:spPr/>
      <dgm:t>
        <a:bodyPr/>
        <a:lstStyle/>
        <a:p>
          <a:r>
            <a:rPr lang="tr-TR" b="1" dirty="0">
              <a:latin typeface="-apple-system"/>
            </a:rPr>
            <a:t>1- Amazon AWS Hesabı oluşturun.</a:t>
          </a:r>
          <a:endParaRPr lang="en-US" dirty="0">
            <a:latin typeface="-apple-system"/>
          </a:endParaRPr>
        </a:p>
      </dgm:t>
    </dgm:pt>
    <dgm:pt modelId="{6C960D42-0F44-4AF2-896F-8C3833DB6BF4}" type="parTrans" cxnId="{FF5440B5-7221-4016-8AAA-44542E930044}">
      <dgm:prSet/>
      <dgm:spPr/>
      <dgm:t>
        <a:bodyPr/>
        <a:lstStyle/>
        <a:p>
          <a:endParaRPr lang="en-US"/>
        </a:p>
      </dgm:t>
    </dgm:pt>
    <dgm:pt modelId="{91CC24AD-2511-43AE-A7EC-86B4A09B9EEC}" type="sibTrans" cxnId="{FF5440B5-7221-4016-8AAA-44542E930044}">
      <dgm:prSet/>
      <dgm:spPr/>
      <dgm:t>
        <a:bodyPr/>
        <a:lstStyle/>
        <a:p>
          <a:endParaRPr lang="en-US"/>
        </a:p>
      </dgm:t>
    </dgm:pt>
    <dgm:pt modelId="{C9B89848-926D-40A1-A897-59607108184B}">
      <dgm:prSet/>
      <dgm:spPr/>
      <dgm:t>
        <a:bodyPr/>
        <a:lstStyle/>
        <a:p>
          <a:r>
            <a:rPr lang="tr-TR" dirty="0">
              <a:latin typeface="-apple-system"/>
            </a:rPr>
            <a:t>AWS üzerinden bir hesap oluşturun.</a:t>
          </a:r>
          <a:endParaRPr lang="en-US" dirty="0">
            <a:latin typeface="-apple-system"/>
          </a:endParaRPr>
        </a:p>
      </dgm:t>
    </dgm:pt>
    <dgm:pt modelId="{A16B8D53-A5E6-4A08-96A1-18DF3C355C44}" type="parTrans" cxnId="{561952D5-B426-43E2-A94B-EA1964E5427B}">
      <dgm:prSet/>
      <dgm:spPr/>
      <dgm:t>
        <a:bodyPr/>
        <a:lstStyle/>
        <a:p>
          <a:endParaRPr lang="en-US"/>
        </a:p>
      </dgm:t>
    </dgm:pt>
    <dgm:pt modelId="{208B3233-E651-482F-B226-8B1B804B53BF}" type="sibTrans" cxnId="{561952D5-B426-43E2-A94B-EA1964E5427B}">
      <dgm:prSet/>
      <dgm:spPr/>
      <dgm:t>
        <a:bodyPr/>
        <a:lstStyle/>
        <a:p>
          <a:endParaRPr lang="en-US"/>
        </a:p>
      </dgm:t>
    </dgm:pt>
    <dgm:pt modelId="{0DBE8DA5-812A-4C90-A2DA-4809C65304BC}" type="pres">
      <dgm:prSet presAssocID="{22716E6E-3B81-4266-85A9-38D53C549435}" presName="linear" presStyleCnt="0">
        <dgm:presLayoutVars>
          <dgm:animLvl val="lvl"/>
          <dgm:resizeHandles val="exact"/>
        </dgm:presLayoutVars>
      </dgm:prSet>
      <dgm:spPr/>
    </dgm:pt>
    <dgm:pt modelId="{6923DF0B-4F42-437D-AB93-B8BEA42BC06A}" type="pres">
      <dgm:prSet presAssocID="{68D30A3F-D989-45DB-8D9D-736BA61556D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6EB6B7B-E60E-4DD4-BDED-CEF37F69D003}" type="pres">
      <dgm:prSet presAssocID="{91CC24AD-2511-43AE-A7EC-86B4A09B9EEC}" presName="spacer" presStyleCnt="0"/>
      <dgm:spPr/>
    </dgm:pt>
    <dgm:pt modelId="{C3AFFB70-BE7F-4AB2-BB57-B12ACDC6BE38}" type="pres">
      <dgm:prSet presAssocID="{C9B89848-926D-40A1-A897-59607108184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6EA1F51-D76F-4015-B24C-C58F8224E0F5}" type="presOf" srcId="{22716E6E-3B81-4266-85A9-38D53C549435}" destId="{0DBE8DA5-812A-4C90-A2DA-4809C65304BC}" srcOrd="0" destOrd="0" presId="urn:microsoft.com/office/officeart/2005/8/layout/vList2"/>
    <dgm:cxn modelId="{8E1653B4-70EE-4545-8FFE-A738E576A300}" type="presOf" srcId="{68D30A3F-D989-45DB-8D9D-736BA61556DF}" destId="{6923DF0B-4F42-437D-AB93-B8BEA42BC06A}" srcOrd="0" destOrd="0" presId="urn:microsoft.com/office/officeart/2005/8/layout/vList2"/>
    <dgm:cxn modelId="{FF5440B5-7221-4016-8AAA-44542E930044}" srcId="{22716E6E-3B81-4266-85A9-38D53C549435}" destId="{68D30A3F-D989-45DB-8D9D-736BA61556DF}" srcOrd="0" destOrd="0" parTransId="{6C960D42-0F44-4AF2-896F-8C3833DB6BF4}" sibTransId="{91CC24AD-2511-43AE-A7EC-86B4A09B9EEC}"/>
    <dgm:cxn modelId="{B1330DB6-DBC1-4A75-A4A3-22CF9A8AB295}" type="presOf" srcId="{C9B89848-926D-40A1-A897-59607108184B}" destId="{C3AFFB70-BE7F-4AB2-BB57-B12ACDC6BE38}" srcOrd="0" destOrd="0" presId="urn:microsoft.com/office/officeart/2005/8/layout/vList2"/>
    <dgm:cxn modelId="{561952D5-B426-43E2-A94B-EA1964E5427B}" srcId="{22716E6E-3B81-4266-85A9-38D53C549435}" destId="{C9B89848-926D-40A1-A897-59607108184B}" srcOrd="1" destOrd="0" parTransId="{A16B8D53-A5E6-4A08-96A1-18DF3C355C44}" sibTransId="{208B3233-E651-482F-B226-8B1B804B53BF}"/>
    <dgm:cxn modelId="{44AD05DF-EA83-45AD-B89D-637A44D9E0E8}" type="presParOf" srcId="{0DBE8DA5-812A-4C90-A2DA-4809C65304BC}" destId="{6923DF0B-4F42-437D-AB93-B8BEA42BC06A}" srcOrd="0" destOrd="0" presId="urn:microsoft.com/office/officeart/2005/8/layout/vList2"/>
    <dgm:cxn modelId="{B67B4C66-D3B7-4832-A861-79A583AFB181}" type="presParOf" srcId="{0DBE8DA5-812A-4C90-A2DA-4809C65304BC}" destId="{E6EB6B7B-E60E-4DD4-BDED-CEF37F69D003}" srcOrd="1" destOrd="0" presId="urn:microsoft.com/office/officeart/2005/8/layout/vList2"/>
    <dgm:cxn modelId="{CD6B3167-509C-4432-9867-8F884F1CA152}" type="presParOf" srcId="{0DBE8DA5-812A-4C90-A2DA-4809C65304BC}" destId="{C3AFFB70-BE7F-4AB2-BB57-B12ACDC6BE3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23DF0B-4F42-437D-AB93-B8BEA42BC06A}">
      <dsp:nvSpPr>
        <dsp:cNvPr id="0" name=""/>
        <dsp:cNvSpPr/>
      </dsp:nvSpPr>
      <dsp:spPr>
        <a:xfrm>
          <a:off x="0" y="129990"/>
          <a:ext cx="6900512" cy="2545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400" b="1" kern="1200" dirty="0">
              <a:latin typeface="-apple-system"/>
            </a:rPr>
            <a:t>1- Amazon AWS Hesabı oluşturun.</a:t>
          </a:r>
          <a:endParaRPr lang="en-US" sz="6400" kern="1200" dirty="0">
            <a:latin typeface="-apple-system"/>
          </a:endParaRPr>
        </a:p>
      </dsp:txBody>
      <dsp:txXfrm>
        <a:off x="124282" y="254272"/>
        <a:ext cx="6651948" cy="2297356"/>
      </dsp:txXfrm>
    </dsp:sp>
    <dsp:sp modelId="{C3AFFB70-BE7F-4AB2-BB57-B12ACDC6BE38}">
      <dsp:nvSpPr>
        <dsp:cNvPr id="0" name=""/>
        <dsp:cNvSpPr/>
      </dsp:nvSpPr>
      <dsp:spPr>
        <a:xfrm>
          <a:off x="0" y="2860230"/>
          <a:ext cx="6900512" cy="2545920"/>
        </a:xfrm>
        <a:prstGeom prst="roundRect">
          <a:avLst/>
        </a:prstGeom>
        <a:solidFill>
          <a:schemeClr val="accent2">
            <a:hueOff val="1488446"/>
            <a:satOff val="-929"/>
            <a:lumOff val="125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400" kern="1200" dirty="0">
              <a:latin typeface="-apple-system"/>
            </a:rPr>
            <a:t>AWS üzerinden bir hesap oluşturun.</a:t>
          </a:r>
          <a:endParaRPr lang="en-US" sz="6400" kern="1200" dirty="0">
            <a:latin typeface="-apple-system"/>
          </a:endParaRPr>
        </a:p>
      </dsp:txBody>
      <dsp:txXfrm>
        <a:off x="124282" y="2984512"/>
        <a:ext cx="6651948" cy="2297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09:59:44.8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0:01:21.2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0:01:59.2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0:02:54.6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5T10:04:00.6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3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5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2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84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15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08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04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21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0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6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74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1" r:id="rId6"/>
    <p:sldLayoutId id="2147483767" r:id="rId7"/>
    <p:sldLayoutId id="2147483768" r:id="rId8"/>
    <p:sldLayoutId id="2147483769" r:id="rId9"/>
    <p:sldLayoutId id="2147483770" r:id="rId10"/>
    <p:sldLayoutId id="21474837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uc?export=download&amp;id=12xMi5wTIbRvaCNVgPdodLJgI2-TdxRS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iark.greenend.org.uk/~sgtatham/putty/lates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10AE1A4-1ABB-3972-AC12-16B01AC43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9" y="1645920"/>
            <a:ext cx="3734014" cy="3566160"/>
          </a:xfrm>
        </p:spPr>
        <p:txBody>
          <a:bodyPr anchor="b">
            <a:normAutofit/>
          </a:bodyPr>
          <a:lstStyle/>
          <a:p>
            <a:r>
              <a:rPr lang="tr-TR" sz="3600" b="1" i="0" dirty="0">
                <a:solidFill>
                  <a:srgbClr val="1F2328"/>
                </a:solidFill>
                <a:effectLst/>
                <a:latin typeface="-apple-system"/>
              </a:rPr>
              <a:t>AWS Sanallaştırma Projesi Dokümantasyonu</a:t>
            </a:r>
            <a:br>
              <a:rPr lang="tr-TR" sz="3600" b="1" i="0" dirty="0">
                <a:solidFill>
                  <a:srgbClr val="1F2328"/>
                </a:solidFill>
                <a:effectLst/>
                <a:latin typeface="-apple-system"/>
              </a:rPr>
            </a:br>
            <a:br>
              <a:rPr lang="tr-TR" sz="3600" dirty="0"/>
            </a:br>
            <a:endParaRPr lang="tr-TR" sz="36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D7E9EC4-C07A-FA9F-1381-A9AF4369B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21B782"/>
          </a:solidFill>
          <a:ln w="38100" cap="rnd">
            <a:solidFill>
              <a:srgbClr val="21B78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anlı renk splashvektör arka planı">
            <a:extLst>
              <a:ext uri="{FF2B5EF4-FFF2-40B4-BE49-F238E27FC236}">
                <a16:creationId xmlns:a16="http://schemas.microsoft.com/office/drawing/2014/main" id="{CB04019E-AEAA-C3B8-6178-C9A6F6534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12" r="1028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77993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2F21475-53F2-21F7-7452-809A4561C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9-</a:t>
            </a:r>
            <a:r>
              <a:rPr lang="tr-TR" b="1" i="0" dirty="0">
                <a:solidFill>
                  <a:srgbClr val="1F2328"/>
                </a:solidFill>
                <a:effectLst/>
                <a:latin typeface="-apple-system"/>
              </a:rPr>
              <a:t>Bilgisayardaki Dosyaları Makineye Yükleyin: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3A774C-319B-A9B2-992B-4A8F1931D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mkdir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website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cd website</a:t>
            </a:r>
          </a:p>
          <a:p>
            <a:pPr algn="l"/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wget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--no-check-certificate -r '</a:t>
            </a:r>
            <a:r>
              <a:rPr lang="en-US" b="0" i="0" u="sng" dirty="0">
                <a:solidFill>
                  <a:srgbClr val="1F2328"/>
                </a:solidFill>
                <a:effectLst/>
                <a:latin typeface="-apple-system"/>
                <a:hlinkClick r:id="rId2"/>
              </a:rPr>
              <a:t>https://drive.google.com/</a:t>
            </a:r>
            <a:r>
              <a:rPr lang="en-US" b="0" i="0" u="sng" dirty="0" err="1">
                <a:solidFill>
                  <a:srgbClr val="1F2328"/>
                </a:solidFill>
                <a:effectLst/>
                <a:latin typeface="-apple-system"/>
                <a:hlinkClick r:id="rId2"/>
              </a:rPr>
              <a:t>uc?export</a:t>
            </a:r>
            <a:r>
              <a:rPr lang="en-US" b="0" i="0" u="sng" dirty="0">
                <a:solidFill>
                  <a:srgbClr val="1F2328"/>
                </a:solidFill>
                <a:effectLst/>
                <a:latin typeface="-apple-system"/>
                <a:hlinkClick r:id="rId2"/>
              </a:rPr>
              <a:t>=</a:t>
            </a:r>
            <a:r>
              <a:rPr lang="en-US" b="0" i="0" u="sng" dirty="0" err="1">
                <a:solidFill>
                  <a:srgbClr val="1F2328"/>
                </a:solidFill>
                <a:effectLst/>
                <a:latin typeface="-apple-system"/>
                <a:hlinkClick r:id="rId2"/>
              </a:rPr>
              <a:t>download&amp;id</a:t>
            </a:r>
            <a:r>
              <a:rPr lang="en-US" b="0" i="0" u="sng" dirty="0">
                <a:solidFill>
                  <a:srgbClr val="1F2328"/>
                </a:solidFill>
                <a:effectLst/>
                <a:latin typeface="-apple-system"/>
                <a:hlinkClick r:id="rId2"/>
              </a:rPr>
              <a:t>=12xMi5wTIbRvaCNVgPdodLJgI2-TdxRSI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' -O bulut.zip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unzip bulut.zip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75414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7E0B45-207B-2462-3F15-AE7CF984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0" dirty="0">
                <a:solidFill>
                  <a:srgbClr val="1F2328"/>
                </a:solidFill>
                <a:effectLst/>
                <a:latin typeface="-apple-system"/>
              </a:rPr>
              <a:t>10-Docker Kurun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3A9CDED-67A2-4BF1-454B-CE7203A3B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tr-TR" b="0" i="0" dirty="0" err="1">
                <a:solidFill>
                  <a:srgbClr val="1F2328"/>
                </a:solidFill>
                <a:effectLst/>
                <a:latin typeface="-apple-system"/>
              </a:rPr>
              <a:t>sudo</a:t>
            </a:r>
            <a:r>
              <a:rPr lang="tr-TR" b="0" i="0" dirty="0">
                <a:solidFill>
                  <a:srgbClr val="1F2328"/>
                </a:solidFill>
                <a:effectLst/>
                <a:latin typeface="-apple-system"/>
              </a:rPr>
              <a:t> yum </a:t>
            </a:r>
            <a:r>
              <a:rPr lang="tr-TR" b="0" i="0" dirty="0" err="1">
                <a:solidFill>
                  <a:srgbClr val="1F2328"/>
                </a:solidFill>
                <a:effectLst/>
                <a:latin typeface="-apple-system"/>
              </a:rPr>
              <a:t>update</a:t>
            </a:r>
            <a:r>
              <a:rPr lang="tr-TR" b="0" i="0" dirty="0">
                <a:solidFill>
                  <a:srgbClr val="1F2328"/>
                </a:solidFill>
                <a:effectLst/>
                <a:latin typeface="-apple-system"/>
              </a:rPr>
              <a:t> -y</a:t>
            </a:r>
          </a:p>
          <a:p>
            <a:pPr algn="l">
              <a:buFont typeface="+mj-lt"/>
              <a:buAutoNum type="arabicPeriod"/>
            </a:pPr>
            <a:r>
              <a:rPr lang="tr-TR" b="0" i="0" dirty="0" err="1">
                <a:solidFill>
                  <a:srgbClr val="1F2328"/>
                </a:solidFill>
                <a:effectLst/>
                <a:latin typeface="-apple-system"/>
              </a:rPr>
              <a:t>sudo</a:t>
            </a:r>
            <a:r>
              <a:rPr lang="tr-TR" b="0" i="0" dirty="0">
                <a:solidFill>
                  <a:srgbClr val="1F2328"/>
                </a:solidFill>
                <a:effectLst/>
                <a:latin typeface="-apple-system"/>
              </a:rPr>
              <a:t> yum </a:t>
            </a:r>
            <a:r>
              <a:rPr lang="tr-TR" b="0" i="0" dirty="0" err="1">
                <a:solidFill>
                  <a:srgbClr val="1F2328"/>
                </a:solidFill>
                <a:effectLst/>
                <a:latin typeface="-apple-system"/>
              </a:rPr>
              <a:t>install</a:t>
            </a:r>
            <a:r>
              <a:rPr lang="tr-TR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b="0" i="0" dirty="0" err="1">
                <a:solidFill>
                  <a:srgbClr val="1F2328"/>
                </a:solidFill>
                <a:effectLst/>
                <a:latin typeface="-apple-system"/>
              </a:rPr>
              <a:t>docker</a:t>
            </a:r>
            <a:r>
              <a:rPr lang="tr-TR" b="0" i="0" dirty="0">
                <a:solidFill>
                  <a:srgbClr val="1F2328"/>
                </a:solidFill>
                <a:effectLst/>
                <a:latin typeface="-apple-system"/>
              </a:rPr>
              <a:t> -y</a:t>
            </a:r>
          </a:p>
          <a:p>
            <a:pPr algn="l">
              <a:buFont typeface="+mj-lt"/>
              <a:buAutoNum type="arabicPeriod"/>
            </a:pPr>
            <a:r>
              <a:rPr lang="tr-TR" b="0" i="0" dirty="0" err="1">
                <a:solidFill>
                  <a:srgbClr val="1F2328"/>
                </a:solidFill>
                <a:effectLst/>
                <a:latin typeface="-apple-system"/>
              </a:rPr>
              <a:t>sudo</a:t>
            </a:r>
            <a:r>
              <a:rPr lang="tr-TR" b="0" i="0" dirty="0">
                <a:solidFill>
                  <a:srgbClr val="1F2328"/>
                </a:solidFill>
                <a:effectLst/>
                <a:latin typeface="-apple-system"/>
              </a:rPr>
              <a:t> service </a:t>
            </a:r>
            <a:r>
              <a:rPr lang="tr-TR" b="0" i="0" dirty="0" err="1">
                <a:solidFill>
                  <a:srgbClr val="1F2328"/>
                </a:solidFill>
                <a:effectLst/>
                <a:latin typeface="-apple-system"/>
              </a:rPr>
              <a:t>docker</a:t>
            </a:r>
            <a:r>
              <a:rPr lang="tr-TR" b="0" i="0" dirty="0">
                <a:solidFill>
                  <a:srgbClr val="1F2328"/>
                </a:solidFill>
                <a:effectLst/>
                <a:latin typeface="-apple-system"/>
              </a:rPr>
              <a:t> start</a:t>
            </a:r>
          </a:p>
          <a:p>
            <a:pPr algn="l">
              <a:buFont typeface="+mj-lt"/>
              <a:buAutoNum type="arabicPeriod"/>
            </a:pPr>
            <a:r>
              <a:rPr lang="tr-TR" b="0" i="0" dirty="0" err="1">
                <a:solidFill>
                  <a:srgbClr val="1F2328"/>
                </a:solidFill>
                <a:effectLst/>
                <a:latin typeface="-apple-system"/>
              </a:rPr>
              <a:t>sudo</a:t>
            </a:r>
            <a:r>
              <a:rPr lang="tr-TR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b="0" i="0" dirty="0" err="1">
                <a:solidFill>
                  <a:srgbClr val="1F2328"/>
                </a:solidFill>
                <a:effectLst/>
                <a:latin typeface="-apple-system"/>
              </a:rPr>
              <a:t>usermod</a:t>
            </a:r>
            <a:r>
              <a:rPr lang="tr-TR" b="0" i="0" dirty="0">
                <a:solidFill>
                  <a:srgbClr val="1F2328"/>
                </a:solidFill>
                <a:effectLst/>
                <a:latin typeface="-apple-system"/>
              </a:rPr>
              <a:t> -</a:t>
            </a:r>
            <a:r>
              <a:rPr lang="tr-TR" b="0" i="0" dirty="0" err="1">
                <a:solidFill>
                  <a:srgbClr val="1F2328"/>
                </a:solidFill>
                <a:effectLst/>
                <a:latin typeface="-apple-system"/>
              </a:rPr>
              <a:t>aG</a:t>
            </a:r>
            <a:r>
              <a:rPr lang="tr-TR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b="0" i="0" dirty="0" err="1">
                <a:solidFill>
                  <a:srgbClr val="1F2328"/>
                </a:solidFill>
                <a:effectLst/>
                <a:latin typeface="-apple-system"/>
              </a:rPr>
              <a:t>docker</a:t>
            </a:r>
            <a:r>
              <a:rPr lang="tr-TR" b="0" i="0" dirty="0">
                <a:solidFill>
                  <a:srgbClr val="1F2328"/>
                </a:solidFill>
                <a:effectLst/>
                <a:latin typeface="-apple-system"/>
              </a:rPr>
              <a:t> ec2-user</a:t>
            </a:r>
          </a:p>
          <a:p>
            <a:pPr marL="0" indent="0">
              <a:buNone/>
            </a:pP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52121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507DBC-5FD8-EFFB-8304-29278B82F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294"/>
            <a:ext cx="10515600" cy="1325563"/>
          </a:xfrm>
        </p:spPr>
        <p:txBody>
          <a:bodyPr>
            <a:normAutofit/>
          </a:bodyPr>
          <a:lstStyle/>
          <a:p>
            <a:r>
              <a:rPr lang="tr-TR" b="1" i="0" dirty="0">
                <a:solidFill>
                  <a:srgbClr val="1F2328"/>
                </a:solidFill>
                <a:effectLst/>
                <a:latin typeface="-apple-system"/>
              </a:rPr>
              <a:t>11-Dockerfile Oluşturun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6D9651-9DBD-E759-9353-B5A1BCB5B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>
                <a:latin typeface="-apple-system"/>
              </a:rPr>
              <a:t>vim </a:t>
            </a:r>
            <a:r>
              <a:rPr lang="tr-TR" sz="2000" dirty="0" err="1">
                <a:latin typeface="-apple-system"/>
              </a:rPr>
              <a:t>Dockerfile</a:t>
            </a:r>
            <a:endParaRPr lang="tr-TR" sz="2000" dirty="0">
              <a:latin typeface="-apple-system"/>
            </a:endParaRPr>
          </a:p>
          <a:p>
            <a:endParaRPr lang="tr-TR" sz="2000" dirty="0">
              <a:latin typeface="-apple-system"/>
            </a:endParaRPr>
          </a:p>
          <a:p>
            <a:r>
              <a:rPr lang="tr-TR" sz="2000" dirty="0">
                <a:latin typeface="-apple-system"/>
              </a:rPr>
              <a:t>İçeriğe geçmek için </a:t>
            </a:r>
            <a:r>
              <a:rPr lang="tr-TR" sz="2000" dirty="0" err="1">
                <a:latin typeface="-apple-system"/>
              </a:rPr>
              <a:t>Insert</a:t>
            </a:r>
            <a:r>
              <a:rPr lang="tr-TR" sz="2000" dirty="0">
                <a:latin typeface="-apple-system"/>
              </a:rPr>
              <a:t> tuşuna basın ve aşağıdaki içeriği ekleyin:</a:t>
            </a:r>
          </a:p>
          <a:p>
            <a:endParaRPr lang="tr-TR" sz="2000" dirty="0">
              <a:latin typeface="-apple-system"/>
            </a:endParaRPr>
          </a:p>
          <a:p>
            <a:r>
              <a:rPr lang="tr-TR" sz="2000" dirty="0">
                <a:latin typeface="-apple-system"/>
              </a:rPr>
              <a:t>FROM </a:t>
            </a:r>
            <a:r>
              <a:rPr lang="tr-TR" sz="2000" dirty="0" err="1">
                <a:latin typeface="-apple-system"/>
              </a:rPr>
              <a:t>httpd</a:t>
            </a:r>
            <a:endParaRPr lang="tr-TR" sz="2000" dirty="0">
              <a:latin typeface="-apple-system"/>
            </a:endParaRPr>
          </a:p>
          <a:p>
            <a:endParaRPr lang="tr-TR" sz="2000" dirty="0">
              <a:latin typeface="-apple-system"/>
            </a:endParaRPr>
          </a:p>
          <a:p>
            <a:r>
              <a:rPr lang="tr-TR" sz="2000" dirty="0">
                <a:latin typeface="-apple-system"/>
              </a:rPr>
              <a:t>COPY . /</a:t>
            </a:r>
            <a:r>
              <a:rPr lang="tr-TR" sz="2000" dirty="0" err="1">
                <a:latin typeface="-apple-system"/>
              </a:rPr>
              <a:t>usr</a:t>
            </a:r>
            <a:r>
              <a:rPr lang="tr-TR" sz="2000" dirty="0">
                <a:latin typeface="-apple-system"/>
              </a:rPr>
              <a:t>/</a:t>
            </a:r>
            <a:r>
              <a:rPr lang="tr-TR" sz="2000" dirty="0" err="1">
                <a:latin typeface="-apple-system"/>
              </a:rPr>
              <a:t>local</a:t>
            </a:r>
            <a:r>
              <a:rPr lang="tr-TR" sz="2000" dirty="0">
                <a:latin typeface="-apple-system"/>
              </a:rPr>
              <a:t>/apache2/</a:t>
            </a:r>
            <a:r>
              <a:rPr lang="tr-TR" sz="2000" dirty="0" err="1">
                <a:latin typeface="-apple-system"/>
              </a:rPr>
              <a:t>htdocs</a:t>
            </a:r>
            <a:r>
              <a:rPr lang="tr-TR" sz="2000" dirty="0">
                <a:latin typeface="-apple-system"/>
              </a:rPr>
              <a:t>/</a:t>
            </a:r>
          </a:p>
          <a:p>
            <a:r>
              <a:rPr lang="tr-TR" sz="1400" b="0" i="0" dirty="0">
                <a:solidFill>
                  <a:srgbClr val="1F2328"/>
                </a:solidFill>
                <a:effectLst/>
                <a:latin typeface="-apple-system"/>
              </a:rPr>
              <a:t>Çıkış yapmak için </a:t>
            </a:r>
            <a:r>
              <a:rPr lang="tr-TR" sz="1400" b="0" i="0" dirty="0" err="1">
                <a:solidFill>
                  <a:srgbClr val="1F2328"/>
                </a:solidFill>
                <a:effectLst/>
                <a:latin typeface="-apple-system"/>
              </a:rPr>
              <a:t>esc</a:t>
            </a:r>
            <a:r>
              <a:rPr lang="tr-TR" sz="1400" b="0" i="0" dirty="0">
                <a:solidFill>
                  <a:srgbClr val="1F2328"/>
                </a:solidFill>
                <a:effectLst/>
                <a:latin typeface="-apple-system"/>
              </a:rPr>
              <a:t> tuşuna basın :</a:t>
            </a:r>
            <a:r>
              <a:rPr lang="tr-TR" sz="1400" b="0" i="0" dirty="0" err="1">
                <a:solidFill>
                  <a:srgbClr val="1F2328"/>
                </a:solidFill>
                <a:effectLst/>
                <a:latin typeface="-apple-system"/>
              </a:rPr>
              <a:t>wq</a:t>
            </a:r>
            <a:r>
              <a:rPr lang="tr-TR" sz="1400" b="0" i="0" dirty="0">
                <a:solidFill>
                  <a:srgbClr val="1F2328"/>
                </a:solidFill>
                <a:effectLst/>
                <a:latin typeface="-apple-system"/>
              </a:rPr>
              <a:t>! yazın ve </a:t>
            </a:r>
            <a:r>
              <a:rPr lang="tr-TR" sz="1400" b="0" i="0" dirty="0" err="1">
                <a:solidFill>
                  <a:srgbClr val="1F2328"/>
                </a:solidFill>
                <a:effectLst/>
                <a:latin typeface="-apple-system"/>
              </a:rPr>
              <a:t>enter</a:t>
            </a:r>
            <a:r>
              <a:rPr lang="tr-TR" sz="1400" b="0" i="0" dirty="0">
                <a:solidFill>
                  <a:srgbClr val="1F2328"/>
                </a:solidFill>
                <a:effectLst/>
                <a:latin typeface="-apple-system"/>
              </a:rPr>
              <a:t> tuşuna basın.</a:t>
            </a:r>
            <a:endParaRPr lang="tr-TR" sz="20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94366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4AB9D0-3E2F-AE2B-A339-3382BC17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dirty="0"/>
              <a:t>12-</a:t>
            </a:r>
            <a:r>
              <a:rPr lang="tr-TR" b="1" i="0" dirty="0">
                <a:solidFill>
                  <a:srgbClr val="1F2328"/>
                </a:solidFill>
                <a:effectLst/>
                <a:latin typeface="-apple-system"/>
              </a:rPr>
              <a:t>Docker Image Oluşturun ve Çalıştırın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47B222F-7AE4-35DB-7D1A-8E883B028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tr-TR" b="0" i="0" dirty="0" err="1">
                <a:solidFill>
                  <a:srgbClr val="1F2328"/>
                </a:solidFill>
                <a:effectLst/>
                <a:latin typeface="-apple-system"/>
              </a:rPr>
              <a:t>docker</a:t>
            </a:r>
            <a:r>
              <a:rPr lang="tr-TR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b="0" i="0" dirty="0" err="1">
                <a:solidFill>
                  <a:srgbClr val="1F2328"/>
                </a:solidFill>
                <a:effectLst/>
                <a:latin typeface="-apple-system"/>
              </a:rPr>
              <a:t>build</a:t>
            </a:r>
            <a:r>
              <a:rPr lang="tr-TR" b="0" i="0" dirty="0">
                <a:solidFill>
                  <a:srgbClr val="1F2328"/>
                </a:solidFill>
                <a:effectLst/>
                <a:latin typeface="-apple-system"/>
              </a:rPr>
              <a:t> -t </a:t>
            </a:r>
            <a:r>
              <a:rPr lang="tr-TR" b="0" i="0" dirty="0" err="1">
                <a:solidFill>
                  <a:srgbClr val="1F2328"/>
                </a:solidFill>
                <a:effectLst/>
                <a:latin typeface="-apple-system"/>
              </a:rPr>
              <a:t>website</a:t>
            </a:r>
            <a:r>
              <a:rPr lang="tr-TR" b="0" i="0" dirty="0">
                <a:solidFill>
                  <a:srgbClr val="1F2328"/>
                </a:solidFill>
                <a:effectLst/>
                <a:latin typeface="-apple-system"/>
              </a:rPr>
              <a:t> .</a:t>
            </a:r>
          </a:p>
          <a:p>
            <a:pPr algn="l"/>
            <a:r>
              <a:rPr lang="tr-TR" b="0" i="0" dirty="0" err="1">
                <a:solidFill>
                  <a:srgbClr val="1F2328"/>
                </a:solidFill>
                <a:effectLst/>
                <a:latin typeface="-apple-system"/>
              </a:rPr>
              <a:t>docker</a:t>
            </a:r>
            <a:r>
              <a:rPr lang="tr-TR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b="0" i="0" dirty="0" err="1">
                <a:solidFill>
                  <a:srgbClr val="1F2328"/>
                </a:solidFill>
                <a:effectLst/>
                <a:latin typeface="-apple-system"/>
              </a:rPr>
              <a:t>images</a:t>
            </a:r>
            <a:endParaRPr lang="tr-T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tr-TR" b="0" i="0" dirty="0" err="1">
                <a:solidFill>
                  <a:srgbClr val="1F2328"/>
                </a:solidFill>
                <a:effectLst/>
                <a:latin typeface="-apple-system"/>
              </a:rPr>
              <a:t>docker</a:t>
            </a:r>
            <a:r>
              <a:rPr lang="tr-TR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b="0" i="0" dirty="0" err="1">
                <a:solidFill>
                  <a:srgbClr val="1F2328"/>
                </a:solidFill>
                <a:effectLst/>
                <a:latin typeface="-apple-system"/>
              </a:rPr>
              <a:t>run</a:t>
            </a:r>
            <a:r>
              <a:rPr lang="tr-TR" b="0" i="0" dirty="0">
                <a:solidFill>
                  <a:srgbClr val="1F2328"/>
                </a:solidFill>
                <a:effectLst/>
                <a:latin typeface="-apple-system"/>
              </a:rPr>
              <a:t> -</a:t>
            </a:r>
            <a:r>
              <a:rPr lang="tr-TR" b="0" i="0" dirty="0" err="1">
                <a:solidFill>
                  <a:srgbClr val="1F2328"/>
                </a:solidFill>
                <a:effectLst/>
                <a:latin typeface="-apple-system"/>
              </a:rPr>
              <a:t>itd</a:t>
            </a:r>
            <a:r>
              <a:rPr lang="tr-TR" b="0" i="0" dirty="0">
                <a:solidFill>
                  <a:srgbClr val="1F2328"/>
                </a:solidFill>
                <a:effectLst/>
                <a:latin typeface="-apple-system"/>
              </a:rPr>
              <a:t> -p 80:80 --name </a:t>
            </a:r>
            <a:r>
              <a:rPr lang="tr-TR" b="0" i="0" dirty="0" err="1">
                <a:solidFill>
                  <a:srgbClr val="1F2328"/>
                </a:solidFill>
                <a:effectLst/>
                <a:latin typeface="-apple-system"/>
              </a:rPr>
              <a:t>website</a:t>
            </a:r>
            <a:r>
              <a:rPr lang="tr-TR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b="0" i="0" dirty="0" err="1">
                <a:solidFill>
                  <a:srgbClr val="1F2328"/>
                </a:solidFill>
                <a:effectLst/>
                <a:latin typeface="-apple-system"/>
              </a:rPr>
              <a:t>website</a:t>
            </a:r>
            <a:endParaRPr lang="tr-T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tr-TR" b="0" i="0" dirty="0" err="1">
                <a:solidFill>
                  <a:srgbClr val="1F2328"/>
                </a:solidFill>
                <a:effectLst/>
                <a:latin typeface="-apple-system"/>
              </a:rPr>
              <a:t>docker</a:t>
            </a:r>
            <a:r>
              <a:rPr lang="tr-TR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b="0" i="0" dirty="0" err="1">
                <a:solidFill>
                  <a:srgbClr val="1F2328"/>
                </a:solidFill>
                <a:effectLst/>
                <a:latin typeface="-apple-system"/>
              </a:rPr>
              <a:t>ps</a:t>
            </a:r>
            <a:endParaRPr lang="tr-T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00389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9484EE8-1318-1473-5BDF-0D32E9D0A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839865"/>
            <a:ext cx="10909640" cy="9049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000" dirty="0">
                <a:latin typeface="-apple-system"/>
              </a:rPr>
              <a:t>http://16.171.8.58/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86A2441-CBC4-8341-138C-73B45399B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08" y="2121117"/>
            <a:ext cx="9430327" cy="441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60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DAA0EF-336D-4CDC-A9A2-8460363E2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D079A19-B31E-4129-A464-7547FF05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90556" cy="6858000"/>
          </a:xfrm>
          <a:custGeom>
            <a:avLst/>
            <a:gdLst>
              <a:gd name="connsiteX0" fmla="*/ 0 w 4090556"/>
              <a:gd name="connsiteY0" fmla="*/ 0 h 6858000"/>
              <a:gd name="connsiteX1" fmla="*/ 4077555 w 4090556"/>
              <a:gd name="connsiteY1" fmla="*/ 0 h 6858000"/>
              <a:gd name="connsiteX2" fmla="*/ 4077574 w 4090556"/>
              <a:gd name="connsiteY2" fmla="*/ 720 h 6858000"/>
              <a:gd name="connsiteX3" fmla="*/ 4075790 w 4090556"/>
              <a:gd name="connsiteY3" fmla="*/ 575485 h 6858000"/>
              <a:gd name="connsiteX4" fmla="*/ 4076555 w 4090556"/>
              <a:gd name="connsiteY4" fmla="*/ 932245 h 6858000"/>
              <a:gd name="connsiteX5" fmla="*/ 4076555 w 4090556"/>
              <a:gd name="connsiteY5" fmla="*/ 1286711 h 6858000"/>
              <a:gd name="connsiteX6" fmla="*/ 4082288 w 4090556"/>
              <a:gd name="connsiteY6" fmla="*/ 1595180 h 6858000"/>
              <a:gd name="connsiteX7" fmla="*/ 4078211 w 4090556"/>
              <a:gd name="connsiteY7" fmla="*/ 2133123 h 6858000"/>
              <a:gd name="connsiteX8" fmla="*/ 4071968 w 4090556"/>
              <a:gd name="connsiteY8" fmla="*/ 2946025 h 6858000"/>
              <a:gd name="connsiteX9" fmla="*/ 4068401 w 4090556"/>
              <a:gd name="connsiteY9" fmla="*/ 3502061 h 6858000"/>
              <a:gd name="connsiteX10" fmla="*/ 4087513 w 4090556"/>
              <a:gd name="connsiteY10" fmla="*/ 4076061 h 6858000"/>
              <a:gd name="connsiteX11" fmla="*/ 4076938 w 4090556"/>
              <a:gd name="connsiteY11" fmla="*/ 4442632 h 6858000"/>
              <a:gd name="connsiteX12" fmla="*/ 4071459 w 4090556"/>
              <a:gd name="connsiteY12" fmla="*/ 4827550 h 6858000"/>
              <a:gd name="connsiteX13" fmla="*/ 4071459 w 4090556"/>
              <a:gd name="connsiteY13" fmla="*/ 5019945 h 6858000"/>
              <a:gd name="connsiteX14" fmla="*/ 4084200 w 4090556"/>
              <a:gd name="connsiteY14" fmla="*/ 5490104 h 6858000"/>
              <a:gd name="connsiteX15" fmla="*/ 4077446 w 4090556"/>
              <a:gd name="connsiteY15" fmla="*/ 5844569 h 6858000"/>
              <a:gd name="connsiteX16" fmla="*/ 4082544 w 4090556"/>
              <a:gd name="connsiteY16" fmla="*/ 6260195 h 6858000"/>
              <a:gd name="connsiteX17" fmla="*/ 4086110 w 4090556"/>
              <a:gd name="connsiteY17" fmla="*/ 6706145 h 6858000"/>
              <a:gd name="connsiteX18" fmla="*/ 4086135 w 4090556"/>
              <a:gd name="connsiteY18" fmla="*/ 6794562 h 6858000"/>
              <a:gd name="connsiteX19" fmla="*/ 4080334 w 4090556"/>
              <a:gd name="connsiteY19" fmla="*/ 6858000 h 6858000"/>
              <a:gd name="connsiteX20" fmla="*/ 0 w 4090556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0556" h="6858000">
                <a:moveTo>
                  <a:pt x="0" y="0"/>
                </a:moveTo>
                <a:lnTo>
                  <a:pt x="4077555" y="0"/>
                </a:lnTo>
                <a:lnTo>
                  <a:pt x="4077574" y="720"/>
                </a:lnTo>
                <a:cubicBezTo>
                  <a:pt x="4079358" y="192351"/>
                  <a:pt x="4064960" y="384364"/>
                  <a:pt x="4075790" y="575485"/>
                </a:cubicBezTo>
                <a:cubicBezTo>
                  <a:pt x="4082544" y="694108"/>
                  <a:pt x="4081269" y="814132"/>
                  <a:pt x="4076555" y="932245"/>
                </a:cubicBezTo>
                <a:cubicBezTo>
                  <a:pt x="4071840" y="1050357"/>
                  <a:pt x="4065470" y="1168597"/>
                  <a:pt x="4076555" y="1286711"/>
                </a:cubicBezTo>
                <a:cubicBezTo>
                  <a:pt x="4084710" y="1389317"/>
                  <a:pt x="4086621" y="1492332"/>
                  <a:pt x="4082288" y="1595180"/>
                </a:cubicBezTo>
                <a:cubicBezTo>
                  <a:pt x="4077319" y="1774452"/>
                  <a:pt x="4067637" y="1953851"/>
                  <a:pt x="4078211" y="2133123"/>
                </a:cubicBezTo>
                <a:cubicBezTo>
                  <a:pt x="4094393" y="2404260"/>
                  <a:pt x="4084710" y="2675143"/>
                  <a:pt x="4071968" y="2946025"/>
                </a:cubicBezTo>
                <a:cubicBezTo>
                  <a:pt x="4063049" y="3131413"/>
                  <a:pt x="4055659" y="3316673"/>
                  <a:pt x="4068401" y="3502061"/>
                </a:cubicBezTo>
                <a:cubicBezTo>
                  <a:pt x="4081396" y="3693182"/>
                  <a:pt x="4097323" y="3884176"/>
                  <a:pt x="4087513" y="4076061"/>
                </a:cubicBezTo>
                <a:cubicBezTo>
                  <a:pt x="4081142" y="4198251"/>
                  <a:pt x="4069037" y="4320315"/>
                  <a:pt x="4076938" y="4442632"/>
                </a:cubicBezTo>
                <a:cubicBezTo>
                  <a:pt x="4083270" y="4570925"/>
                  <a:pt x="4081435" y="4699486"/>
                  <a:pt x="4071459" y="4827550"/>
                </a:cubicBezTo>
                <a:cubicBezTo>
                  <a:pt x="4065725" y="4891550"/>
                  <a:pt x="4065725" y="4955945"/>
                  <a:pt x="4071459" y="5019945"/>
                </a:cubicBezTo>
                <a:cubicBezTo>
                  <a:pt x="4087742" y="5176105"/>
                  <a:pt x="4091997" y="5333296"/>
                  <a:pt x="4084200" y="5490104"/>
                </a:cubicBezTo>
                <a:cubicBezTo>
                  <a:pt x="4079740" y="5608217"/>
                  <a:pt x="4071968" y="5726202"/>
                  <a:pt x="4077446" y="5844569"/>
                </a:cubicBezTo>
                <a:cubicBezTo>
                  <a:pt x="4083944" y="5983069"/>
                  <a:pt x="4088914" y="6121696"/>
                  <a:pt x="4082544" y="6260195"/>
                </a:cubicBezTo>
                <a:cubicBezTo>
                  <a:pt x="4075841" y="6408803"/>
                  <a:pt x="4077026" y="6557662"/>
                  <a:pt x="4086110" y="6706145"/>
                </a:cubicBezTo>
                <a:cubicBezTo>
                  <a:pt x="4087467" y="6735616"/>
                  <a:pt x="4087474" y="6765120"/>
                  <a:pt x="4086135" y="6794562"/>
                </a:cubicBezTo>
                <a:lnTo>
                  <a:pt x="408033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B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8338FA9-1C55-CF2B-E7FE-242B3CFDD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640823"/>
            <a:ext cx="3103194" cy="5583148"/>
          </a:xfrm>
        </p:spPr>
        <p:txBody>
          <a:bodyPr anchor="ctr">
            <a:normAutofit/>
          </a:bodyPr>
          <a:lstStyle/>
          <a:p>
            <a:r>
              <a:rPr lang="tr-TR" b="1" i="0">
                <a:solidFill>
                  <a:schemeClr val="bg1"/>
                </a:solidFill>
                <a:effectLst/>
                <a:latin typeface="-apple-system"/>
              </a:rPr>
              <a:t>Kurulum Adımları</a:t>
            </a:r>
            <a:endParaRPr lang="tr-TR">
              <a:solidFill>
                <a:schemeClr val="bg1"/>
              </a:solidFill>
            </a:endParaRP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DD0410A3-D4CF-58D4-59FF-E79D7FDD63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315705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2981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010E05E-9237-4321-84BB-69C0F2256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999492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21B78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F2E8654-378C-96E1-AF1F-4A718D8F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63" y="1762169"/>
            <a:ext cx="4073110" cy="3122092"/>
          </a:xfrm>
        </p:spPr>
        <p:txBody>
          <a:bodyPr anchor="ctr">
            <a:normAutofit/>
          </a:bodyPr>
          <a:lstStyle/>
          <a:p>
            <a:pPr algn="ctr"/>
            <a:r>
              <a:rPr lang="tr-TR" sz="5600" b="1" i="0" dirty="0">
                <a:solidFill>
                  <a:srgbClr val="FFFFFF"/>
                </a:solidFill>
                <a:effectLst/>
                <a:latin typeface="-apple-system"/>
              </a:rPr>
              <a:t>2-EC2 </a:t>
            </a:r>
            <a:r>
              <a:rPr lang="tr-TR" sz="5600" b="1" i="0" dirty="0" err="1">
                <a:solidFill>
                  <a:srgbClr val="FFFFFF"/>
                </a:solidFill>
                <a:effectLst/>
                <a:latin typeface="-apple-system"/>
              </a:rPr>
              <a:t>Dashboard'a</a:t>
            </a:r>
            <a:r>
              <a:rPr lang="tr-TR" sz="5600" b="1" i="0" dirty="0">
                <a:solidFill>
                  <a:srgbClr val="FFFFFF"/>
                </a:solidFill>
                <a:effectLst/>
                <a:latin typeface="-apple-system"/>
              </a:rPr>
              <a:t> Giriş Yapın:</a:t>
            </a:r>
            <a:endParaRPr lang="tr-TR" sz="56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8C581C-7F38-CA95-8026-9166D8479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4572001"/>
            <a:ext cx="5452872" cy="1655064"/>
          </a:xfrm>
        </p:spPr>
        <p:txBody>
          <a:bodyPr anchor="t">
            <a:normAutofit/>
          </a:bodyPr>
          <a:lstStyle/>
          <a:p>
            <a:pPr algn="l"/>
            <a:r>
              <a:rPr lang="tr-TR" sz="1400" b="0" i="0" dirty="0">
                <a:solidFill>
                  <a:srgbClr val="1F2328"/>
                </a:solidFill>
                <a:effectLst/>
                <a:latin typeface="-apple-system"/>
              </a:rPr>
              <a:t>AWS ana sayfasında "EC2" seçeneğini belirleyin ve ardından "</a:t>
            </a:r>
            <a:r>
              <a:rPr lang="tr-TR" sz="1400" b="0" i="0" dirty="0" err="1">
                <a:solidFill>
                  <a:srgbClr val="1F2328"/>
                </a:solidFill>
                <a:effectLst/>
                <a:latin typeface="-apple-system"/>
              </a:rPr>
              <a:t>Launch</a:t>
            </a:r>
            <a:r>
              <a:rPr lang="tr-TR" sz="14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tr-TR" sz="1400" b="0" i="0" dirty="0" err="1">
                <a:solidFill>
                  <a:srgbClr val="1F2328"/>
                </a:solidFill>
                <a:effectLst/>
                <a:latin typeface="-apple-system"/>
              </a:rPr>
              <a:t>Instance</a:t>
            </a:r>
            <a:r>
              <a:rPr lang="tr-TR" sz="1400" b="0" i="0" dirty="0">
                <a:solidFill>
                  <a:srgbClr val="1F2328"/>
                </a:solidFill>
                <a:effectLst/>
                <a:latin typeface="-apple-system"/>
              </a:rPr>
              <a:t>" butonuna tıklayın.</a:t>
            </a:r>
          </a:p>
          <a:p>
            <a:br>
              <a:rPr lang="tr-TR" sz="1400" dirty="0"/>
            </a:br>
            <a:endParaRPr lang="en-US" sz="2000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3811FFE-A4AE-C531-89D8-AC82758C06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057" y="839316"/>
            <a:ext cx="5957253" cy="294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71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942F9E4-6A87-A1D6-1BA5-035273D3A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tr-TR" dirty="0">
                <a:latin typeface="-apple-system"/>
              </a:rPr>
              <a:t>3-Örnek Oluşturun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21B782"/>
          </a:solidFill>
          <a:ln w="38100" cap="rnd">
            <a:solidFill>
              <a:srgbClr val="21B78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27AF020-7F53-9073-21AD-82C6AB711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tr-TR" sz="2400" b="0" i="0" dirty="0">
                <a:effectLst/>
                <a:latin typeface="-apple-system"/>
              </a:rPr>
              <a:t>Amazon Linux Machine seçerek yeni bir örnek oluşturun.</a:t>
            </a:r>
          </a:p>
          <a:p>
            <a:pPr marL="0" indent="0">
              <a:buNone/>
            </a:pPr>
            <a:br>
              <a:rPr lang="tr-TR" sz="2400" dirty="0"/>
            </a:br>
            <a:endParaRPr lang="tr-TR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Resim 4">
            <a:extLst>
              <a:ext uri="{FF2B5EF4-FFF2-40B4-BE49-F238E27FC236}">
                <a16:creationId xmlns:a16="http://schemas.microsoft.com/office/drawing/2014/main" id="{95566E19-D18C-4FEE-EAA9-A1EE07DB37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461" y="640080"/>
            <a:ext cx="6079389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8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B209551-D292-7D6D-0287-60462F1A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tr-TR" sz="4300" b="1" i="0" dirty="0">
                <a:effectLst/>
                <a:latin typeface="-apple-system"/>
              </a:rPr>
              <a:t>4-Anahtar Oluşturun:</a:t>
            </a:r>
            <a:br>
              <a:rPr lang="tr-TR" sz="4300" dirty="0">
                <a:latin typeface="-apple-system"/>
              </a:rPr>
            </a:br>
            <a:endParaRPr lang="tr-TR" sz="4300" dirty="0">
              <a:latin typeface="-apple-system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81825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21B782"/>
          </a:solidFill>
          <a:ln w="38100" cap="rnd">
            <a:solidFill>
              <a:srgbClr val="21B78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C6F59EF-0602-FCE4-50C1-B9F185987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tr-TR" b="0" i="0" dirty="0">
                <a:effectLst/>
                <a:latin typeface="-apple-system"/>
              </a:rPr>
              <a:t>"</a:t>
            </a:r>
            <a:r>
              <a:rPr lang="tr-TR" b="0" i="0" dirty="0" err="1">
                <a:effectLst/>
                <a:latin typeface="-apple-system"/>
              </a:rPr>
              <a:t>Create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new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key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pair</a:t>
            </a:r>
            <a:r>
              <a:rPr lang="tr-TR" b="0" i="0" dirty="0">
                <a:effectLst/>
                <a:latin typeface="-apple-system"/>
              </a:rPr>
              <a:t>" seçeneğine tıklayarak bir anahtar oluşturun ve .</a:t>
            </a:r>
            <a:r>
              <a:rPr lang="tr-TR" b="0" i="0" dirty="0" err="1">
                <a:effectLst/>
                <a:latin typeface="-apple-system"/>
              </a:rPr>
              <a:t>ppk</a:t>
            </a:r>
            <a:r>
              <a:rPr lang="tr-TR" b="0" i="0" dirty="0">
                <a:effectLst/>
                <a:latin typeface="-apple-system"/>
              </a:rPr>
              <a:t> uzantılı olarak kaydedin.</a:t>
            </a:r>
            <a:br>
              <a:rPr lang="tr-TR" dirty="0"/>
            </a:br>
            <a:r>
              <a:rPr lang="tr-TR" b="0" i="0" dirty="0">
                <a:effectLst/>
                <a:latin typeface="-apple-system"/>
              </a:rPr>
              <a:t>Not: Eğer .</a:t>
            </a:r>
            <a:r>
              <a:rPr lang="tr-TR" b="0" i="0" dirty="0" err="1">
                <a:effectLst/>
                <a:latin typeface="-apple-system"/>
              </a:rPr>
              <a:t>pem</a:t>
            </a:r>
            <a:r>
              <a:rPr lang="tr-TR" b="0" i="0" dirty="0">
                <a:effectLst/>
                <a:latin typeface="-apple-system"/>
              </a:rPr>
              <a:t> uzantılı bir anahtara sahipseniz, </a:t>
            </a:r>
            <a:r>
              <a:rPr lang="tr-TR" b="0" i="0" dirty="0" err="1">
                <a:effectLst/>
                <a:latin typeface="-apple-system"/>
              </a:rPr>
              <a:t>PuTTYgen</a:t>
            </a:r>
            <a:r>
              <a:rPr lang="tr-TR" b="0" i="0" dirty="0">
                <a:effectLst/>
                <a:latin typeface="-apple-system"/>
              </a:rPr>
              <a:t> kullanarak .</a:t>
            </a:r>
            <a:r>
              <a:rPr lang="tr-TR" b="0" i="0" dirty="0" err="1">
                <a:effectLst/>
                <a:latin typeface="-apple-system"/>
              </a:rPr>
              <a:t>ppk</a:t>
            </a:r>
            <a:r>
              <a:rPr lang="tr-TR" b="0" i="0" dirty="0">
                <a:effectLst/>
                <a:latin typeface="-apple-system"/>
              </a:rPr>
              <a:t> uzantısına dönüştürün.</a:t>
            </a:r>
            <a:endParaRPr lang="tr-T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6436237" y="1971579"/>
              <a:ext cx="360" cy="2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8237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Resim 4">
            <a:extLst>
              <a:ext uri="{FF2B5EF4-FFF2-40B4-BE49-F238E27FC236}">
                <a16:creationId xmlns:a16="http://schemas.microsoft.com/office/drawing/2014/main" id="{77174C0E-B5AA-D12E-A9DA-6F06DB8A18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29" y="640080"/>
            <a:ext cx="534078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16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rgbClr val="21B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8D435F5-89CE-DACC-F6E8-404DB233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419856" cy="14630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3000">
                <a:solidFill>
                  <a:srgbClr val="FFFFFF"/>
                </a:solidFill>
                <a:latin typeface="-apple-system"/>
              </a:rPr>
              <a:t>5-</a:t>
            </a:r>
            <a:r>
              <a:rPr lang="tr-TR" sz="3000" b="1" i="0">
                <a:solidFill>
                  <a:srgbClr val="FFFFFF"/>
                </a:solidFill>
                <a:effectLst/>
                <a:latin typeface="-apple-system"/>
              </a:rPr>
              <a:t>HTTP ve HTTPS Protokollerine İzin Verin</a:t>
            </a:r>
            <a:endParaRPr lang="tr-TR" sz="3000">
              <a:solidFill>
                <a:srgbClr val="FFFFFF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3B77DC-6DFE-94AC-B8BA-E31CFA98D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630936"/>
            <a:ext cx="6894576" cy="1463040"/>
          </a:xfrm>
        </p:spPr>
        <p:txBody>
          <a:bodyPr anchor="ctr">
            <a:normAutofit/>
          </a:bodyPr>
          <a:lstStyle/>
          <a:p>
            <a:r>
              <a:rPr lang="tr-TR" sz="2000" b="0" i="0">
                <a:solidFill>
                  <a:srgbClr val="FFFFFF"/>
                </a:solidFill>
                <a:effectLst/>
                <a:latin typeface="-apple-system"/>
              </a:rPr>
              <a:t>HTTP ve HTTPS protokollerini işaretleyip "Launch Instance" butonuna tıklayarak makine kurulumunu tamamlayın.</a:t>
            </a:r>
            <a:endParaRPr lang="tr-TR" sz="2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rgbClr val="21B782"/>
          </a:solidFill>
          <a:ln w="34925">
            <a:solidFill>
              <a:srgbClr val="21B78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38D002E-1D98-DE1E-1737-ED63575BF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222" y="3077570"/>
            <a:ext cx="8517364" cy="317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1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3FA382-0479-A97E-B280-081E8EB32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1F2328"/>
                </a:solidFill>
                <a:latin typeface="-apple-system"/>
              </a:rPr>
              <a:t>6-</a:t>
            </a:r>
            <a:r>
              <a:rPr lang="tr-TR" b="1" i="0" dirty="0">
                <a:solidFill>
                  <a:srgbClr val="1F2328"/>
                </a:solidFill>
                <a:effectLst/>
                <a:latin typeface="-apple-system"/>
              </a:rPr>
              <a:t>PuTTY'i İndirin: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0454D1-862A-5AF9-8693-DE0C64BFB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tr-TR" b="0" i="0" u="sng" dirty="0" err="1">
                <a:solidFill>
                  <a:srgbClr val="1F2328"/>
                </a:solidFill>
                <a:effectLst/>
                <a:latin typeface="-apple-system"/>
                <a:hlinkClick r:id="rId2"/>
              </a:rPr>
              <a:t>PuTTY</a:t>
            </a:r>
            <a:r>
              <a:rPr lang="tr-TR" b="0" i="0" dirty="0">
                <a:solidFill>
                  <a:srgbClr val="1F2328"/>
                </a:solidFill>
                <a:effectLst/>
                <a:latin typeface="-apple-system"/>
              </a:rPr>
              <a:t> adresinden </a:t>
            </a:r>
            <a:r>
              <a:rPr lang="tr-TR" b="0" i="0" dirty="0" err="1">
                <a:solidFill>
                  <a:srgbClr val="1F2328"/>
                </a:solidFill>
                <a:effectLst/>
                <a:latin typeface="-apple-system"/>
              </a:rPr>
              <a:t>PuTTY'i</a:t>
            </a:r>
            <a:r>
              <a:rPr lang="tr-TR" b="0" i="0" dirty="0">
                <a:solidFill>
                  <a:srgbClr val="1F2328"/>
                </a:solidFill>
                <a:effectLst/>
                <a:latin typeface="-apple-system"/>
              </a:rPr>
              <a:t> indirin ve kurun.</a:t>
            </a:r>
          </a:p>
          <a:p>
            <a:pPr algn="l"/>
            <a:r>
              <a:rPr lang="tr-TR" b="0" i="0" dirty="0">
                <a:solidFill>
                  <a:srgbClr val="1F2328"/>
                </a:solidFill>
                <a:effectLst/>
                <a:latin typeface="-apple-system"/>
              </a:rPr>
              <a:t>Not: </a:t>
            </a:r>
            <a:r>
              <a:rPr lang="tr-TR" b="0" i="0" dirty="0" err="1">
                <a:solidFill>
                  <a:srgbClr val="1F2328"/>
                </a:solidFill>
                <a:effectLst/>
                <a:latin typeface="-apple-system"/>
              </a:rPr>
              <a:t>PuTTY</a:t>
            </a:r>
            <a:r>
              <a:rPr lang="tr-TR" b="0" i="0" dirty="0">
                <a:solidFill>
                  <a:srgbClr val="1F2328"/>
                </a:solidFill>
                <a:effectLst/>
                <a:latin typeface="-apple-system"/>
              </a:rPr>
              <a:t> aynı zamanda .</a:t>
            </a:r>
            <a:r>
              <a:rPr lang="tr-TR" b="0" i="0" dirty="0" err="1">
                <a:solidFill>
                  <a:srgbClr val="1F2328"/>
                </a:solidFill>
                <a:effectLst/>
                <a:latin typeface="-apple-system"/>
              </a:rPr>
              <a:t>pem</a:t>
            </a:r>
            <a:r>
              <a:rPr lang="tr-TR" b="0" i="0" dirty="0">
                <a:solidFill>
                  <a:srgbClr val="1F2328"/>
                </a:solidFill>
                <a:effectLst/>
                <a:latin typeface="-apple-system"/>
              </a:rPr>
              <a:t> uzantısını .</a:t>
            </a:r>
            <a:r>
              <a:rPr lang="tr-TR" b="0" i="0" dirty="0" err="1">
                <a:solidFill>
                  <a:srgbClr val="1F2328"/>
                </a:solidFill>
                <a:effectLst/>
                <a:latin typeface="-apple-system"/>
              </a:rPr>
              <a:t>ppk</a:t>
            </a:r>
            <a:r>
              <a:rPr lang="tr-TR" b="0" i="0" dirty="0">
                <a:solidFill>
                  <a:srgbClr val="1F2328"/>
                </a:solidFill>
                <a:effectLst/>
                <a:latin typeface="-apple-system"/>
              </a:rPr>
              <a:t> uzantısına dönüştürmek için </a:t>
            </a:r>
            <a:r>
              <a:rPr lang="tr-TR" b="0" i="0" dirty="0" err="1">
                <a:solidFill>
                  <a:srgbClr val="1F2328"/>
                </a:solidFill>
                <a:effectLst/>
                <a:latin typeface="-apple-system"/>
              </a:rPr>
              <a:t>PuTTYgen</a:t>
            </a:r>
            <a:r>
              <a:rPr lang="tr-TR" b="0" i="0" dirty="0">
                <a:solidFill>
                  <a:srgbClr val="1F2328"/>
                </a:solidFill>
                <a:effectLst/>
                <a:latin typeface="-apple-system"/>
              </a:rPr>
              <a:t> programını içermektedir.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7523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7">
            <a:extLst>
              <a:ext uri="{FF2B5EF4-FFF2-40B4-BE49-F238E27FC236}">
                <a16:creationId xmlns:a16="http://schemas.microsoft.com/office/drawing/2014/main" id="{D010E05E-9237-4321-84BB-69C0F2256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999492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21B78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887FCE2-BD39-E17D-15A5-65DF3DE2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63" y="1762169"/>
            <a:ext cx="4073110" cy="3122092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tr-TR" sz="2400" b="0" i="0">
                <a:solidFill>
                  <a:srgbClr val="FFFFFF"/>
                </a:solidFill>
                <a:effectLst/>
                <a:latin typeface="-apple-system"/>
              </a:rPr>
              <a:t>7-.pem Uzantılı Anahtarı .ppk'ya Dönüştürün (Opsiyonel):</a:t>
            </a:r>
            <a:br>
              <a:rPr lang="tr-TR" sz="2400" b="0" i="0">
                <a:solidFill>
                  <a:srgbClr val="FFFFFF"/>
                </a:solidFill>
                <a:effectLst/>
                <a:latin typeface="-apple-system"/>
              </a:rPr>
            </a:br>
            <a:r>
              <a:rPr lang="tr-TR" sz="2400" b="0" i="0">
                <a:solidFill>
                  <a:srgbClr val="FFFFFF"/>
                </a:solidFill>
                <a:effectLst/>
                <a:latin typeface="-apple-system"/>
              </a:rPr>
              <a:t>PuTTYgen uygulamasını başlatın, "Load private key" seçeneğiyle .pem uzantılı anahtarı yükleyin ve .ppk dosyasını kaydedin.</a:t>
            </a:r>
            <a:br>
              <a:rPr lang="tr-TR" sz="2400" b="0" i="0">
                <a:solidFill>
                  <a:srgbClr val="FFFFFF"/>
                </a:solidFill>
                <a:effectLst/>
                <a:latin typeface="-apple-system"/>
              </a:rPr>
            </a:br>
            <a:endParaRPr lang="tr-TR" sz="24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Ink 19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>
          <p:pic>
            <p:nvPicPr>
              <p:cNvPr id="24" name="Ink 19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Content Placeholder 12">
            <a:extLst>
              <a:ext uri="{FF2B5EF4-FFF2-40B4-BE49-F238E27FC236}">
                <a16:creationId xmlns:a16="http://schemas.microsoft.com/office/drawing/2014/main" id="{63DCF673-977C-9A3A-2BE7-098F0BB70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4572001"/>
            <a:ext cx="5452872" cy="1655064"/>
          </a:xfrm>
        </p:spPr>
        <p:txBody>
          <a:bodyPr anchor="t">
            <a:normAutofit/>
          </a:bodyPr>
          <a:lstStyle/>
          <a:p>
            <a:endParaRPr lang="en-US" sz="2000"/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1BA1BFA5-FA2C-0BF4-43F3-A02B928938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643466"/>
            <a:ext cx="4617083" cy="359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34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02D5A6B-20AA-BA93-68D9-5178F4EDF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6100" b="1" i="0">
                <a:effectLst/>
                <a:latin typeface="-apple-system"/>
              </a:rPr>
              <a:t>8-PuTTY ile SSH Bağlantısı Kurun:</a:t>
            </a:r>
            <a:endParaRPr lang="tr-TR" sz="610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21B782"/>
          </a:solidFill>
          <a:ln w="38100" cap="rnd">
            <a:solidFill>
              <a:srgbClr val="21B78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6154102-D24F-9735-C485-81856F790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tr-TR" b="0" i="0" err="1">
                <a:effectLst/>
                <a:latin typeface="-apple-system"/>
              </a:rPr>
              <a:t>PuTTY'i</a:t>
            </a:r>
            <a:r>
              <a:rPr lang="tr-TR" b="0" i="0">
                <a:effectLst/>
                <a:latin typeface="-apple-system"/>
              </a:rPr>
              <a:t> başlatın, </a:t>
            </a:r>
            <a:r>
              <a:rPr lang="tr-TR" b="0" i="0" err="1">
                <a:effectLst/>
                <a:latin typeface="-apple-system"/>
              </a:rPr>
              <a:t>AWS'deki</a:t>
            </a:r>
            <a:r>
              <a:rPr lang="tr-TR" b="0" i="0">
                <a:effectLst/>
                <a:latin typeface="-apple-system"/>
              </a:rPr>
              <a:t> makinenizin </a:t>
            </a:r>
            <a:r>
              <a:rPr lang="tr-TR" b="0" i="0" err="1">
                <a:effectLst/>
                <a:latin typeface="-apple-system"/>
              </a:rPr>
              <a:t>Public</a:t>
            </a:r>
            <a:r>
              <a:rPr lang="tr-TR" b="0" i="0">
                <a:effectLst/>
                <a:latin typeface="-apple-system"/>
              </a:rPr>
              <a:t> IPv4 adresini girin, .</a:t>
            </a:r>
            <a:r>
              <a:rPr lang="tr-TR" b="0" i="0" err="1">
                <a:effectLst/>
                <a:latin typeface="-apple-system"/>
              </a:rPr>
              <a:t>ppk</a:t>
            </a:r>
            <a:r>
              <a:rPr lang="tr-TR" b="0" i="0">
                <a:effectLst/>
                <a:latin typeface="-apple-system"/>
              </a:rPr>
              <a:t> dosyasını ekleyin ve bağlantıyı kurun.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DF9F638-C0BF-F494-A7F2-B252BB0E89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4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4511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339</Words>
  <Application>Microsoft Office PowerPoint</Application>
  <PresentationFormat>Geniş ekran</PresentationFormat>
  <Paragraphs>46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Modern Love</vt:lpstr>
      <vt:lpstr>The Hand</vt:lpstr>
      <vt:lpstr>SketchyVTI</vt:lpstr>
      <vt:lpstr>AWS Sanallaştırma Projesi Dokümantasyonu  </vt:lpstr>
      <vt:lpstr>Kurulum Adımları</vt:lpstr>
      <vt:lpstr>2-EC2 Dashboard'a Giriş Yapın:</vt:lpstr>
      <vt:lpstr>3-Örnek Oluşturun</vt:lpstr>
      <vt:lpstr>4-Anahtar Oluşturun: </vt:lpstr>
      <vt:lpstr>5-HTTP ve HTTPS Protokollerine İzin Verin</vt:lpstr>
      <vt:lpstr>6-PuTTY'i İndirin:</vt:lpstr>
      <vt:lpstr>7-.pem Uzantılı Anahtarı .ppk'ya Dönüştürün (Opsiyonel): PuTTYgen uygulamasını başlatın, "Load private key" seçeneğiyle .pem uzantılı anahtarı yükleyin ve .ppk dosyasını kaydedin. </vt:lpstr>
      <vt:lpstr>8-PuTTY ile SSH Bağlantısı Kurun:</vt:lpstr>
      <vt:lpstr>9-Bilgisayardaki Dosyaları Makineye Yükleyin:</vt:lpstr>
      <vt:lpstr>10-Docker Kurun</vt:lpstr>
      <vt:lpstr>11-Dockerfile Oluşturun</vt:lpstr>
      <vt:lpstr>12-Docker Image Oluşturun ve Çalıştırın</vt:lpstr>
      <vt:lpstr>http://16.171.8.58/</vt:lpstr>
    </vt:vector>
  </TitlesOfParts>
  <Company>KiNGHaZe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Sanallaştırma Projesi Dokümantasyonu  </dc:title>
  <dc:creator>oktan efe çakar</dc:creator>
  <cp:lastModifiedBy>oktan efe çakar</cp:lastModifiedBy>
  <cp:revision>1</cp:revision>
  <dcterms:created xsi:type="dcterms:W3CDTF">2023-12-25T09:56:12Z</dcterms:created>
  <dcterms:modified xsi:type="dcterms:W3CDTF">2023-12-25T10:10:34Z</dcterms:modified>
</cp:coreProperties>
</file>