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D21BA-2D11-20E9-C8DA-0B149F1A0AFE}" v="119" dt="2022-12-13T21:14:24.408"/>
    <p1510:client id="{9EBE1696-E4CF-4A68-B832-ED5A3DA4E91A}" v="312" dt="2022-12-13T21:01:1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рис Радостинов Белберов" userId="S::brbelberov21@codingburgas.bg::d88b0838-b715-4630-a6b0-5d2747fda863" providerId="AD" clId="Web-{440D21BA-2D11-20E9-C8DA-0B149F1A0AFE}"/>
    <pc:docChg chg="addSld delSld modSld">
      <pc:chgData name="Борис Радостинов Белберов" userId="S::brbelberov21@codingburgas.bg::d88b0838-b715-4630-a6b0-5d2747fda863" providerId="AD" clId="Web-{440D21BA-2D11-20E9-C8DA-0B149F1A0AFE}" dt="2022-12-13T21:14:24.408" v="123"/>
      <pc:docMkLst>
        <pc:docMk/>
      </pc:docMkLst>
      <pc:sldChg chg="addAnim modAnim">
        <pc:chgData name="Борис Радостинов Белберов" userId="S::brbelberov21@codingburgas.bg::d88b0838-b715-4630-a6b0-5d2747fda863" providerId="AD" clId="Web-{440D21BA-2D11-20E9-C8DA-0B149F1A0AFE}" dt="2022-12-13T21:11:36.669" v="74"/>
        <pc:sldMkLst>
          <pc:docMk/>
          <pc:sldMk cId="972958176" sldId="257"/>
        </pc:sldMkLst>
      </pc:sldChg>
      <pc:sldChg chg="addAnim modAnim">
        <pc:chgData name="Борис Радостинов Белберов" userId="S::brbelberov21@codingburgas.bg::d88b0838-b715-4630-a6b0-5d2747fda863" providerId="AD" clId="Web-{440D21BA-2D11-20E9-C8DA-0B149F1A0AFE}" dt="2022-12-13T21:13:03.531" v="82"/>
        <pc:sldMkLst>
          <pc:docMk/>
          <pc:sldMk cId="1452824259" sldId="258"/>
        </pc:sldMkLst>
      </pc:sldChg>
      <pc:sldChg chg="addAnim modAnim">
        <pc:chgData name="Борис Радостинов Белберов" userId="S::brbelberov21@codingburgas.bg::d88b0838-b715-4630-a6b0-5d2747fda863" providerId="AD" clId="Web-{440D21BA-2D11-20E9-C8DA-0B149F1A0AFE}" dt="2022-12-13T21:13:10.656" v="86"/>
        <pc:sldMkLst>
          <pc:docMk/>
          <pc:sldMk cId="2873390250" sldId="259"/>
        </pc:sldMkLst>
      </pc:sldChg>
      <pc:sldChg chg="addSp delSp modSp new mod setBg addAnim modAnim">
        <pc:chgData name="Борис Радостинов Белберов" userId="S::brbelberov21@codingburgas.bg::d88b0838-b715-4630-a6b0-5d2747fda863" providerId="AD" clId="Web-{440D21BA-2D11-20E9-C8DA-0B149F1A0AFE}" dt="2022-12-13T21:13:17.359" v="90"/>
        <pc:sldMkLst>
          <pc:docMk/>
          <pc:sldMk cId="3070102509" sldId="260"/>
        </pc:sldMkLst>
        <pc:spChg chg="mod">
          <ac:chgData name="Борис Радостинов Белберов" userId="S::brbelberov21@codingburgas.bg::d88b0838-b715-4630-a6b0-5d2747fda863" providerId="AD" clId="Web-{440D21BA-2D11-20E9-C8DA-0B149F1A0AFE}" dt="2022-12-13T21:02:44.859" v="31"/>
          <ac:spMkLst>
            <pc:docMk/>
            <pc:sldMk cId="3070102509" sldId="260"/>
            <ac:spMk id="2" creationId="{7B3A0CEB-40FC-A170-5DF4-7EBEBDD491BD}"/>
          </ac:spMkLst>
        </pc:spChg>
        <pc:spChg chg="del mod">
          <ac:chgData name="Борис Радостинов Белберов" userId="S::brbelberov21@codingburgas.bg::d88b0838-b715-4630-a6b0-5d2747fda863" providerId="AD" clId="Web-{440D21BA-2D11-20E9-C8DA-0B149F1A0AFE}" dt="2022-12-13T21:02:44.859" v="31"/>
          <ac:spMkLst>
            <pc:docMk/>
            <pc:sldMk cId="3070102509" sldId="260"/>
            <ac:spMk id="3" creationId="{9C6FFB2A-6F85-B0AF-2412-A62B3780BE4B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02:44.859" v="31"/>
          <ac:spMkLst>
            <pc:docMk/>
            <pc:sldMk cId="3070102509" sldId="260"/>
            <ac:spMk id="9" creationId="{BACC6370-2D7E-4714-9D71-7542949D7D5D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02:44.859" v="31"/>
          <ac:spMkLst>
            <pc:docMk/>
            <pc:sldMk cId="3070102509" sldId="260"/>
            <ac:spMk id="11" creationId="{F68B3F68-107C-434F-AA38-110D5EA91B85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02:44.859" v="31"/>
          <ac:spMkLst>
            <pc:docMk/>
            <pc:sldMk cId="3070102509" sldId="260"/>
            <ac:spMk id="13" creationId="{AAD0DBB9-1A4B-4391-81D4-CB19F9AB918A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02:44.859" v="31"/>
          <ac:spMkLst>
            <pc:docMk/>
            <pc:sldMk cId="3070102509" sldId="260"/>
            <ac:spMk id="15" creationId="{063BBA22-50EA-4C4D-BE05-F1CE4E63AA56}"/>
          </ac:spMkLst>
        </pc:spChg>
        <pc:graphicFrameChg chg="add modGraphic">
          <ac:chgData name="Борис Радостинов Белберов" userId="S::brbelberov21@codingburgas.bg::d88b0838-b715-4630-a6b0-5d2747fda863" providerId="AD" clId="Web-{440D21BA-2D11-20E9-C8DA-0B149F1A0AFE}" dt="2022-12-13T21:04:37.690" v="41" actId="20577"/>
          <ac:graphicFrameMkLst>
            <pc:docMk/>
            <pc:sldMk cId="3070102509" sldId="260"/>
            <ac:graphicFrameMk id="5" creationId="{5410353F-7EF8-44D0-270F-72F92FB485AA}"/>
          </ac:graphicFrameMkLst>
        </pc:graphicFrameChg>
      </pc:sldChg>
      <pc:sldChg chg="del">
        <pc:chgData name="Борис Радостинов Белберов" userId="S::brbelberov21@codingburgas.bg::d88b0838-b715-4630-a6b0-5d2747fda863" providerId="AD" clId="Web-{440D21BA-2D11-20E9-C8DA-0B149F1A0AFE}" dt="2022-12-13T21:01:42.982" v="0"/>
        <pc:sldMkLst>
          <pc:docMk/>
          <pc:sldMk cId="3789154125" sldId="260"/>
        </pc:sldMkLst>
      </pc:sldChg>
      <pc:sldChg chg="new del">
        <pc:chgData name="Борис Радостинов Белберов" userId="S::brbelberov21@codingburgas.bg::d88b0838-b715-4630-a6b0-5d2747fda863" providerId="AD" clId="Web-{440D21BA-2D11-20E9-C8DA-0B149F1A0AFE}" dt="2022-12-13T21:09:01.119" v="56"/>
        <pc:sldMkLst>
          <pc:docMk/>
          <pc:sldMk cId="119628897" sldId="261"/>
        </pc:sldMkLst>
      </pc:sldChg>
      <pc:sldChg chg="addSp delSp modSp new del">
        <pc:chgData name="Борис Радостинов Белберов" userId="S::brbelberov21@codingburgas.bg::d88b0838-b715-4630-a6b0-5d2747fda863" providerId="AD" clId="Web-{440D21BA-2D11-20E9-C8DA-0B149F1A0AFE}" dt="2022-12-13T21:08:55.415" v="54"/>
        <pc:sldMkLst>
          <pc:docMk/>
          <pc:sldMk cId="442864419" sldId="261"/>
        </pc:sldMkLst>
        <pc:spChg chg="mod">
          <ac:chgData name="Борис Радостинов Белберов" userId="S::brbelberov21@codingburgas.bg::d88b0838-b715-4630-a6b0-5d2747fda863" providerId="AD" clId="Web-{440D21BA-2D11-20E9-C8DA-0B149F1A0AFE}" dt="2022-12-13T21:05:51.145" v="45" actId="20577"/>
          <ac:spMkLst>
            <pc:docMk/>
            <pc:sldMk cId="442864419" sldId="261"/>
            <ac:spMk id="2" creationId="{95CF859F-A596-EC20-AAA8-5C56D18131F4}"/>
          </ac:spMkLst>
        </pc:spChg>
        <pc:spChg chg="del">
          <ac:chgData name="Борис Радостинов Белберов" userId="S::brbelberov21@codingburgas.bg::d88b0838-b715-4630-a6b0-5d2747fda863" providerId="AD" clId="Web-{440D21BA-2D11-20E9-C8DA-0B149F1A0AFE}" dt="2022-12-13T21:06:11.645" v="46"/>
          <ac:spMkLst>
            <pc:docMk/>
            <pc:sldMk cId="442864419" sldId="261"/>
            <ac:spMk id="3" creationId="{D2B5C17C-E059-0618-678B-977C6C61D24B}"/>
          </ac:spMkLst>
        </pc:spChg>
        <pc:picChg chg="add mod ord">
          <ac:chgData name="Борис Радостинов Белберов" userId="S::brbelberov21@codingburgas.bg::d88b0838-b715-4630-a6b0-5d2747fda863" providerId="AD" clId="Web-{440D21BA-2D11-20E9-C8DA-0B149F1A0AFE}" dt="2022-12-13T21:06:12.942" v="47" actId="1076"/>
          <ac:picMkLst>
            <pc:docMk/>
            <pc:sldMk cId="442864419" sldId="261"/>
            <ac:picMk id="4" creationId="{C6422B1B-EC5B-69C1-F3BA-3F1CF6442061}"/>
          </ac:picMkLst>
        </pc:picChg>
        <pc:picChg chg="add mod">
          <ac:chgData name="Борис Радостинов Белберов" userId="S::brbelberov21@codingburgas.bg::d88b0838-b715-4630-a6b0-5d2747fda863" providerId="AD" clId="Web-{440D21BA-2D11-20E9-C8DA-0B149F1A0AFE}" dt="2022-12-13T21:06:24.865" v="48"/>
          <ac:picMkLst>
            <pc:docMk/>
            <pc:sldMk cId="442864419" sldId="261"/>
            <ac:picMk id="5" creationId="{D1B2B1E2-BF89-B384-A30A-46550C348858}"/>
          </ac:picMkLst>
        </pc:picChg>
        <pc:picChg chg="add mod">
          <ac:chgData name="Борис Радостинов Белберов" userId="S::brbelberov21@codingburgas.bg::d88b0838-b715-4630-a6b0-5d2747fda863" providerId="AD" clId="Web-{440D21BA-2D11-20E9-C8DA-0B149F1A0AFE}" dt="2022-12-13T21:06:37.974" v="49"/>
          <ac:picMkLst>
            <pc:docMk/>
            <pc:sldMk cId="442864419" sldId="261"/>
            <ac:picMk id="6" creationId="{BDCCCE6C-4B9B-E2A0-2AC6-C796520C24B1}"/>
          </ac:picMkLst>
        </pc:picChg>
        <pc:picChg chg="add mod">
          <ac:chgData name="Борис Радостинов Белберов" userId="S::brbelberov21@codingburgas.bg::d88b0838-b715-4630-a6b0-5d2747fda863" providerId="AD" clId="Web-{440D21BA-2D11-20E9-C8DA-0B149F1A0AFE}" dt="2022-12-13T21:07:01.866" v="50"/>
          <ac:picMkLst>
            <pc:docMk/>
            <pc:sldMk cId="442864419" sldId="261"/>
            <ac:picMk id="7" creationId="{F7CB5017-7F3C-544F-8905-EE01B376371D}"/>
          </ac:picMkLst>
        </pc:picChg>
        <pc:picChg chg="add del mod">
          <ac:chgData name="Борис Радостинов Белберов" userId="S::brbelberov21@codingburgas.bg::d88b0838-b715-4630-a6b0-5d2747fda863" providerId="AD" clId="Web-{440D21BA-2D11-20E9-C8DA-0B149F1A0AFE}" dt="2022-12-13T21:07:08.741" v="53"/>
          <ac:picMkLst>
            <pc:docMk/>
            <pc:sldMk cId="442864419" sldId="261"/>
            <ac:picMk id="8" creationId="{C60B727B-72CB-93D9-CD1B-02D6B16F2574}"/>
          </ac:picMkLst>
        </pc:picChg>
      </pc:sldChg>
      <pc:sldChg chg="addSp modSp new mod setBg addAnim modAnim">
        <pc:chgData name="Борис Радостинов Белберов" userId="S::brbelberov21@codingburgas.bg::d88b0838-b715-4630-a6b0-5d2747fda863" providerId="AD" clId="Web-{440D21BA-2D11-20E9-C8DA-0B149F1A0AFE}" dt="2022-12-13T21:13:33.485" v="98"/>
        <pc:sldMkLst>
          <pc:docMk/>
          <pc:sldMk cId="3986334356" sldId="261"/>
        </pc:sldMkLst>
        <pc:spChg chg="mod ord">
          <ac:chgData name="Борис Радостинов Белберов" userId="S::brbelberov21@codingburgas.bg::d88b0838-b715-4630-a6b0-5d2747fda863" providerId="AD" clId="Web-{440D21BA-2D11-20E9-C8DA-0B149F1A0AFE}" dt="2022-12-13T21:10:09.948" v="69"/>
          <ac:spMkLst>
            <pc:docMk/>
            <pc:sldMk cId="3986334356" sldId="261"/>
            <ac:spMk id="2" creationId="{C46B4017-48CC-A119-0B9A-DEB3DF83719E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10:09.948" v="69"/>
          <ac:spMkLst>
            <pc:docMk/>
            <pc:sldMk cId="3986334356" sldId="261"/>
            <ac:spMk id="11" creationId="{B497CCB5-5FC2-473C-AFCC-2430CEF1DF71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10:09.948" v="69"/>
          <ac:spMkLst>
            <pc:docMk/>
            <pc:sldMk cId="3986334356" sldId="261"/>
            <ac:spMk id="13" creationId="{599C8C75-BFDF-44E7-A028-EEB5EDD58817}"/>
          </ac:spMkLst>
        </pc:spChg>
        <pc:picChg chg="add mod ord">
          <ac:chgData name="Борис Радостинов Белберов" userId="S::brbelberov21@codingburgas.bg::d88b0838-b715-4630-a6b0-5d2747fda863" providerId="AD" clId="Web-{440D21BA-2D11-20E9-C8DA-0B149F1A0AFE}" dt="2022-12-13T21:10:09.948" v="69"/>
          <ac:picMkLst>
            <pc:docMk/>
            <pc:sldMk cId="3986334356" sldId="261"/>
            <ac:picMk id="3" creationId="{4118ABFE-5342-16B7-0E5A-C87340CA171B}"/>
          </ac:picMkLst>
        </pc:picChg>
        <pc:picChg chg="add mod">
          <ac:chgData name="Борис Радостинов Белберов" userId="S::brbelberov21@codingburgas.bg::d88b0838-b715-4630-a6b0-5d2747fda863" providerId="AD" clId="Web-{440D21BA-2D11-20E9-C8DA-0B149F1A0AFE}" dt="2022-12-13T21:10:09.948" v="69"/>
          <ac:picMkLst>
            <pc:docMk/>
            <pc:sldMk cId="3986334356" sldId="261"/>
            <ac:picMk id="4" creationId="{07AD548A-14C9-4011-51F5-6228477D3B13}"/>
          </ac:picMkLst>
        </pc:picChg>
        <pc:picChg chg="add mod">
          <ac:chgData name="Борис Радостинов Белберов" userId="S::brbelberov21@codingburgas.bg::d88b0838-b715-4630-a6b0-5d2747fda863" providerId="AD" clId="Web-{440D21BA-2D11-20E9-C8DA-0B149F1A0AFE}" dt="2022-12-13T21:10:09.948" v="69"/>
          <ac:picMkLst>
            <pc:docMk/>
            <pc:sldMk cId="3986334356" sldId="261"/>
            <ac:picMk id="5" creationId="{2FBFC2FF-9F79-0849-0C7A-2284814B796D}"/>
          </ac:picMkLst>
        </pc:picChg>
        <pc:picChg chg="add mod ord">
          <ac:chgData name="Борис Радостинов Белберов" userId="S::brbelberov21@codingburgas.bg::d88b0838-b715-4630-a6b0-5d2747fda863" providerId="AD" clId="Web-{440D21BA-2D11-20E9-C8DA-0B149F1A0AFE}" dt="2022-12-13T21:10:09.948" v="69"/>
          <ac:picMkLst>
            <pc:docMk/>
            <pc:sldMk cId="3986334356" sldId="261"/>
            <ac:picMk id="6" creationId="{FBA22B03-5265-28A1-D32F-8156E99748B8}"/>
          </ac:picMkLst>
        </pc:picChg>
      </pc:sldChg>
      <pc:sldChg chg="addSp modSp new mod setBg addAnim modAnim">
        <pc:chgData name="Борис Радостинов Белберов" userId="S::brbelberov21@codingburgas.bg::d88b0838-b715-4630-a6b0-5d2747fda863" providerId="AD" clId="Web-{440D21BA-2D11-20E9-C8DA-0B149F1A0AFE}" dt="2022-12-13T21:14:24.408" v="123"/>
        <pc:sldMkLst>
          <pc:docMk/>
          <pc:sldMk cId="3251493434" sldId="262"/>
        </pc:sldMkLst>
        <pc:spChg chg="mod">
          <ac:chgData name="Борис Радостинов Белберов" userId="S::brbelberov21@codingburgas.bg::d88b0838-b715-4630-a6b0-5d2747fda863" providerId="AD" clId="Web-{440D21BA-2D11-20E9-C8DA-0B149F1A0AFE}" dt="2022-12-13T21:14:18.330" v="121"/>
          <ac:spMkLst>
            <pc:docMk/>
            <pc:sldMk cId="3251493434" sldId="262"/>
            <ac:spMk id="2" creationId="{53D3D3FE-07E3-FCF9-9426-0800750172E2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14:18.330" v="121"/>
          <ac:spMkLst>
            <pc:docMk/>
            <pc:sldMk cId="3251493434" sldId="262"/>
            <ac:spMk id="7" creationId="{16F9E488-0718-4E1E-9D12-26779F606252}"/>
          </ac:spMkLst>
        </pc:spChg>
        <pc:spChg chg="add">
          <ac:chgData name="Борис Радостинов Белберов" userId="S::brbelberov21@codingburgas.bg::d88b0838-b715-4630-a6b0-5d2747fda863" providerId="AD" clId="Web-{440D21BA-2D11-20E9-C8DA-0B149F1A0AFE}" dt="2022-12-13T21:14:18.330" v="121"/>
          <ac:spMkLst>
            <pc:docMk/>
            <pc:sldMk cId="3251493434" sldId="262"/>
            <ac:spMk id="9" creationId="{09BE6F6B-19BD-443C-8FB0-FA45F13F9535}"/>
          </ac:spMkLst>
        </pc:spChg>
        <pc:grpChg chg="add">
          <ac:chgData name="Борис Радостинов Белберов" userId="S::brbelberov21@codingburgas.bg::d88b0838-b715-4630-a6b0-5d2747fda863" providerId="AD" clId="Web-{440D21BA-2D11-20E9-C8DA-0B149F1A0AFE}" dt="2022-12-13T21:14:18.330" v="121"/>
          <ac:grpSpMkLst>
            <pc:docMk/>
            <pc:sldMk cId="3251493434" sldId="262"/>
            <ac:grpSpMk id="11" creationId="{92AAE609-C327-4952-BB48-254E9015AD81}"/>
          </ac:grpSpMkLst>
        </pc:grpChg>
      </pc:sldChg>
    </pc:docChg>
  </pc:docChgLst>
  <pc:docChgLst>
    <pc:chgData name="Борис Радостинов Белберов" userId="S::brbelberov21@codingburgas.bg::d88b0838-b715-4630-a6b0-5d2747fda863" providerId="AD" clId="Web-{9EBE1696-E4CF-4A68-B832-ED5A3DA4E91A}"/>
    <pc:docChg chg="addSld delSld modSld">
      <pc:chgData name="Борис Радостинов Белберов" userId="S::brbelberov21@codingburgas.bg::d88b0838-b715-4630-a6b0-5d2747fda863" providerId="AD" clId="Web-{9EBE1696-E4CF-4A68-B832-ED5A3DA4E91A}" dt="2022-12-13T21:01:16.144" v="308"/>
      <pc:docMkLst>
        <pc:docMk/>
      </pc:docMkLst>
      <pc:sldChg chg="addSp delSp modSp mod setBg addAnim delAnim">
        <pc:chgData name="Борис Радостинов Белберов" userId="S::brbelberov21@codingburgas.bg::d88b0838-b715-4630-a6b0-5d2747fda863" providerId="AD" clId="Web-{9EBE1696-E4CF-4A68-B832-ED5A3DA4E91A}" dt="2022-12-13T20:33:37.384" v="18"/>
        <pc:sldMkLst>
          <pc:docMk/>
          <pc:sldMk cId="1748730107" sldId="256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33:37.369" v="16"/>
          <ac:spMkLst>
            <pc:docMk/>
            <pc:sldMk cId="1748730107" sldId="256"/>
            <ac:spMk id="2" creationId="{00000000-0000-0000-0000-000000000000}"/>
          </ac:spMkLst>
        </pc:spChg>
        <pc:spChg chg="mod">
          <ac:chgData name="Борис Радостинов Белберов" userId="S::brbelberov21@codingburgas.bg::d88b0838-b715-4630-a6b0-5d2747fda863" providerId="AD" clId="Web-{9EBE1696-E4CF-4A68-B832-ED5A3DA4E91A}" dt="2022-12-13T20:33:37.369" v="16"/>
          <ac:spMkLst>
            <pc:docMk/>
            <pc:sldMk cId="1748730107" sldId="256"/>
            <ac:spMk id="3" creationId="{00000000-0000-0000-0000-000000000000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33:37.369" v="15"/>
          <ac:spMkLst>
            <pc:docMk/>
            <pc:sldMk cId="1748730107" sldId="256"/>
            <ac:spMk id="8" creationId="{16F9E488-0718-4E1E-9D12-26779F606252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33:37.369" v="15"/>
          <ac:spMkLst>
            <pc:docMk/>
            <pc:sldMk cId="1748730107" sldId="256"/>
            <ac:spMk id="10" creationId="{09BE6F6B-19BD-443C-8FB0-FA45F13F9535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33:37.369" v="16"/>
          <ac:spMkLst>
            <pc:docMk/>
            <pc:sldMk cId="1748730107" sldId="256"/>
            <ac:spMk id="14" creationId="{B971ABA8-4CDB-4EEE-8C48-AA4FDB650782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33:37.369" v="16"/>
          <ac:spMkLst>
            <pc:docMk/>
            <pc:sldMk cId="1748730107" sldId="256"/>
            <ac:spMk id="19" creationId="{C475749F-F487-4EFB-ABC7-C1359590EB76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33:37.369" v="16"/>
          <ac:spMkLst>
            <pc:docMk/>
            <pc:sldMk cId="1748730107" sldId="256"/>
            <ac:spMk id="20" creationId="{F6285A5F-6712-47A0-8A11-F0DFF60D0D20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33:37.369" v="16"/>
          <ac:spMkLst>
            <pc:docMk/>
            <pc:sldMk cId="1748730107" sldId="256"/>
            <ac:spMk id="21" creationId="{FA6F8ABB-6C5D-4349-9E1B-198D1ABFA804}"/>
          </ac:spMkLst>
        </pc:spChg>
        <pc:grpChg chg="add del">
          <ac:chgData name="Борис Радостинов Белберов" userId="S::brbelberov21@codingburgas.bg::d88b0838-b715-4630-a6b0-5d2747fda863" providerId="AD" clId="Web-{9EBE1696-E4CF-4A68-B832-ED5A3DA4E91A}" dt="2022-12-13T20:33:37.369" v="15"/>
          <ac:grpSpMkLst>
            <pc:docMk/>
            <pc:sldMk cId="1748730107" sldId="256"/>
            <ac:grpSpMk id="12" creationId="{92AAE609-C327-4952-BB48-254E9015AD81}"/>
          </ac:grpSpMkLst>
        </pc:grpChg>
        <pc:grpChg chg="add">
          <ac:chgData name="Борис Радостинов Белберов" userId="S::brbelberov21@codingburgas.bg::d88b0838-b715-4630-a6b0-5d2747fda863" providerId="AD" clId="Web-{9EBE1696-E4CF-4A68-B832-ED5A3DA4E91A}" dt="2022-12-13T20:33:37.369" v="16"/>
          <ac:grpSpMkLst>
            <pc:docMk/>
            <pc:sldMk cId="1748730107" sldId="256"/>
            <ac:grpSpMk id="16" creationId="{DAD463E1-6621-44B4-A995-C70A4631D388}"/>
          </ac:grpSpMkLst>
        </pc:grpChg>
      </pc:sldChg>
      <pc:sldChg chg="addSp delSp modSp new mod setBg">
        <pc:chgData name="Борис Радостинов Белберов" userId="S::brbelberov21@codingburgas.bg::d88b0838-b715-4630-a6b0-5d2747fda863" providerId="AD" clId="Web-{9EBE1696-E4CF-4A68-B832-ED5A3DA4E91A}" dt="2022-12-13T20:58:51.531" v="279"/>
        <pc:sldMkLst>
          <pc:docMk/>
          <pc:sldMk cId="972958176" sldId="257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2" creationId="{37A007AC-DC11-91F3-1E60-46207C428C29}"/>
          </ac:spMkLst>
        </pc:spChg>
        <pc:spChg chg="del mo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3" creationId="{675B96CC-FD4F-E061-3959-F3AFE058CF6D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8" creationId="{C4E4288A-DFC8-40A2-90E5-70E851A933AD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10" creationId="{9AD93FD3-7DF2-4DC8-BD55-8B2EB5F63F2A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12" creationId="{956571CF-1434-4180-A385-D4AC63B6269D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14" creationId="{19D0EF7D-8D7F-4A18-A68B-92E2D448730D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24" creationId="{BACC6370-2D7E-4714-9D71-7542949D7D5D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26" creationId="{F68B3F68-107C-434F-AA38-110D5EA91B85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28" creationId="{AAD0DBB9-1A4B-4391-81D4-CB19F9AB918A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spMkLst>
            <pc:docMk/>
            <pc:sldMk cId="972958176" sldId="257"/>
            <ac:spMk id="30" creationId="{063BBA22-50EA-4C4D-BE05-F1CE4E63AA56}"/>
          </ac:spMkLst>
        </pc:spChg>
        <pc:grpChg chg="add del">
          <ac:chgData name="Борис Радостинов Белберов" userId="S::brbelberov21@codingburgas.bg::d88b0838-b715-4630-a6b0-5d2747fda863" providerId="AD" clId="Web-{9EBE1696-E4CF-4A68-B832-ED5A3DA4E91A}" dt="2022-12-13T20:58:51.531" v="279"/>
          <ac:grpSpMkLst>
            <pc:docMk/>
            <pc:sldMk cId="972958176" sldId="257"/>
            <ac:grpSpMk id="16" creationId="{C770F868-28FE-4B38-8FC7-E9C841B837FA}"/>
          </ac:grpSpMkLst>
        </pc:grpChg>
        <pc:graphicFrameChg chg="add">
          <ac:chgData name="Борис Радостинов Белберов" userId="S::brbelberov21@codingburgas.bg::d88b0838-b715-4630-a6b0-5d2747fda863" providerId="AD" clId="Web-{9EBE1696-E4CF-4A68-B832-ED5A3DA4E91A}" dt="2022-12-13T20:58:51.531" v="279"/>
          <ac:graphicFrameMkLst>
            <pc:docMk/>
            <pc:sldMk cId="972958176" sldId="257"/>
            <ac:graphicFrameMk id="20" creationId="{7EDA9C7F-AF7D-D9E8-55C7-1942009023DA}"/>
          </ac:graphicFrameMkLst>
        </pc:graphicFrameChg>
      </pc:sldChg>
      <pc:sldChg chg="addSp delSp modSp new del">
        <pc:chgData name="Борис Радостинов Белберов" userId="S::brbelberov21@codingburgas.bg::d88b0838-b715-4630-a6b0-5d2747fda863" providerId="AD" clId="Web-{9EBE1696-E4CF-4A68-B832-ED5A3DA4E91A}" dt="2022-12-13T20:48:28.953" v="84"/>
        <pc:sldMkLst>
          <pc:docMk/>
          <pc:sldMk cId="182019578" sldId="258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44:03.462" v="68" actId="20577"/>
          <ac:spMkLst>
            <pc:docMk/>
            <pc:sldMk cId="182019578" sldId="258"/>
            <ac:spMk id="2" creationId="{94ABD360-3C66-0728-EE9E-3A6B710BD5B1}"/>
          </ac:spMkLst>
        </pc:spChg>
        <pc:picChg chg="add mod">
          <ac:chgData name="Борис Радостинов Белберов" userId="S::brbelberov21@codingburgas.bg::d88b0838-b715-4630-a6b0-5d2747fda863" providerId="AD" clId="Web-{9EBE1696-E4CF-4A68-B832-ED5A3DA4E91A}" dt="2022-12-13T20:45:37.402" v="75"/>
          <ac:picMkLst>
            <pc:docMk/>
            <pc:sldMk cId="182019578" sldId="258"/>
            <ac:picMk id="3" creationId="{E9CCF182-072E-92C3-6233-BBEB2ADF1DE7}"/>
          </ac:picMkLst>
        </pc:picChg>
        <pc:picChg chg="add del mod">
          <ac:chgData name="Борис Радостинов Белберов" userId="S::brbelberov21@codingburgas.bg::d88b0838-b715-4630-a6b0-5d2747fda863" providerId="AD" clId="Web-{9EBE1696-E4CF-4A68-B832-ED5A3DA4E91A}" dt="2022-12-13T20:46:12.762" v="77"/>
          <ac:picMkLst>
            <pc:docMk/>
            <pc:sldMk cId="182019578" sldId="258"/>
            <ac:picMk id="4" creationId="{739DBAC0-DF49-7B64-EF64-1E4CD56C7B88}"/>
          </ac:picMkLst>
        </pc:picChg>
        <pc:picChg chg="add del mod">
          <ac:chgData name="Борис Радостинов Белберов" userId="S::brbelberov21@codingburgas.bg::d88b0838-b715-4630-a6b0-5d2747fda863" providerId="AD" clId="Web-{9EBE1696-E4CF-4A68-B832-ED5A3DA4E91A}" dt="2022-12-13T20:46:27.810" v="79"/>
          <ac:picMkLst>
            <pc:docMk/>
            <pc:sldMk cId="182019578" sldId="258"/>
            <ac:picMk id="5" creationId="{A3A7D8E7-3799-5CE3-C878-1D0B5DEEF8E6}"/>
          </ac:picMkLst>
        </pc:picChg>
        <pc:picChg chg="add del mod">
          <ac:chgData name="Борис Радостинов Белберов" userId="S::brbelberov21@codingburgas.bg::d88b0838-b715-4630-a6b0-5d2747fda863" providerId="AD" clId="Web-{9EBE1696-E4CF-4A68-B832-ED5A3DA4E91A}" dt="2022-12-13T20:47:05.342" v="81"/>
          <ac:picMkLst>
            <pc:docMk/>
            <pc:sldMk cId="182019578" sldId="258"/>
            <ac:picMk id="6" creationId="{ED498066-427F-B7AA-27A7-654622030B2E}"/>
          </ac:picMkLst>
        </pc:picChg>
        <pc:picChg chg="add del mod">
          <ac:chgData name="Борис Радостинов Белберов" userId="S::brbelberov21@codingburgas.bg::d88b0838-b715-4630-a6b0-5d2747fda863" providerId="AD" clId="Web-{9EBE1696-E4CF-4A68-B832-ED5A3DA4E91A}" dt="2022-12-13T20:47:19.983" v="83"/>
          <ac:picMkLst>
            <pc:docMk/>
            <pc:sldMk cId="182019578" sldId="258"/>
            <ac:picMk id="7" creationId="{D3B060E0-BE83-22DE-99B4-33C2BB3FFBF2}"/>
          </ac:picMkLst>
        </pc:picChg>
      </pc:sldChg>
      <pc:sldChg chg="addSp delSp modSp new mod setBg">
        <pc:chgData name="Борис Радостинов Белберов" userId="S::brbelberov21@codingburgas.bg::d88b0838-b715-4630-a6b0-5d2747fda863" providerId="AD" clId="Web-{9EBE1696-E4CF-4A68-B832-ED5A3DA4E91A}" dt="2022-12-13T20:54:43.478" v="147"/>
        <pc:sldMkLst>
          <pc:docMk/>
          <pc:sldMk cId="1452824259" sldId="258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2" creationId="{FF57FF81-7107-FB24-81B2-8829D8777087}"/>
          </ac:spMkLst>
        </pc:spChg>
        <pc:spChg chg="del">
          <ac:chgData name="Борис Радостинов Белберов" userId="S::brbelberov21@codingburgas.bg::d88b0838-b715-4630-a6b0-5d2747fda863" providerId="AD" clId="Web-{9EBE1696-E4CF-4A68-B832-ED5A3DA4E91A}" dt="2022-12-13T20:52:20.115" v="112"/>
          <ac:spMkLst>
            <pc:docMk/>
            <pc:sldMk cId="1452824259" sldId="258"/>
            <ac:spMk id="3" creationId="{109639E8-6930-8D10-74E4-62837D36267B}"/>
          </ac:spMkLst>
        </pc:spChg>
        <pc:spChg chg="add del mod">
          <ac:chgData name="Борис Радостинов Белберов" userId="S::brbelberov21@codingburgas.bg::d88b0838-b715-4630-a6b0-5d2747fda863" providerId="AD" clId="Web-{9EBE1696-E4CF-4A68-B832-ED5A3DA4E91A}" dt="2022-12-13T20:53:21.039" v="124"/>
          <ac:spMkLst>
            <pc:docMk/>
            <pc:sldMk cId="1452824259" sldId="258"/>
            <ac:spMk id="6" creationId="{2C1C4FC5-867F-E511-DD75-7B28568255F1}"/>
          </ac:spMkLst>
        </pc:spChg>
        <pc:spChg chg="add mo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12" creationId="{BEB670A2-D8E6-0D59-744B-A0878C73C673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15" creationId="{A7AE9375-4664-4DB2-922D-2782A6E439AC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19" creationId="{C87417AF-190E-4D6E-AFA6-7D3E84B0B430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21" creationId="{80B30ED8-273E-4C07-8568-2FE5CC5C483D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26" creationId="{5A0118C5-4F8D-4CF4-BADD-53FEACC6C42A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28" creationId="{F98F79A4-A6C7-4101-B1E9-27E05CB7CFA0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30" creationId="{F8875E4C-CFFE-4552-ABC7-175C3CB757FB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32" creationId="{79AFCB35-9C04-4524-A0B1-57FF6865D013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34" creationId="{D11AD2AD-0BA0-4DD3-8EEA-84686A0E718C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36" creationId="{9E5C5460-229E-46C8-A712-CC317985420F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spMkLst>
            <pc:docMk/>
            <pc:sldMk cId="1452824259" sldId="258"/>
            <ac:spMk id="38" creationId="{53812026-3FC6-44DA-94EF-3B81640494BD}"/>
          </ac:spMkLst>
        </pc:spChg>
        <pc:grpChg chg="ad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grpSpMkLst>
            <pc:docMk/>
            <pc:sldMk cId="1452824259" sldId="258"/>
            <ac:grpSpMk id="40" creationId="{0C156BF8-7FF7-440F-BE2B-417DFFE8BFA5}"/>
          </ac:grpSpMkLst>
        </pc:grpChg>
        <pc:picChg chg="add del mod ord">
          <ac:chgData name="Борис Радостинов Белберов" userId="S::brbelberov21@codingburgas.bg::d88b0838-b715-4630-a6b0-5d2747fda863" providerId="AD" clId="Web-{9EBE1696-E4CF-4A68-B832-ED5A3DA4E91A}" dt="2022-12-13T20:53:01.226" v="123"/>
          <ac:picMkLst>
            <pc:docMk/>
            <pc:sldMk cId="1452824259" sldId="258"/>
            <ac:picMk id="4" creationId="{24C66201-6392-6B31-C6F2-9C1C8AAFC542}"/>
          </ac:picMkLst>
        </pc:picChg>
        <pc:picChg chg="add mod or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picMkLst>
            <pc:docMk/>
            <pc:sldMk cId="1452824259" sldId="258"/>
            <ac:picMk id="7" creationId="{C8B66C19-EFAA-4A68-5510-05E8860220B3}"/>
          </ac:picMkLst>
        </pc:picChg>
        <pc:picChg chg="add mod ord">
          <ac:chgData name="Борис Радостинов Белберов" userId="S::brbelberov21@codingburgas.bg::d88b0838-b715-4630-a6b0-5d2747fda863" providerId="AD" clId="Web-{9EBE1696-E4CF-4A68-B832-ED5A3DA4E91A}" dt="2022-12-13T20:54:43.478" v="147"/>
          <ac:picMkLst>
            <pc:docMk/>
            <pc:sldMk cId="1452824259" sldId="258"/>
            <ac:picMk id="8" creationId="{448EE755-9ED8-65BA-24BC-729F6D3E27F1}"/>
          </ac:picMkLst>
        </pc:picChg>
        <pc:cxnChg chg="add del">
          <ac:chgData name="Борис Радостинов Белберов" userId="S::brbelberov21@codingburgas.bg::d88b0838-b715-4630-a6b0-5d2747fda863" providerId="AD" clId="Web-{9EBE1696-E4CF-4A68-B832-ED5A3DA4E91A}" dt="2022-12-13T20:54:43.478" v="147"/>
          <ac:cxnSpMkLst>
            <pc:docMk/>
            <pc:sldMk cId="1452824259" sldId="258"/>
            <ac:cxnSpMk id="17" creationId="{EE504C98-6397-41C1-A8D8-2D9C4ED307E0}"/>
          </ac:cxnSpMkLst>
        </pc:cxnChg>
      </pc:sldChg>
      <pc:sldChg chg="addSp delSp modSp new del mod setBg">
        <pc:chgData name="Борис Радостинов Белберов" userId="S::brbelberov21@codingburgas.bg::d88b0838-b715-4630-a6b0-5d2747fda863" providerId="AD" clId="Web-{9EBE1696-E4CF-4A68-B832-ED5A3DA4E91A}" dt="2022-12-13T20:51:04.207" v="108"/>
        <pc:sldMkLst>
          <pc:docMk/>
          <pc:sldMk cId="2733618779" sldId="258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50:13.581" v="101"/>
          <ac:spMkLst>
            <pc:docMk/>
            <pc:sldMk cId="2733618779" sldId="258"/>
            <ac:spMk id="2" creationId="{5A8E0722-EFFE-82AB-FC51-0B51ADC7ECFD}"/>
          </ac:spMkLst>
        </pc:spChg>
        <pc:spChg chg="del">
          <ac:chgData name="Борис Радостинов Белберов" userId="S::brbelberov21@codingburgas.bg::d88b0838-b715-4630-a6b0-5d2747fda863" providerId="AD" clId="Web-{9EBE1696-E4CF-4A68-B832-ED5A3DA4E91A}" dt="2022-12-13T20:50:02.690" v="97"/>
          <ac:spMkLst>
            <pc:docMk/>
            <pc:sldMk cId="2733618779" sldId="258"/>
            <ac:spMk id="3" creationId="{3FFFA8CC-3594-7B86-E08B-62BB790FB027}"/>
          </ac:spMkLst>
        </pc:spChg>
        <pc:spChg chg="add del">
          <ac:chgData name="Борис Радостинов Белберов" userId="S::brbelberov21@codingburgas.bg::d88b0838-b715-4630-a6b0-5d2747fda863" providerId="AD" clId="Web-{9EBE1696-E4CF-4A68-B832-ED5A3DA4E91A}" dt="2022-12-13T20:50:30.878" v="102"/>
          <ac:spMkLst>
            <pc:docMk/>
            <pc:sldMk cId="2733618779" sldId="258"/>
            <ac:spMk id="8" creationId="{365B72A0-4376-D4FB-DD40-E2047B9844E6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0:13.581" v="101"/>
          <ac:spMkLst>
            <pc:docMk/>
            <pc:sldMk cId="2733618779" sldId="258"/>
            <ac:spMk id="11" creationId="{79BB35BC-D5C2-4C8B-A22A-A71E6191913B}"/>
          </ac:spMkLst>
        </pc:spChg>
        <pc:picChg chg="add mod ord">
          <ac:chgData name="Борис Радостинов Белберов" userId="S::brbelberov21@codingburgas.bg::d88b0838-b715-4630-a6b0-5d2747fda863" providerId="AD" clId="Web-{9EBE1696-E4CF-4A68-B832-ED5A3DA4E91A}" dt="2022-12-13T20:50:13.581" v="101"/>
          <ac:picMkLst>
            <pc:docMk/>
            <pc:sldMk cId="2733618779" sldId="258"/>
            <ac:picMk id="4" creationId="{F13228FE-4244-5974-B48D-A6E32E19774C}"/>
          </ac:picMkLst>
        </pc:picChg>
        <pc:picChg chg="add mod ord">
          <ac:chgData name="Борис Радостинов Белберов" userId="S::brbelberov21@codingburgas.bg::d88b0838-b715-4630-a6b0-5d2747fda863" providerId="AD" clId="Web-{9EBE1696-E4CF-4A68-B832-ED5A3DA4E91A}" dt="2022-12-13T20:50:37.566" v="103"/>
          <ac:picMkLst>
            <pc:docMk/>
            <pc:sldMk cId="2733618779" sldId="258"/>
            <ac:picMk id="5" creationId="{383B51F7-675E-C653-8382-117FA54A29E2}"/>
          </ac:picMkLst>
        </pc:picChg>
        <pc:picChg chg="add mod">
          <ac:chgData name="Борис Радостинов Белберов" userId="S::brbelberov21@codingburgas.bg::d88b0838-b715-4630-a6b0-5d2747fda863" providerId="AD" clId="Web-{9EBE1696-E4CF-4A68-B832-ED5A3DA4E91A}" dt="2022-12-13T20:50:44.972" v="105"/>
          <ac:picMkLst>
            <pc:docMk/>
            <pc:sldMk cId="2733618779" sldId="258"/>
            <ac:picMk id="6" creationId="{22A5440F-89BF-B61D-81F8-7881341A4A78}"/>
          </ac:picMkLst>
        </pc:picChg>
        <pc:picChg chg="add mod">
          <ac:chgData name="Борис Радостинов Белберов" userId="S::brbelberov21@codingburgas.bg::d88b0838-b715-4630-a6b0-5d2747fda863" providerId="AD" clId="Web-{9EBE1696-E4CF-4A68-B832-ED5A3DA4E91A}" dt="2022-12-13T20:51:03.082" v="107"/>
          <ac:picMkLst>
            <pc:docMk/>
            <pc:sldMk cId="2733618779" sldId="258"/>
            <ac:picMk id="7" creationId="{F1E46257-4E80-A841-ABFA-CC4684161F99}"/>
          </ac:picMkLst>
        </pc:picChg>
      </pc:sldChg>
      <pc:sldChg chg="modSp new del">
        <pc:chgData name="Борис Радостинов Белберов" userId="S::brbelberov21@codingburgas.bg::d88b0838-b715-4630-a6b0-5d2747fda863" providerId="AD" clId="Web-{9EBE1696-E4CF-4A68-B832-ED5A3DA4E91A}" dt="2022-12-13T20:43:35.821" v="61"/>
        <pc:sldMkLst>
          <pc:docMk/>
          <pc:sldMk cId="2881122854" sldId="258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43:32.930" v="60" actId="20577"/>
          <ac:spMkLst>
            <pc:docMk/>
            <pc:sldMk cId="2881122854" sldId="258"/>
            <ac:spMk id="2" creationId="{A90230D5-06AC-4F43-EE68-DA41383CCB19}"/>
          </ac:spMkLst>
        </pc:spChg>
      </pc:sldChg>
      <pc:sldChg chg="addSp modSp new del">
        <pc:chgData name="Борис Радостинов Белберов" userId="S::brbelberov21@codingburgas.bg::d88b0838-b715-4630-a6b0-5d2747fda863" providerId="AD" clId="Web-{9EBE1696-E4CF-4A68-B832-ED5A3DA4E91A}" dt="2022-12-13T20:49:48.236" v="93"/>
        <pc:sldMkLst>
          <pc:docMk/>
          <pc:sldMk cId="3665044729" sldId="258"/>
        </pc:sldMkLst>
        <pc:picChg chg="add mod">
          <ac:chgData name="Борис Радостинов Белберов" userId="S::brbelberov21@codingburgas.bg::d88b0838-b715-4630-a6b0-5d2747fda863" providerId="AD" clId="Web-{9EBE1696-E4CF-4A68-B832-ED5A3DA4E91A}" dt="2022-12-13T20:49:07.423" v="88"/>
          <ac:picMkLst>
            <pc:docMk/>
            <pc:sldMk cId="3665044729" sldId="258"/>
            <ac:picMk id="2" creationId="{0238F5C6-92C4-1C43-A71A-63310468B342}"/>
          </ac:picMkLst>
        </pc:picChg>
        <pc:picChg chg="add mod">
          <ac:chgData name="Борис Радостинов Белберов" userId="S::brbelberov21@codingburgas.bg::d88b0838-b715-4630-a6b0-5d2747fda863" providerId="AD" clId="Web-{9EBE1696-E4CF-4A68-B832-ED5A3DA4E91A}" dt="2022-12-13T20:49:43.236" v="92" actId="1076"/>
          <ac:picMkLst>
            <pc:docMk/>
            <pc:sldMk cId="3665044729" sldId="258"/>
            <ac:picMk id="3" creationId="{B0206670-BCD3-579F-5959-E339E8A65552}"/>
          </ac:picMkLst>
        </pc:picChg>
      </pc:sldChg>
      <pc:sldChg chg="addSp delSp modSp new mod setBg">
        <pc:chgData name="Борис Радостинов Белберов" userId="S::brbelberov21@codingburgas.bg::d88b0838-b715-4630-a6b0-5d2747fda863" providerId="AD" clId="Web-{9EBE1696-E4CF-4A68-B832-ED5A3DA4E91A}" dt="2022-12-13T20:58:37.687" v="278"/>
        <pc:sldMkLst>
          <pc:docMk/>
          <pc:sldMk cId="2873390250" sldId="259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spMkLst>
            <pc:docMk/>
            <pc:sldMk cId="2873390250" sldId="259"/>
            <ac:spMk id="2" creationId="{688FD9EF-0599-80ED-50BC-ECDD5DE52C7B}"/>
          </ac:spMkLst>
        </pc:spChg>
        <pc:spChg chg="mo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spMkLst>
            <pc:docMk/>
            <pc:sldMk cId="2873390250" sldId="259"/>
            <ac:spMk id="3" creationId="{47444648-4C1E-0626-FB3C-CE4D44CC28B2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spMkLst>
            <pc:docMk/>
            <pc:sldMk cId="2873390250" sldId="259"/>
            <ac:spMk id="8" creationId="{C4E4288A-DFC8-40A2-90E5-70E851A933AD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spMkLst>
            <pc:docMk/>
            <pc:sldMk cId="2873390250" sldId="259"/>
            <ac:spMk id="10" creationId="{9AD93FD3-7DF2-4DC8-BD55-8B2EB5F63F2A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spMkLst>
            <pc:docMk/>
            <pc:sldMk cId="2873390250" sldId="259"/>
            <ac:spMk id="12" creationId="{956571CF-1434-4180-A385-D4AC63B6269D}"/>
          </ac:spMkLst>
        </pc:spChg>
        <pc:spChg chg="ad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spMkLst>
            <pc:docMk/>
            <pc:sldMk cId="2873390250" sldId="259"/>
            <ac:spMk id="14" creationId="{19D0EF7D-8D7F-4A18-A68B-92E2D448730D}"/>
          </ac:spMkLst>
        </pc:spChg>
        <pc:grpChg chg="add">
          <ac:chgData name="Борис Радостинов Белберов" userId="S::brbelberov21@codingburgas.bg::d88b0838-b715-4630-a6b0-5d2747fda863" providerId="AD" clId="Web-{9EBE1696-E4CF-4A68-B832-ED5A3DA4E91A}" dt="2022-12-13T20:58:37.687" v="278"/>
          <ac:grpSpMkLst>
            <pc:docMk/>
            <pc:sldMk cId="2873390250" sldId="259"/>
            <ac:grpSpMk id="16" creationId="{C770F868-28FE-4B38-8FC7-E9C841B837FA}"/>
          </ac:grpSpMkLst>
        </pc:grpChg>
        <pc:picChg chg="add del mod">
          <ac:chgData name="Борис Радостинов Белберов" userId="S::brbelberov21@codingburgas.bg::d88b0838-b715-4630-a6b0-5d2747fda863" providerId="AD" clId="Web-{9EBE1696-E4CF-4A68-B832-ED5A3DA4E91A}" dt="2022-12-13T20:56:43.887" v="196"/>
          <ac:picMkLst>
            <pc:docMk/>
            <pc:sldMk cId="2873390250" sldId="259"/>
            <ac:picMk id="4" creationId="{3C35D314-65BB-2F12-3C4F-C3DC09BAA10A}"/>
          </ac:picMkLst>
        </pc:picChg>
      </pc:sldChg>
      <pc:sldChg chg="add del">
        <pc:chgData name="Борис Радостинов Белберов" userId="S::brbelberov21@codingburgas.bg::d88b0838-b715-4630-a6b0-5d2747fda863" providerId="AD" clId="Web-{9EBE1696-E4CF-4A68-B832-ED5A3DA4E91A}" dt="2022-12-13T20:51:27.598" v="111"/>
        <pc:sldMkLst>
          <pc:docMk/>
          <pc:sldMk cId="4240103607" sldId="259"/>
        </pc:sldMkLst>
      </pc:sldChg>
      <pc:sldChg chg="addSp delSp modSp new mod setBg">
        <pc:chgData name="Борис Радостинов Белберов" userId="S::brbelberov21@codingburgas.bg::d88b0838-b715-4630-a6b0-5d2747fda863" providerId="AD" clId="Web-{9EBE1696-E4CF-4A68-B832-ED5A3DA4E91A}" dt="2022-12-13T21:01:16.144" v="308"/>
        <pc:sldMkLst>
          <pc:docMk/>
          <pc:sldMk cId="3789154125" sldId="260"/>
        </pc:sldMkLst>
        <pc:spChg chg="mod">
          <ac:chgData name="Борис Радостинов Белберов" userId="S::brbelberov21@codingburgas.bg::d88b0838-b715-4630-a6b0-5d2747fda863" providerId="AD" clId="Web-{9EBE1696-E4CF-4A68-B832-ED5A3DA4E91A}" dt="2022-12-13T21:00:35.331" v="301"/>
          <ac:spMkLst>
            <pc:docMk/>
            <pc:sldMk cId="3789154125" sldId="260"/>
            <ac:spMk id="2" creationId="{4A755429-7AF6-4B68-0E93-D615224A85A5}"/>
          </ac:spMkLst>
        </pc:spChg>
        <pc:spChg chg="del mod">
          <ac:chgData name="Борис Радостинов Белберов" userId="S::brbelberov21@codingburgas.bg::d88b0838-b715-4630-a6b0-5d2747fda863" providerId="AD" clId="Web-{9EBE1696-E4CF-4A68-B832-ED5A3DA4E91A}" dt="2022-12-13T21:00:35.331" v="301"/>
          <ac:spMkLst>
            <pc:docMk/>
            <pc:sldMk cId="3789154125" sldId="260"/>
            <ac:spMk id="3" creationId="{DD7F7117-7B0E-5386-0C81-26907EB14319}"/>
          </ac:spMkLst>
        </pc:spChg>
        <pc:spChg chg="add mod">
          <ac:chgData name="Борис Радостинов Белберов" userId="S::brbelberov21@codingburgas.bg::d88b0838-b715-4630-a6b0-5d2747fda863" providerId="AD" clId="Web-{9EBE1696-E4CF-4A68-B832-ED5A3DA4E91A}" dt="2022-12-13T21:01:16.144" v="308"/>
          <ac:spMkLst>
            <pc:docMk/>
            <pc:sldMk cId="3789154125" sldId="260"/>
            <ac:spMk id="62" creationId="{051FA861-B41E-3C46-966B-932A1D4B845A}"/>
          </ac:spMkLst>
        </pc:spChg>
        <pc:graphicFrameChg chg="add del modGraphic">
          <ac:chgData name="Борис Радостинов Белберов" userId="S::brbelberov21@codingburgas.bg::d88b0838-b715-4630-a6b0-5d2747fda863" providerId="AD" clId="Web-{9EBE1696-E4CF-4A68-B832-ED5A3DA4E91A}" dt="2022-12-13T21:01:16.144" v="308"/>
          <ac:graphicFrameMkLst>
            <pc:docMk/>
            <pc:sldMk cId="3789154125" sldId="260"/>
            <ac:graphicFrameMk id="5" creationId="{FFB97082-197C-D48F-16ED-7ED557106DE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38A9F-C6D9-4D06-B6EC-583DAF28D2D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C48ECD-65D1-4632-B3F3-7414445261B5}">
      <dgm:prSet/>
      <dgm:spPr/>
      <dgm:t>
        <a:bodyPr/>
        <a:lstStyle/>
        <a:p>
          <a:r>
            <a:rPr lang="bg-BG"/>
            <a:t>I SLIDE – TEAM MEMBERS</a:t>
          </a:r>
          <a:endParaRPr lang="en-US"/>
        </a:p>
      </dgm:t>
    </dgm:pt>
    <dgm:pt modelId="{94DF834A-C25C-49C6-A2A0-A113F8D6AA9F}" type="parTrans" cxnId="{E6A7DC48-7B67-44CE-9DC6-473A6D1A1EE0}">
      <dgm:prSet/>
      <dgm:spPr/>
      <dgm:t>
        <a:bodyPr/>
        <a:lstStyle/>
        <a:p>
          <a:endParaRPr lang="en-US"/>
        </a:p>
      </dgm:t>
    </dgm:pt>
    <dgm:pt modelId="{1910E386-5321-450C-9DB4-883DF179C5E3}" type="sibTrans" cxnId="{E6A7DC48-7B67-44CE-9DC6-473A6D1A1EE0}">
      <dgm:prSet/>
      <dgm:spPr/>
      <dgm:t>
        <a:bodyPr/>
        <a:lstStyle/>
        <a:p>
          <a:endParaRPr lang="en-US"/>
        </a:p>
      </dgm:t>
    </dgm:pt>
    <dgm:pt modelId="{BD811F77-35A6-4B75-81D2-0FC20FB6E83F}">
      <dgm:prSet/>
      <dgm:spPr/>
      <dgm:t>
        <a:bodyPr/>
        <a:lstStyle/>
        <a:p>
          <a:r>
            <a:rPr lang="bg-BG"/>
            <a:t>II SLIDE – TOPICS</a:t>
          </a:r>
          <a:endParaRPr lang="en-US"/>
        </a:p>
      </dgm:t>
    </dgm:pt>
    <dgm:pt modelId="{90B2AD31-77A4-472D-BE64-CCBBDF9655A7}" type="parTrans" cxnId="{A609B970-AFBB-4EFA-BF22-A4EF190585EC}">
      <dgm:prSet/>
      <dgm:spPr/>
      <dgm:t>
        <a:bodyPr/>
        <a:lstStyle/>
        <a:p>
          <a:endParaRPr lang="en-US"/>
        </a:p>
      </dgm:t>
    </dgm:pt>
    <dgm:pt modelId="{ECC3FC71-91AB-4377-83A0-7ABB00CA8876}" type="sibTrans" cxnId="{A609B970-AFBB-4EFA-BF22-A4EF190585EC}">
      <dgm:prSet/>
      <dgm:spPr/>
      <dgm:t>
        <a:bodyPr/>
        <a:lstStyle/>
        <a:p>
          <a:endParaRPr lang="en-US"/>
        </a:p>
      </dgm:t>
    </dgm:pt>
    <dgm:pt modelId="{3A379E03-504A-4DFC-83BC-40ECB59B1B52}">
      <dgm:prSet/>
      <dgm:spPr/>
      <dgm:t>
        <a:bodyPr/>
        <a:lstStyle/>
        <a:p>
          <a:r>
            <a:rPr lang="bg-BG"/>
            <a:t>III SLIDE – STAGES OF REALIZATION</a:t>
          </a:r>
          <a:endParaRPr lang="en-US"/>
        </a:p>
      </dgm:t>
    </dgm:pt>
    <dgm:pt modelId="{D0324A23-17F6-4CDB-BCE1-3D2D9AB705DB}" type="parTrans" cxnId="{A1E86C5D-7C4E-4151-AEBB-DA85417FCA72}">
      <dgm:prSet/>
      <dgm:spPr/>
      <dgm:t>
        <a:bodyPr/>
        <a:lstStyle/>
        <a:p>
          <a:endParaRPr lang="en-US"/>
        </a:p>
      </dgm:t>
    </dgm:pt>
    <dgm:pt modelId="{7DC9ABD8-5788-4492-8E9C-D07106A729D1}" type="sibTrans" cxnId="{A1E86C5D-7C4E-4151-AEBB-DA85417FCA72}">
      <dgm:prSet/>
      <dgm:spPr/>
      <dgm:t>
        <a:bodyPr/>
        <a:lstStyle/>
        <a:p>
          <a:endParaRPr lang="en-US"/>
        </a:p>
      </dgm:t>
    </dgm:pt>
    <dgm:pt modelId="{432FF5D8-9F60-4FFF-B779-42D4511BDB2C}">
      <dgm:prSet/>
      <dgm:spPr/>
      <dgm:t>
        <a:bodyPr/>
        <a:lstStyle/>
        <a:p>
          <a:r>
            <a:rPr lang="bg-BG"/>
            <a:t>IV SLIDE – USED TECHNOLOGY</a:t>
          </a:r>
          <a:endParaRPr lang="en-US"/>
        </a:p>
      </dgm:t>
    </dgm:pt>
    <dgm:pt modelId="{8A2EC7CB-D1BC-42FC-A285-7C7FFF8A0B28}" type="parTrans" cxnId="{0AAA5BB7-D2D4-4829-9C19-43DA7B79B96F}">
      <dgm:prSet/>
      <dgm:spPr/>
      <dgm:t>
        <a:bodyPr/>
        <a:lstStyle/>
        <a:p>
          <a:endParaRPr lang="en-US"/>
        </a:p>
      </dgm:t>
    </dgm:pt>
    <dgm:pt modelId="{9FD7490A-5757-461D-B29C-E6E86AFFEBE2}" type="sibTrans" cxnId="{0AAA5BB7-D2D4-4829-9C19-43DA7B79B96F}">
      <dgm:prSet/>
      <dgm:spPr/>
      <dgm:t>
        <a:bodyPr/>
        <a:lstStyle/>
        <a:p>
          <a:endParaRPr lang="en-US"/>
        </a:p>
      </dgm:t>
    </dgm:pt>
    <dgm:pt modelId="{026804A1-22E8-42C3-B1A5-146AF1E29CE8}" type="pres">
      <dgm:prSet presAssocID="{1F838A9F-C6D9-4D06-B6EC-583DAF28D2DE}" presName="outerComposite" presStyleCnt="0">
        <dgm:presLayoutVars>
          <dgm:chMax val="5"/>
          <dgm:dir/>
          <dgm:resizeHandles val="exact"/>
        </dgm:presLayoutVars>
      </dgm:prSet>
      <dgm:spPr/>
    </dgm:pt>
    <dgm:pt modelId="{280843F0-6249-4C58-ACAA-EADEA3A6D639}" type="pres">
      <dgm:prSet presAssocID="{1F838A9F-C6D9-4D06-B6EC-583DAF28D2DE}" presName="dummyMaxCanvas" presStyleCnt="0">
        <dgm:presLayoutVars/>
      </dgm:prSet>
      <dgm:spPr/>
    </dgm:pt>
    <dgm:pt modelId="{BC00A42C-0665-4C1B-827C-585BFF03B5A1}" type="pres">
      <dgm:prSet presAssocID="{1F838A9F-C6D9-4D06-B6EC-583DAF28D2DE}" presName="FourNodes_1" presStyleLbl="node1" presStyleIdx="0" presStyleCnt="4">
        <dgm:presLayoutVars>
          <dgm:bulletEnabled val="1"/>
        </dgm:presLayoutVars>
      </dgm:prSet>
      <dgm:spPr/>
    </dgm:pt>
    <dgm:pt modelId="{CCFC6C4B-F4AA-411E-B8A3-98FCC1ED7EF8}" type="pres">
      <dgm:prSet presAssocID="{1F838A9F-C6D9-4D06-B6EC-583DAF28D2DE}" presName="FourNodes_2" presStyleLbl="node1" presStyleIdx="1" presStyleCnt="4">
        <dgm:presLayoutVars>
          <dgm:bulletEnabled val="1"/>
        </dgm:presLayoutVars>
      </dgm:prSet>
      <dgm:spPr/>
    </dgm:pt>
    <dgm:pt modelId="{89A17334-45E1-4E34-A622-0FF5649E5283}" type="pres">
      <dgm:prSet presAssocID="{1F838A9F-C6D9-4D06-B6EC-583DAF28D2DE}" presName="FourNodes_3" presStyleLbl="node1" presStyleIdx="2" presStyleCnt="4">
        <dgm:presLayoutVars>
          <dgm:bulletEnabled val="1"/>
        </dgm:presLayoutVars>
      </dgm:prSet>
      <dgm:spPr/>
    </dgm:pt>
    <dgm:pt modelId="{5F5492B3-B2A7-41D4-A317-84E0485A0CBE}" type="pres">
      <dgm:prSet presAssocID="{1F838A9F-C6D9-4D06-B6EC-583DAF28D2DE}" presName="FourNodes_4" presStyleLbl="node1" presStyleIdx="3" presStyleCnt="4">
        <dgm:presLayoutVars>
          <dgm:bulletEnabled val="1"/>
        </dgm:presLayoutVars>
      </dgm:prSet>
      <dgm:spPr/>
    </dgm:pt>
    <dgm:pt modelId="{522C9C30-3B96-4F25-BCE7-0E8B1F3C3A7E}" type="pres">
      <dgm:prSet presAssocID="{1F838A9F-C6D9-4D06-B6EC-583DAF28D2DE}" presName="FourConn_1-2" presStyleLbl="fgAccFollowNode1" presStyleIdx="0" presStyleCnt="3">
        <dgm:presLayoutVars>
          <dgm:bulletEnabled val="1"/>
        </dgm:presLayoutVars>
      </dgm:prSet>
      <dgm:spPr/>
    </dgm:pt>
    <dgm:pt modelId="{03FCC193-ACB1-49FA-9492-9D519AF3013D}" type="pres">
      <dgm:prSet presAssocID="{1F838A9F-C6D9-4D06-B6EC-583DAF28D2DE}" presName="FourConn_2-3" presStyleLbl="fgAccFollowNode1" presStyleIdx="1" presStyleCnt="3">
        <dgm:presLayoutVars>
          <dgm:bulletEnabled val="1"/>
        </dgm:presLayoutVars>
      </dgm:prSet>
      <dgm:spPr/>
    </dgm:pt>
    <dgm:pt modelId="{62AD0D6D-310A-4495-BF57-16DE04F25809}" type="pres">
      <dgm:prSet presAssocID="{1F838A9F-C6D9-4D06-B6EC-583DAF28D2DE}" presName="FourConn_3-4" presStyleLbl="fgAccFollowNode1" presStyleIdx="2" presStyleCnt="3">
        <dgm:presLayoutVars>
          <dgm:bulletEnabled val="1"/>
        </dgm:presLayoutVars>
      </dgm:prSet>
      <dgm:spPr/>
    </dgm:pt>
    <dgm:pt modelId="{A2E81AAD-D8E5-4168-8AE8-AEFD09C8846B}" type="pres">
      <dgm:prSet presAssocID="{1F838A9F-C6D9-4D06-B6EC-583DAF28D2DE}" presName="FourNodes_1_text" presStyleLbl="node1" presStyleIdx="3" presStyleCnt="4">
        <dgm:presLayoutVars>
          <dgm:bulletEnabled val="1"/>
        </dgm:presLayoutVars>
      </dgm:prSet>
      <dgm:spPr/>
    </dgm:pt>
    <dgm:pt modelId="{54FE04C6-5A8E-4A25-91DA-2106CAADEE7B}" type="pres">
      <dgm:prSet presAssocID="{1F838A9F-C6D9-4D06-B6EC-583DAF28D2DE}" presName="FourNodes_2_text" presStyleLbl="node1" presStyleIdx="3" presStyleCnt="4">
        <dgm:presLayoutVars>
          <dgm:bulletEnabled val="1"/>
        </dgm:presLayoutVars>
      </dgm:prSet>
      <dgm:spPr/>
    </dgm:pt>
    <dgm:pt modelId="{7510A88F-5FAA-48F1-A589-013DF0A26422}" type="pres">
      <dgm:prSet presAssocID="{1F838A9F-C6D9-4D06-B6EC-583DAF28D2DE}" presName="FourNodes_3_text" presStyleLbl="node1" presStyleIdx="3" presStyleCnt="4">
        <dgm:presLayoutVars>
          <dgm:bulletEnabled val="1"/>
        </dgm:presLayoutVars>
      </dgm:prSet>
      <dgm:spPr/>
    </dgm:pt>
    <dgm:pt modelId="{87FAEB3E-6D41-4719-AA10-EE2AD0B19E0C}" type="pres">
      <dgm:prSet presAssocID="{1F838A9F-C6D9-4D06-B6EC-583DAF28D2D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AE0909-9E85-47DF-872A-AB940682D905}" type="presOf" srcId="{7DC9ABD8-5788-4492-8E9C-D07106A729D1}" destId="{62AD0D6D-310A-4495-BF57-16DE04F25809}" srcOrd="0" destOrd="0" presId="urn:microsoft.com/office/officeart/2005/8/layout/vProcess5"/>
    <dgm:cxn modelId="{6FE4242D-10EC-45BE-AFBE-6E6DCB7808FF}" type="presOf" srcId="{34C48ECD-65D1-4632-B3F3-7414445261B5}" destId="{A2E81AAD-D8E5-4168-8AE8-AEFD09C8846B}" srcOrd="1" destOrd="0" presId="urn:microsoft.com/office/officeart/2005/8/layout/vProcess5"/>
    <dgm:cxn modelId="{A1E86C5D-7C4E-4151-AEBB-DA85417FCA72}" srcId="{1F838A9F-C6D9-4D06-B6EC-583DAF28D2DE}" destId="{3A379E03-504A-4DFC-83BC-40ECB59B1B52}" srcOrd="2" destOrd="0" parTransId="{D0324A23-17F6-4CDB-BCE1-3D2D9AB705DB}" sibTransId="{7DC9ABD8-5788-4492-8E9C-D07106A729D1}"/>
    <dgm:cxn modelId="{E7176A61-7B34-429C-9A11-F701776D0600}" type="presOf" srcId="{3A379E03-504A-4DFC-83BC-40ECB59B1B52}" destId="{89A17334-45E1-4E34-A622-0FF5649E5283}" srcOrd="0" destOrd="0" presId="urn:microsoft.com/office/officeart/2005/8/layout/vProcess5"/>
    <dgm:cxn modelId="{B115CB61-4694-41B7-8438-644EB40C5C49}" type="presOf" srcId="{1910E386-5321-450C-9DB4-883DF179C5E3}" destId="{522C9C30-3B96-4F25-BCE7-0E8B1F3C3A7E}" srcOrd="0" destOrd="0" presId="urn:microsoft.com/office/officeart/2005/8/layout/vProcess5"/>
    <dgm:cxn modelId="{762FD361-39EF-4581-BEC4-CBC757C095DA}" type="presOf" srcId="{1F838A9F-C6D9-4D06-B6EC-583DAF28D2DE}" destId="{026804A1-22E8-42C3-B1A5-146AF1E29CE8}" srcOrd="0" destOrd="0" presId="urn:microsoft.com/office/officeart/2005/8/layout/vProcess5"/>
    <dgm:cxn modelId="{E6A7DC48-7B67-44CE-9DC6-473A6D1A1EE0}" srcId="{1F838A9F-C6D9-4D06-B6EC-583DAF28D2DE}" destId="{34C48ECD-65D1-4632-B3F3-7414445261B5}" srcOrd="0" destOrd="0" parTransId="{94DF834A-C25C-49C6-A2A0-A113F8D6AA9F}" sibTransId="{1910E386-5321-450C-9DB4-883DF179C5E3}"/>
    <dgm:cxn modelId="{3AFD496B-DF8D-40B4-A817-97A9AAF91FD7}" type="presOf" srcId="{ECC3FC71-91AB-4377-83A0-7ABB00CA8876}" destId="{03FCC193-ACB1-49FA-9492-9D519AF3013D}" srcOrd="0" destOrd="0" presId="urn:microsoft.com/office/officeart/2005/8/layout/vProcess5"/>
    <dgm:cxn modelId="{D14A046F-EC67-4C55-AA51-7C946B84AA6F}" type="presOf" srcId="{432FF5D8-9F60-4FFF-B779-42D4511BDB2C}" destId="{87FAEB3E-6D41-4719-AA10-EE2AD0B19E0C}" srcOrd="1" destOrd="0" presId="urn:microsoft.com/office/officeart/2005/8/layout/vProcess5"/>
    <dgm:cxn modelId="{A609B970-AFBB-4EFA-BF22-A4EF190585EC}" srcId="{1F838A9F-C6D9-4D06-B6EC-583DAF28D2DE}" destId="{BD811F77-35A6-4B75-81D2-0FC20FB6E83F}" srcOrd="1" destOrd="0" parTransId="{90B2AD31-77A4-472D-BE64-CCBBDF9655A7}" sibTransId="{ECC3FC71-91AB-4377-83A0-7ABB00CA8876}"/>
    <dgm:cxn modelId="{79CDD678-B89B-498B-A7FB-05446A9ACF4D}" type="presOf" srcId="{3A379E03-504A-4DFC-83BC-40ECB59B1B52}" destId="{7510A88F-5FAA-48F1-A589-013DF0A26422}" srcOrd="1" destOrd="0" presId="urn:microsoft.com/office/officeart/2005/8/layout/vProcess5"/>
    <dgm:cxn modelId="{F6DAACAE-B7F3-4FB8-BE34-E8A2A7E6E188}" type="presOf" srcId="{BD811F77-35A6-4B75-81D2-0FC20FB6E83F}" destId="{54FE04C6-5A8E-4A25-91DA-2106CAADEE7B}" srcOrd="1" destOrd="0" presId="urn:microsoft.com/office/officeart/2005/8/layout/vProcess5"/>
    <dgm:cxn modelId="{0AAA5BB7-D2D4-4829-9C19-43DA7B79B96F}" srcId="{1F838A9F-C6D9-4D06-B6EC-583DAF28D2DE}" destId="{432FF5D8-9F60-4FFF-B779-42D4511BDB2C}" srcOrd="3" destOrd="0" parTransId="{8A2EC7CB-D1BC-42FC-A285-7C7FFF8A0B28}" sibTransId="{9FD7490A-5757-461D-B29C-E6E86AFFEBE2}"/>
    <dgm:cxn modelId="{18BE7AC3-49B8-41EE-A843-00CDCB953832}" type="presOf" srcId="{34C48ECD-65D1-4632-B3F3-7414445261B5}" destId="{BC00A42C-0665-4C1B-827C-585BFF03B5A1}" srcOrd="0" destOrd="0" presId="urn:microsoft.com/office/officeart/2005/8/layout/vProcess5"/>
    <dgm:cxn modelId="{A1F44ED9-6FBE-446A-AB25-77FBA23A51C0}" type="presOf" srcId="{BD811F77-35A6-4B75-81D2-0FC20FB6E83F}" destId="{CCFC6C4B-F4AA-411E-B8A3-98FCC1ED7EF8}" srcOrd="0" destOrd="0" presId="urn:microsoft.com/office/officeart/2005/8/layout/vProcess5"/>
    <dgm:cxn modelId="{03B1BAEB-1CEB-49C2-A7E5-333442FF99F0}" type="presOf" srcId="{432FF5D8-9F60-4FFF-B779-42D4511BDB2C}" destId="{5F5492B3-B2A7-41D4-A317-84E0485A0CBE}" srcOrd="0" destOrd="0" presId="urn:microsoft.com/office/officeart/2005/8/layout/vProcess5"/>
    <dgm:cxn modelId="{D6971074-9218-4DB7-9BFB-8E10CDAAEDF6}" type="presParOf" srcId="{026804A1-22E8-42C3-B1A5-146AF1E29CE8}" destId="{280843F0-6249-4C58-ACAA-EADEA3A6D639}" srcOrd="0" destOrd="0" presId="urn:microsoft.com/office/officeart/2005/8/layout/vProcess5"/>
    <dgm:cxn modelId="{2209C835-90E1-4E24-8AB9-D980D0149A69}" type="presParOf" srcId="{026804A1-22E8-42C3-B1A5-146AF1E29CE8}" destId="{BC00A42C-0665-4C1B-827C-585BFF03B5A1}" srcOrd="1" destOrd="0" presId="urn:microsoft.com/office/officeart/2005/8/layout/vProcess5"/>
    <dgm:cxn modelId="{6FA03D8C-F91D-427C-97E7-01AF3B74496A}" type="presParOf" srcId="{026804A1-22E8-42C3-B1A5-146AF1E29CE8}" destId="{CCFC6C4B-F4AA-411E-B8A3-98FCC1ED7EF8}" srcOrd="2" destOrd="0" presId="urn:microsoft.com/office/officeart/2005/8/layout/vProcess5"/>
    <dgm:cxn modelId="{7933E739-9955-4444-9A29-986E29187962}" type="presParOf" srcId="{026804A1-22E8-42C3-B1A5-146AF1E29CE8}" destId="{89A17334-45E1-4E34-A622-0FF5649E5283}" srcOrd="3" destOrd="0" presId="urn:microsoft.com/office/officeart/2005/8/layout/vProcess5"/>
    <dgm:cxn modelId="{FE0DA268-402D-4A61-A264-37B6AD9CBD2D}" type="presParOf" srcId="{026804A1-22E8-42C3-B1A5-146AF1E29CE8}" destId="{5F5492B3-B2A7-41D4-A317-84E0485A0CBE}" srcOrd="4" destOrd="0" presId="urn:microsoft.com/office/officeart/2005/8/layout/vProcess5"/>
    <dgm:cxn modelId="{EC03F765-B453-4653-8AFE-06AFD88F1DA7}" type="presParOf" srcId="{026804A1-22E8-42C3-B1A5-146AF1E29CE8}" destId="{522C9C30-3B96-4F25-BCE7-0E8B1F3C3A7E}" srcOrd="5" destOrd="0" presId="urn:microsoft.com/office/officeart/2005/8/layout/vProcess5"/>
    <dgm:cxn modelId="{4DE2FEAE-6D71-4D35-92A0-EDE5EE3FEC07}" type="presParOf" srcId="{026804A1-22E8-42C3-B1A5-146AF1E29CE8}" destId="{03FCC193-ACB1-49FA-9492-9D519AF3013D}" srcOrd="6" destOrd="0" presId="urn:microsoft.com/office/officeart/2005/8/layout/vProcess5"/>
    <dgm:cxn modelId="{CF159F8A-159A-4A65-BBC7-CC822E338DDF}" type="presParOf" srcId="{026804A1-22E8-42C3-B1A5-146AF1E29CE8}" destId="{62AD0D6D-310A-4495-BF57-16DE04F25809}" srcOrd="7" destOrd="0" presId="urn:microsoft.com/office/officeart/2005/8/layout/vProcess5"/>
    <dgm:cxn modelId="{F452BAAD-352D-4560-BDCA-602008F1363D}" type="presParOf" srcId="{026804A1-22E8-42C3-B1A5-146AF1E29CE8}" destId="{A2E81AAD-D8E5-4168-8AE8-AEFD09C8846B}" srcOrd="8" destOrd="0" presId="urn:microsoft.com/office/officeart/2005/8/layout/vProcess5"/>
    <dgm:cxn modelId="{FF8B20BC-6563-47C8-BC28-C3DD1A87E95A}" type="presParOf" srcId="{026804A1-22E8-42C3-B1A5-146AF1E29CE8}" destId="{54FE04C6-5A8E-4A25-91DA-2106CAADEE7B}" srcOrd="9" destOrd="0" presId="urn:microsoft.com/office/officeart/2005/8/layout/vProcess5"/>
    <dgm:cxn modelId="{644F7F31-9D5E-41B1-9736-7952944AFB14}" type="presParOf" srcId="{026804A1-22E8-42C3-B1A5-146AF1E29CE8}" destId="{7510A88F-5FAA-48F1-A589-013DF0A26422}" srcOrd="10" destOrd="0" presId="urn:microsoft.com/office/officeart/2005/8/layout/vProcess5"/>
    <dgm:cxn modelId="{EFEC6E8D-1CBD-4148-B829-7E5DD4E8B93B}" type="presParOf" srcId="{026804A1-22E8-42C3-B1A5-146AF1E29CE8}" destId="{87FAEB3E-6D41-4719-AA10-EE2AD0B19E0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A73C2-6CDA-4B61-9ED7-279D91EE103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F995D5-61CC-46C3-B506-51953A77F424}">
      <dgm:prSet/>
      <dgm:spPr/>
      <dgm:t>
        <a:bodyPr/>
        <a:lstStyle/>
        <a:p>
          <a:r>
            <a:rPr lang="bg-BG" dirty="0"/>
            <a:t>IDEA</a:t>
          </a:r>
          <a:endParaRPr lang="en-US" dirty="0"/>
        </a:p>
      </dgm:t>
    </dgm:pt>
    <dgm:pt modelId="{77C8CA2A-43BF-453C-8313-F170C5F6332B}" type="parTrans" cxnId="{EAC77FF1-5D16-41F2-AEC1-210B4CCE61E6}">
      <dgm:prSet/>
      <dgm:spPr/>
      <dgm:t>
        <a:bodyPr/>
        <a:lstStyle/>
        <a:p>
          <a:endParaRPr lang="en-US"/>
        </a:p>
      </dgm:t>
    </dgm:pt>
    <dgm:pt modelId="{FA062D03-A32D-426C-A4EB-50A504039062}" type="sibTrans" cxnId="{EAC77FF1-5D16-41F2-AEC1-210B4CCE61E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61E124B-707F-4F1E-B397-95B5D44A7325}">
      <dgm:prSet phldr="0"/>
      <dgm:spPr/>
      <dgm:t>
        <a:bodyPr/>
        <a:lstStyle/>
        <a:p>
          <a:r>
            <a:rPr lang="bg-BG" dirty="0">
              <a:latin typeface="Calibri Light" panose="020F0302020204030204"/>
            </a:rPr>
            <a:t>RESEARCHING</a:t>
          </a:r>
          <a:endParaRPr lang="bg-BG" dirty="0"/>
        </a:p>
      </dgm:t>
    </dgm:pt>
    <dgm:pt modelId="{789453B2-6BD1-40DE-B2FF-D23B0B6FA462}" type="parTrans" cxnId="{BA34E0B8-62D5-415E-824B-DB65B09E8F68}">
      <dgm:prSet/>
      <dgm:spPr/>
      <dgm:t>
        <a:bodyPr/>
        <a:lstStyle/>
        <a:p>
          <a:endParaRPr lang="en-US"/>
        </a:p>
      </dgm:t>
    </dgm:pt>
    <dgm:pt modelId="{4005DFCB-C0AA-4B2A-8BBB-6F3EB8C18ACE}" type="sibTrans" cxnId="{BA34E0B8-62D5-415E-824B-DB65B09E8F6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0D86DAF-5741-41E4-8FDF-FF5E6B55F499}">
      <dgm:prSet/>
      <dgm:spPr/>
      <dgm:t>
        <a:bodyPr/>
        <a:lstStyle/>
        <a:p>
          <a:r>
            <a:rPr lang="bg-BG" dirty="0"/>
            <a:t>REALIZATION</a:t>
          </a:r>
          <a:endParaRPr lang="en-US" dirty="0"/>
        </a:p>
      </dgm:t>
    </dgm:pt>
    <dgm:pt modelId="{87C306F3-0612-406D-BFF8-11AFF11E35F3}" type="parTrans" cxnId="{9B4F7657-DD5A-431A-8EB7-7BFB2D7F7771}">
      <dgm:prSet/>
      <dgm:spPr/>
      <dgm:t>
        <a:bodyPr/>
        <a:lstStyle/>
        <a:p>
          <a:endParaRPr lang="en-US"/>
        </a:p>
      </dgm:t>
    </dgm:pt>
    <dgm:pt modelId="{09B4C819-8EC8-4019-A9F9-B3A53E8B6DA9}" type="sibTrans" cxnId="{9B4F7657-DD5A-431A-8EB7-7BFB2D7F777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244CB6C-A319-43BA-BCF8-76501AFB1A26}">
      <dgm:prSet/>
      <dgm:spPr/>
      <dgm:t>
        <a:bodyPr/>
        <a:lstStyle/>
        <a:p>
          <a:r>
            <a:rPr lang="bg-BG" dirty="0"/>
            <a:t>PRESENT</a:t>
          </a:r>
          <a:endParaRPr lang="en-US" dirty="0"/>
        </a:p>
      </dgm:t>
    </dgm:pt>
    <dgm:pt modelId="{4B46FDC8-2691-4AE6-8632-97AAC7FA4092}" type="parTrans" cxnId="{515A42CB-52F6-499E-BA21-680EE989ECE0}">
      <dgm:prSet/>
      <dgm:spPr/>
      <dgm:t>
        <a:bodyPr/>
        <a:lstStyle/>
        <a:p>
          <a:endParaRPr lang="en-US"/>
        </a:p>
      </dgm:t>
    </dgm:pt>
    <dgm:pt modelId="{DB7FF81B-C361-4285-A30B-C0320ABCADCC}" type="sibTrans" cxnId="{515A42CB-52F6-499E-BA21-680EE989ECE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1454E9F-C1BD-4794-AF75-C4D959E134F0}" type="pres">
      <dgm:prSet presAssocID="{0D4A73C2-6CDA-4B61-9ED7-279D91EE1039}" presName="Name0" presStyleCnt="0">
        <dgm:presLayoutVars>
          <dgm:animLvl val="lvl"/>
          <dgm:resizeHandles val="exact"/>
        </dgm:presLayoutVars>
      </dgm:prSet>
      <dgm:spPr/>
    </dgm:pt>
    <dgm:pt modelId="{AF413741-5624-418E-A1B9-EC6E2C27125E}" type="pres">
      <dgm:prSet presAssocID="{A9F995D5-61CC-46C3-B506-51953A77F424}" presName="compositeNode" presStyleCnt="0">
        <dgm:presLayoutVars>
          <dgm:bulletEnabled val="1"/>
        </dgm:presLayoutVars>
      </dgm:prSet>
      <dgm:spPr/>
    </dgm:pt>
    <dgm:pt modelId="{AC88EF3A-B759-444D-B0CF-AB71F099F550}" type="pres">
      <dgm:prSet presAssocID="{A9F995D5-61CC-46C3-B506-51953A77F424}" presName="bgRect" presStyleLbl="alignNode1" presStyleIdx="0" presStyleCnt="4"/>
      <dgm:spPr/>
    </dgm:pt>
    <dgm:pt modelId="{B8B7CB7D-FE46-4CA6-9877-D4D1EA0C5854}" type="pres">
      <dgm:prSet presAssocID="{FA062D03-A32D-426C-A4EB-50A50403906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EC198D2-D6ED-4A1E-AAB2-C7EF46CBED80}" type="pres">
      <dgm:prSet presAssocID="{A9F995D5-61CC-46C3-B506-51953A77F424}" presName="nodeRect" presStyleLbl="alignNode1" presStyleIdx="0" presStyleCnt="4">
        <dgm:presLayoutVars>
          <dgm:bulletEnabled val="1"/>
        </dgm:presLayoutVars>
      </dgm:prSet>
      <dgm:spPr/>
    </dgm:pt>
    <dgm:pt modelId="{68F65E6A-63D5-459F-AD75-53BD86FF85B2}" type="pres">
      <dgm:prSet presAssocID="{FA062D03-A32D-426C-A4EB-50A504039062}" presName="sibTrans" presStyleCnt="0"/>
      <dgm:spPr/>
    </dgm:pt>
    <dgm:pt modelId="{507E36F3-0075-49F3-925C-5D19EA233EC8}" type="pres">
      <dgm:prSet presAssocID="{861E124B-707F-4F1E-B397-95B5D44A7325}" presName="compositeNode" presStyleCnt="0">
        <dgm:presLayoutVars>
          <dgm:bulletEnabled val="1"/>
        </dgm:presLayoutVars>
      </dgm:prSet>
      <dgm:spPr/>
    </dgm:pt>
    <dgm:pt modelId="{630C5360-BE31-447F-B8C5-5BF7972B1C5E}" type="pres">
      <dgm:prSet presAssocID="{861E124B-707F-4F1E-B397-95B5D44A7325}" presName="bgRect" presStyleLbl="alignNode1" presStyleIdx="1" presStyleCnt="4"/>
      <dgm:spPr/>
    </dgm:pt>
    <dgm:pt modelId="{EC654199-FFA3-47A6-891D-F32150A3FDB0}" type="pres">
      <dgm:prSet presAssocID="{4005DFCB-C0AA-4B2A-8BBB-6F3EB8C18A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A1DA50C-580F-450B-BCD4-B5A83D95ABB3}" type="pres">
      <dgm:prSet presAssocID="{861E124B-707F-4F1E-B397-95B5D44A7325}" presName="nodeRect" presStyleLbl="alignNode1" presStyleIdx="1" presStyleCnt="4">
        <dgm:presLayoutVars>
          <dgm:bulletEnabled val="1"/>
        </dgm:presLayoutVars>
      </dgm:prSet>
      <dgm:spPr/>
    </dgm:pt>
    <dgm:pt modelId="{D31378B9-BD33-4B8B-B5A2-B2A98A984BDF}" type="pres">
      <dgm:prSet presAssocID="{4005DFCB-C0AA-4B2A-8BBB-6F3EB8C18ACE}" presName="sibTrans" presStyleCnt="0"/>
      <dgm:spPr/>
    </dgm:pt>
    <dgm:pt modelId="{B43ECFCB-2AB4-48AB-8598-240379CEFAD2}" type="pres">
      <dgm:prSet presAssocID="{50D86DAF-5741-41E4-8FDF-FF5E6B55F499}" presName="compositeNode" presStyleCnt="0">
        <dgm:presLayoutVars>
          <dgm:bulletEnabled val="1"/>
        </dgm:presLayoutVars>
      </dgm:prSet>
      <dgm:spPr/>
    </dgm:pt>
    <dgm:pt modelId="{3FCE96DB-5C15-4472-907F-8D7405E4B088}" type="pres">
      <dgm:prSet presAssocID="{50D86DAF-5741-41E4-8FDF-FF5E6B55F499}" presName="bgRect" presStyleLbl="alignNode1" presStyleIdx="2" presStyleCnt="4"/>
      <dgm:spPr/>
    </dgm:pt>
    <dgm:pt modelId="{786B8621-F6E3-4968-B052-B8F667C8E40E}" type="pres">
      <dgm:prSet presAssocID="{09B4C819-8EC8-4019-A9F9-B3A53E8B6DA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2D5BA0-3C28-4C6E-B71E-CED621BB7377}" type="pres">
      <dgm:prSet presAssocID="{50D86DAF-5741-41E4-8FDF-FF5E6B55F499}" presName="nodeRect" presStyleLbl="alignNode1" presStyleIdx="2" presStyleCnt="4">
        <dgm:presLayoutVars>
          <dgm:bulletEnabled val="1"/>
        </dgm:presLayoutVars>
      </dgm:prSet>
      <dgm:spPr/>
    </dgm:pt>
    <dgm:pt modelId="{76D8AC0A-D18B-4944-867E-7EE99814F4A5}" type="pres">
      <dgm:prSet presAssocID="{09B4C819-8EC8-4019-A9F9-B3A53E8B6DA9}" presName="sibTrans" presStyleCnt="0"/>
      <dgm:spPr/>
    </dgm:pt>
    <dgm:pt modelId="{FAE52EB1-5BED-4BB1-815E-09E0619101B7}" type="pres">
      <dgm:prSet presAssocID="{E244CB6C-A319-43BA-BCF8-76501AFB1A26}" presName="compositeNode" presStyleCnt="0">
        <dgm:presLayoutVars>
          <dgm:bulletEnabled val="1"/>
        </dgm:presLayoutVars>
      </dgm:prSet>
      <dgm:spPr/>
    </dgm:pt>
    <dgm:pt modelId="{98D84AEA-51AF-4513-9AD1-493462D45924}" type="pres">
      <dgm:prSet presAssocID="{E244CB6C-A319-43BA-BCF8-76501AFB1A26}" presName="bgRect" presStyleLbl="alignNode1" presStyleIdx="3" presStyleCnt="4"/>
      <dgm:spPr/>
    </dgm:pt>
    <dgm:pt modelId="{D05C73A6-4502-4B05-956F-ECF3FF848198}" type="pres">
      <dgm:prSet presAssocID="{DB7FF81B-C361-4285-A30B-C0320ABCADC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F5E5A61-A7B2-40AB-88BB-6B321BD28218}" type="pres">
      <dgm:prSet presAssocID="{E244CB6C-A319-43BA-BCF8-76501AFB1A2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D48B604-A132-4549-8C9F-B279259D3125}" type="presOf" srcId="{0D4A73C2-6CDA-4B61-9ED7-279D91EE1039}" destId="{F1454E9F-C1BD-4794-AF75-C4D959E134F0}" srcOrd="0" destOrd="0" presId="urn:microsoft.com/office/officeart/2016/7/layout/LinearBlockProcessNumbered"/>
    <dgm:cxn modelId="{E8223406-1BC8-473F-AD1C-F337A0D35878}" type="presOf" srcId="{861E124B-707F-4F1E-B397-95B5D44A7325}" destId="{3A1DA50C-580F-450B-BCD4-B5A83D95ABB3}" srcOrd="1" destOrd="0" presId="urn:microsoft.com/office/officeart/2016/7/layout/LinearBlockProcessNumbered"/>
    <dgm:cxn modelId="{1A054720-B32A-444D-B443-26FA8DFCBD4A}" type="presOf" srcId="{A9F995D5-61CC-46C3-B506-51953A77F424}" destId="{AC88EF3A-B759-444D-B0CF-AB71F099F550}" srcOrd="0" destOrd="0" presId="urn:microsoft.com/office/officeart/2016/7/layout/LinearBlockProcessNumbered"/>
    <dgm:cxn modelId="{BB1F1D3F-FC49-4B6F-83E5-69D3F68EF728}" type="presOf" srcId="{DB7FF81B-C361-4285-A30B-C0320ABCADCC}" destId="{D05C73A6-4502-4B05-956F-ECF3FF848198}" srcOrd="0" destOrd="0" presId="urn:microsoft.com/office/officeart/2016/7/layout/LinearBlockProcessNumbered"/>
    <dgm:cxn modelId="{6095A35D-44BD-4562-A018-00C5FFF889A9}" type="presOf" srcId="{50D86DAF-5741-41E4-8FDF-FF5E6B55F499}" destId="{3FCE96DB-5C15-4472-907F-8D7405E4B088}" srcOrd="0" destOrd="0" presId="urn:microsoft.com/office/officeart/2016/7/layout/LinearBlockProcessNumbered"/>
    <dgm:cxn modelId="{8671EA51-014B-487D-85AF-C3E71C874642}" type="presOf" srcId="{861E124B-707F-4F1E-B397-95B5D44A7325}" destId="{630C5360-BE31-447F-B8C5-5BF7972B1C5E}" srcOrd="0" destOrd="0" presId="urn:microsoft.com/office/officeart/2016/7/layout/LinearBlockProcessNumbered"/>
    <dgm:cxn modelId="{3D08EF75-01E0-4FF4-8020-3EEF193AA73F}" type="presOf" srcId="{E244CB6C-A319-43BA-BCF8-76501AFB1A26}" destId="{3F5E5A61-A7B2-40AB-88BB-6B321BD28218}" srcOrd="1" destOrd="0" presId="urn:microsoft.com/office/officeart/2016/7/layout/LinearBlockProcessNumbered"/>
    <dgm:cxn modelId="{9B4F7657-DD5A-431A-8EB7-7BFB2D7F7771}" srcId="{0D4A73C2-6CDA-4B61-9ED7-279D91EE1039}" destId="{50D86DAF-5741-41E4-8FDF-FF5E6B55F499}" srcOrd="2" destOrd="0" parTransId="{87C306F3-0612-406D-BFF8-11AFF11E35F3}" sibTransId="{09B4C819-8EC8-4019-A9F9-B3A53E8B6DA9}"/>
    <dgm:cxn modelId="{5A99F793-AFB6-475D-B979-5AD679BA7230}" type="presOf" srcId="{50D86DAF-5741-41E4-8FDF-FF5E6B55F499}" destId="{672D5BA0-3C28-4C6E-B71E-CED621BB7377}" srcOrd="1" destOrd="0" presId="urn:microsoft.com/office/officeart/2016/7/layout/LinearBlockProcessNumbered"/>
    <dgm:cxn modelId="{0263E299-83C9-41CE-BEA8-E1BEE670B6D6}" type="presOf" srcId="{A9F995D5-61CC-46C3-B506-51953A77F424}" destId="{9EC198D2-D6ED-4A1E-AAB2-C7EF46CBED80}" srcOrd="1" destOrd="0" presId="urn:microsoft.com/office/officeart/2016/7/layout/LinearBlockProcessNumbered"/>
    <dgm:cxn modelId="{24CF89A8-FCB2-4F29-A1E1-47A407EFA6ED}" type="presOf" srcId="{E244CB6C-A319-43BA-BCF8-76501AFB1A26}" destId="{98D84AEA-51AF-4513-9AD1-493462D45924}" srcOrd="0" destOrd="0" presId="urn:microsoft.com/office/officeart/2016/7/layout/LinearBlockProcessNumbered"/>
    <dgm:cxn modelId="{BA34E0B8-62D5-415E-824B-DB65B09E8F68}" srcId="{0D4A73C2-6CDA-4B61-9ED7-279D91EE1039}" destId="{861E124B-707F-4F1E-B397-95B5D44A7325}" srcOrd="1" destOrd="0" parTransId="{789453B2-6BD1-40DE-B2FF-D23B0B6FA462}" sibTransId="{4005DFCB-C0AA-4B2A-8BBB-6F3EB8C18ACE}"/>
    <dgm:cxn modelId="{2A8A08BF-FD73-479C-BA74-C9AB737687AC}" type="presOf" srcId="{FA062D03-A32D-426C-A4EB-50A504039062}" destId="{B8B7CB7D-FE46-4CA6-9877-D4D1EA0C5854}" srcOrd="0" destOrd="0" presId="urn:microsoft.com/office/officeart/2016/7/layout/LinearBlockProcessNumbered"/>
    <dgm:cxn modelId="{515A42CB-52F6-499E-BA21-680EE989ECE0}" srcId="{0D4A73C2-6CDA-4B61-9ED7-279D91EE1039}" destId="{E244CB6C-A319-43BA-BCF8-76501AFB1A26}" srcOrd="3" destOrd="0" parTransId="{4B46FDC8-2691-4AE6-8632-97AAC7FA4092}" sibTransId="{DB7FF81B-C361-4285-A30B-C0320ABCADCC}"/>
    <dgm:cxn modelId="{EAC77FF1-5D16-41F2-AEC1-210B4CCE61E6}" srcId="{0D4A73C2-6CDA-4B61-9ED7-279D91EE1039}" destId="{A9F995D5-61CC-46C3-B506-51953A77F424}" srcOrd="0" destOrd="0" parTransId="{77C8CA2A-43BF-453C-8313-F170C5F6332B}" sibTransId="{FA062D03-A32D-426C-A4EB-50A504039062}"/>
    <dgm:cxn modelId="{B0ADC0F1-3B15-44BE-AE83-B383A7EEF14D}" type="presOf" srcId="{09B4C819-8EC8-4019-A9F9-B3A53E8B6DA9}" destId="{786B8621-F6E3-4968-B052-B8F667C8E40E}" srcOrd="0" destOrd="0" presId="urn:microsoft.com/office/officeart/2016/7/layout/LinearBlockProcessNumbered"/>
    <dgm:cxn modelId="{F132A3F3-CB29-4313-AD42-079D6064B737}" type="presOf" srcId="{4005DFCB-C0AA-4B2A-8BBB-6F3EB8C18ACE}" destId="{EC654199-FFA3-47A6-891D-F32150A3FDB0}" srcOrd="0" destOrd="0" presId="urn:microsoft.com/office/officeart/2016/7/layout/LinearBlockProcessNumbered"/>
    <dgm:cxn modelId="{A0C57739-43D3-4D9B-B3CF-1C06CF21082B}" type="presParOf" srcId="{F1454E9F-C1BD-4794-AF75-C4D959E134F0}" destId="{AF413741-5624-418E-A1B9-EC6E2C27125E}" srcOrd="0" destOrd="0" presId="urn:microsoft.com/office/officeart/2016/7/layout/LinearBlockProcessNumbered"/>
    <dgm:cxn modelId="{531C786A-58CA-4539-A444-FCA716474CD6}" type="presParOf" srcId="{AF413741-5624-418E-A1B9-EC6E2C27125E}" destId="{AC88EF3A-B759-444D-B0CF-AB71F099F550}" srcOrd="0" destOrd="0" presId="urn:microsoft.com/office/officeart/2016/7/layout/LinearBlockProcessNumbered"/>
    <dgm:cxn modelId="{9DB94E66-53B4-40B1-9AA5-174B23198AF6}" type="presParOf" srcId="{AF413741-5624-418E-A1B9-EC6E2C27125E}" destId="{B8B7CB7D-FE46-4CA6-9877-D4D1EA0C5854}" srcOrd="1" destOrd="0" presId="urn:microsoft.com/office/officeart/2016/7/layout/LinearBlockProcessNumbered"/>
    <dgm:cxn modelId="{2ABAF2D9-2082-4B74-8E1D-6FB82DBECAB8}" type="presParOf" srcId="{AF413741-5624-418E-A1B9-EC6E2C27125E}" destId="{9EC198D2-D6ED-4A1E-AAB2-C7EF46CBED80}" srcOrd="2" destOrd="0" presId="urn:microsoft.com/office/officeart/2016/7/layout/LinearBlockProcessNumbered"/>
    <dgm:cxn modelId="{DE0F66C0-9519-455A-8FA4-2C4DA7E017C8}" type="presParOf" srcId="{F1454E9F-C1BD-4794-AF75-C4D959E134F0}" destId="{68F65E6A-63D5-459F-AD75-53BD86FF85B2}" srcOrd="1" destOrd="0" presId="urn:microsoft.com/office/officeart/2016/7/layout/LinearBlockProcessNumbered"/>
    <dgm:cxn modelId="{2A8DC1D3-4566-461C-B809-E6C97AF704E2}" type="presParOf" srcId="{F1454E9F-C1BD-4794-AF75-C4D959E134F0}" destId="{507E36F3-0075-49F3-925C-5D19EA233EC8}" srcOrd="2" destOrd="0" presId="urn:microsoft.com/office/officeart/2016/7/layout/LinearBlockProcessNumbered"/>
    <dgm:cxn modelId="{8A291DD3-946A-4966-B2A4-2A06A5FB8844}" type="presParOf" srcId="{507E36F3-0075-49F3-925C-5D19EA233EC8}" destId="{630C5360-BE31-447F-B8C5-5BF7972B1C5E}" srcOrd="0" destOrd="0" presId="urn:microsoft.com/office/officeart/2016/7/layout/LinearBlockProcessNumbered"/>
    <dgm:cxn modelId="{DE4E991E-8F26-4B79-AF18-5C2B84E17486}" type="presParOf" srcId="{507E36F3-0075-49F3-925C-5D19EA233EC8}" destId="{EC654199-FFA3-47A6-891D-F32150A3FDB0}" srcOrd="1" destOrd="0" presId="urn:microsoft.com/office/officeart/2016/7/layout/LinearBlockProcessNumbered"/>
    <dgm:cxn modelId="{F4A137EC-0640-4C96-9501-A3D5AA07E0B2}" type="presParOf" srcId="{507E36F3-0075-49F3-925C-5D19EA233EC8}" destId="{3A1DA50C-580F-450B-BCD4-B5A83D95ABB3}" srcOrd="2" destOrd="0" presId="urn:microsoft.com/office/officeart/2016/7/layout/LinearBlockProcessNumbered"/>
    <dgm:cxn modelId="{289DCE05-5714-4037-8650-C680E5509D97}" type="presParOf" srcId="{F1454E9F-C1BD-4794-AF75-C4D959E134F0}" destId="{D31378B9-BD33-4B8B-B5A2-B2A98A984BDF}" srcOrd="3" destOrd="0" presId="urn:microsoft.com/office/officeart/2016/7/layout/LinearBlockProcessNumbered"/>
    <dgm:cxn modelId="{F029F2B3-F7F4-44C0-831C-D9CC15A4EED7}" type="presParOf" srcId="{F1454E9F-C1BD-4794-AF75-C4D959E134F0}" destId="{B43ECFCB-2AB4-48AB-8598-240379CEFAD2}" srcOrd="4" destOrd="0" presId="urn:microsoft.com/office/officeart/2016/7/layout/LinearBlockProcessNumbered"/>
    <dgm:cxn modelId="{29D015CD-0AB2-4A06-99B6-58A385969E13}" type="presParOf" srcId="{B43ECFCB-2AB4-48AB-8598-240379CEFAD2}" destId="{3FCE96DB-5C15-4472-907F-8D7405E4B088}" srcOrd="0" destOrd="0" presId="urn:microsoft.com/office/officeart/2016/7/layout/LinearBlockProcessNumbered"/>
    <dgm:cxn modelId="{DE91F6B5-C592-4ABE-BB81-AC3E805844D1}" type="presParOf" srcId="{B43ECFCB-2AB4-48AB-8598-240379CEFAD2}" destId="{786B8621-F6E3-4968-B052-B8F667C8E40E}" srcOrd="1" destOrd="0" presId="urn:microsoft.com/office/officeart/2016/7/layout/LinearBlockProcessNumbered"/>
    <dgm:cxn modelId="{44E3326A-31A2-4269-84D4-328459745583}" type="presParOf" srcId="{B43ECFCB-2AB4-48AB-8598-240379CEFAD2}" destId="{672D5BA0-3C28-4C6E-B71E-CED621BB7377}" srcOrd="2" destOrd="0" presId="urn:microsoft.com/office/officeart/2016/7/layout/LinearBlockProcessNumbered"/>
    <dgm:cxn modelId="{BF41A127-423F-41D0-B11A-CDF207753A09}" type="presParOf" srcId="{F1454E9F-C1BD-4794-AF75-C4D959E134F0}" destId="{76D8AC0A-D18B-4944-867E-7EE99814F4A5}" srcOrd="5" destOrd="0" presId="urn:microsoft.com/office/officeart/2016/7/layout/LinearBlockProcessNumbered"/>
    <dgm:cxn modelId="{D5B1F317-EF7A-4A5C-894B-4D97639154B8}" type="presParOf" srcId="{F1454E9F-C1BD-4794-AF75-C4D959E134F0}" destId="{FAE52EB1-5BED-4BB1-815E-09E0619101B7}" srcOrd="6" destOrd="0" presId="urn:microsoft.com/office/officeart/2016/7/layout/LinearBlockProcessNumbered"/>
    <dgm:cxn modelId="{2129E626-F110-4D91-BE68-9F1FECE41CDC}" type="presParOf" srcId="{FAE52EB1-5BED-4BB1-815E-09E0619101B7}" destId="{98D84AEA-51AF-4513-9AD1-493462D45924}" srcOrd="0" destOrd="0" presId="urn:microsoft.com/office/officeart/2016/7/layout/LinearBlockProcessNumbered"/>
    <dgm:cxn modelId="{8354C3CE-CC30-41C7-A597-553B74921AA6}" type="presParOf" srcId="{FAE52EB1-5BED-4BB1-815E-09E0619101B7}" destId="{D05C73A6-4502-4B05-956F-ECF3FF848198}" srcOrd="1" destOrd="0" presId="urn:microsoft.com/office/officeart/2016/7/layout/LinearBlockProcessNumbered"/>
    <dgm:cxn modelId="{7B3C8EAA-EBAA-4B42-87D9-78549B14661D}" type="presParOf" srcId="{FAE52EB1-5BED-4BB1-815E-09E0619101B7}" destId="{3F5E5A61-A7B2-40AB-88BB-6B321BD2821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0A42C-0665-4C1B-827C-585BFF03B5A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/>
            <a:t>I SLIDE – TEAM MEMBERS</a:t>
          </a:r>
          <a:endParaRPr lang="en-US" sz="3900" kern="1200"/>
        </a:p>
      </dsp:txBody>
      <dsp:txXfrm>
        <a:off x="27017" y="27017"/>
        <a:ext cx="7668958" cy="868383"/>
      </dsp:txXfrm>
    </dsp:sp>
    <dsp:sp modelId="{CCFC6C4B-F4AA-411E-B8A3-98FCC1ED7EF8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/>
            <a:t>II SLIDE – TOPICS</a:t>
          </a:r>
          <a:endParaRPr lang="en-US" sz="3900" kern="1200"/>
        </a:p>
      </dsp:txBody>
      <dsp:txXfrm>
        <a:off x="759181" y="1117146"/>
        <a:ext cx="7356493" cy="868383"/>
      </dsp:txXfrm>
    </dsp:sp>
    <dsp:sp modelId="{89A17334-45E1-4E34-A622-0FF5649E5283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/>
            <a:t>III SLIDE – STAGES OF REALIZATION</a:t>
          </a:r>
          <a:endParaRPr lang="en-US" sz="3900" kern="1200"/>
        </a:p>
      </dsp:txBody>
      <dsp:txXfrm>
        <a:off x="1480418" y="2207275"/>
        <a:ext cx="7367421" cy="868383"/>
      </dsp:txXfrm>
    </dsp:sp>
    <dsp:sp modelId="{5F5492B3-B2A7-41D4-A317-84E0485A0CBE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/>
            <a:t>IV SLIDE – USED TECHNOLOGY</a:t>
          </a:r>
          <a:endParaRPr lang="en-US" sz="3900" kern="1200"/>
        </a:p>
      </dsp:txBody>
      <dsp:txXfrm>
        <a:off x="2212582" y="3297404"/>
        <a:ext cx="7356493" cy="868383"/>
      </dsp:txXfrm>
    </dsp:sp>
    <dsp:sp modelId="{522C9C30-3B96-4F25-BCE7-0E8B1F3C3A7E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03FCC193-ACB1-49FA-9492-9D519AF3013D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62AD0D6D-310A-4495-BF57-16DE04F25809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8EF3A-B759-444D-B0CF-AB71F099F550}">
      <dsp:nvSpPr>
        <dsp:cNvPr id="0" name=""/>
        <dsp:cNvSpPr/>
      </dsp:nvSpPr>
      <dsp:spPr>
        <a:xfrm>
          <a:off x="213" y="2983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/>
            <a:t>IDEA</a:t>
          </a:r>
          <a:endParaRPr lang="en-US" sz="2600" kern="1200" dirty="0"/>
        </a:p>
      </dsp:txBody>
      <dsp:txXfrm>
        <a:off x="213" y="1535436"/>
        <a:ext cx="2577217" cy="1855596"/>
      </dsp:txXfrm>
    </dsp:sp>
    <dsp:sp modelId="{B8B7CB7D-FE46-4CA6-9877-D4D1EA0C5854}">
      <dsp:nvSpPr>
        <dsp:cNvPr id="0" name=""/>
        <dsp:cNvSpPr/>
      </dsp:nvSpPr>
      <dsp:spPr>
        <a:xfrm>
          <a:off x="213" y="2983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298372"/>
        <a:ext cx="2577217" cy="1237064"/>
      </dsp:txXfrm>
    </dsp:sp>
    <dsp:sp modelId="{630C5360-BE31-447F-B8C5-5BF7972B1C5E}">
      <dsp:nvSpPr>
        <dsp:cNvPr id="0" name=""/>
        <dsp:cNvSpPr/>
      </dsp:nvSpPr>
      <dsp:spPr>
        <a:xfrm>
          <a:off x="2783608" y="298372"/>
          <a:ext cx="2577217" cy="3092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>
              <a:latin typeface="Calibri Light" panose="020F0302020204030204"/>
            </a:rPr>
            <a:t>RESEARCHING</a:t>
          </a:r>
          <a:endParaRPr lang="bg-BG" sz="2600" kern="1200" dirty="0"/>
        </a:p>
      </dsp:txBody>
      <dsp:txXfrm>
        <a:off x="2783608" y="1535436"/>
        <a:ext cx="2577217" cy="1855596"/>
      </dsp:txXfrm>
    </dsp:sp>
    <dsp:sp modelId="{EC654199-FFA3-47A6-891D-F32150A3FDB0}">
      <dsp:nvSpPr>
        <dsp:cNvPr id="0" name=""/>
        <dsp:cNvSpPr/>
      </dsp:nvSpPr>
      <dsp:spPr>
        <a:xfrm>
          <a:off x="2783608" y="2983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298372"/>
        <a:ext cx="2577217" cy="1237064"/>
      </dsp:txXfrm>
    </dsp:sp>
    <dsp:sp modelId="{3FCE96DB-5C15-4472-907F-8D7405E4B088}">
      <dsp:nvSpPr>
        <dsp:cNvPr id="0" name=""/>
        <dsp:cNvSpPr/>
      </dsp:nvSpPr>
      <dsp:spPr>
        <a:xfrm>
          <a:off x="5567003" y="2983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/>
            <a:t>REALIZATION</a:t>
          </a:r>
          <a:endParaRPr lang="en-US" sz="2600" kern="1200" dirty="0"/>
        </a:p>
      </dsp:txBody>
      <dsp:txXfrm>
        <a:off x="5567003" y="1535436"/>
        <a:ext cx="2577217" cy="1855596"/>
      </dsp:txXfrm>
    </dsp:sp>
    <dsp:sp modelId="{786B8621-F6E3-4968-B052-B8F667C8E40E}">
      <dsp:nvSpPr>
        <dsp:cNvPr id="0" name=""/>
        <dsp:cNvSpPr/>
      </dsp:nvSpPr>
      <dsp:spPr>
        <a:xfrm>
          <a:off x="5567003" y="2983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298372"/>
        <a:ext cx="2577217" cy="1237064"/>
      </dsp:txXfrm>
    </dsp:sp>
    <dsp:sp modelId="{98D84AEA-51AF-4513-9AD1-493462D45924}">
      <dsp:nvSpPr>
        <dsp:cNvPr id="0" name=""/>
        <dsp:cNvSpPr/>
      </dsp:nvSpPr>
      <dsp:spPr>
        <a:xfrm>
          <a:off x="8350398" y="298372"/>
          <a:ext cx="2577217" cy="30926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600" kern="1200" dirty="0"/>
            <a:t>PRESENT</a:t>
          </a:r>
          <a:endParaRPr lang="en-US" sz="2600" kern="1200" dirty="0"/>
        </a:p>
      </dsp:txBody>
      <dsp:txXfrm>
        <a:off x="8350398" y="1535436"/>
        <a:ext cx="2577217" cy="1855596"/>
      </dsp:txXfrm>
    </dsp:sp>
    <dsp:sp modelId="{D05C73A6-4502-4B05-956F-ECF3FF848198}">
      <dsp:nvSpPr>
        <dsp:cNvPr id="0" name=""/>
        <dsp:cNvSpPr/>
      </dsp:nvSpPr>
      <dsp:spPr>
        <a:xfrm>
          <a:off x="8350398" y="2983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298372"/>
        <a:ext cx="2577217" cy="123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13.12.2022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bg-BG" sz="7200">
                <a:solidFill>
                  <a:schemeClr val="bg1"/>
                </a:solidFill>
                <a:ea typeface="+mj-lt"/>
                <a:cs typeface="+mj-lt"/>
              </a:rPr>
              <a:t>Game of words &amp;&amp; Math Games</a:t>
            </a:r>
            <a:endParaRPr lang="bg-BG" sz="720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>
                <a:solidFill>
                  <a:schemeClr val="bg1"/>
                </a:solidFill>
                <a:cs typeface="Calibri"/>
              </a:rPr>
              <a:t>Отбор Яготки</a:t>
            </a:r>
            <a:endParaRPr lang="bg-BG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A007AC-DC11-91F3-1E60-46207C42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>
                <a:solidFill>
                  <a:srgbClr val="FFFFFF"/>
                </a:solidFill>
                <a:cs typeface="Calibri Light"/>
              </a:rPr>
              <a:t>Contents</a:t>
            </a:r>
            <a:endParaRPr lang="bg-BG" sz="4000">
              <a:solidFill>
                <a:srgbClr val="FFFFFF"/>
              </a:solidFill>
            </a:endParaRPr>
          </a:p>
        </p:txBody>
      </p:sp>
      <p:graphicFrame>
        <p:nvGraphicFramePr>
          <p:cNvPr id="20" name="Контейнер за съдържание 2">
            <a:extLst>
              <a:ext uri="{FF2B5EF4-FFF2-40B4-BE49-F238E27FC236}">
                <a16:creationId xmlns:a16="http://schemas.microsoft.com/office/drawing/2014/main" id="{7EDA9C7F-AF7D-D9E8-55C7-194200902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0669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9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7FF81-7107-FB24-81B2-8829D877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3" y="633046"/>
            <a:ext cx="4539543" cy="1314996"/>
          </a:xfrm>
        </p:spPr>
        <p:txBody>
          <a:bodyPr anchor="b">
            <a:normAutofit/>
          </a:bodyPr>
          <a:lstStyle/>
          <a:p>
            <a:r>
              <a:rPr lang="bg-BG">
                <a:solidFill>
                  <a:schemeClr val="bg1"/>
                </a:solidFill>
                <a:cs typeface="Calibri Light"/>
              </a:rPr>
              <a:t>TEAM MEMBERS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B670A2-D8E6-0D59-744B-A0878C73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03" y="2125737"/>
            <a:ext cx="4539543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Борис Белберов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Октай Мехмед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Картина 7" descr="Картина, която съдържа стена, лице, мъж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C8B66C19-EFAA-4A68-5510-05E88602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9" r="17952" b="-2"/>
          <a:stretch/>
        </p:blipFill>
        <p:spPr>
          <a:xfrm>
            <a:off x="6854073" y="2923953"/>
            <a:ext cx="3454390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8" name="Картина 8" descr="Картина, която съдържа лице, мъж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448EE755-9ED8-65BA-24BC-729F6D3E2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2284"/>
          <a:stretch/>
        </p:blipFill>
        <p:spPr>
          <a:xfrm>
            <a:off x="8444193" y="156675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282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8FD9EF-0599-80ED-50BC-ECDD5DE5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bg-BG" sz="4000">
                <a:cs typeface="Calibri Light"/>
              </a:rPr>
              <a:t>TOPICS</a:t>
            </a:r>
            <a:endParaRPr lang="bg-BG" sz="4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7444648-4C1E-0626-FB3C-CE4D44CC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sz="2400" dirty="0">
                <a:solidFill>
                  <a:schemeClr val="bg1"/>
                </a:solidFill>
                <a:cs typeface="Calibri"/>
              </a:rPr>
              <a:t>Темата на проекта беше да създадем програма, която е свързана с игра на думи или игра на математически казус. Примери за такива игри можем да кажем, че са </a:t>
            </a:r>
            <a:r>
              <a:rPr lang="bg-BG" sz="2400" dirty="0" err="1">
                <a:solidFill>
                  <a:schemeClr val="bg1"/>
                </a:solidFill>
                <a:cs typeface="Calibri"/>
              </a:rPr>
              <a:t>wordle</a:t>
            </a:r>
            <a:r>
              <a:rPr lang="bg-BG" sz="2400" dirty="0">
                <a:solidFill>
                  <a:schemeClr val="bg1"/>
                </a:solidFill>
                <a:cs typeface="Calibri"/>
              </a:rPr>
              <a:t>, 2048, </a:t>
            </a:r>
            <a:r>
              <a:rPr lang="bg-BG" sz="2400" dirty="0" err="1">
                <a:solidFill>
                  <a:schemeClr val="bg1"/>
                </a:solidFill>
                <a:cs typeface="Calibri"/>
              </a:rPr>
              <a:t>бесеница</a:t>
            </a:r>
            <a:r>
              <a:rPr lang="bg-BG" sz="2400" dirty="0">
                <a:solidFill>
                  <a:schemeClr val="bg1"/>
                </a:solidFill>
                <a:cs typeface="Calibri"/>
              </a:rPr>
              <a:t>, кръстословица </a:t>
            </a:r>
            <a:r>
              <a:rPr lang="bg-BG" sz="2400" dirty="0" err="1">
                <a:solidFill>
                  <a:schemeClr val="bg1"/>
                </a:solidFill>
                <a:cs typeface="Calibri"/>
              </a:rPr>
              <a:t>идр</a:t>
            </a:r>
            <a:r>
              <a:rPr lang="bg-BG" sz="2400" dirty="0">
                <a:solidFill>
                  <a:schemeClr val="bg1"/>
                </a:solidFill>
                <a:cs typeface="Calibri"/>
              </a:rPr>
              <a:t>.</a:t>
            </a:r>
            <a:endParaRPr lang="bg-B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3A0CEB-40FC-A170-5DF4-7EBEBDD4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>
                <a:solidFill>
                  <a:srgbClr val="FFFFFF"/>
                </a:solidFill>
                <a:cs typeface="Calibri Light"/>
              </a:rPr>
              <a:t>STAGES OF REALIZATION</a:t>
            </a:r>
            <a:endParaRPr lang="bg-BG" sz="4000">
              <a:solidFill>
                <a:srgbClr val="FFFFFF"/>
              </a:solidFill>
            </a:endParaRP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5410353F-7EF8-44D0-270F-72F92FB48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24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1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FBA22B03-5265-28A1-D32F-8156E997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70" b="23253"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07AD548A-14C9-4011-51F5-6228477D3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59" r="-1" b="24990"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3" name="Картина 3" descr="Картина, която съдържа текст, графична колекция, визитка&#10;&#10;Описанието е генерирано автоматично">
            <a:extLst>
              <a:ext uri="{FF2B5EF4-FFF2-40B4-BE49-F238E27FC236}">
                <a16:creationId xmlns:a16="http://schemas.microsoft.com/office/drawing/2014/main" id="{4118ABFE-5342-16B7-0E5A-C87340CA17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0" r="-2" b="5008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5" name="Картина 5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2FBFC2FF-9F79-0849-0C7A-2284814B7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71" b="19952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6B4017-48CC-A119-0B9A-DEB3DF8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USED TECHNOLOGY</a:t>
            </a:r>
          </a:p>
        </p:txBody>
      </p:sp>
    </p:spTree>
    <p:extLst>
      <p:ext uri="{BB962C8B-B14F-4D97-AF65-F5344CB8AC3E}">
        <p14:creationId xmlns:p14="http://schemas.microsoft.com/office/powerpoint/2010/main" val="39863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D3D3FE-07E3-FCF9-9426-08007501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Нека сега минем към играта!</a:t>
            </a:r>
          </a:p>
        </p:txBody>
      </p:sp>
    </p:spTree>
    <p:extLst>
      <p:ext uri="{BB962C8B-B14F-4D97-AF65-F5344CB8AC3E}">
        <p14:creationId xmlns:p14="http://schemas.microsoft.com/office/powerpoint/2010/main" val="32514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тема</vt:lpstr>
      <vt:lpstr>Game of words &amp;&amp; Math Games</vt:lpstr>
      <vt:lpstr>Contents</vt:lpstr>
      <vt:lpstr>TEAM MEMBERS</vt:lpstr>
      <vt:lpstr>TOPICS</vt:lpstr>
      <vt:lpstr>STAGES OF REALIZATION</vt:lpstr>
      <vt:lpstr>USED TECHNOLOGY</vt:lpstr>
      <vt:lpstr>Нека сега минем към играта!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158</cp:revision>
  <dcterms:created xsi:type="dcterms:W3CDTF">2022-12-13T20:26:25Z</dcterms:created>
  <dcterms:modified xsi:type="dcterms:W3CDTF">2022-12-13T21:14:24Z</dcterms:modified>
</cp:coreProperties>
</file>