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  <p:sldId id="392" r:id="rId144"/>
    <p:sldId id="393" r:id="rId145"/>
    <p:sldId id="394" r:id="rId146"/>
    <p:sldId id="395" r:id="rId147"/>
    <p:sldId id="396" r:id="rId148"/>
    <p:sldId id="397" r:id="rId149"/>
    <p:sldId id="398" r:id="rId150"/>
    <p:sldId id="399" r:id="rId151"/>
    <p:sldId id="400" r:id="rId152"/>
    <p:sldId id="401" r:id="rId153"/>
    <p:sldId id="402" r:id="rId154"/>
    <p:sldId id="403" r:id="rId155"/>
  </p:sldIdLst>
  <p:sldSz cx="9144000" cy="6858000"/>
  <p:notesSz cx="6858000" cy="9144000"/>
  <p:defaultTextStyle>
    <a:lvl1pPr defTabSz="457200">
      <a:buClr>
        <a:srgbClr val="000000"/>
      </a:buClr>
      <a:defRPr sz="1600">
        <a:uFill>
          <a:solidFill/>
        </a:uFill>
        <a:latin typeface="+mn-lt"/>
        <a:ea typeface="+mn-ea"/>
        <a:cs typeface="+mn-cs"/>
        <a:sym typeface="News Gothic MT"/>
      </a:defRPr>
    </a:lvl1pPr>
    <a:lvl2pPr indent="342900" defTabSz="457200">
      <a:buClr>
        <a:srgbClr val="000000"/>
      </a:buClr>
      <a:defRPr sz="1600">
        <a:uFill>
          <a:solidFill/>
        </a:uFill>
        <a:latin typeface="+mn-lt"/>
        <a:ea typeface="+mn-ea"/>
        <a:cs typeface="+mn-cs"/>
        <a:sym typeface="News Gothic MT"/>
      </a:defRPr>
    </a:lvl2pPr>
    <a:lvl3pPr indent="685800" defTabSz="457200">
      <a:buClr>
        <a:srgbClr val="000000"/>
      </a:buClr>
      <a:defRPr sz="1600">
        <a:uFill>
          <a:solidFill/>
        </a:uFill>
        <a:latin typeface="+mn-lt"/>
        <a:ea typeface="+mn-ea"/>
        <a:cs typeface="+mn-cs"/>
        <a:sym typeface="News Gothic MT"/>
      </a:defRPr>
    </a:lvl3pPr>
    <a:lvl4pPr indent="1028700" defTabSz="457200">
      <a:buClr>
        <a:srgbClr val="000000"/>
      </a:buClr>
      <a:defRPr sz="1600">
        <a:uFill>
          <a:solidFill/>
        </a:uFill>
        <a:latin typeface="+mn-lt"/>
        <a:ea typeface="+mn-ea"/>
        <a:cs typeface="+mn-cs"/>
        <a:sym typeface="News Gothic MT"/>
      </a:defRPr>
    </a:lvl4pPr>
    <a:lvl5pPr indent="1371600" defTabSz="457200">
      <a:buClr>
        <a:srgbClr val="000000"/>
      </a:buClr>
      <a:defRPr sz="1600">
        <a:uFill>
          <a:solidFill/>
        </a:uFill>
        <a:latin typeface="+mn-lt"/>
        <a:ea typeface="+mn-ea"/>
        <a:cs typeface="+mn-cs"/>
        <a:sym typeface="News Gothic MT"/>
      </a:defRPr>
    </a:lvl5pPr>
    <a:lvl6pPr indent="1714500" defTabSz="457200">
      <a:buClr>
        <a:srgbClr val="000000"/>
      </a:buClr>
      <a:defRPr sz="1600">
        <a:uFill>
          <a:solidFill/>
        </a:uFill>
        <a:latin typeface="+mn-lt"/>
        <a:ea typeface="+mn-ea"/>
        <a:cs typeface="+mn-cs"/>
        <a:sym typeface="News Gothic MT"/>
      </a:defRPr>
    </a:lvl6pPr>
    <a:lvl7pPr indent="2057400" defTabSz="457200">
      <a:buClr>
        <a:srgbClr val="000000"/>
      </a:buClr>
      <a:defRPr sz="1600">
        <a:uFill>
          <a:solidFill/>
        </a:uFill>
        <a:latin typeface="+mn-lt"/>
        <a:ea typeface="+mn-ea"/>
        <a:cs typeface="+mn-cs"/>
        <a:sym typeface="News Gothic MT"/>
      </a:defRPr>
    </a:lvl7pPr>
    <a:lvl8pPr indent="2400300" defTabSz="457200">
      <a:buClr>
        <a:srgbClr val="000000"/>
      </a:buClr>
      <a:defRPr sz="1600">
        <a:uFill>
          <a:solidFill/>
        </a:uFill>
        <a:latin typeface="+mn-lt"/>
        <a:ea typeface="+mn-ea"/>
        <a:cs typeface="+mn-cs"/>
        <a:sym typeface="News Gothic MT"/>
      </a:defRPr>
    </a:lvl8pPr>
    <a:lvl9pPr indent="2743200" defTabSz="457200">
      <a:buClr>
        <a:srgbClr val="000000"/>
      </a:buClr>
      <a:defRPr sz="1600">
        <a:uFill>
          <a:solidFill/>
        </a:uFill>
        <a:latin typeface="+mn-lt"/>
        <a:ea typeface="+mn-ea"/>
        <a:cs typeface="+mn-cs"/>
        <a:sym typeface="News Gothic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E9EF"/>
          </a:solidFill>
        </a:fill>
      </a:tcStyle>
    </a:wholeTbl>
    <a:band2H>
      <a:tcTxStyle b="def" i="def"/>
      <a:tcStyle>
        <a:tcBdr/>
        <a:fill>
          <a:solidFill>
            <a:srgbClr val="EFF5F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68FA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68FA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68FAF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Relationship Id="rId112" Type="http://schemas.openxmlformats.org/officeDocument/2006/relationships/slide" Target="slides/slide105.xml"/><Relationship Id="rId113" Type="http://schemas.openxmlformats.org/officeDocument/2006/relationships/slide" Target="slides/slide106.xml"/><Relationship Id="rId114" Type="http://schemas.openxmlformats.org/officeDocument/2006/relationships/slide" Target="slides/slide107.xml"/><Relationship Id="rId115" Type="http://schemas.openxmlformats.org/officeDocument/2006/relationships/slide" Target="slides/slide108.xml"/><Relationship Id="rId116" Type="http://schemas.openxmlformats.org/officeDocument/2006/relationships/slide" Target="slides/slide109.xml"/><Relationship Id="rId117" Type="http://schemas.openxmlformats.org/officeDocument/2006/relationships/slide" Target="slides/slide110.xml"/><Relationship Id="rId118" Type="http://schemas.openxmlformats.org/officeDocument/2006/relationships/slide" Target="slides/slide111.xml"/><Relationship Id="rId119" Type="http://schemas.openxmlformats.org/officeDocument/2006/relationships/slide" Target="slides/slide112.xml"/><Relationship Id="rId120" Type="http://schemas.openxmlformats.org/officeDocument/2006/relationships/slide" Target="slides/slide113.xml"/><Relationship Id="rId121" Type="http://schemas.openxmlformats.org/officeDocument/2006/relationships/slide" Target="slides/slide114.xml"/><Relationship Id="rId122" Type="http://schemas.openxmlformats.org/officeDocument/2006/relationships/slide" Target="slides/slide115.xml"/><Relationship Id="rId123" Type="http://schemas.openxmlformats.org/officeDocument/2006/relationships/slide" Target="slides/slide116.xml"/><Relationship Id="rId124" Type="http://schemas.openxmlformats.org/officeDocument/2006/relationships/slide" Target="slides/slide117.xml"/><Relationship Id="rId125" Type="http://schemas.openxmlformats.org/officeDocument/2006/relationships/slide" Target="slides/slide118.xml"/><Relationship Id="rId126" Type="http://schemas.openxmlformats.org/officeDocument/2006/relationships/slide" Target="slides/slide119.xml"/><Relationship Id="rId127" Type="http://schemas.openxmlformats.org/officeDocument/2006/relationships/slide" Target="slides/slide120.xml"/><Relationship Id="rId128" Type="http://schemas.openxmlformats.org/officeDocument/2006/relationships/slide" Target="slides/slide121.xml"/><Relationship Id="rId129" Type="http://schemas.openxmlformats.org/officeDocument/2006/relationships/slide" Target="slides/slide122.xml"/><Relationship Id="rId130" Type="http://schemas.openxmlformats.org/officeDocument/2006/relationships/slide" Target="slides/slide123.xml"/><Relationship Id="rId131" Type="http://schemas.openxmlformats.org/officeDocument/2006/relationships/slide" Target="slides/slide124.xml"/><Relationship Id="rId132" Type="http://schemas.openxmlformats.org/officeDocument/2006/relationships/slide" Target="slides/slide125.xml"/><Relationship Id="rId133" Type="http://schemas.openxmlformats.org/officeDocument/2006/relationships/slide" Target="slides/slide126.xml"/><Relationship Id="rId134" Type="http://schemas.openxmlformats.org/officeDocument/2006/relationships/slide" Target="slides/slide127.xml"/><Relationship Id="rId135" Type="http://schemas.openxmlformats.org/officeDocument/2006/relationships/slide" Target="slides/slide128.xml"/><Relationship Id="rId136" Type="http://schemas.openxmlformats.org/officeDocument/2006/relationships/slide" Target="slides/slide129.xml"/><Relationship Id="rId137" Type="http://schemas.openxmlformats.org/officeDocument/2006/relationships/slide" Target="slides/slide130.xml"/><Relationship Id="rId138" Type="http://schemas.openxmlformats.org/officeDocument/2006/relationships/slide" Target="slides/slide131.xml"/><Relationship Id="rId139" Type="http://schemas.openxmlformats.org/officeDocument/2006/relationships/slide" Target="slides/slide132.xml"/><Relationship Id="rId140" Type="http://schemas.openxmlformats.org/officeDocument/2006/relationships/slide" Target="slides/slide133.xml"/><Relationship Id="rId141" Type="http://schemas.openxmlformats.org/officeDocument/2006/relationships/slide" Target="slides/slide134.xml"/><Relationship Id="rId142" Type="http://schemas.openxmlformats.org/officeDocument/2006/relationships/slide" Target="slides/slide135.xml"/><Relationship Id="rId143" Type="http://schemas.openxmlformats.org/officeDocument/2006/relationships/slide" Target="slides/slide136.xml"/><Relationship Id="rId144" Type="http://schemas.openxmlformats.org/officeDocument/2006/relationships/slide" Target="slides/slide137.xml"/><Relationship Id="rId145" Type="http://schemas.openxmlformats.org/officeDocument/2006/relationships/slide" Target="slides/slide138.xml"/><Relationship Id="rId146" Type="http://schemas.openxmlformats.org/officeDocument/2006/relationships/slide" Target="slides/slide139.xml"/><Relationship Id="rId147" Type="http://schemas.openxmlformats.org/officeDocument/2006/relationships/slide" Target="slides/slide140.xml"/><Relationship Id="rId148" Type="http://schemas.openxmlformats.org/officeDocument/2006/relationships/slide" Target="slides/slide141.xml"/><Relationship Id="rId149" Type="http://schemas.openxmlformats.org/officeDocument/2006/relationships/slide" Target="slides/slide142.xml"/><Relationship Id="rId150" Type="http://schemas.openxmlformats.org/officeDocument/2006/relationships/slide" Target="slides/slide143.xml"/><Relationship Id="rId151" Type="http://schemas.openxmlformats.org/officeDocument/2006/relationships/slide" Target="slides/slide144.xml"/><Relationship Id="rId152" Type="http://schemas.openxmlformats.org/officeDocument/2006/relationships/slide" Target="slides/slide145.xml"/><Relationship Id="rId153" Type="http://schemas.openxmlformats.org/officeDocument/2006/relationships/slide" Target="slides/slide146.xml"/><Relationship Id="rId154" Type="http://schemas.openxmlformats.org/officeDocument/2006/relationships/slide" Target="slides/slide147.xml"/><Relationship Id="rId155" Type="http://schemas.openxmlformats.org/officeDocument/2006/relationships/slide" Target="slides/slide14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6" name="Shape 6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317500">
      <a:defRPr sz="800">
        <a:uFill>
          <a:solidFill/>
        </a:uFill>
        <a:latin typeface="+mn-lt"/>
        <a:ea typeface="+mn-ea"/>
        <a:cs typeface="+mn-cs"/>
        <a:sym typeface="News Gothic MT"/>
      </a:defRPr>
    </a:lvl1pPr>
    <a:lvl2pPr indent="228600" defTabSz="317500">
      <a:defRPr sz="800">
        <a:uFill>
          <a:solidFill/>
        </a:uFill>
        <a:latin typeface="+mn-lt"/>
        <a:ea typeface="+mn-ea"/>
        <a:cs typeface="+mn-cs"/>
        <a:sym typeface="News Gothic MT"/>
      </a:defRPr>
    </a:lvl2pPr>
    <a:lvl3pPr indent="457200" defTabSz="317500">
      <a:defRPr sz="800">
        <a:uFill>
          <a:solidFill/>
        </a:uFill>
        <a:latin typeface="+mn-lt"/>
        <a:ea typeface="+mn-ea"/>
        <a:cs typeface="+mn-cs"/>
        <a:sym typeface="News Gothic MT"/>
      </a:defRPr>
    </a:lvl3pPr>
    <a:lvl4pPr indent="685800" defTabSz="317500">
      <a:defRPr sz="800">
        <a:uFill>
          <a:solidFill/>
        </a:uFill>
        <a:latin typeface="+mn-lt"/>
        <a:ea typeface="+mn-ea"/>
        <a:cs typeface="+mn-cs"/>
        <a:sym typeface="News Gothic MT"/>
      </a:defRPr>
    </a:lvl4pPr>
    <a:lvl5pPr indent="914400" defTabSz="317500">
      <a:defRPr sz="800">
        <a:uFill>
          <a:solidFill/>
        </a:uFill>
        <a:latin typeface="+mn-lt"/>
        <a:ea typeface="+mn-ea"/>
        <a:cs typeface="+mn-cs"/>
        <a:sym typeface="News Gothic MT"/>
      </a:defRPr>
    </a:lvl5pPr>
    <a:lvl6pPr indent="1143000" defTabSz="317500">
      <a:defRPr sz="800">
        <a:uFill>
          <a:solidFill/>
        </a:uFill>
        <a:latin typeface="+mn-lt"/>
        <a:ea typeface="+mn-ea"/>
        <a:cs typeface="+mn-cs"/>
        <a:sym typeface="News Gothic MT"/>
      </a:defRPr>
    </a:lvl6pPr>
    <a:lvl7pPr indent="1371600" defTabSz="317500">
      <a:defRPr sz="800">
        <a:uFill>
          <a:solidFill/>
        </a:uFill>
        <a:latin typeface="+mn-lt"/>
        <a:ea typeface="+mn-ea"/>
        <a:cs typeface="+mn-cs"/>
        <a:sym typeface="News Gothic MT"/>
      </a:defRPr>
    </a:lvl7pPr>
    <a:lvl8pPr indent="1600200" defTabSz="317500">
      <a:defRPr sz="800">
        <a:uFill>
          <a:solidFill/>
        </a:uFill>
        <a:latin typeface="+mn-lt"/>
        <a:ea typeface="+mn-ea"/>
        <a:cs typeface="+mn-cs"/>
        <a:sym typeface="News Gothic MT"/>
      </a:defRPr>
    </a:lvl8pPr>
    <a:lvl9pPr indent="1828800" defTabSz="317500">
      <a:defRPr sz="800">
        <a:uFill>
          <a:solidFill/>
        </a:uFill>
        <a:latin typeface="+mn-lt"/>
        <a:ea typeface="+mn-ea"/>
        <a:cs typeface="+mn-cs"/>
        <a:sym typeface="News Gothic MT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14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5" name="Shape 1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>
                <a:uFillTx/>
              </a:defRPr>
            </a:pPr>
            <a:r>
              <a:rPr sz="2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find out about the background of the participants</a:t>
            </a:r>
            <a:endParaRPr sz="2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>
                <a:uFillTx/>
              </a:defRPr>
            </a:pPr>
            <a:r>
              <a:rPr sz="2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establish formal prerequisites</a:t>
            </a:r>
            <a:endParaRPr sz="2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>
                <a:uFillTx/>
              </a:defRPr>
            </a:pPr>
            <a:r>
              <a:rPr sz="2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sensitize participants to potential gaps in their background knowledge</a:t>
            </a:r>
            <a:endParaRPr sz="2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>
                <a:uFillTx/>
              </a:defRPr>
            </a:pPr>
            <a:r>
              <a:rPr sz="2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affirm the students’ qualifications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3" name="Shape 1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>
                <a:uFillTx/>
              </a:defRPr>
            </a:pPr>
            <a:r>
              <a:rPr sz="2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anecdote, demonstration, example to informally introduce the topic</a:t>
            </a:r>
            <a:endParaRPr sz="2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>
                <a:uFillTx/>
              </a:defRPr>
            </a:pPr>
            <a:r>
              <a:rPr sz="2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evoke the participants’ interest and curiosity</a:t>
            </a:r>
            <a:endParaRPr sz="2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>
                <a:uFillTx/>
              </a:defRPr>
            </a:pPr>
            <a:r>
              <a:rPr sz="2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set the stage for the more formal introduction</a:t>
            </a:r>
            <a:endParaRPr sz="2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>
                <a:uFillTx/>
              </a:defRPr>
            </a:pPr>
            <a:r>
              <a:rPr sz="2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make students more comfortable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97" name="Shape 11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686" marR="39686" defTabSz="914400">
              <a:spcBef>
                <a:spcPts val="800"/>
              </a:spcBef>
              <a:buClr>
                <a:srgbClr val="000000"/>
              </a:buClr>
              <a:buFont typeface="Arial"/>
              <a:defRPr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The current node [1] already has been removed from the fringe, and the new ones [2,3] will be added.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1" name="Shape 47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32" name="Shape 47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>
                <a:uFillTx/>
              </a:defRPr>
            </a:pPr>
            <a:r>
              <a:rPr sz="2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evaluate the learning success of the participants</a:t>
            </a:r>
            <a:endParaRPr sz="2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>
                <a:uFillTx/>
              </a:defRPr>
            </a:pPr>
            <a:r>
              <a:rPr sz="2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provide feedback to the students about their achievements</a:t>
            </a:r>
            <a:endParaRPr sz="2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>
                <a:uFillTx/>
              </a:defRPr>
            </a:pPr>
            <a:r>
              <a:rPr sz="2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ask for feedback on unclear or difficult parts</a:t>
            </a:r>
            <a:endParaRPr sz="2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>
                <a:uFillTx/>
              </a:defRPr>
            </a:pPr>
            <a:r>
              <a:rPr sz="2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point out possible gaps and difficulties</a:t>
            </a:r>
            <a:endParaRPr sz="2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>
                <a:uFillTx/>
              </a:defRPr>
            </a:pPr>
            <a:r>
              <a:rPr sz="2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encourage suggestions for improvement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gif"/><Relationship Id="rId4" Type="http://schemas.openxmlformats.org/officeDocument/2006/relationships/image" Target="../media/image3.png"/><Relationship Id="rId5" Type="http://schemas.openxmlformats.org/officeDocument/2006/relationships/image" Target="../media/image2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://aima.eecs.berkeley.edu/slides-ppt/" TargetMode="External"/><Relationship Id="rId4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80-S15 Title Page - Cal Poly + MUA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asted-image.png"/>
          <p:cNvPicPr/>
          <p:nvPr/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xfrm>
            <a:off x="6350000" y="5695950"/>
            <a:ext cx="2794001" cy="1155701"/>
          </a:xfrm>
          <a:prstGeom prst="rect">
            <a:avLst/>
          </a:prstGeom>
          <a:ln w="12700">
            <a:round/>
          </a:ln>
        </p:spPr>
      </p:pic>
      <p:grpSp>
        <p:nvGrpSpPr>
          <p:cNvPr id="15" name="Group 15"/>
          <p:cNvGrpSpPr/>
          <p:nvPr/>
        </p:nvGrpSpPr>
        <p:grpSpPr>
          <a:xfrm>
            <a:off x="-1" y="6375400"/>
            <a:ext cx="1295401" cy="482600"/>
            <a:chOff x="0" y="0"/>
            <a:chExt cx="1295400" cy="482600"/>
          </a:xfrm>
        </p:grpSpPr>
        <p:pic>
          <p:nvPicPr>
            <p:cNvPr id="13" name="cp-c100.gi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700" y="76200"/>
              <a:ext cx="1270001" cy="368301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14" name="Shape 14"/>
            <p:cNvSpPr/>
            <p:nvPr/>
          </p:nvSpPr>
          <p:spPr>
            <a:xfrm>
              <a:off x="0" y="0"/>
              <a:ext cx="1295400" cy="482600"/>
            </a:xfrm>
            <a:prstGeom prst="rect">
              <a:avLst/>
            </a:prstGeom>
            <a:solidFill>
              <a:srgbClr val="F8FC85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40" marR="40640">
                <a:lnSpc>
                  <a:spcPct val="94000"/>
                </a:lnSpc>
                <a:buClrTx/>
                <a:defRPr sz="14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8178800" y="6400799"/>
            <a:ext cx="698500" cy="419101"/>
            <a:chOff x="0" y="0"/>
            <a:chExt cx="698500" cy="419100"/>
          </a:xfrm>
        </p:grpSpPr>
        <p:pic>
          <p:nvPicPr>
            <p:cNvPr id="16" name="nav_home.png"/>
            <p:cNvPicPr/>
            <p:nvPr/>
          </p:nvPicPr>
          <p:blipFill>
            <a:blip r:embed="rId4">
              <a:alphaModFix amt="60000"/>
              <a:extLst/>
            </a:blip>
            <a:stretch>
              <a:fillRect/>
            </a:stretch>
          </p:blipFill>
          <p:spPr>
            <a:xfrm>
              <a:off x="0" y="114300"/>
              <a:ext cx="190500" cy="190500"/>
            </a:xfrm>
            <a:prstGeom prst="rect">
              <a:avLst/>
            </a:prstGeom>
            <a:ln w="3175" cap="flat">
              <a:noFill/>
              <a:miter lim="400000"/>
            </a:ln>
            <a:effectLst>
              <a:outerShdw sx="100000" sy="100000" kx="0" ky="0" algn="b" rotWithShape="0" blurRad="12700" dist="0" dir="16200000">
                <a:srgbClr val="000000">
                  <a:alpha val="80000"/>
                </a:srgbClr>
              </a:outerShdw>
            </a:effectLst>
          </p:spPr>
        </p:pic>
        <p:sp>
          <p:nvSpPr>
            <p:cNvPr id="17" name="Shape 17">
              <a:hlinkClick r:id="" invalidUrl="" action="ppaction://hlinkshowjump?jump=nextslide" tgtFrame="" tooltip="" history="1" highlightClick="0" endSnd="0"/>
            </p:cNvPr>
            <p:cNvSpPr/>
            <p:nvPr/>
          </p:nvSpPr>
          <p:spPr>
            <a:xfrm>
              <a:off x="596900" y="114300"/>
              <a:ext cx="101600" cy="190500"/>
            </a:xfrm>
            <a:prstGeom prst="rightArrow">
              <a:avLst>
                <a:gd name="adj1" fmla="val 40741"/>
                <a:gd name="adj2" fmla="val 200000"/>
              </a:avLst>
            </a:prstGeom>
            <a:solidFill>
              <a:srgbClr val="FFFFFF">
                <a:alpha val="60000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" dist="0" dir="162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buClrTx/>
                <a:defRPr sz="2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" name="Shape 18">
              <a:hlinkClick r:id="" invalidUrl="" action="ppaction://hlinkshowjump?jump=previousslide" tgtFrame="" tooltip="" history="1" highlightClick="0" endSnd="0"/>
            </p:cNvPr>
            <p:cNvSpPr/>
            <p:nvPr/>
          </p:nvSpPr>
          <p:spPr>
            <a:xfrm>
              <a:off x="254000" y="114300"/>
              <a:ext cx="101600" cy="190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5200"/>
                  </a:moveTo>
                  <a:lnTo>
                    <a:pt x="21600" y="21600"/>
                  </a:lnTo>
                  <a:lnTo>
                    <a:pt x="0" y="10800"/>
                  </a:lnTo>
                  <a:lnTo>
                    <a:pt x="21600" y="0"/>
                  </a:lnTo>
                  <a:lnTo>
                    <a:pt x="21600" y="6400"/>
                  </a:lnTo>
                  <a:lnTo>
                    <a:pt x="21600" y="6400"/>
                  </a:lnTo>
                  <a:lnTo>
                    <a:pt x="21600" y="152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" dist="0" dir="162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buClrTx/>
                <a:defRPr sz="2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9" name="Shape 19"/>
            <p:cNvSpPr/>
            <p:nvPr/>
          </p:nvSpPr>
          <p:spPr>
            <a:xfrm rot="5400000">
              <a:off x="425450" y="-44451"/>
              <a:ext cx="1016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0" y="108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" dist="0" dir="162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buClrTx/>
                <a:defRPr sz="2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" name="Shape 20"/>
            <p:cNvSpPr/>
            <p:nvPr/>
          </p:nvSpPr>
          <p:spPr>
            <a:xfrm rot="16200000">
              <a:off x="425450" y="273050"/>
              <a:ext cx="101601" cy="190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133"/>
                  </a:moveTo>
                  <a:lnTo>
                    <a:pt x="21600" y="21600"/>
                  </a:lnTo>
                  <a:lnTo>
                    <a:pt x="0" y="10800"/>
                  </a:lnTo>
                  <a:lnTo>
                    <a:pt x="21600" y="0"/>
                  </a:lnTo>
                  <a:lnTo>
                    <a:pt x="21600" y="7467"/>
                  </a:lnTo>
                  <a:lnTo>
                    <a:pt x="21600" y="7467"/>
                  </a:lnTo>
                  <a:lnTo>
                    <a:pt x="21600" y="14133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" dist="0" dir="162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buClrTx/>
                <a:defRPr sz="2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pic>
        <p:nvPicPr>
          <p:cNvPr id="22" name="2011-CSE-Logo-512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175647" y="6858282"/>
            <a:ext cx="2313809" cy="1638301"/>
          </a:xfrm>
          <a:prstGeom prst="rect">
            <a:avLst/>
          </a:prstGeom>
          <a:ln w="12700">
            <a:round/>
          </a:ln>
        </p:spPr>
      </p:pic>
      <p:sp>
        <p:nvSpPr>
          <p:cNvPr id="23" name="Shape 23"/>
          <p:cNvSpPr/>
          <p:nvPr>
            <p:ph type="title"/>
          </p:nvPr>
        </p:nvSpPr>
        <p:spPr>
          <a:xfrm>
            <a:off x="685800" y="229393"/>
            <a:ext cx="7772400" cy="2832101"/>
          </a:xfrm>
          <a:prstGeom prst="rect">
            <a:avLst/>
          </a:prstGeom>
          <a:noFill/>
          <a:ln w="12700">
            <a:miter lim="400000"/>
          </a:ln>
        </p:spPr>
        <p:txBody>
          <a:bodyPr lIns="0" tIns="0" rIns="0" bIns="0"/>
          <a:lstStyle>
            <a:lvl1pPr marL="39199" marR="39199" defTabSz="457200">
              <a:lnSpc>
                <a:spcPct val="94000"/>
              </a:lnSpc>
              <a:defRPr sz="4400">
                <a:solidFill>
                  <a:srgbClr val="011279"/>
                </a:solidFill>
                <a:uFill>
                  <a:solidFill>
                    <a:srgbClr val="011279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011279"/>
                </a:solidFill>
                <a:uFill>
                  <a:solidFill>
                    <a:srgbClr val="011279"/>
                  </a:solidFill>
                </a:uFill>
              </a:rPr>
              <a:t>Title Text</a:t>
            </a:r>
          </a:p>
        </p:txBody>
      </p:sp>
      <p:sp>
        <p:nvSpPr>
          <p:cNvPr id="24" name="Shape 24"/>
          <p:cNvSpPr/>
          <p:nvPr/>
        </p:nvSpPr>
        <p:spPr>
          <a:xfrm>
            <a:off x="1434995" y="3248422"/>
            <a:ext cx="6477210" cy="1401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5" marR="39199" indent="0" algn="ctr">
              <a:lnSpc>
                <a:spcPct val="94000"/>
              </a:lnSpc>
              <a:spcBef>
                <a:spcPts val="500"/>
              </a:spcBef>
              <a:buClrTx/>
              <a:buFont typeface="Zapf Dingbats"/>
              <a:defRPr sz="1800">
                <a:uFillTx/>
              </a:defRPr>
            </a:pPr>
            <a:r>
              <a:rPr b="1" i="1" sz="2000">
                <a:solidFill>
                  <a:srgbClr val="7A81FF"/>
                </a:solidFill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Visiting Professor</a:t>
            </a:r>
            <a:endParaRPr b="1" i="1" sz="2000">
              <a:solidFill>
                <a:srgbClr val="7A81FF"/>
              </a:solidFill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5" marR="39199" indent="0" algn="ctr">
              <a:lnSpc>
                <a:spcPct val="94000"/>
              </a:lnSpc>
              <a:spcBef>
                <a:spcPts val="500"/>
              </a:spcBef>
              <a:buClrTx/>
              <a:buFont typeface="Zapf Dingbats"/>
              <a:defRPr sz="1800">
                <a:uFillTx/>
              </a:defRPr>
            </a:pPr>
            <a:r>
              <a:rPr b="1" i="1" sz="2000">
                <a:solidFill>
                  <a:srgbClr val="7A81FF"/>
                </a:solidFill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Department of Computer Science and Mathematics</a:t>
            </a:r>
            <a:endParaRPr b="1" i="1" sz="2000">
              <a:solidFill>
                <a:srgbClr val="7A81FF"/>
              </a:solidFill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5" marR="39199" indent="0" algn="ctr">
              <a:lnSpc>
                <a:spcPct val="94000"/>
              </a:lnSpc>
              <a:spcBef>
                <a:spcPts val="500"/>
              </a:spcBef>
              <a:buClrTx/>
              <a:buFont typeface="Zapf Dingbats"/>
              <a:defRPr sz="1800">
                <a:uFillTx/>
              </a:defRPr>
            </a:pPr>
            <a:r>
              <a:rPr b="1" i="1" sz="2000">
                <a:solidFill>
                  <a:srgbClr val="7A81FF"/>
                </a:solidFill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Munich University of Applied Sciences</a:t>
            </a:r>
            <a:endParaRPr b="1" i="1" sz="2000">
              <a:solidFill>
                <a:srgbClr val="7A81FF"/>
              </a:solidFill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5" marR="39199" indent="0" algn="ctr">
              <a:lnSpc>
                <a:spcPct val="94000"/>
              </a:lnSpc>
              <a:spcBef>
                <a:spcPts val="500"/>
              </a:spcBef>
              <a:buClrTx/>
              <a:buFont typeface="Zapf Dingbats"/>
              <a:defRPr sz="1800">
                <a:uFillTx/>
              </a:defRPr>
            </a:pPr>
            <a:r>
              <a:rPr b="1" i="1" sz="2000">
                <a:solidFill>
                  <a:srgbClr val="7A81FF"/>
                </a:solidFill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Germany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80-S15 - New Section">
    <p:bg>
      <p:bgPr>
        <a:solidFill>
          <a:srgbClr val="FDFD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8"/>
          <p:cNvGrpSpPr/>
          <p:nvPr/>
        </p:nvGrpSpPr>
        <p:grpSpPr>
          <a:xfrm>
            <a:off x="12699" y="6362700"/>
            <a:ext cx="1341439" cy="495300"/>
            <a:chOff x="0" y="0"/>
            <a:chExt cx="1341438" cy="495300"/>
          </a:xfrm>
        </p:grpSpPr>
        <p:pic>
          <p:nvPicPr>
            <p:cNvPr id="26" name="image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" y="90487"/>
              <a:ext cx="1303339" cy="377826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27" name="Shape 27"/>
            <p:cNvSpPr/>
            <p:nvPr/>
          </p:nvSpPr>
          <p:spPr>
            <a:xfrm>
              <a:off x="0" y="0"/>
              <a:ext cx="1341439" cy="495300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584200">
                <a:defRPr sz="3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</p:grpSp>
      <p:sp>
        <p:nvSpPr>
          <p:cNvPr id="29" name="Shape 29"/>
          <p:cNvSpPr/>
          <p:nvPr/>
        </p:nvSpPr>
        <p:spPr>
          <a:xfrm>
            <a:off x="1328165" y="1295400"/>
            <a:ext cx="6500370" cy="3152888"/>
          </a:xfrm>
          <a:prstGeom prst="rect">
            <a:avLst/>
          </a:prstGeom>
          <a:ln w="3175">
            <a:solidFill>
              <a:srgbClr val="FFFFFF"/>
            </a:solidFill>
            <a:round/>
          </a:ln>
          <a:effectLst>
            <a:outerShdw sx="100000" sy="100000" kx="0" ky="0" algn="b" rotWithShape="0" blurRad="50800" dist="0" dir="0">
              <a:srgbClr val="000000">
                <a:alpha val="50000"/>
              </a:srgbClr>
            </a:outerShdw>
          </a:effectLst>
        </p:spPr>
        <p:txBody>
          <a:bodyPr lIns="38100" tIns="38100" rIns="38100" bIns="38100"/>
          <a:lstStyle/>
          <a:p>
            <a:pPr lvl="0" defTabSz="914400">
              <a:spcBef>
                <a:spcPts val="2000"/>
              </a:spcBef>
              <a:buClr>
                <a:srgbClr val="80C4DF"/>
              </a:buClr>
              <a:defRPr sz="2800">
                <a:solidFill>
                  <a:srgbClr val="6C6C6C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6C6C6C"/>
                  </a:solidFill>
                </a:uFill>
              </a:defRPr>
            </a:pPr>
          </a:p>
        </p:txBody>
      </p:sp>
      <p:sp>
        <p:nvSpPr>
          <p:cNvPr id="30" name="Shape 30"/>
          <p:cNvSpPr/>
          <p:nvPr>
            <p:ph type="title"/>
          </p:nvPr>
        </p:nvSpPr>
        <p:spPr>
          <a:xfrm>
            <a:off x="1322920" y="-1"/>
            <a:ext cx="6498160" cy="3248867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rPr>
              <a:t>Title Text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xfrm>
            <a:off x="1293279" y="3505200"/>
            <a:ext cx="6502401" cy="2349500"/>
          </a:xfrm>
          <a:prstGeom prst="rect">
            <a:avLst/>
          </a:prstGeom>
          <a:noFill/>
          <a:ln w="3175">
            <a:round/>
          </a:ln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  <a:defRPr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defRPr>
            </a:lvl1pPr>
            <a:lvl2pPr marL="0" indent="0" algn="ctr">
              <a:spcBef>
                <a:spcPts val="600"/>
              </a:spcBef>
              <a:buClrTx/>
              <a:buSzTx/>
              <a:buFontTx/>
              <a:buNone/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2pPr>
            <a:lvl3pPr marL="0" indent="0" algn="ctr">
              <a:spcBef>
                <a:spcPts val="600"/>
              </a:spcBef>
              <a:buClrTx/>
              <a:buSzTx/>
              <a:buFontTx/>
              <a:buNone/>
              <a:defRPr sz="1600">
                <a:solidFill>
                  <a:srgbClr val="0061FF"/>
                </a:solidFill>
                <a:uFill>
                  <a:solidFill>
                    <a:srgbClr val="0061FF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3pPr>
            <a:lvl4pPr marL="0" indent="0" algn="ctr">
              <a:spcBef>
                <a:spcPts val="600"/>
              </a:spcBef>
              <a:buClrTx/>
              <a:buSzTx/>
              <a:buFontTx/>
              <a:buNone/>
              <a:defRPr sz="1400">
                <a:solidFill>
                  <a:srgbClr val="3A88FE"/>
                </a:solidFill>
                <a:uFill>
                  <a:solidFill>
                    <a:srgbClr val="3A88FE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4pPr>
            <a:lvl5pPr marL="0" indent="0" algn="ctr">
              <a:spcBef>
                <a:spcPts val="600"/>
              </a:spcBef>
              <a:buClrTx/>
              <a:buSzTx/>
              <a:buFontTx/>
              <a:buNone/>
              <a:defRPr sz="1200">
                <a:solidFill>
                  <a:srgbClr val="74A7FE"/>
                </a:solidFill>
                <a:uFill>
                  <a:solidFill>
                    <a:srgbClr val="74A7FE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Body Level One</a:t>
            </a:r>
            <a:endParaRPr sz="20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61FF"/>
                </a:solidFill>
                <a:uFill>
                  <a:solidFill>
                    <a:srgbClr val="0061FF"/>
                  </a:solidFill>
                </a:uFill>
              </a:rPr>
              <a:t>Body Level Three</a:t>
            </a:r>
            <a:endParaRPr sz="1600">
              <a:solidFill>
                <a:srgbClr val="0061FF"/>
              </a:solidFill>
              <a:uFill>
                <a:solidFill>
                  <a:srgbClr val="0061FF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3A88FE"/>
                </a:solidFill>
                <a:uFill>
                  <a:solidFill>
                    <a:srgbClr val="3A88FE"/>
                  </a:solidFill>
                </a:uFill>
              </a:rPr>
              <a:t>Body Level Four</a:t>
            </a:r>
            <a:endParaRPr sz="1400">
              <a:solidFill>
                <a:srgbClr val="3A88FE"/>
              </a:solidFill>
              <a:uFill>
                <a:solidFill>
                  <a:srgbClr val="3A88FE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74A7FE"/>
                </a:solidFill>
                <a:uFill>
                  <a:solidFill>
                    <a:srgbClr val="74A7FE"/>
                  </a:solidFill>
                </a:uFill>
              </a:rPr>
              <a:t>Body Level Five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xfrm rot="20134435">
            <a:off x="7082198" y="6285027"/>
            <a:ext cx="201911" cy="187177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0048AA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33" name="pasted-image.png"/>
          <p:cNvPicPr/>
          <p:nvPr/>
        </p:nvPicPr>
        <p:blipFill>
          <a:blip r:embed="rId3">
            <a:alphaModFix amt="50000"/>
            <a:extLst/>
          </a:blip>
          <a:stretch>
            <a:fillRect/>
          </a:stretch>
        </p:blipFill>
        <p:spPr>
          <a:xfrm>
            <a:off x="6343205" y="5685594"/>
            <a:ext cx="2794001" cy="1155701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480-S15 Log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652144" indent="-302894">
              <a:spcBef>
                <a:spcPts val="600"/>
              </a:spcBef>
              <a:buClr>
                <a:srgbClr val="0042AA">
                  <a:alpha val="49000"/>
                </a:srgbClr>
              </a:buClr>
              <a:buFont typeface="Wingdings"/>
              <a:buChar char=""/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2pPr>
            <a:lvl3pPr marL="936977" indent="-251177">
              <a:spcBef>
                <a:spcPts val="600"/>
              </a:spcBef>
              <a:buClr>
                <a:srgbClr val="0056D6">
                  <a:alpha val="50000"/>
                </a:srgbClr>
              </a:buClr>
              <a:buFont typeface="Wingdings"/>
              <a:buChar char=""/>
              <a:def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3pPr>
            <a:lvl4pPr marL="1226740" indent="-258365">
              <a:spcBef>
                <a:spcPts val="600"/>
              </a:spcBef>
              <a:buClr>
                <a:srgbClr val="006D8F">
                  <a:alpha val="52000"/>
                </a:srgbClr>
              </a:buClr>
              <a:buFont typeface="Wingdings"/>
              <a:buChar char=""/>
              <a:def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4pPr>
            <a:lvl5pPr marL="1505857" indent="-242207">
              <a:spcBef>
                <a:spcPts val="600"/>
              </a:spcBef>
              <a:buClr>
                <a:srgbClr val="00A3D7">
                  <a:alpha val="50000"/>
                </a:srgbClr>
              </a:buClr>
              <a:buFont typeface="Wingdings"/>
              <a:buChar char=""/>
              <a:defRPr sz="12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14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80-S15 - Title and Content">
    <p:bg>
      <p:bgPr>
        <a:gradFill flip="none" rotWithShape="1">
          <a:gsLst>
            <a:gs pos="0">
              <a:srgbClr val="FDFDC5"/>
            </a:gs>
            <a:gs pos="100000">
              <a:srgbClr val="FFFF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1"/>
          <p:cNvGrpSpPr/>
          <p:nvPr/>
        </p:nvGrpSpPr>
        <p:grpSpPr>
          <a:xfrm>
            <a:off x="12699" y="6362700"/>
            <a:ext cx="1341439" cy="495300"/>
            <a:chOff x="0" y="0"/>
            <a:chExt cx="1341438" cy="495300"/>
          </a:xfrm>
        </p:grpSpPr>
        <p:pic>
          <p:nvPicPr>
            <p:cNvPr id="39" name="image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" y="90487"/>
              <a:ext cx="1303339" cy="377826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40" name="Shape 40"/>
            <p:cNvSpPr/>
            <p:nvPr/>
          </p:nvSpPr>
          <p:spPr>
            <a:xfrm>
              <a:off x="0" y="0"/>
              <a:ext cx="1341439" cy="495300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584200">
                <a:defRPr sz="3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</p:grpSp>
      <p:sp>
        <p:nvSpPr>
          <p:cNvPr id="42" name="Shape 42"/>
          <p:cNvSpPr/>
          <p:nvPr/>
        </p:nvSpPr>
        <p:spPr>
          <a:xfrm>
            <a:off x="3069431" y="6553596"/>
            <a:ext cx="2984501" cy="241301"/>
          </a:xfrm>
          <a:prstGeom prst="rect">
            <a:avLst/>
          </a:prstGeom>
          <a:ln w="3175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ctr">
              <a:buClrTx/>
              <a:defRPr sz="9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9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</a:rPr>
              <a:t>© Franz J. Kurfess</a:t>
            </a:r>
          </a:p>
        </p:txBody>
      </p:sp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  <a:noFill/>
          <a:ln w="3175">
            <a:round/>
          </a:ln>
        </p:spPr>
        <p:txBody>
          <a:bodyPr/>
          <a:lstStyle>
            <a:lvl1pPr>
              <a:buClr>
                <a:srgbClr val="FF2600"/>
              </a:buClr>
            </a:lvl1pPr>
            <a:lvl2pPr marL="652144" indent="-302894">
              <a:spcBef>
                <a:spcPts val="600"/>
              </a:spcBef>
              <a:buClr>
                <a:srgbClr val="FF7E79"/>
              </a:buClr>
              <a:buFont typeface="Wingdings"/>
              <a:buChar char=""/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2pPr>
            <a:lvl3pPr marL="936977" indent="-251177">
              <a:spcBef>
                <a:spcPts val="600"/>
              </a:spcBef>
              <a:buClr>
                <a:srgbClr val="FF9300"/>
              </a:buClr>
              <a:buFont typeface="Wingdings"/>
              <a:buChar char=""/>
              <a:def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3pPr>
            <a:lvl4pPr marL="1226740" indent="-258365">
              <a:spcBef>
                <a:spcPts val="600"/>
              </a:spcBef>
              <a:buClr>
                <a:srgbClr val="FFD479"/>
              </a:buClr>
              <a:buFont typeface="Wingdings"/>
              <a:buChar char=""/>
              <a:def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4pPr>
            <a:lvl5pPr marL="1505857" indent="-242207">
              <a:spcBef>
                <a:spcPts val="600"/>
              </a:spcBef>
              <a:buClr>
                <a:srgbClr val="FFFC79"/>
              </a:buClr>
              <a:buFont typeface="Wingdings"/>
              <a:buChar char=""/>
              <a:defRPr sz="12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14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xfrm rot="20250106">
            <a:off x="7054146" y="6325219"/>
            <a:ext cx="201911" cy="187177"/>
          </a:xfrm>
          <a:prstGeom prst="rect">
            <a:avLst/>
          </a:prstGeom>
          <a:solidFill>
            <a:srgbClr val="FFFB00"/>
          </a:solidFill>
        </p:spPr>
        <p:txBody>
          <a:bodyPr/>
          <a:lstStyle>
            <a:lvl1pPr>
              <a:defRPr sz="800">
                <a:solidFill>
                  <a:srgbClr val="0048AA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46" name="pasted-image.png"/>
          <p:cNvPicPr/>
          <p:nvPr/>
        </p:nvPicPr>
        <p:blipFill>
          <a:blip r:embed="rId3">
            <a:alphaModFix amt="50000"/>
            <a:extLst/>
          </a:blip>
          <a:stretch>
            <a:fillRect/>
          </a:stretch>
        </p:blipFill>
        <p:spPr>
          <a:xfrm>
            <a:off x="6339644" y="5685594"/>
            <a:ext cx="2794001" cy="1155701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80-S15 - Title and Content 2 Columns">
    <p:bg>
      <p:bgPr>
        <a:gradFill flip="none" rotWithShape="1">
          <a:gsLst>
            <a:gs pos="0">
              <a:srgbClr val="FDFDC5"/>
            </a:gs>
            <a:gs pos="100000">
              <a:srgbClr val="FFFF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50"/>
          <p:cNvGrpSpPr/>
          <p:nvPr/>
        </p:nvGrpSpPr>
        <p:grpSpPr>
          <a:xfrm>
            <a:off x="12699" y="6362700"/>
            <a:ext cx="1341439" cy="495300"/>
            <a:chOff x="0" y="0"/>
            <a:chExt cx="1341438" cy="495300"/>
          </a:xfrm>
        </p:grpSpPr>
        <p:pic>
          <p:nvPicPr>
            <p:cNvPr id="48" name="image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" y="90487"/>
              <a:ext cx="1303339" cy="377826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49" name="Shape 49"/>
            <p:cNvSpPr/>
            <p:nvPr/>
          </p:nvSpPr>
          <p:spPr>
            <a:xfrm>
              <a:off x="0" y="0"/>
              <a:ext cx="1341439" cy="495300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584200">
                <a:defRPr sz="3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</p:grpSp>
      <p:sp>
        <p:nvSpPr>
          <p:cNvPr id="51" name="Shape 51"/>
          <p:cNvSpPr/>
          <p:nvPr/>
        </p:nvSpPr>
        <p:spPr>
          <a:xfrm>
            <a:off x="3069431" y="6553596"/>
            <a:ext cx="2984501" cy="241301"/>
          </a:xfrm>
          <a:prstGeom prst="rect">
            <a:avLst/>
          </a:prstGeom>
          <a:ln w="3175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ctr">
              <a:buClrTx/>
              <a:defRPr sz="9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9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</a:rPr>
              <a:t>© Franz J. Kurfess</a:t>
            </a:r>
          </a:p>
        </p:txBody>
      </p:sp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  <a:noFill/>
          <a:ln w="3175">
            <a:round/>
          </a:ln>
        </p:spPr>
        <p:txBody>
          <a:bodyPr numCol="2" spcCol="401954"/>
          <a:lstStyle>
            <a:lvl1pPr>
              <a:buClr>
                <a:srgbClr val="FF2600"/>
              </a:buClr>
            </a:lvl1pPr>
            <a:lvl2pPr marL="652144" indent="-302894">
              <a:spcBef>
                <a:spcPts val="600"/>
              </a:spcBef>
              <a:buClr>
                <a:srgbClr val="FF7E79"/>
              </a:buClr>
              <a:buFont typeface="Wingdings"/>
              <a:buChar char=""/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2pPr>
            <a:lvl3pPr marL="936977" indent="-251177">
              <a:spcBef>
                <a:spcPts val="600"/>
              </a:spcBef>
              <a:buClr>
                <a:srgbClr val="FF9300"/>
              </a:buClr>
              <a:buFont typeface="Wingdings"/>
              <a:buChar char=""/>
              <a:def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3pPr>
            <a:lvl4pPr marL="1226740" indent="-258365">
              <a:spcBef>
                <a:spcPts val="600"/>
              </a:spcBef>
              <a:buClr>
                <a:srgbClr val="FFD479"/>
              </a:buClr>
              <a:buFont typeface="Wingdings"/>
              <a:buChar char=""/>
              <a:def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4pPr>
            <a:lvl5pPr marL="1505857" indent="-242207">
              <a:spcBef>
                <a:spcPts val="600"/>
              </a:spcBef>
              <a:buClr>
                <a:srgbClr val="FFFC79"/>
              </a:buClr>
              <a:buFont typeface="Wingdings"/>
              <a:buChar char=""/>
              <a:defRPr sz="12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14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xfrm rot="20667953">
            <a:off x="7051898" y="6316081"/>
            <a:ext cx="201911" cy="187177"/>
          </a:xfrm>
          <a:prstGeom prst="rect">
            <a:avLst/>
          </a:prstGeom>
          <a:solidFill>
            <a:srgbClr val="FFFB00"/>
          </a:solidFill>
        </p:spPr>
        <p:txBody>
          <a:bodyPr/>
          <a:lstStyle>
            <a:lvl1pPr>
              <a:defRPr sz="800">
                <a:solidFill>
                  <a:srgbClr val="0048AA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55" name="pasted-image.png"/>
          <p:cNvPicPr/>
          <p:nvPr/>
        </p:nvPicPr>
        <p:blipFill>
          <a:blip r:embed="rId3">
            <a:alphaModFix amt="50000"/>
            <a:extLst/>
          </a:blip>
          <a:stretch>
            <a:fillRect/>
          </a:stretch>
        </p:blipFill>
        <p:spPr>
          <a:xfrm>
            <a:off x="6332849" y="5695950"/>
            <a:ext cx="2794001" cy="1155701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IMA Slides">
    <p:bg>
      <p:bgPr>
        <a:gradFill flip="none" rotWithShape="1">
          <a:gsLst>
            <a:gs pos="0">
              <a:srgbClr val="DCDEE0"/>
            </a:gs>
            <a:gs pos="100000">
              <a:srgbClr val="FFFF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9"/>
          <p:cNvGrpSpPr/>
          <p:nvPr/>
        </p:nvGrpSpPr>
        <p:grpSpPr>
          <a:xfrm>
            <a:off x="12699" y="6362700"/>
            <a:ext cx="1341439" cy="495300"/>
            <a:chOff x="0" y="0"/>
            <a:chExt cx="1341438" cy="495300"/>
          </a:xfrm>
        </p:grpSpPr>
        <p:pic>
          <p:nvPicPr>
            <p:cNvPr id="57" name="image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" y="90487"/>
              <a:ext cx="1303339" cy="377826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58" name="Shape 58"/>
            <p:cNvSpPr/>
            <p:nvPr/>
          </p:nvSpPr>
          <p:spPr>
            <a:xfrm>
              <a:off x="0" y="0"/>
              <a:ext cx="1341439" cy="495300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584200">
                <a:defRPr sz="3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</p:grpSp>
      <p:sp>
        <p:nvSpPr>
          <p:cNvPr id="60" name="Shape 60">
            <a:hlinkClick r:id="" invalidUrl="" action="ppaction://hlinkshowjump?jump=nextslide" tgtFrame="" tooltip="" history="1" highlightClick="0" endSnd="0"/>
          </p:cNvPr>
          <p:cNvSpPr/>
          <p:nvPr/>
        </p:nvSpPr>
        <p:spPr>
          <a:xfrm>
            <a:off x="2921000" y="6527800"/>
            <a:ext cx="321605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40640" marR="40640" defTabSz="914400">
              <a:buClrTx/>
              <a:defRPr sz="1400" u="sng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1400" u="sng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hlinkClick r:id="rId3" invalidUrl="" action="" tgtFrame="" tooltip="" history="1" highlightClick="0" endSnd="0"/>
              </a:rPr>
              <a:t>http://aima.eecs.berkeley.edu/slides-ppt/</a:t>
            </a:r>
          </a:p>
        </p:txBody>
      </p:sp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prstGeom prst="rect">
            <a:avLst/>
          </a:prstGeom>
          <a:noFill/>
          <a:ln w="3175">
            <a:round/>
          </a:ln>
        </p:spPr>
        <p:txBody>
          <a:bodyPr/>
          <a:lstStyle>
            <a:lvl1pPr>
              <a:buClr>
                <a:srgbClr val="FF2600"/>
              </a:buClr>
            </a:lvl1pPr>
            <a:lvl2pPr marL="652144" indent="-302894">
              <a:spcBef>
                <a:spcPts val="600"/>
              </a:spcBef>
              <a:buClr>
                <a:srgbClr val="FF7E79"/>
              </a:buClr>
              <a:buFont typeface="Wingdings"/>
              <a:buChar char=""/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2pPr>
            <a:lvl3pPr marL="936977" indent="-251177">
              <a:spcBef>
                <a:spcPts val="600"/>
              </a:spcBef>
              <a:buClr>
                <a:srgbClr val="FF9300"/>
              </a:buClr>
              <a:buFont typeface="Wingdings"/>
              <a:buChar char=""/>
              <a:def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3pPr>
            <a:lvl4pPr marL="1226740" indent="-258365">
              <a:spcBef>
                <a:spcPts val="600"/>
              </a:spcBef>
              <a:buClr>
                <a:srgbClr val="FFD479"/>
              </a:buClr>
              <a:buFont typeface="Wingdings"/>
              <a:buChar char=""/>
              <a:def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4pPr>
            <a:lvl5pPr marL="1505857" indent="-242207">
              <a:spcBef>
                <a:spcPts val="600"/>
              </a:spcBef>
              <a:buClr>
                <a:srgbClr val="FFFC79"/>
              </a:buClr>
              <a:buFont typeface="Wingdings"/>
              <a:buChar char=""/>
              <a:defRPr sz="12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14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xfrm rot="20122042">
            <a:off x="7092536" y="6295657"/>
            <a:ext cx="201911" cy="187177"/>
          </a:xfrm>
          <a:prstGeom prst="rect">
            <a:avLst/>
          </a:prstGeom>
          <a:solidFill>
            <a:srgbClr val="FFFB00"/>
          </a:solidFill>
        </p:spPr>
        <p:txBody>
          <a:bodyPr/>
          <a:lstStyle>
            <a:lvl1pPr>
              <a:defRPr sz="800">
                <a:solidFill>
                  <a:srgbClr val="0048AA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64" name="pasted-image.png"/>
          <p:cNvPicPr/>
          <p:nvPr/>
        </p:nvPicPr>
        <p:blipFill>
          <a:blip r:embed="rId4">
            <a:alphaModFix amt="50000"/>
            <a:extLst/>
          </a:blip>
          <a:stretch>
            <a:fillRect/>
          </a:stretch>
        </p:blipFill>
        <p:spPr>
          <a:xfrm>
            <a:off x="6350000" y="5695950"/>
            <a:ext cx="2794001" cy="1155701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4FEFF"/>
            </a:gs>
            <a:gs pos="100000">
              <a:srgbClr val="A8D5D6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00" y="5695950"/>
            <a:ext cx="2794001" cy="1155701"/>
          </a:xfrm>
          <a:prstGeom prst="rect">
            <a:avLst/>
          </a:prstGeom>
          <a:ln w="12700">
            <a:round/>
          </a:ln>
        </p:spPr>
      </p:pic>
      <p:sp>
        <p:nvSpPr>
          <p:cNvPr id="3" name="Shape 3"/>
          <p:cNvSpPr/>
          <p:nvPr/>
        </p:nvSpPr>
        <p:spPr>
          <a:xfrm>
            <a:off x="3069431" y="6553596"/>
            <a:ext cx="2984501" cy="241301"/>
          </a:xfrm>
          <a:prstGeom prst="rect">
            <a:avLst/>
          </a:prstGeom>
          <a:ln w="3175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ctr">
              <a:buClr>
                <a:srgbClr val="80C4DF"/>
              </a:buClr>
              <a:defRPr sz="9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9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</a:rPr>
              <a:t>© Franz J. Kurfess</a:t>
            </a:r>
          </a:p>
        </p:txBody>
      </p:sp>
      <p:pic>
        <p:nvPicPr>
          <p:cNvPr id="4" name="2011-CSE-Logo-512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59747" y="7036082"/>
            <a:ext cx="2313809" cy="1638301"/>
          </a:xfrm>
          <a:prstGeom prst="rect">
            <a:avLst/>
          </a:prstGeom>
          <a:ln w="12700">
            <a:round/>
          </a:ln>
        </p:spPr>
      </p:pic>
      <p:grpSp>
        <p:nvGrpSpPr>
          <p:cNvPr id="7" name="Group 7"/>
          <p:cNvGrpSpPr/>
          <p:nvPr/>
        </p:nvGrpSpPr>
        <p:grpSpPr>
          <a:xfrm>
            <a:off x="-38101" y="6395173"/>
            <a:ext cx="1333501" cy="488227"/>
            <a:chOff x="0" y="0"/>
            <a:chExt cx="1333500" cy="488226"/>
          </a:xfrm>
        </p:grpSpPr>
        <p:pic>
          <p:nvPicPr>
            <p:cNvPr id="5" name="image2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7753" y="85809"/>
              <a:ext cx="1295628" cy="375591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6" name="Shape 6"/>
            <p:cNvSpPr/>
            <p:nvPr/>
          </p:nvSpPr>
          <p:spPr>
            <a:xfrm>
              <a:off x="0" y="0"/>
              <a:ext cx="1333501" cy="488227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825500">
                <a:defRPr sz="52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</p:grpSp>
      <p:sp>
        <p:nvSpPr>
          <p:cNvPr id="8" name="Shape 8"/>
          <p:cNvSpPr/>
          <p:nvPr>
            <p:ph type="title"/>
          </p:nvPr>
        </p:nvSpPr>
        <p:spPr>
          <a:xfrm>
            <a:off x="549274" y="-1"/>
            <a:ext cx="8042277" cy="1552109"/>
          </a:xfrm>
          <a:prstGeom prst="rect">
            <a:avLst/>
          </a:prstGeom>
          <a:gradFill>
            <a:gsLst>
              <a:gs pos="0">
                <a:srgbClr val="008F00">
                  <a:alpha val="21000"/>
                </a:srgbClr>
              </a:gs>
              <a:gs pos="100000">
                <a:srgbClr val="FFFFFF">
                  <a:alpha val="6000"/>
                </a:srgbClr>
              </a:gs>
            </a:gsLst>
            <a:path>
              <a:fillToRect l="50000" t="50000" r="50000" b="50000"/>
            </a:path>
          </a:gradFill>
          <a:ln w="3175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  <a:gradFill>
            <a:gsLst>
              <a:gs pos="0">
                <a:srgbClr val="008F00">
                  <a:alpha val="4500"/>
                </a:srgbClr>
              </a:gs>
              <a:gs pos="100000">
                <a:srgbClr val="FFFFFF">
                  <a:alpha val="3000"/>
                </a:srgb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>
            <a:lvl2pPr marL="652144" indent="-302894">
              <a:spcBef>
                <a:spcPts val="600"/>
              </a:spcBef>
              <a:buClr>
                <a:srgbClr val="0042AA">
                  <a:alpha val="49000"/>
                </a:srgbClr>
              </a:buClr>
              <a:buFont typeface="Wingdings"/>
              <a:buChar char=""/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2pPr>
            <a:lvl3pPr marL="936977" indent="-251177">
              <a:spcBef>
                <a:spcPts val="600"/>
              </a:spcBef>
              <a:buClr>
                <a:srgbClr val="0056D6">
                  <a:alpha val="50000"/>
                </a:srgbClr>
              </a:buClr>
              <a:buFont typeface="Wingdings"/>
              <a:buChar char=""/>
              <a:def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3pPr>
            <a:lvl4pPr marL="1226740" indent="-258365">
              <a:spcBef>
                <a:spcPts val="600"/>
              </a:spcBef>
              <a:buClr>
                <a:srgbClr val="006D8F">
                  <a:alpha val="52000"/>
                </a:srgbClr>
              </a:buClr>
              <a:buFont typeface="Wingdings"/>
              <a:buChar char=""/>
              <a:def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4pPr>
            <a:lvl5pPr marL="1505857" indent="-242207">
              <a:spcBef>
                <a:spcPts val="600"/>
              </a:spcBef>
              <a:buClr>
                <a:srgbClr val="00A3D7">
                  <a:alpha val="50000"/>
                </a:srgbClr>
              </a:buClr>
              <a:buFont typeface="Wingdings"/>
              <a:buChar char=""/>
              <a:defRPr sz="12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14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10" name="Shape 10"/>
          <p:cNvSpPr/>
          <p:nvPr>
            <p:ph type="sldNum" sz="quarter" idx="2"/>
          </p:nvPr>
        </p:nvSpPr>
        <p:spPr>
          <a:xfrm rot="20077841">
            <a:off x="7067451" y="6249605"/>
            <a:ext cx="244290" cy="224030"/>
          </a:xfrm>
          <a:prstGeom prst="rect">
            <a:avLst/>
          </a:prstGeom>
          <a:solidFill>
            <a:srgbClr val="F5D328"/>
          </a:solidFill>
          <a:ln w="3175">
            <a:round/>
          </a:ln>
        </p:spPr>
        <p:txBody>
          <a:bodyPr wrap="none" lIns="38100" tIns="38100" rIns="38100" bIns="38100">
            <a:spAutoFit/>
          </a:bodyPr>
          <a:lstStyle>
            <a:lvl1pPr algn="ctr">
              <a:buClrTx/>
              <a:defRPr b="1" sz="11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</p:sldLayoutIdLst>
  <p:transition spd="med" advClick="1"/>
  <p:txStyles>
    <p:titleStyle>
      <a:lvl1pPr algn="ctr">
        <a:defRPr b="1" sz="4200">
          <a:solidFill>
            <a:srgbClr val="29708A"/>
          </a:solidFill>
          <a:uFill>
            <a:solidFill>
              <a:srgbClr val="29708A"/>
            </a:solidFill>
          </a:uFill>
          <a:latin typeface="+mn-lt"/>
          <a:ea typeface="+mn-ea"/>
          <a:cs typeface="+mn-cs"/>
          <a:sym typeface="News Gothic MT"/>
        </a:defRPr>
      </a:lvl1pPr>
      <a:lvl2pPr indent="228600" algn="ctr">
        <a:defRPr b="1" sz="4200">
          <a:solidFill>
            <a:srgbClr val="29708A"/>
          </a:solidFill>
          <a:uFill>
            <a:solidFill>
              <a:srgbClr val="29708A"/>
            </a:solidFill>
          </a:uFill>
          <a:latin typeface="+mn-lt"/>
          <a:ea typeface="+mn-ea"/>
          <a:cs typeface="+mn-cs"/>
          <a:sym typeface="News Gothic MT"/>
        </a:defRPr>
      </a:lvl2pPr>
      <a:lvl3pPr indent="457200" algn="ctr">
        <a:defRPr b="1" sz="4200">
          <a:solidFill>
            <a:srgbClr val="29708A"/>
          </a:solidFill>
          <a:uFill>
            <a:solidFill>
              <a:srgbClr val="29708A"/>
            </a:solidFill>
          </a:uFill>
          <a:latin typeface="+mn-lt"/>
          <a:ea typeface="+mn-ea"/>
          <a:cs typeface="+mn-cs"/>
          <a:sym typeface="News Gothic MT"/>
        </a:defRPr>
      </a:lvl3pPr>
      <a:lvl4pPr indent="685800" algn="ctr">
        <a:defRPr b="1" sz="4200">
          <a:solidFill>
            <a:srgbClr val="29708A"/>
          </a:solidFill>
          <a:uFill>
            <a:solidFill>
              <a:srgbClr val="29708A"/>
            </a:solidFill>
          </a:uFill>
          <a:latin typeface="+mn-lt"/>
          <a:ea typeface="+mn-ea"/>
          <a:cs typeface="+mn-cs"/>
          <a:sym typeface="News Gothic MT"/>
        </a:defRPr>
      </a:lvl4pPr>
      <a:lvl5pPr indent="914400" algn="ctr">
        <a:defRPr b="1" sz="4200">
          <a:solidFill>
            <a:srgbClr val="29708A"/>
          </a:solidFill>
          <a:uFill>
            <a:solidFill>
              <a:srgbClr val="29708A"/>
            </a:solidFill>
          </a:uFill>
          <a:latin typeface="+mn-lt"/>
          <a:ea typeface="+mn-ea"/>
          <a:cs typeface="+mn-cs"/>
          <a:sym typeface="News Gothic MT"/>
        </a:defRPr>
      </a:lvl5pPr>
      <a:lvl6pPr indent="1143000" algn="ctr">
        <a:defRPr b="1" sz="4200">
          <a:solidFill>
            <a:srgbClr val="29708A"/>
          </a:solidFill>
          <a:uFill>
            <a:solidFill>
              <a:srgbClr val="29708A"/>
            </a:solidFill>
          </a:uFill>
          <a:latin typeface="+mn-lt"/>
          <a:ea typeface="+mn-ea"/>
          <a:cs typeface="+mn-cs"/>
          <a:sym typeface="News Gothic MT"/>
        </a:defRPr>
      </a:lvl6pPr>
      <a:lvl7pPr indent="1371600" algn="ctr">
        <a:defRPr b="1" sz="4200">
          <a:solidFill>
            <a:srgbClr val="29708A"/>
          </a:solidFill>
          <a:uFill>
            <a:solidFill>
              <a:srgbClr val="29708A"/>
            </a:solidFill>
          </a:uFill>
          <a:latin typeface="+mn-lt"/>
          <a:ea typeface="+mn-ea"/>
          <a:cs typeface="+mn-cs"/>
          <a:sym typeface="News Gothic MT"/>
        </a:defRPr>
      </a:lvl7pPr>
      <a:lvl8pPr indent="1600200" algn="ctr">
        <a:defRPr b="1" sz="4200">
          <a:solidFill>
            <a:srgbClr val="29708A"/>
          </a:solidFill>
          <a:uFill>
            <a:solidFill>
              <a:srgbClr val="29708A"/>
            </a:solidFill>
          </a:uFill>
          <a:latin typeface="+mn-lt"/>
          <a:ea typeface="+mn-ea"/>
          <a:cs typeface="+mn-cs"/>
          <a:sym typeface="News Gothic MT"/>
        </a:defRPr>
      </a:lvl8pPr>
      <a:lvl9pPr indent="1828800" algn="ctr">
        <a:defRPr b="1" sz="4200">
          <a:solidFill>
            <a:srgbClr val="29708A"/>
          </a:solidFill>
          <a:uFill>
            <a:solidFill>
              <a:srgbClr val="29708A"/>
            </a:solidFill>
          </a:uFill>
          <a:latin typeface="+mn-lt"/>
          <a:ea typeface="+mn-ea"/>
          <a:cs typeface="+mn-cs"/>
          <a:sym typeface="News Gothic MT"/>
        </a:defRPr>
      </a:lvl9pPr>
    </p:titleStyle>
    <p:bodyStyle>
      <a:lvl1pPr marL="317500" indent="-317500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75000"/>
        <a:buFont typeface="Zapf Dingbats"/>
        <a:buChar char="❖"/>
        <a:defRPr sz="2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1pPr>
      <a:lvl2pPr marL="685800" indent="-336550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75000"/>
        <a:buFont typeface="Zapf Dingbats"/>
        <a:buChar char="❖"/>
        <a:defRPr sz="2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2pPr>
      <a:lvl3pPr marL="999772" indent="-313972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75000"/>
        <a:buFont typeface="Zapf Dingbats"/>
        <a:buChar char="❖"/>
        <a:defRPr sz="2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3pPr>
      <a:lvl4pPr marL="1337468" indent="-369093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75000"/>
        <a:buFont typeface="Zapf Dingbats"/>
        <a:buChar char="❖"/>
        <a:defRPr sz="2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4pPr>
      <a:lvl5pPr marL="1667328" indent="-403678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75000"/>
        <a:buFont typeface="Zapf Dingbats"/>
        <a:buChar char="❖"/>
        <a:defRPr sz="2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5pPr>
      <a:lvl6pPr marL="2375353" indent="-816428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171000"/>
        <a:buFont typeface="Zapf Dingbats"/>
        <a:buChar char="❖"/>
        <a:defRPr sz="2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6pPr>
      <a:lvl7pPr marL="2670628" indent="-816428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171000"/>
        <a:buFont typeface="Zapf Dingbats"/>
        <a:buChar char="❖"/>
        <a:defRPr sz="2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7pPr>
      <a:lvl8pPr marL="2965903" indent="-816428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171000"/>
        <a:buFont typeface="Zapf Dingbats"/>
        <a:buChar char="❖"/>
        <a:defRPr sz="2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8pPr>
      <a:lvl9pPr marL="3261178" indent="-816428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171000"/>
        <a:buFont typeface="Zapf Dingbats"/>
        <a:buChar char="❖"/>
        <a:defRPr sz="2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9pPr>
    </p:bodyStyle>
    <p:otherStyle>
      <a:lvl1pPr algn="ctr" defTabSz="457200">
        <a:defRPr b="1" sz="11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1pPr>
      <a:lvl2pPr algn="ctr" defTabSz="457200">
        <a:defRPr b="1" sz="11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2pPr>
      <a:lvl3pPr algn="ctr" defTabSz="457200">
        <a:defRPr b="1" sz="11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3pPr>
      <a:lvl4pPr algn="ctr" defTabSz="457200">
        <a:defRPr b="1" sz="11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4pPr>
      <a:lvl5pPr algn="ctr" defTabSz="457200">
        <a:defRPr b="1" sz="11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5pPr>
      <a:lvl6pPr algn="ctr" defTabSz="457200">
        <a:defRPr b="1" sz="11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6pPr>
      <a:lvl7pPr algn="ctr" defTabSz="457200">
        <a:defRPr b="1" sz="11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7pPr>
      <a:lvl8pPr algn="ctr" defTabSz="457200">
        <a:defRPr b="1" sz="11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8pPr>
      <a:lvl9pPr algn="ctr" defTabSz="457200">
        <a:defRPr b="1" sz="11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1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1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1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
</file>

<file path=ppt/slides/_rels/slide1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users.csc.calpoly.edu/~fkurfess/Courses/480/F13/Labs/Labs/L4.html" TargetMode="External"/></Relationships>

</file>

<file path=ppt/slides/_rels/slide1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
</file>

<file path=ppt/slides/_rels/slide1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olylearn.calpoly.edu/AY_2012-2013/mod/forum/view.php?f=5165" TargetMode="External"/><Relationship Id="rId3" Type="http://schemas.openxmlformats.org/officeDocument/2006/relationships/hyperlink" Target="https://polylearn.calpoly.edu/AY_2012-2013/mod/forum/discuss.php?d=12878" TargetMode="External"/><Relationship Id="rId4" Type="http://schemas.openxmlformats.org/officeDocument/2006/relationships/hyperlink" Target="https://polylearn.calpoly.edu/AY_2012-2013/user/view.php?id=9222&amp;course=1585" TargetMode="External"/><Relationship Id="rId5" Type="http://schemas.openxmlformats.org/officeDocument/2006/relationships/image" Target="../media/image4.png"/><Relationship Id="rId6" Type="http://schemas.openxmlformats.org/officeDocument/2006/relationships/hyperlink" Target="http://blog.lib.umn.edu/torre107/si/pics/superficialintelligence2.jpg" TargetMode="External"/></Relationships>

</file>

<file path=ppt/slides/_rels/slide1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hyperlink" Target="http://aima.eecs.berkeley.edu/slides-ppt/" TargetMode="External"/></Relationships>

</file>

<file path=ppt/slides/_rels/slide1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
</file>

<file path=ppt/slides/_rels/slide1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aima.eecs.berkeley.edu/slides-ppt/" TargetMode="Externa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aima.eecs.berkeley.edu/slides-ppt/" TargetMode="Externa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hyperlink" Target="http://www.google.com/url?sa=i&amp;source=images&amp;cd=&amp;cad=rja&amp;docid=Pz3Wn3dXJTa6wM&amp;tbnid=wU_RhC16EqguGM:&amp;ved=&amp;url=http%3A%2F%2Fwww.youtube.com%2Fwatch%3Fv%3DOf2HU3LGdbo&amp;ei=ihlSUpO9KuvMigKJuYCADw&amp;psig=AFQjCNHl8trHQoemZh0VyNhoWvcDwSatMQ&amp;ust=1381198602732118" TargetMode="Externa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hyperlink" Target="http://aima.eecs.berkeley.edu/slides-ppt/" TargetMode="Externa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hyperlink" Target="http://aima.eecs.berkeley.edu/slides-ppt/" TargetMode="Externa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hyperlink" Target="http://aima.eecs.berkeley.edu/slides-ppt/" TargetMode="Externa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hyperlink" Target="http://aima.eecs.berkeley.edu/slides-ppt/" TargetMode="Externa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hyperlink" Target="http://aima.eecs.berkeley.edu/slides-ppt/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hyperlink" Target="http://aima.eecs.berkeley.edu/slides-ppt/" TargetMode="Externa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hyperlink" Target="http://aima.eecs.berkeley.edu/slides-ppt/" TargetMode="Externa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en.wikipedia.org/wiki/Eight_queens_puzzle" TargetMode="External"/><Relationship Id="rId3" Type="http://schemas.openxmlformats.org/officeDocument/2006/relationships/image" Target="../media/image9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hyperlink" Target="http://aima.eecs.berkeley.edu/slides-ppt/" TargetMode="Externa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hyperlink" Target="http://aima.eecs.berkeley.edu/slides-ppt/" TargetMode="Externa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
</file>

<file path=ppt/slides/_rels/slide9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1876710" y="4902200"/>
            <a:ext cx="5390580" cy="1401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5" marR="39199" indent="0" algn="ctr">
              <a:lnSpc>
                <a:spcPct val="94000"/>
              </a:lnSpc>
              <a:spcBef>
                <a:spcPts val="500"/>
              </a:spcBef>
              <a:buClrTx/>
              <a:buFont typeface="Zapf Dingbats"/>
              <a:defRPr sz="1800">
                <a:uFillTx/>
              </a:defRPr>
            </a:pPr>
            <a:r>
              <a:rPr b="1" i="1" sz="2000">
                <a:solidFill>
                  <a:srgbClr val="76D6FF"/>
                </a:solidFill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Professor</a:t>
            </a:r>
            <a:endParaRPr b="1" i="1" sz="2000">
              <a:solidFill>
                <a:srgbClr val="76D6FF"/>
              </a:solidFill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5" marR="39199" indent="0" algn="ctr">
              <a:lnSpc>
                <a:spcPct val="94000"/>
              </a:lnSpc>
              <a:spcBef>
                <a:spcPts val="500"/>
              </a:spcBef>
              <a:buClrTx/>
              <a:buFont typeface="Zapf Dingbats"/>
              <a:defRPr sz="1800">
                <a:uFillTx/>
              </a:defRPr>
            </a:pPr>
            <a:r>
              <a:rPr b="1" i="1" sz="2000">
                <a:solidFill>
                  <a:srgbClr val="76D6FF"/>
                </a:solidFill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Computer Science Department</a:t>
            </a:r>
            <a:endParaRPr b="1" i="1" sz="2000">
              <a:solidFill>
                <a:srgbClr val="76D6FF"/>
              </a:solidFill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5" marR="39199" indent="0" algn="ctr">
              <a:lnSpc>
                <a:spcPct val="94000"/>
              </a:lnSpc>
              <a:spcBef>
                <a:spcPts val="500"/>
              </a:spcBef>
              <a:buClrTx/>
              <a:buFont typeface="Zapf Dingbats"/>
              <a:defRPr sz="1800">
                <a:uFillTx/>
              </a:defRPr>
            </a:pPr>
            <a:r>
              <a:rPr b="1" i="1" sz="2000">
                <a:solidFill>
                  <a:srgbClr val="76D6FF"/>
                </a:solidFill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California Polytechnic State University</a:t>
            </a:r>
            <a:endParaRPr b="1" i="1" sz="2000">
              <a:solidFill>
                <a:srgbClr val="76D6FF"/>
              </a:solidFill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5" marR="39199" indent="0" algn="ctr">
              <a:lnSpc>
                <a:spcPct val="94000"/>
              </a:lnSpc>
              <a:spcBef>
                <a:spcPts val="500"/>
              </a:spcBef>
              <a:buClrTx/>
              <a:buFont typeface="Zapf Dingbats"/>
              <a:defRPr sz="1800">
                <a:uFillTx/>
              </a:defRPr>
            </a:pPr>
            <a:r>
              <a:rPr b="1" i="1" sz="2000">
                <a:solidFill>
                  <a:srgbClr val="76D6FF"/>
                </a:solidFill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San Luis Obispo, CA, U.S.A.</a:t>
            </a:r>
          </a:p>
        </p:txBody>
      </p:sp>
      <p:sp>
        <p:nvSpPr>
          <p:cNvPr id="69" name="Shape 69"/>
          <p:cNvSpPr/>
          <p:nvPr/>
        </p:nvSpPr>
        <p:spPr>
          <a:xfrm>
            <a:off x="3055317" y="2495550"/>
            <a:ext cx="3033366" cy="49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R="39199" algn="ctr">
              <a:lnSpc>
                <a:spcPct val="94000"/>
              </a:lnSpc>
              <a:spcBef>
                <a:spcPts val="500"/>
              </a:spcBef>
              <a:buClrTx/>
              <a:defRPr b="1" i="1" sz="2600">
                <a:solidFill>
                  <a:srgbClr val="0433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b="0" i="0" sz="1800">
                <a:solidFill>
                  <a:srgbClr val="000000"/>
                </a:solidFill>
                <a:uFillTx/>
              </a:defRPr>
            </a:pPr>
            <a:r>
              <a:rPr b="1" i="1" sz="2600">
                <a:solidFill>
                  <a:srgbClr val="0433FF"/>
                </a:solidFill>
                <a:uFill>
                  <a:solidFill/>
                </a:uFill>
              </a:rPr>
              <a:t>Franz J. Kurfess</a:t>
            </a:r>
          </a:p>
        </p:txBody>
      </p:sp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011279"/>
                </a:solidFill>
                <a:uFill>
                  <a:solidFill>
                    <a:srgbClr val="011279"/>
                  </a:solidFill>
                </a:uFill>
              </a:rPr>
              <a:t>CSC 480: Artificial Intelligence</a:t>
            </a:r>
            <a:br>
              <a:rPr b="1" sz="4400">
                <a:solidFill>
                  <a:srgbClr val="011279"/>
                </a:solidFill>
                <a:uFill>
                  <a:solidFill>
                    <a:srgbClr val="011279"/>
                  </a:solidFill>
                </a:uFill>
              </a:rPr>
            </a:b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Motivation</a:t>
            </a:r>
          </a:p>
        </p:txBody>
      </p:sp>
      <p:sp>
        <p:nvSpPr>
          <p:cNvPr id="108" name="Shape 108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search strategies are important methods for many approaches to problem-solving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use of search requires an abstract formulation of the problem and the available steps to construct solutions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search algorithms are the basis for many optimization and planning methods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xfrm rot="20250106">
            <a:off x="7082398" y="6325219"/>
            <a:ext cx="145406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5" name="Shape 318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Uniform-Cost -First</a:t>
            </a:r>
          </a:p>
        </p:txBody>
      </p:sp>
      <p:graphicFrame>
        <p:nvGraphicFramePr>
          <p:cNvPr id="3186" name="Table 3186"/>
          <p:cNvGraphicFramePr/>
          <p:nvPr/>
        </p:nvGraphicFramePr>
        <p:xfrm>
          <a:off x="685800" y="5060950"/>
          <a:ext cx="4876800" cy="134143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{8F44A2F1-9E1F-4B54-A3A2-5F16C0AD49E2}</a:tableStyleId>
              </a:tblPr>
              <a:tblGrid>
                <a:gridCol w="1905000"/>
                <a:gridCol w="2971800"/>
              </a:tblGrid>
              <a:tr h="334962"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300"/>
                        </a:spcBef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Time Complexity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CAF0FE"/>
                    </a:solidFill>
                  </a:tcPr>
                </a:tc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300"/>
                        </a:spcBef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r>
                        <a:rPr baseline="29999"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C*/e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CAF0FE"/>
                    </a:solidFill>
                  </a:tcPr>
                </a:tc>
              </a:tr>
              <a:tr h="334962"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300"/>
                        </a:spcBef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Space Complexity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CAF0FE"/>
                    </a:solidFill>
                  </a:tcPr>
                </a:tc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300"/>
                        </a:spcBef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r>
                        <a:rPr baseline="29999"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C*/e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CAF0FE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300"/>
                        </a:spcBef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Completeness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CAF0FE"/>
                    </a:solidFill>
                  </a:tcPr>
                </a:tc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300"/>
                        </a:spcBef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yes (finite b, step costs &gt;= e)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CAF0FE"/>
                    </a:solidFill>
                  </a:tcPr>
                </a:tc>
              </a:tr>
              <a:tr h="334962"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300"/>
                        </a:spcBef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Optimality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CAF0FE"/>
                    </a:solidFill>
                  </a:tcPr>
                </a:tc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300"/>
                        </a:spcBef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CAF0F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87" name="Table 3187"/>
          <p:cNvGraphicFramePr/>
          <p:nvPr/>
        </p:nvGraphicFramePr>
        <p:xfrm>
          <a:off x="6629400" y="5257800"/>
          <a:ext cx="2514600" cy="82232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{8F44A2F1-9E1F-4B54-A3A2-5F16C0AD49E2}</a:tableStyleId>
              </a:tblPr>
              <a:tblGrid>
                <a:gridCol w="457200"/>
                <a:gridCol w="2057400"/>
              </a:tblGrid>
              <a:tr h="274637"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200"/>
                        </a:spcBef>
                        <a:defRPr sz="1800">
                          <a:uFillTx/>
                        </a:defRPr>
                      </a:pPr>
                      <a:r>
                        <a:rPr sz="12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round/>
                    </a:lnB>
                    <a:solidFill>
                      <a:srgbClr val="D9CAFE"/>
                    </a:solidFill>
                  </a:tcPr>
                </a:tc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200"/>
                        </a:spcBef>
                        <a:defRPr sz="1800">
                          <a:uFillTx/>
                        </a:defRPr>
                      </a:pPr>
                      <a:r>
                        <a:rPr sz="12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branching factor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round/>
                    </a:lnB>
                    <a:solidFill>
                      <a:srgbClr val="D9CAFE"/>
                    </a:solidFill>
                  </a:tcPr>
                </a:tc>
              </a:tr>
              <a:tr h="274637"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200"/>
                        </a:spcBef>
                        <a:defRPr sz="1800">
                          <a:uFillTx/>
                        </a:defRPr>
                      </a:pPr>
                      <a:r>
                        <a:rPr sz="12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C*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round/>
                    </a:lnR>
                    <a:lnT w="12700">
                      <a:round/>
                    </a:lnT>
                    <a:lnB w="12700">
                      <a:round/>
                    </a:lnB>
                    <a:solidFill>
                      <a:srgbClr val="D9CAFE"/>
                    </a:solidFill>
                  </a:tcPr>
                </a:tc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200"/>
                        </a:spcBef>
                        <a:defRPr sz="1800">
                          <a:uFillTx/>
                        </a:defRPr>
                      </a:pPr>
                      <a:r>
                        <a:rPr sz="12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cost of the optimal solution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round/>
                    </a:lnT>
                    <a:lnB w="12700">
                      <a:round/>
                    </a:lnB>
                    <a:solidFill>
                      <a:srgbClr val="D9CAFE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200"/>
                        </a:spcBef>
                        <a:defRPr sz="1800">
                          <a:uFillTx/>
                        </a:defRPr>
                      </a:pPr>
                      <a:r>
                        <a:rPr sz="12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round/>
                    </a:lnR>
                    <a:lnT w="12700"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D9CAFE"/>
                    </a:solidFill>
                  </a:tcPr>
                </a:tc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200"/>
                        </a:spcBef>
                        <a:defRPr sz="1800">
                          <a:uFillTx/>
                        </a:defRPr>
                      </a:pPr>
                      <a:r>
                        <a:rPr sz="12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minimum cost per action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D9CAFE"/>
                    </a:solidFill>
                  </a:tcPr>
                </a:tc>
              </a:tr>
            </a:tbl>
          </a:graphicData>
        </a:graphic>
      </p:graphicFrame>
      <p:sp>
        <p:nvSpPr>
          <p:cNvPr id="3188" name="Shape 3188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99459" indent="-259772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nodes with the lowest cost are explored first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similar to BREADTH-FIRST, but with an evaluation of the cost for each reachable node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 i="1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g(n) = </a:t>
            </a: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path cost(n) = sum of individual edge costs to reach the current node</a:t>
            </a:r>
          </a:p>
        </p:txBody>
      </p:sp>
      <p:sp>
        <p:nvSpPr>
          <p:cNvPr id="3189" name="Shape 3189"/>
          <p:cNvSpPr/>
          <p:nvPr/>
        </p:nvSpPr>
        <p:spPr>
          <a:xfrm>
            <a:off x="666694" y="3736975"/>
            <a:ext cx="7646629" cy="939800"/>
          </a:xfrm>
          <a:prstGeom prst="rect">
            <a:avLst/>
          </a:prstGeom>
          <a:solidFill>
            <a:srgbClr val="FEFCDD"/>
          </a:solidFill>
          <a:ln w="12700">
            <a:solidFill>
              <a:srgbClr val="0003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 algn="ctr" defTabSz="584200">
              <a:buClr>
                <a:srgbClr val="00032B"/>
              </a:buClr>
              <a:buFont typeface="Courier"/>
              <a:defRPr sz="1800">
                <a:uFillTx/>
              </a:defRPr>
            </a:pPr>
            <a:r>
              <a:rPr b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function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UNIFORM-COST-SEARCH(</a:t>
            </a:r>
            <a:r>
              <a:rPr i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problem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b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returns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i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solution</a:t>
            </a:r>
            <a:endParaRPr i="1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0" algn="ctr" defTabSz="584200">
              <a:buClr>
                <a:srgbClr val="00032B"/>
              </a:buClr>
              <a:buFont typeface="Courier"/>
              <a:defRPr sz="1800">
                <a:uFillTx/>
              </a:defRPr>
            </a:pPr>
            <a:r>
              <a:rPr i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	</a:t>
            </a:r>
            <a:endParaRPr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0" algn="ctr" defTabSz="584200">
              <a:buClr>
                <a:srgbClr val="00032B"/>
              </a:buClr>
              <a:buFont typeface="Courier"/>
              <a:defRPr sz="1800">
                <a:uFillTx/>
              </a:defRPr>
            </a:pPr>
            <a:r>
              <a:rPr i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b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return 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TREE-SEARCH(</a:t>
            </a:r>
            <a:r>
              <a:rPr i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problem, 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COST-FN,</a:t>
            </a:r>
            <a:r>
              <a:rPr i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FIFO-QUEUE())</a:t>
            </a:r>
          </a:p>
        </p:txBody>
      </p:sp>
      <p:sp>
        <p:nvSpPr>
          <p:cNvPr id="3190" name="Shape 319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2" name="Shape 3192"/>
          <p:cNvSpPr/>
          <p:nvPr/>
        </p:nvSpPr>
        <p:spPr>
          <a:xfrm>
            <a:off x="0" y="1295400"/>
            <a:ext cx="7620000" cy="5638800"/>
          </a:xfrm>
          <a:prstGeom prst="rect">
            <a:avLst/>
          </a:prstGeom>
          <a:solidFill>
            <a:srgbClr val="00D5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193" name="Shape 3193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Uniform-Cost Snapshot</a:t>
            </a:r>
          </a:p>
        </p:txBody>
      </p:sp>
      <p:sp>
        <p:nvSpPr>
          <p:cNvPr id="3194" name="Shape 3194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195" name="Shape 3195"/>
          <p:cNvSpPr/>
          <p:nvPr/>
        </p:nvSpPr>
        <p:spPr>
          <a:xfrm>
            <a:off x="8769350" y="1489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1116D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196" name="Shape 3196"/>
          <p:cNvSpPr/>
          <p:nvPr/>
        </p:nvSpPr>
        <p:spPr>
          <a:xfrm flipV="1">
            <a:off x="2209800" y="27432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97" name="Shape 3197"/>
          <p:cNvSpPr/>
          <p:nvPr/>
        </p:nvSpPr>
        <p:spPr>
          <a:xfrm flipV="1">
            <a:off x="1447800" y="37338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98" name="Shape 3198"/>
          <p:cNvSpPr/>
          <p:nvPr/>
        </p:nvSpPr>
        <p:spPr>
          <a:xfrm flipV="1">
            <a:off x="685800" y="47244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99" name="Shape 3199"/>
          <p:cNvSpPr/>
          <p:nvPr/>
        </p:nvSpPr>
        <p:spPr>
          <a:xfrm>
            <a:off x="38862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00" name="Shape 3200"/>
          <p:cNvSpPr/>
          <p:nvPr/>
        </p:nvSpPr>
        <p:spPr>
          <a:xfrm flipH="1">
            <a:off x="29718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01" name="Shape 3201"/>
          <p:cNvSpPr/>
          <p:nvPr/>
        </p:nvSpPr>
        <p:spPr>
          <a:xfrm>
            <a:off x="4800600" y="2819400"/>
            <a:ext cx="6096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02" name="Shape 3202"/>
          <p:cNvSpPr/>
          <p:nvPr/>
        </p:nvSpPr>
        <p:spPr>
          <a:xfrm>
            <a:off x="5562600" y="3733800"/>
            <a:ext cx="6858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03" name="Shape 3203"/>
          <p:cNvSpPr/>
          <p:nvPr/>
        </p:nvSpPr>
        <p:spPr>
          <a:xfrm>
            <a:off x="6324600" y="4724400"/>
            <a:ext cx="6858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04" name="Shape 3204"/>
          <p:cNvSpPr/>
          <p:nvPr/>
        </p:nvSpPr>
        <p:spPr>
          <a:xfrm>
            <a:off x="29718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05" name="Shape 3205"/>
          <p:cNvSpPr/>
          <p:nvPr/>
        </p:nvSpPr>
        <p:spPr>
          <a:xfrm flipH="1">
            <a:off x="44196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06" name="Shape 3206"/>
          <p:cNvSpPr/>
          <p:nvPr/>
        </p:nvSpPr>
        <p:spPr>
          <a:xfrm flipH="1">
            <a:off x="2057400" y="38100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07" name="Shape 3207"/>
          <p:cNvSpPr/>
          <p:nvPr/>
        </p:nvSpPr>
        <p:spPr>
          <a:xfrm flipH="1">
            <a:off x="2819400" y="38100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08" name="Shape 3208"/>
          <p:cNvSpPr/>
          <p:nvPr/>
        </p:nvSpPr>
        <p:spPr>
          <a:xfrm>
            <a:off x="3352800" y="38100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09" name="Shape 3209"/>
          <p:cNvSpPr/>
          <p:nvPr/>
        </p:nvSpPr>
        <p:spPr>
          <a:xfrm flipH="1">
            <a:off x="4191000" y="38100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10" name="Shape 3210"/>
          <p:cNvSpPr/>
          <p:nvPr/>
        </p:nvSpPr>
        <p:spPr>
          <a:xfrm>
            <a:off x="4419600" y="38100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11" name="Shape 3211"/>
          <p:cNvSpPr/>
          <p:nvPr/>
        </p:nvSpPr>
        <p:spPr>
          <a:xfrm>
            <a:off x="5486400" y="3733800"/>
            <a:ext cx="762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12" name="Shape 3212"/>
          <p:cNvSpPr/>
          <p:nvPr/>
        </p:nvSpPr>
        <p:spPr>
          <a:xfrm flipH="1">
            <a:off x="1066800" y="4800600"/>
            <a:ext cx="3048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13" name="Shape 3213"/>
          <p:cNvSpPr/>
          <p:nvPr/>
        </p:nvSpPr>
        <p:spPr>
          <a:xfrm flipH="1">
            <a:off x="1524000" y="4800600"/>
            <a:ext cx="4572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14" name="Shape 3214"/>
          <p:cNvSpPr/>
          <p:nvPr/>
        </p:nvSpPr>
        <p:spPr>
          <a:xfrm flipH="1">
            <a:off x="1905000" y="4800600"/>
            <a:ext cx="1524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15" name="Shape 3215"/>
          <p:cNvSpPr/>
          <p:nvPr/>
        </p:nvSpPr>
        <p:spPr>
          <a:xfrm flipH="1">
            <a:off x="2362200" y="4724400"/>
            <a:ext cx="3810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16" name="Shape 3216"/>
          <p:cNvSpPr/>
          <p:nvPr/>
        </p:nvSpPr>
        <p:spPr>
          <a:xfrm flipH="1">
            <a:off x="2743200" y="48006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17" name="Shape 3217"/>
          <p:cNvSpPr/>
          <p:nvPr/>
        </p:nvSpPr>
        <p:spPr>
          <a:xfrm flipH="1">
            <a:off x="3200400" y="48006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18" name="Shape 3218"/>
          <p:cNvSpPr/>
          <p:nvPr/>
        </p:nvSpPr>
        <p:spPr>
          <a:xfrm>
            <a:off x="3505200" y="48006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19" name="Shape 3219"/>
          <p:cNvSpPr/>
          <p:nvPr/>
        </p:nvSpPr>
        <p:spPr>
          <a:xfrm flipH="1">
            <a:off x="4038600" y="48006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20" name="Shape 3220"/>
          <p:cNvSpPr/>
          <p:nvPr/>
        </p:nvSpPr>
        <p:spPr>
          <a:xfrm>
            <a:off x="4267200" y="4800600"/>
            <a:ext cx="2286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21" name="Shape 3221"/>
          <p:cNvSpPr/>
          <p:nvPr/>
        </p:nvSpPr>
        <p:spPr>
          <a:xfrm>
            <a:off x="4876800" y="4800600"/>
            <a:ext cx="1588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22" name="Shape 3222"/>
          <p:cNvSpPr/>
          <p:nvPr/>
        </p:nvSpPr>
        <p:spPr>
          <a:xfrm>
            <a:off x="4953000" y="48006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23" name="Shape 3223"/>
          <p:cNvSpPr/>
          <p:nvPr/>
        </p:nvSpPr>
        <p:spPr>
          <a:xfrm>
            <a:off x="5562600" y="48006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24" name="Shape 3224"/>
          <p:cNvSpPr/>
          <p:nvPr/>
        </p:nvSpPr>
        <p:spPr>
          <a:xfrm>
            <a:off x="5638800" y="4800600"/>
            <a:ext cx="533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25" name="Shape 3225"/>
          <p:cNvSpPr/>
          <p:nvPr/>
        </p:nvSpPr>
        <p:spPr>
          <a:xfrm>
            <a:off x="6248400" y="4800600"/>
            <a:ext cx="3048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26" name="Shape 3226"/>
          <p:cNvSpPr/>
          <p:nvPr/>
        </p:nvSpPr>
        <p:spPr>
          <a:xfrm flipH="1">
            <a:off x="69151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227" name="Shape 3227"/>
          <p:cNvSpPr/>
          <p:nvPr/>
        </p:nvSpPr>
        <p:spPr>
          <a:xfrm>
            <a:off x="887412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228" name="Shape 3228"/>
          <p:cNvSpPr/>
          <p:nvPr/>
        </p:nvSpPr>
        <p:spPr>
          <a:xfrm>
            <a:off x="1317625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229" name="Shape 3229"/>
          <p:cNvSpPr/>
          <p:nvPr/>
        </p:nvSpPr>
        <p:spPr>
          <a:xfrm>
            <a:off x="1747837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230" name="Shape 3230"/>
          <p:cNvSpPr/>
          <p:nvPr/>
        </p:nvSpPr>
        <p:spPr>
          <a:xfrm>
            <a:off x="21780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231" name="Shape 3231"/>
          <p:cNvSpPr/>
          <p:nvPr/>
        </p:nvSpPr>
        <p:spPr>
          <a:xfrm>
            <a:off x="26098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232" name="Shape 3232"/>
          <p:cNvSpPr/>
          <p:nvPr/>
        </p:nvSpPr>
        <p:spPr>
          <a:xfrm>
            <a:off x="3040062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233" name="Shape 3233"/>
          <p:cNvSpPr/>
          <p:nvPr/>
        </p:nvSpPr>
        <p:spPr>
          <a:xfrm>
            <a:off x="3470275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234" name="Shape 3234"/>
          <p:cNvSpPr/>
          <p:nvPr/>
        </p:nvSpPr>
        <p:spPr>
          <a:xfrm>
            <a:off x="3900487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76200">
            <a:solidFill>
              <a:srgbClr val="FF2734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235" name="Shape 3235"/>
          <p:cNvSpPr/>
          <p:nvPr/>
        </p:nvSpPr>
        <p:spPr>
          <a:xfrm>
            <a:off x="433070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236" name="Shape 3236"/>
          <p:cNvSpPr/>
          <p:nvPr/>
        </p:nvSpPr>
        <p:spPr>
          <a:xfrm>
            <a:off x="5192712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237" name="Shape 3237"/>
          <p:cNvSpPr/>
          <p:nvPr/>
        </p:nvSpPr>
        <p:spPr>
          <a:xfrm>
            <a:off x="6053137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238" name="Shape 3238"/>
          <p:cNvSpPr/>
          <p:nvPr/>
        </p:nvSpPr>
        <p:spPr>
          <a:xfrm>
            <a:off x="64833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239" name="Shape 3239"/>
          <p:cNvSpPr/>
          <p:nvPr/>
        </p:nvSpPr>
        <p:spPr>
          <a:xfrm>
            <a:off x="476250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240" name="Shape 3240"/>
          <p:cNvSpPr/>
          <p:nvPr/>
        </p:nvSpPr>
        <p:spPr>
          <a:xfrm>
            <a:off x="5622925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241" name="Shape 3241"/>
          <p:cNvSpPr/>
          <p:nvPr/>
        </p:nvSpPr>
        <p:spPr>
          <a:xfrm>
            <a:off x="45720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242" name="Shape 3242"/>
          <p:cNvSpPr/>
          <p:nvPr/>
        </p:nvSpPr>
        <p:spPr>
          <a:xfrm flipH="1">
            <a:off x="613410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243" name="Shape 3243"/>
          <p:cNvSpPr/>
          <p:nvPr/>
        </p:nvSpPr>
        <p:spPr>
          <a:xfrm>
            <a:off x="1920875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244" name="Shape 3244"/>
          <p:cNvSpPr/>
          <p:nvPr/>
        </p:nvSpPr>
        <p:spPr>
          <a:xfrm>
            <a:off x="262255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245" name="Shape 3245"/>
          <p:cNvSpPr/>
          <p:nvPr/>
        </p:nvSpPr>
        <p:spPr>
          <a:xfrm>
            <a:off x="4027487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246" name="Shape 3246"/>
          <p:cNvSpPr/>
          <p:nvPr/>
        </p:nvSpPr>
        <p:spPr>
          <a:xfrm>
            <a:off x="4729162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247" name="Shape 3247"/>
          <p:cNvSpPr/>
          <p:nvPr/>
        </p:nvSpPr>
        <p:spPr>
          <a:xfrm>
            <a:off x="5430837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248" name="Shape 3248"/>
          <p:cNvSpPr/>
          <p:nvPr/>
        </p:nvSpPr>
        <p:spPr>
          <a:xfrm>
            <a:off x="3324225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7C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249" name="Shape 3249"/>
          <p:cNvSpPr/>
          <p:nvPr/>
        </p:nvSpPr>
        <p:spPr>
          <a:xfrm>
            <a:off x="121920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250" name="Shape 3250"/>
          <p:cNvSpPr/>
          <p:nvPr/>
        </p:nvSpPr>
        <p:spPr>
          <a:xfrm flipH="1">
            <a:off x="535305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251" name="Shape 3251"/>
          <p:cNvSpPr/>
          <p:nvPr/>
        </p:nvSpPr>
        <p:spPr>
          <a:xfrm>
            <a:off x="31242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252" name="Shape 3252"/>
          <p:cNvSpPr/>
          <p:nvPr/>
        </p:nvSpPr>
        <p:spPr>
          <a:xfrm>
            <a:off x="42291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253" name="Shape 3253"/>
          <p:cNvSpPr/>
          <p:nvPr/>
        </p:nvSpPr>
        <p:spPr>
          <a:xfrm>
            <a:off x="19812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254" name="Shape 3254"/>
          <p:cNvSpPr/>
          <p:nvPr/>
        </p:nvSpPr>
        <p:spPr>
          <a:xfrm flipH="1">
            <a:off x="4572000" y="25146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255" name="Shape 3255"/>
          <p:cNvSpPr/>
          <p:nvPr/>
        </p:nvSpPr>
        <p:spPr>
          <a:xfrm>
            <a:off x="2743200" y="25146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256" name="Shape 3256"/>
          <p:cNvSpPr/>
          <p:nvPr/>
        </p:nvSpPr>
        <p:spPr>
          <a:xfrm>
            <a:off x="3657600" y="1570037"/>
            <a:ext cx="304800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1116D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257" name="Shape 3257"/>
          <p:cNvSpPr/>
          <p:nvPr/>
        </p:nvSpPr>
        <p:spPr>
          <a:xfrm>
            <a:off x="7604125" y="1412875"/>
            <a:ext cx="6351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Initial</a:t>
            </a:r>
          </a:p>
        </p:txBody>
      </p:sp>
      <p:sp>
        <p:nvSpPr>
          <p:cNvPr id="3258" name="Shape 3258"/>
          <p:cNvSpPr/>
          <p:nvPr/>
        </p:nvSpPr>
        <p:spPr>
          <a:xfrm>
            <a:off x="8769350" y="1828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259" name="Shape 3259"/>
          <p:cNvSpPr/>
          <p:nvPr/>
        </p:nvSpPr>
        <p:spPr>
          <a:xfrm>
            <a:off x="7620000" y="1752600"/>
            <a:ext cx="73481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Visited</a:t>
            </a:r>
          </a:p>
        </p:txBody>
      </p:sp>
      <p:sp>
        <p:nvSpPr>
          <p:cNvPr id="3260" name="Shape 3260"/>
          <p:cNvSpPr/>
          <p:nvPr/>
        </p:nvSpPr>
        <p:spPr>
          <a:xfrm>
            <a:off x="8769350" y="216852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261" name="Shape 3261"/>
          <p:cNvSpPr/>
          <p:nvPr/>
        </p:nvSpPr>
        <p:spPr>
          <a:xfrm>
            <a:off x="7620000" y="2092325"/>
            <a:ext cx="67191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Fringe</a:t>
            </a:r>
          </a:p>
        </p:txBody>
      </p:sp>
      <p:sp>
        <p:nvSpPr>
          <p:cNvPr id="3262" name="Shape 3262"/>
          <p:cNvSpPr/>
          <p:nvPr/>
        </p:nvSpPr>
        <p:spPr>
          <a:xfrm>
            <a:off x="8769350" y="25082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7C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263" name="Shape 3263"/>
          <p:cNvSpPr/>
          <p:nvPr/>
        </p:nvSpPr>
        <p:spPr>
          <a:xfrm>
            <a:off x="7620000" y="2432050"/>
            <a:ext cx="8150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Current</a:t>
            </a:r>
          </a:p>
        </p:txBody>
      </p:sp>
      <p:sp>
        <p:nvSpPr>
          <p:cNvPr id="3264" name="Shape 3264"/>
          <p:cNvSpPr/>
          <p:nvPr/>
        </p:nvSpPr>
        <p:spPr>
          <a:xfrm>
            <a:off x="8769350" y="28479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265" name="Shape 3265"/>
          <p:cNvSpPr/>
          <p:nvPr/>
        </p:nvSpPr>
        <p:spPr>
          <a:xfrm>
            <a:off x="7620000" y="2771775"/>
            <a:ext cx="71566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Visible</a:t>
            </a:r>
          </a:p>
        </p:txBody>
      </p:sp>
      <p:sp>
        <p:nvSpPr>
          <p:cNvPr id="3266" name="Shape 3266"/>
          <p:cNvSpPr/>
          <p:nvPr/>
        </p:nvSpPr>
        <p:spPr>
          <a:xfrm>
            <a:off x="8769350" y="31877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267" name="Shape 3267"/>
          <p:cNvSpPr/>
          <p:nvPr/>
        </p:nvSpPr>
        <p:spPr>
          <a:xfrm>
            <a:off x="7620000" y="3111500"/>
            <a:ext cx="5229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Goal</a:t>
            </a:r>
          </a:p>
        </p:txBody>
      </p:sp>
      <p:sp>
        <p:nvSpPr>
          <p:cNvPr id="3268" name="Shape 3268"/>
          <p:cNvSpPr/>
          <p:nvPr/>
        </p:nvSpPr>
        <p:spPr>
          <a:xfrm>
            <a:off x="3429000" y="158591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</a:t>
            </a:r>
          </a:p>
        </p:txBody>
      </p:sp>
      <p:sp>
        <p:nvSpPr>
          <p:cNvPr id="3269" name="Shape 3269"/>
          <p:cNvSpPr/>
          <p:nvPr/>
        </p:nvSpPr>
        <p:spPr>
          <a:xfrm>
            <a:off x="25146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</a:t>
            </a:r>
          </a:p>
        </p:txBody>
      </p:sp>
      <p:sp>
        <p:nvSpPr>
          <p:cNvPr id="3270" name="Shape 3270"/>
          <p:cNvSpPr/>
          <p:nvPr/>
        </p:nvSpPr>
        <p:spPr>
          <a:xfrm>
            <a:off x="43434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</a:t>
            </a:r>
          </a:p>
        </p:txBody>
      </p:sp>
      <p:sp>
        <p:nvSpPr>
          <p:cNvPr id="3271" name="Shape 3271"/>
          <p:cNvSpPr/>
          <p:nvPr/>
        </p:nvSpPr>
        <p:spPr>
          <a:xfrm>
            <a:off x="1752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4</a:t>
            </a:r>
          </a:p>
        </p:txBody>
      </p:sp>
      <p:sp>
        <p:nvSpPr>
          <p:cNvPr id="3272" name="Shape 3272"/>
          <p:cNvSpPr/>
          <p:nvPr/>
        </p:nvSpPr>
        <p:spPr>
          <a:xfrm>
            <a:off x="2895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5</a:t>
            </a:r>
          </a:p>
        </p:txBody>
      </p:sp>
      <p:sp>
        <p:nvSpPr>
          <p:cNvPr id="3273" name="Shape 3273"/>
          <p:cNvSpPr/>
          <p:nvPr/>
        </p:nvSpPr>
        <p:spPr>
          <a:xfrm>
            <a:off x="4038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6</a:t>
            </a:r>
          </a:p>
        </p:txBody>
      </p:sp>
      <p:sp>
        <p:nvSpPr>
          <p:cNvPr id="3274" name="Shape 3274"/>
          <p:cNvSpPr/>
          <p:nvPr/>
        </p:nvSpPr>
        <p:spPr>
          <a:xfrm>
            <a:off x="5105400" y="353695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7</a:t>
            </a:r>
          </a:p>
        </p:txBody>
      </p:sp>
      <p:sp>
        <p:nvSpPr>
          <p:cNvPr id="3275" name="Shape 3275"/>
          <p:cNvSpPr/>
          <p:nvPr/>
        </p:nvSpPr>
        <p:spPr>
          <a:xfrm>
            <a:off x="9906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8</a:t>
            </a:r>
          </a:p>
        </p:txBody>
      </p:sp>
      <p:sp>
        <p:nvSpPr>
          <p:cNvPr id="3276" name="Shape 3276"/>
          <p:cNvSpPr/>
          <p:nvPr/>
        </p:nvSpPr>
        <p:spPr>
          <a:xfrm>
            <a:off x="16764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9</a:t>
            </a:r>
          </a:p>
        </p:txBody>
      </p:sp>
      <p:sp>
        <p:nvSpPr>
          <p:cNvPr id="3277" name="Shape 3277"/>
          <p:cNvSpPr/>
          <p:nvPr/>
        </p:nvSpPr>
        <p:spPr>
          <a:xfrm>
            <a:off x="23622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10</a:t>
            </a:r>
          </a:p>
        </p:txBody>
      </p:sp>
      <p:sp>
        <p:nvSpPr>
          <p:cNvPr id="3278" name="Shape 3278"/>
          <p:cNvSpPr/>
          <p:nvPr/>
        </p:nvSpPr>
        <p:spPr>
          <a:xfrm>
            <a:off x="3048000" y="4510087"/>
            <a:ext cx="247105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11</a:t>
            </a:r>
          </a:p>
        </p:txBody>
      </p:sp>
      <p:sp>
        <p:nvSpPr>
          <p:cNvPr id="3279" name="Shape 3279"/>
          <p:cNvSpPr/>
          <p:nvPr/>
        </p:nvSpPr>
        <p:spPr>
          <a:xfrm>
            <a:off x="37338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12</a:t>
            </a:r>
          </a:p>
        </p:txBody>
      </p:sp>
      <p:sp>
        <p:nvSpPr>
          <p:cNvPr id="3280" name="Shape 3280"/>
          <p:cNvSpPr/>
          <p:nvPr/>
        </p:nvSpPr>
        <p:spPr>
          <a:xfrm>
            <a:off x="44196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13</a:t>
            </a:r>
          </a:p>
        </p:txBody>
      </p:sp>
      <p:sp>
        <p:nvSpPr>
          <p:cNvPr id="3281" name="Shape 3281"/>
          <p:cNvSpPr/>
          <p:nvPr/>
        </p:nvSpPr>
        <p:spPr>
          <a:xfrm>
            <a:off x="51054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14</a:t>
            </a:r>
          </a:p>
        </p:txBody>
      </p:sp>
      <p:sp>
        <p:nvSpPr>
          <p:cNvPr id="3282" name="Shape 3282"/>
          <p:cNvSpPr/>
          <p:nvPr/>
        </p:nvSpPr>
        <p:spPr>
          <a:xfrm>
            <a:off x="58674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15</a:t>
            </a:r>
          </a:p>
        </p:txBody>
      </p:sp>
      <p:sp>
        <p:nvSpPr>
          <p:cNvPr id="3283" name="Shape 3283"/>
          <p:cNvSpPr/>
          <p:nvPr/>
        </p:nvSpPr>
        <p:spPr>
          <a:xfrm>
            <a:off x="5113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</a:t>
            </a:r>
          </a:p>
        </p:txBody>
      </p:sp>
      <p:sp>
        <p:nvSpPr>
          <p:cNvPr id="3284" name="Shape 3284"/>
          <p:cNvSpPr/>
          <p:nvPr/>
        </p:nvSpPr>
        <p:spPr>
          <a:xfrm>
            <a:off x="8923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17</a:t>
            </a:r>
          </a:p>
        </p:txBody>
      </p:sp>
      <p:sp>
        <p:nvSpPr>
          <p:cNvPr id="3285" name="Shape 3285"/>
          <p:cNvSpPr/>
          <p:nvPr/>
        </p:nvSpPr>
        <p:spPr>
          <a:xfrm>
            <a:off x="13495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18</a:t>
            </a:r>
          </a:p>
        </p:txBody>
      </p:sp>
      <p:sp>
        <p:nvSpPr>
          <p:cNvPr id="3286" name="Shape 3286"/>
          <p:cNvSpPr/>
          <p:nvPr/>
        </p:nvSpPr>
        <p:spPr>
          <a:xfrm>
            <a:off x="17305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19</a:t>
            </a:r>
          </a:p>
        </p:txBody>
      </p:sp>
      <p:sp>
        <p:nvSpPr>
          <p:cNvPr id="3287" name="Shape 3287"/>
          <p:cNvSpPr/>
          <p:nvPr/>
        </p:nvSpPr>
        <p:spPr>
          <a:xfrm>
            <a:off x="21877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</a:t>
            </a:r>
          </a:p>
        </p:txBody>
      </p:sp>
      <p:sp>
        <p:nvSpPr>
          <p:cNvPr id="3288" name="Shape 3288"/>
          <p:cNvSpPr/>
          <p:nvPr/>
        </p:nvSpPr>
        <p:spPr>
          <a:xfrm>
            <a:off x="26449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</a:t>
            </a:r>
          </a:p>
        </p:txBody>
      </p:sp>
      <p:sp>
        <p:nvSpPr>
          <p:cNvPr id="3289" name="Shape 3289"/>
          <p:cNvSpPr/>
          <p:nvPr/>
        </p:nvSpPr>
        <p:spPr>
          <a:xfrm>
            <a:off x="30259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22</a:t>
            </a:r>
          </a:p>
        </p:txBody>
      </p:sp>
      <p:sp>
        <p:nvSpPr>
          <p:cNvPr id="3290" name="Shape 3290"/>
          <p:cNvSpPr/>
          <p:nvPr/>
        </p:nvSpPr>
        <p:spPr>
          <a:xfrm>
            <a:off x="34831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23</a:t>
            </a:r>
          </a:p>
        </p:txBody>
      </p:sp>
      <p:sp>
        <p:nvSpPr>
          <p:cNvPr id="3291" name="Shape 3291"/>
          <p:cNvSpPr/>
          <p:nvPr/>
        </p:nvSpPr>
        <p:spPr>
          <a:xfrm>
            <a:off x="39403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24</a:t>
            </a:r>
          </a:p>
        </p:txBody>
      </p:sp>
      <p:sp>
        <p:nvSpPr>
          <p:cNvPr id="3292" name="Shape 3292"/>
          <p:cNvSpPr/>
          <p:nvPr/>
        </p:nvSpPr>
        <p:spPr>
          <a:xfrm>
            <a:off x="43975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25</a:t>
            </a:r>
          </a:p>
        </p:txBody>
      </p:sp>
      <p:sp>
        <p:nvSpPr>
          <p:cNvPr id="3293" name="Shape 3293"/>
          <p:cNvSpPr/>
          <p:nvPr/>
        </p:nvSpPr>
        <p:spPr>
          <a:xfrm>
            <a:off x="47785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26</a:t>
            </a:r>
          </a:p>
        </p:txBody>
      </p:sp>
      <p:sp>
        <p:nvSpPr>
          <p:cNvPr id="3294" name="Shape 3294"/>
          <p:cNvSpPr/>
          <p:nvPr/>
        </p:nvSpPr>
        <p:spPr>
          <a:xfrm>
            <a:off x="52357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27</a:t>
            </a:r>
          </a:p>
        </p:txBody>
      </p:sp>
      <p:sp>
        <p:nvSpPr>
          <p:cNvPr id="3295" name="Shape 3295"/>
          <p:cNvSpPr/>
          <p:nvPr/>
        </p:nvSpPr>
        <p:spPr>
          <a:xfrm>
            <a:off x="56929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28</a:t>
            </a:r>
          </a:p>
        </p:txBody>
      </p:sp>
      <p:sp>
        <p:nvSpPr>
          <p:cNvPr id="3296" name="Shape 3296"/>
          <p:cNvSpPr/>
          <p:nvPr/>
        </p:nvSpPr>
        <p:spPr>
          <a:xfrm>
            <a:off x="60739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29</a:t>
            </a:r>
          </a:p>
        </p:txBody>
      </p:sp>
      <p:sp>
        <p:nvSpPr>
          <p:cNvPr id="3297" name="Shape 3297"/>
          <p:cNvSpPr/>
          <p:nvPr/>
        </p:nvSpPr>
        <p:spPr>
          <a:xfrm>
            <a:off x="65311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30</a:t>
            </a:r>
          </a:p>
        </p:txBody>
      </p:sp>
      <p:sp>
        <p:nvSpPr>
          <p:cNvPr id="3298" name="Shape 3298"/>
          <p:cNvSpPr/>
          <p:nvPr/>
        </p:nvSpPr>
        <p:spPr>
          <a:xfrm>
            <a:off x="69883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</a:t>
            </a:r>
          </a:p>
        </p:txBody>
      </p:sp>
      <p:sp>
        <p:nvSpPr>
          <p:cNvPr id="3299" name="Shape 3299"/>
          <p:cNvSpPr/>
          <p:nvPr/>
        </p:nvSpPr>
        <p:spPr>
          <a:xfrm>
            <a:off x="2971800" y="20955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4</a:t>
            </a:r>
          </a:p>
        </p:txBody>
      </p:sp>
      <p:sp>
        <p:nvSpPr>
          <p:cNvPr id="3300" name="Shape 3300"/>
          <p:cNvSpPr/>
          <p:nvPr/>
        </p:nvSpPr>
        <p:spPr>
          <a:xfrm>
            <a:off x="4267200" y="20955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3</a:t>
            </a:r>
          </a:p>
        </p:txBody>
      </p:sp>
      <p:sp>
        <p:nvSpPr>
          <p:cNvPr id="3301" name="Shape 3301"/>
          <p:cNvSpPr/>
          <p:nvPr/>
        </p:nvSpPr>
        <p:spPr>
          <a:xfrm>
            <a:off x="2209800" y="3048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7</a:t>
            </a:r>
          </a:p>
        </p:txBody>
      </p:sp>
      <p:sp>
        <p:nvSpPr>
          <p:cNvPr id="3302" name="Shape 3302"/>
          <p:cNvSpPr/>
          <p:nvPr/>
        </p:nvSpPr>
        <p:spPr>
          <a:xfrm>
            <a:off x="1524000" y="40005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2</a:t>
            </a:r>
          </a:p>
        </p:txBody>
      </p:sp>
      <p:sp>
        <p:nvSpPr>
          <p:cNvPr id="3303" name="Shape 3303"/>
          <p:cNvSpPr/>
          <p:nvPr/>
        </p:nvSpPr>
        <p:spPr>
          <a:xfrm>
            <a:off x="3124200" y="3048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2</a:t>
            </a:r>
          </a:p>
        </p:txBody>
      </p:sp>
      <p:sp>
        <p:nvSpPr>
          <p:cNvPr id="3304" name="Shape 3304"/>
          <p:cNvSpPr/>
          <p:nvPr/>
        </p:nvSpPr>
        <p:spPr>
          <a:xfrm>
            <a:off x="4267200" y="3048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2</a:t>
            </a:r>
          </a:p>
        </p:txBody>
      </p:sp>
      <p:sp>
        <p:nvSpPr>
          <p:cNvPr id="3305" name="Shape 3305"/>
          <p:cNvSpPr/>
          <p:nvPr/>
        </p:nvSpPr>
        <p:spPr>
          <a:xfrm>
            <a:off x="5029200" y="3048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4</a:t>
            </a:r>
          </a:p>
        </p:txBody>
      </p:sp>
      <p:sp>
        <p:nvSpPr>
          <p:cNvPr id="3306" name="Shape 3306"/>
          <p:cNvSpPr/>
          <p:nvPr/>
        </p:nvSpPr>
        <p:spPr>
          <a:xfrm>
            <a:off x="2057400" y="40005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5</a:t>
            </a:r>
          </a:p>
        </p:txBody>
      </p:sp>
      <p:sp>
        <p:nvSpPr>
          <p:cNvPr id="3307" name="Shape 3307"/>
          <p:cNvSpPr/>
          <p:nvPr/>
        </p:nvSpPr>
        <p:spPr>
          <a:xfrm>
            <a:off x="2743200" y="40005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4</a:t>
            </a:r>
          </a:p>
        </p:txBody>
      </p:sp>
      <p:sp>
        <p:nvSpPr>
          <p:cNvPr id="3308" name="Shape 3308"/>
          <p:cNvSpPr/>
          <p:nvPr/>
        </p:nvSpPr>
        <p:spPr>
          <a:xfrm>
            <a:off x="3429000" y="40005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4</a:t>
            </a:r>
          </a:p>
        </p:txBody>
      </p:sp>
      <p:sp>
        <p:nvSpPr>
          <p:cNvPr id="3309" name="Shape 3309"/>
          <p:cNvSpPr/>
          <p:nvPr/>
        </p:nvSpPr>
        <p:spPr>
          <a:xfrm>
            <a:off x="3962400" y="40005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4</a:t>
            </a:r>
          </a:p>
        </p:txBody>
      </p:sp>
      <p:sp>
        <p:nvSpPr>
          <p:cNvPr id="3310" name="Shape 3310"/>
          <p:cNvSpPr/>
          <p:nvPr/>
        </p:nvSpPr>
        <p:spPr>
          <a:xfrm>
            <a:off x="4343400" y="40005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3</a:t>
            </a:r>
          </a:p>
        </p:txBody>
      </p:sp>
      <p:sp>
        <p:nvSpPr>
          <p:cNvPr id="3311" name="Shape 3311"/>
          <p:cNvSpPr/>
          <p:nvPr/>
        </p:nvSpPr>
        <p:spPr>
          <a:xfrm>
            <a:off x="5257800" y="40005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6</a:t>
            </a:r>
          </a:p>
        </p:txBody>
      </p:sp>
      <p:sp>
        <p:nvSpPr>
          <p:cNvPr id="3312" name="Shape 3312"/>
          <p:cNvSpPr/>
          <p:nvPr/>
        </p:nvSpPr>
        <p:spPr>
          <a:xfrm>
            <a:off x="5943600" y="40005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9</a:t>
            </a:r>
          </a:p>
        </p:txBody>
      </p:sp>
      <p:sp>
        <p:nvSpPr>
          <p:cNvPr id="3313" name="Shape 3313"/>
          <p:cNvSpPr/>
          <p:nvPr/>
        </p:nvSpPr>
        <p:spPr>
          <a:xfrm>
            <a:off x="7620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3</a:t>
            </a:r>
          </a:p>
        </p:txBody>
      </p:sp>
      <p:sp>
        <p:nvSpPr>
          <p:cNvPr id="3314" name="Shape 3314"/>
          <p:cNvSpPr/>
          <p:nvPr/>
        </p:nvSpPr>
        <p:spPr>
          <a:xfrm>
            <a:off x="11430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4</a:t>
            </a:r>
          </a:p>
        </p:txBody>
      </p:sp>
      <p:sp>
        <p:nvSpPr>
          <p:cNvPr id="3315" name="Shape 3315"/>
          <p:cNvSpPr/>
          <p:nvPr/>
        </p:nvSpPr>
        <p:spPr>
          <a:xfrm>
            <a:off x="15240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7</a:t>
            </a:r>
          </a:p>
        </p:txBody>
      </p:sp>
      <p:sp>
        <p:nvSpPr>
          <p:cNvPr id="3316" name="Shape 3316"/>
          <p:cNvSpPr/>
          <p:nvPr/>
        </p:nvSpPr>
        <p:spPr>
          <a:xfrm>
            <a:off x="19812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2</a:t>
            </a:r>
          </a:p>
        </p:txBody>
      </p:sp>
      <p:sp>
        <p:nvSpPr>
          <p:cNvPr id="3317" name="Shape 3317"/>
          <p:cNvSpPr/>
          <p:nvPr/>
        </p:nvSpPr>
        <p:spPr>
          <a:xfrm>
            <a:off x="23622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4</a:t>
            </a:r>
          </a:p>
        </p:txBody>
      </p:sp>
      <p:sp>
        <p:nvSpPr>
          <p:cNvPr id="3318" name="Shape 3318"/>
          <p:cNvSpPr/>
          <p:nvPr/>
        </p:nvSpPr>
        <p:spPr>
          <a:xfrm>
            <a:off x="27432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8</a:t>
            </a:r>
          </a:p>
        </p:txBody>
      </p:sp>
      <p:sp>
        <p:nvSpPr>
          <p:cNvPr id="3319" name="Shape 3319"/>
          <p:cNvSpPr/>
          <p:nvPr/>
        </p:nvSpPr>
        <p:spPr>
          <a:xfrm>
            <a:off x="31242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6</a:t>
            </a:r>
          </a:p>
        </p:txBody>
      </p:sp>
      <p:sp>
        <p:nvSpPr>
          <p:cNvPr id="3320" name="Shape 3320"/>
          <p:cNvSpPr/>
          <p:nvPr/>
        </p:nvSpPr>
        <p:spPr>
          <a:xfrm>
            <a:off x="38100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4</a:t>
            </a:r>
          </a:p>
        </p:txBody>
      </p:sp>
      <p:sp>
        <p:nvSpPr>
          <p:cNvPr id="3321" name="Shape 3321"/>
          <p:cNvSpPr/>
          <p:nvPr/>
        </p:nvSpPr>
        <p:spPr>
          <a:xfrm>
            <a:off x="43434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3</a:t>
            </a:r>
          </a:p>
        </p:txBody>
      </p:sp>
      <p:sp>
        <p:nvSpPr>
          <p:cNvPr id="3322" name="Shape 3322"/>
          <p:cNvSpPr/>
          <p:nvPr/>
        </p:nvSpPr>
        <p:spPr>
          <a:xfrm>
            <a:off x="46482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4</a:t>
            </a:r>
          </a:p>
        </p:txBody>
      </p:sp>
      <p:sp>
        <p:nvSpPr>
          <p:cNvPr id="3323" name="Shape 3323"/>
          <p:cNvSpPr/>
          <p:nvPr/>
        </p:nvSpPr>
        <p:spPr>
          <a:xfrm>
            <a:off x="51054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2</a:t>
            </a:r>
          </a:p>
        </p:txBody>
      </p:sp>
      <p:sp>
        <p:nvSpPr>
          <p:cNvPr id="3324" name="Shape 3324"/>
          <p:cNvSpPr/>
          <p:nvPr/>
        </p:nvSpPr>
        <p:spPr>
          <a:xfrm>
            <a:off x="57912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3</a:t>
            </a:r>
          </a:p>
        </p:txBody>
      </p:sp>
      <p:sp>
        <p:nvSpPr>
          <p:cNvPr id="3325" name="Shape 3325"/>
          <p:cNvSpPr/>
          <p:nvPr/>
        </p:nvSpPr>
        <p:spPr>
          <a:xfrm>
            <a:off x="60960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9</a:t>
            </a:r>
          </a:p>
        </p:txBody>
      </p:sp>
      <p:sp>
        <p:nvSpPr>
          <p:cNvPr id="3326" name="Shape 3326"/>
          <p:cNvSpPr/>
          <p:nvPr/>
        </p:nvSpPr>
        <p:spPr>
          <a:xfrm>
            <a:off x="66294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2</a:t>
            </a:r>
          </a:p>
        </p:txBody>
      </p:sp>
      <p:sp>
        <p:nvSpPr>
          <p:cNvPr id="3327" name="Shape 3327"/>
          <p:cNvSpPr/>
          <p:nvPr/>
        </p:nvSpPr>
        <p:spPr>
          <a:xfrm>
            <a:off x="35052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5</a:t>
            </a:r>
          </a:p>
        </p:txBody>
      </p:sp>
      <p:sp>
        <p:nvSpPr>
          <p:cNvPr id="3328" name="Shape 3328"/>
          <p:cNvSpPr/>
          <p:nvPr/>
        </p:nvSpPr>
        <p:spPr>
          <a:xfrm>
            <a:off x="53340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8</a:t>
            </a:r>
          </a:p>
        </p:txBody>
      </p:sp>
      <p:sp>
        <p:nvSpPr>
          <p:cNvPr id="3329" name="Shape 3329"/>
          <p:cNvSpPr/>
          <p:nvPr/>
        </p:nvSpPr>
        <p:spPr>
          <a:xfrm>
            <a:off x="0" y="6324600"/>
            <a:ext cx="9220200" cy="526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>
              <a:buClr>
                <a:srgbClr val="FBFA00"/>
              </a:buClr>
              <a:buFont typeface="Arial"/>
              <a:defRPr sz="1800">
                <a:uFillTx/>
              </a:defRPr>
            </a:pP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rPr>
              <a:t>Fringe: [27(</a:t>
            </a:r>
            <a:r>
              <a:rPr sz="16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rPr>
              <a:t>10</a:t>
            </a: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rPr>
              <a:t>), 4(</a:t>
            </a:r>
            <a:r>
              <a:rPr sz="16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rPr>
              <a:t>11</a:t>
            </a: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rPr>
              <a:t>), 25(</a:t>
            </a:r>
            <a:r>
              <a:rPr sz="16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rPr>
              <a:t>12</a:t>
            </a: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rPr>
              <a:t>), 26(</a:t>
            </a:r>
            <a:r>
              <a:rPr sz="16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rPr>
              <a:t>12</a:t>
            </a: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rPr>
              <a:t>), 14(</a:t>
            </a:r>
            <a:r>
              <a:rPr sz="16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rPr>
              <a:t>13</a:t>
            </a: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rPr>
              <a:t>), 24(</a:t>
            </a:r>
            <a:r>
              <a:rPr sz="16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rPr>
              <a:t>13</a:t>
            </a: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rPr>
              <a:t>), 20(</a:t>
            </a:r>
            <a:r>
              <a:rPr sz="16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rPr>
              <a:t>14</a:t>
            </a: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rPr>
              <a:t>)</a:t>
            </a: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, </a:t>
            </a: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rPr>
              <a:t>15(</a:t>
            </a:r>
            <a:r>
              <a:rPr sz="16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rPr>
              <a:t>16</a:t>
            </a: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rPr>
              <a:t>), 21(</a:t>
            </a:r>
            <a:r>
              <a:rPr sz="16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rPr>
              <a:t>18</a:t>
            </a: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rPr>
              <a:t>)]</a:t>
            </a:r>
            <a:endParaRPr sz="1600">
              <a:solidFill>
                <a:srgbClr val="FBFA00"/>
              </a:solidFill>
              <a:uFill>
                <a:solidFill>
                  <a:srgbClr val="FBFA00"/>
                </a:solidFill>
              </a:uFill>
              <a:latin typeface="+mj-lt"/>
              <a:ea typeface="+mj-ea"/>
              <a:cs typeface="+mj-cs"/>
              <a:sym typeface="Arial"/>
            </a:endParaRPr>
          </a:p>
          <a:p>
            <a:pPr lvl="0">
              <a:buClr>
                <a:srgbClr val="FBFA00"/>
              </a:buClr>
              <a:buFont typeface="Arial"/>
              <a:defRPr sz="1800">
                <a:uFillTx/>
              </a:defRPr>
            </a:pP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rPr>
              <a:t>                                                 </a:t>
            </a:r>
            <a:r>
              <a:rPr sz="16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+mj-lt"/>
                <a:ea typeface="+mj-ea"/>
                <a:cs typeface="+mj-cs"/>
                <a:sym typeface="Arial"/>
              </a:rPr>
              <a:t>+ [22(</a:t>
            </a:r>
            <a:r>
              <a:rPr sz="16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rPr>
              <a:t>16</a:t>
            </a:r>
            <a:r>
              <a:rPr sz="16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+mj-lt"/>
                <a:ea typeface="+mj-ea"/>
                <a:cs typeface="+mj-cs"/>
                <a:sym typeface="Arial"/>
              </a:rPr>
              <a:t>)</a:t>
            </a: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, </a:t>
            </a:r>
            <a:r>
              <a:rPr sz="16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+mj-lt"/>
                <a:ea typeface="+mj-ea"/>
                <a:cs typeface="+mj-cs"/>
                <a:sym typeface="Arial"/>
              </a:rPr>
              <a:t>23(</a:t>
            </a:r>
            <a:r>
              <a:rPr sz="16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rPr>
              <a:t>15</a:t>
            </a:r>
            <a:r>
              <a:rPr sz="16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+mj-lt"/>
                <a:ea typeface="+mj-ea"/>
                <a:cs typeface="+mj-cs"/>
                <a:sym typeface="Arial"/>
              </a:rPr>
              <a:t>)]</a:t>
            </a: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rPr>
              <a:t> </a:t>
            </a:r>
          </a:p>
        </p:txBody>
      </p:sp>
      <p:sp>
        <p:nvSpPr>
          <p:cNvPr id="3330" name="Shape 3330"/>
          <p:cNvSpPr/>
          <p:nvPr/>
        </p:nvSpPr>
        <p:spPr>
          <a:xfrm>
            <a:off x="7604125" y="3851275"/>
            <a:ext cx="800522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Edge Cost</a:t>
            </a:r>
          </a:p>
        </p:txBody>
      </p:sp>
      <p:sp>
        <p:nvSpPr>
          <p:cNvPr id="3331" name="Shape 3331"/>
          <p:cNvSpPr/>
          <p:nvPr/>
        </p:nvSpPr>
        <p:spPr>
          <a:xfrm>
            <a:off x="8823325" y="3851275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9</a:t>
            </a:r>
          </a:p>
        </p:txBody>
      </p:sp>
      <p:sp>
        <p:nvSpPr>
          <p:cNvPr id="3332" name="Shape 333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4" name="Shape 33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Uniform Cost Fringe Trace</a:t>
            </a:r>
          </a:p>
        </p:txBody>
      </p:sp>
      <p:sp>
        <p:nvSpPr>
          <p:cNvPr id="3335" name="Shape 33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13807" indent="-193963" defTabSz="457200">
              <a:spcBef>
                <a:spcPts val="1000"/>
              </a:spcBef>
              <a:buClr>
                <a:srgbClr val="FBFA00"/>
              </a:buClr>
              <a:buFont typeface="Arial"/>
              <a:buAutoNum type="arabicPeriod" startAt="1"/>
              <a:defRPr sz="1800">
                <a:solidFill>
                  <a:srgbClr val="000000"/>
                </a:solidFill>
                <a:uFillTx/>
              </a:defRPr>
            </a:pPr>
            <a:r>
              <a:rPr sz="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[</a:t>
            </a:r>
            <a:r>
              <a:rPr b="1" sz="800">
                <a:solidFill>
                  <a:srgbClr val="FFD479"/>
                </a:solidFill>
                <a:uFill>
                  <a:solidFill>
                    <a:srgbClr val="FFD479"/>
                  </a:solidFill>
                </a:uFill>
                <a:latin typeface="+mj-lt"/>
                <a:ea typeface="+mj-ea"/>
                <a:cs typeface="+mj-cs"/>
                <a:sym typeface="Arial"/>
              </a:rPr>
              <a:t>1(0)</a:t>
            </a:r>
            <a:r>
              <a:rPr sz="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]</a:t>
            </a:r>
            <a:endParaRPr sz="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13807" indent="-193963" defTabSz="457200">
              <a:spcBef>
                <a:spcPts val="1000"/>
              </a:spcBef>
              <a:buClr>
                <a:srgbClr val="FBFA00"/>
              </a:buClr>
              <a:buFont typeface="Arial"/>
              <a:buAutoNum type="arabicPeriod" startAt="1"/>
              <a:defRPr sz="1800">
                <a:solidFill>
                  <a:srgbClr val="000000"/>
                </a:solidFill>
                <a:uFillTx/>
              </a:defRPr>
            </a:pPr>
            <a:r>
              <a:rPr sz="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[</a:t>
            </a:r>
            <a:r>
              <a:rPr b="1" sz="800">
                <a:solidFill>
                  <a:srgbClr val="FFD479"/>
                </a:solidFill>
                <a:uFill>
                  <a:solidFill>
                    <a:srgbClr val="FFD479"/>
                  </a:solidFill>
                </a:uFill>
                <a:latin typeface="+mj-lt"/>
                <a:ea typeface="+mj-ea"/>
                <a:cs typeface="+mj-cs"/>
                <a:sym typeface="Arial"/>
              </a:rPr>
              <a:t>3(3)</a:t>
            </a:r>
            <a:r>
              <a:rPr sz="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, </a:t>
            </a:r>
            <a:r>
              <a:rPr sz="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2(4)</a:t>
            </a:r>
            <a:r>
              <a:rPr sz="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]</a:t>
            </a:r>
            <a:endParaRPr sz="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13807" indent="-193963" defTabSz="457200">
              <a:spcBef>
                <a:spcPts val="1000"/>
              </a:spcBef>
              <a:buClr>
                <a:srgbClr val="FBFA00"/>
              </a:buClr>
              <a:buFont typeface="Arial"/>
              <a:buAutoNum type="arabicPeriod" startAt="1"/>
              <a:defRPr sz="1800">
                <a:solidFill>
                  <a:srgbClr val="000000"/>
                </a:solidFill>
                <a:uFillTx/>
              </a:defRPr>
            </a:pPr>
            <a:r>
              <a:rPr sz="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[</a:t>
            </a:r>
            <a:r>
              <a:rPr b="1" sz="800">
                <a:solidFill>
                  <a:srgbClr val="FFD479"/>
                </a:solidFill>
                <a:uFill>
                  <a:solidFill>
                    <a:srgbClr val="FFD479"/>
                  </a:solidFill>
                </a:uFill>
                <a:latin typeface="+mj-lt"/>
                <a:ea typeface="+mj-ea"/>
                <a:cs typeface="+mj-cs"/>
                <a:sym typeface="Arial"/>
              </a:rPr>
              <a:t>2(4)</a:t>
            </a:r>
            <a:r>
              <a:rPr sz="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, </a:t>
            </a:r>
            <a:r>
              <a:rPr sz="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6(5), 7(7)</a:t>
            </a:r>
            <a:r>
              <a:rPr sz="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]</a:t>
            </a:r>
            <a:endParaRPr sz="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13807" indent="-193963" defTabSz="457200">
              <a:spcBef>
                <a:spcPts val="1000"/>
              </a:spcBef>
              <a:buClr>
                <a:srgbClr val="FBFA00"/>
              </a:buClr>
              <a:buFont typeface="Arial"/>
              <a:buAutoNum type="arabicPeriod" startAt="1"/>
              <a:defRPr sz="1800">
                <a:solidFill>
                  <a:srgbClr val="000000"/>
                </a:solidFill>
                <a:uFillTx/>
              </a:defRPr>
            </a:pPr>
            <a:r>
              <a:rPr sz="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[</a:t>
            </a:r>
            <a:r>
              <a:rPr b="1" sz="800">
                <a:solidFill>
                  <a:srgbClr val="FFD479"/>
                </a:solidFill>
                <a:uFill>
                  <a:solidFill>
                    <a:srgbClr val="FFD479"/>
                  </a:solidFill>
                </a:uFill>
                <a:latin typeface="+mj-lt"/>
                <a:ea typeface="+mj-ea"/>
                <a:cs typeface="+mj-cs"/>
                <a:sym typeface="Arial"/>
              </a:rPr>
              <a:t>6(5)</a:t>
            </a:r>
            <a:r>
              <a:rPr sz="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, </a:t>
            </a:r>
            <a:r>
              <a:rPr sz="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5(6)</a:t>
            </a:r>
            <a:r>
              <a:rPr sz="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, 7(7), </a:t>
            </a:r>
            <a:r>
              <a:rPr sz="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4(11)</a:t>
            </a:r>
            <a:r>
              <a:rPr sz="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]</a:t>
            </a:r>
            <a:endParaRPr sz="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13807" indent="-193963" defTabSz="457200">
              <a:spcBef>
                <a:spcPts val="1000"/>
              </a:spcBef>
              <a:buClr>
                <a:srgbClr val="FBFA00"/>
              </a:buClr>
              <a:buFont typeface="Arial"/>
              <a:buAutoNum type="arabicPeriod" startAt="1"/>
              <a:defRPr sz="1800">
                <a:solidFill>
                  <a:srgbClr val="000000"/>
                </a:solidFill>
                <a:uFillTx/>
              </a:defRPr>
            </a:pPr>
            <a:r>
              <a:rPr sz="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[</a:t>
            </a:r>
            <a:r>
              <a:rPr b="1" sz="800">
                <a:solidFill>
                  <a:srgbClr val="FFD479"/>
                </a:solidFill>
                <a:uFill>
                  <a:solidFill>
                    <a:srgbClr val="FFD479"/>
                  </a:solidFill>
                </a:uFill>
                <a:latin typeface="+mj-lt"/>
                <a:ea typeface="+mj-ea"/>
                <a:cs typeface="+mj-cs"/>
                <a:sym typeface="Arial"/>
              </a:rPr>
              <a:t>5(6)</a:t>
            </a:r>
            <a:r>
              <a:rPr sz="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, 7(7), </a:t>
            </a:r>
            <a:r>
              <a:rPr sz="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13(8)</a:t>
            </a:r>
            <a:r>
              <a:rPr sz="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, </a:t>
            </a:r>
            <a:r>
              <a:rPr sz="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12(9), </a:t>
            </a:r>
            <a:r>
              <a:rPr sz="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4(11)]</a:t>
            </a:r>
            <a:endParaRPr sz="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13807" indent="-193963" defTabSz="457200">
              <a:spcBef>
                <a:spcPts val="1000"/>
              </a:spcBef>
              <a:buClr>
                <a:srgbClr val="FBFA00"/>
              </a:buClr>
              <a:buFont typeface="Arial"/>
              <a:buAutoNum type="arabicPeriod" startAt="1"/>
              <a:defRPr sz="1800">
                <a:solidFill>
                  <a:srgbClr val="000000"/>
                </a:solidFill>
                <a:uFillTx/>
              </a:defRPr>
            </a:pPr>
            <a:r>
              <a:rPr sz="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[</a:t>
            </a:r>
            <a:r>
              <a:rPr b="1" sz="800">
                <a:solidFill>
                  <a:srgbClr val="FFD479"/>
                </a:solidFill>
                <a:uFill>
                  <a:solidFill>
                    <a:srgbClr val="FFD479"/>
                  </a:solidFill>
                </a:uFill>
                <a:latin typeface="+mj-lt"/>
                <a:ea typeface="+mj-ea"/>
                <a:cs typeface="+mj-cs"/>
                <a:sym typeface="Arial"/>
              </a:rPr>
              <a:t>7(7)</a:t>
            </a:r>
            <a:r>
              <a:rPr sz="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, 13(8), 12(9), </a:t>
            </a:r>
            <a:r>
              <a:rPr sz="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10(10)</a:t>
            </a:r>
            <a:r>
              <a:rPr sz="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, </a:t>
            </a:r>
            <a:r>
              <a:rPr sz="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11(10)</a:t>
            </a:r>
            <a:r>
              <a:rPr sz="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, 4(11)]</a:t>
            </a:r>
            <a:endParaRPr sz="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13807" indent="-193963" defTabSz="457200">
              <a:spcBef>
                <a:spcPts val="1000"/>
              </a:spcBef>
              <a:buClr>
                <a:srgbClr val="FBFA00"/>
              </a:buClr>
              <a:buFont typeface="Arial"/>
              <a:buAutoNum type="arabicPeriod" startAt="1"/>
              <a:defRPr sz="1800">
                <a:solidFill>
                  <a:srgbClr val="000000"/>
                </a:solidFill>
                <a:uFillTx/>
              </a:defRPr>
            </a:pPr>
            <a:r>
              <a:rPr sz="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[</a:t>
            </a:r>
            <a:r>
              <a:rPr b="1" sz="800">
                <a:solidFill>
                  <a:srgbClr val="FFD479"/>
                </a:solidFill>
                <a:uFill>
                  <a:solidFill>
                    <a:srgbClr val="FFD479"/>
                  </a:solidFill>
                </a:uFill>
                <a:latin typeface="+mj-lt"/>
                <a:ea typeface="+mj-ea"/>
                <a:cs typeface="+mj-cs"/>
                <a:sym typeface="Arial"/>
              </a:rPr>
              <a:t>13(8)</a:t>
            </a:r>
            <a:r>
              <a:rPr sz="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, 12(9), 10(10), 11(10), 4(11), </a:t>
            </a:r>
            <a:r>
              <a:rPr sz="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14(13), 15(16)</a:t>
            </a:r>
            <a:r>
              <a:rPr sz="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]</a:t>
            </a:r>
            <a:endParaRPr sz="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13807" indent="-193963" defTabSz="457200">
              <a:spcBef>
                <a:spcPts val="1000"/>
              </a:spcBef>
              <a:buClr>
                <a:srgbClr val="FBFA00"/>
              </a:buClr>
              <a:buFont typeface="Arial"/>
              <a:buAutoNum type="arabicPeriod" startAt="1"/>
              <a:defRPr sz="1800">
                <a:solidFill>
                  <a:srgbClr val="000000"/>
                </a:solidFill>
                <a:uFillTx/>
              </a:defRPr>
            </a:pPr>
            <a:r>
              <a:rPr sz="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[</a:t>
            </a:r>
            <a:r>
              <a:rPr b="1" sz="800">
                <a:solidFill>
                  <a:srgbClr val="FFD479"/>
                </a:solidFill>
                <a:uFill>
                  <a:solidFill>
                    <a:srgbClr val="FFD479"/>
                  </a:solidFill>
                </a:uFill>
                <a:latin typeface="+mj-lt"/>
                <a:ea typeface="+mj-ea"/>
                <a:cs typeface="+mj-cs"/>
                <a:sym typeface="Arial"/>
              </a:rPr>
              <a:t>12(9)</a:t>
            </a:r>
            <a:r>
              <a:rPr sz="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, 10(10), 11(10), </a:t>
            </a:r>
            <a:r>
              <a:rPr sz="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27(10)</a:t>
            </a:r>
            <a:r>
              <a:rPr sz="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, 4(11), </a:t>
            </a:r>
            <a:r>
              <a:rPr sz="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26(12)</a:t>
            </a:r>
            <a:r>
              <a:rPr sz="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, 14(13), 15(16)]</a:t>
            </a:r>
            <a:endParaRPr sz="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13807" indent="-193963" defTabSz="457200">
              <a:spcBef>
                <a:spcPts val="1000"/>
              </a:spcBef>
              <a:buClr>
                <a:srgbClr val="FBFA00"/>
              </a:buClr>
              <a:buFont typeface="Arial"/>
              <a:buAutoNum type="arabicPeriod" startAt="1"/>
              <a:defRPr sz="1800">
                <a:solidFill>
                  <a:srgbClr val="000000"/>
                </a:solidFill>
                <a:uFillTx/>
              </a:defRPr>
            </a:pPr>
            <a:r>
              <a:rPr sz="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[</a:t>
            </a:r>
            <a:r>
              <a:rPr b="1" sz="800">
                <a:solidFill>
                  <a:srgbClr val="FFD479"/>
                </a:solidFill>
                <a:uFill>
                  <a:solidFill>
                    <a:srgbClr val="FFD479"/>
                  </a:solidFill>
                </a:uFill>
                <a:latin typeface="+mj-lt"/>
                <a:ea typeface="+mj-ea"/>
                <a:cs typeface="+mj-cs"/>
                <a:sym typeface="Arial"/>
              </a:rPr>
              <a:t>10(10)</a:t>
            </a:r>
            <a:r>
              <a:rPr sz="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, 11(10), 27(10), 4(11), 26(12), </a:t>
            </a:r>
            <a:r>
              <a:rPr sz="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25(12)</a:t>
            </a:r>
            <a:r>
              <a:rPr sz="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, 14(13),</a:t>
            </a:r>
            <a:r>
              <a:rPr sz="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 24(13)</a:t>
            </a:r>
            <a:r>
              <a:rPr sz="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, 15(16)]</a:t>
            </a:r>
            <a:endParaRPr sz="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13807" indent="-193963" defTabSz="457200">
              <a:spcBef>
                <a:spcPts val="1000"/>
              </a:spcBef>
              <a:buClr>
                <a:srgbClr val="FBFA00"/>
              </a:buClr>
              <a:buFont typeface="Arial"/>
              <a:buAutoNum type="arabicPeriod" startAt="1"/>
              <a:defRPr sz="1800">
                <a:solidFill>
                  <a:srgbClr val="000000"/>
                </a:solidFill>
                <a:uFillTx/>
              </a:defRPr>
            </a:pPr>
            <a:r>
              <a:rPr sz="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[</a:t>
            </a:r>
            <a:r>
              <a:rPr b="1" sz="800">
                <a:solidFill>
                  <a:srgbClr val="FFD479"/>
                </a:solidFill>
                <a:uFill>
                  <a:solidFill>
                    <a:srgbClr val="FFD479"/>
                  </a:solidFill>
                </a:uFill>
                <a:latin typeface="+mj-lt"/>
                <a:ea typeface="+mj-ea"/>
                <a:cs typeface="+mj-cs"/>
                <a:sym typeface="Arial"/>
              </a:rPr>
              <a:t>11(10)</a:t>
            </a:r>
            <a:r>
              <a:rPr sz="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, 27(10), 4(11), 25(12), 26(12), 14(13), 24(13),</a:t>
            </a:r>
            <a:r>
              <a:rPr sz="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 20(14)</a:t>
            </a:r>
            <a:r>
              <a:rPr sz="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, 15(16), </a:t>
            </a:r>
            <a:r>
              <a:rPr sz="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21(18)</a:t>
            </a:r>
            <a:r>
              <a:rPr sz="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]</a:t>
            </a:r>
            <a:endParaRPr sz="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13807" indent="-193963" defTabSz="457200">
              <a:spcBef>
                <a:spcPts val="1000"/>
              </a:spcBef>
              <a:buClr>
                <a:srgbClr val="FBFA00"/>
              </a:buClr>
              <a:buFont typeface="Arial"/>
              <a:buAutoNum type="arabicPeriod" startAt="1"/>
              <a:defRPr sz="1800">
                <a:solidFill>
                  <a:srgbClr val="000000"/>
                </a:solidFill>
                <a:uFillTx/>
              </a:defRPr>
            </a:pPr>
            <a:r>
              <a:rPr sz="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[</a:t>
            </a:r>
            <a:r>
              <a:rPr b="1" sz="800">
                <a:solidFill>
                  <a:srgbClr val="FFD479"/>
                </a:solidFill>
                <a:uFill>
                  <a:solidFill>
                    <a:srgbClr val="FFD479"/>
                  </a:solidFill>
                </a:uFill>
                <a:latin typeface="+mj-lt"/>
                <a:ea typeface="+mj-ea"/>
                <a:cs typeface="+mj-cs"/>
                <a:sym typeface="Arial"/>
              </a:rPr>
              <a:t>27(10)</a:t>
            </a:r>
            <a:r>
              <a:rPr sz="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, 4(11), 25(12), 26(12), 14(13), 24(13), 20(14), </a:t>
            </a:r>
            <a:r>
              <a:rPr sz="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23(15)</a:t>
            </a:r>
            <a:r>
              <a:rPr sz="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, 15(16), </a:t>
            </a:r>
            <a:r>
              <a:rPr sz="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22(16)</a:t>
            </a:r>
            <a:r>
              <a:rPr sz="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, 21(18)]</a:t>
            </a:r>
            <a:endParaRPr sz="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13807" indent="-193963" defTabSz="457200">
              <a:spcBef>
                <a:spcPts val="1000"/>
              </a:spcBef>
              <a:buClr>
                <a:srgbClr val="FBFA00"/>
              </a:buClr>
              <a:buFont typeface="Arial"/>
              <a:buAutoNum type="arabicPeriod" startAt="1"/>
              <a:defRPr sz="1800">
                <a:solidFill>
                  <a:srgbClr val="000000"/>
                </a:solidFill>
                <a:uFillTx/>
              </a:defRPr>
            </a:pPr>
            <a:r>
              <a:rPr sz="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[</a:t>
            </a:r>
            <a:r>
              <a:rPr b="1" sz="800">
                <a:solidFill>
                  <a:srgbClr val="FFD479"/>
                </a:solidFill>
                <a:uFill>
                  <a:solidFill>
                    <a:srgbClr val="FFD479"/>
                  </a:solidFill>
                </a:uFill>
                <a:latin typeface="+mj-lt"/>
                <a:ea typeface="+mj-ea"/>
                <a:cs typeface="+mj-cs"/>
                <a:sym typeface="Arial"/>
              </a:rPr>
              <a:t>4(11)</a:t>
            </a:r>
            <a:r>
              <a:rPr sz="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, 25(12), 26(12), 14(13), 24(13), 20(14), 23(15), 15(16), 23(16), 21(18)]</a:t>
            </a:r>
            <a:endParaRPr sz="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13807" indent="-193963" defTabSz="457200">
              <a:spcBef>
                <a:spcPts val="1000"/>
              </a:spcBef>
              <a:buClr>
                <a:srgbClr val="FBFA00"/>
              </a:buClr>
              <a:buFont typeface="Arial"/>
              <a:buAutoNum type="arabicPeriod" startAt="1"/>
              <a:defRPr sz="1800">
                <a:solidFill>
                  <a:srgbClr val="000000"/>
                </a:solidFill>
                <a:uFillTx/>
              </a:defRPr>
            </a:pPr>
            <a:r>
              <a:rPr sz="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[</a:t>
            </a:r>
            <a:r>
              <a:rPr b="1" sz="800">
                <a:solidFill>
                  <a:srgbClr val="FFD479"/>
                </a:solidFill>
                <a:uFill>
                  <a:solidFill>
                    <a:srgbClr val="FFD479"/>
                  </a:solidFill>
                </a:uFill>
                <a:latin typeface="+mj-lt"/>
                <a:ea typeface="+mj-ea"/>
                <a:cs typeface="+mj-cs"/>
                <a:sym typeface="Arial"/>
              </a:rPr>
              <a:t>25(12)</a:t>
            </a:r>
            <a:r>
              <a:rPr sz="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, 26(12), 14(13), 24(13),8(13), 20(14), 23(15), 15(16), 23(16), 9(16), 21(18)]</a:t>
            </a:r>
            <a:endParaRPr sz="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13807" indent="-193963" defTabSz="457200">
              <a:spcBef>
                <a:spcPts val="1000"/>
              </a:spcBef>
              <a:buClr>
                <a:srgbClr val="FBFA00"/>
              </a:buClr>
              <a:buFont typeface="Arial"/>
              <a:buAutoNum type="arabicPeriod" startAt="1"/>
              <a:defRPr sz="1800">
                <a:solidFill>
                  <a:srgbClr val="000000"/>
                </a:solidFill>
                <a:uFillTx/>
              </a:defRPr>
            </a:pPr>
            <a:r>
              <a:rPr sz="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[</a:t>
            </a:r>
            <a:r>
              <a:rPr b="1" sz="800">
                <a:solidFill>
                  <a:srgbClr val="FFD479"/>
                </a:solidFill>
                <a:uFill>
                  <a:solidFill>
                    <a:srgbClr val="FFD479"/>
                  </a:solidFill>
                </a:uFill>
                <a:latin typeface="+mj-lt"/>
                <a:ea typeface="+mj-ea"/>
                <a:cs typeface="+mj-cs"/>
                <a:sym typeface="Arial"/>
              </a:rPr>
              <a:t>26(12)</a:t>
            </a:r>
            <a:r>
              <a:rPr sz="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, 14(13), 24(13),8(13), 20(14), 23(15), 15(16), 23(16), 9(16), 21(18)]</a:t>
            </a:r>
            <a:endParaRPr sz="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13807" indent="-193963" defTabSz="457200">
              <a:spcBef>
                <a:spcPts val="1000"/>
              </a:spcBef>
              <a:buClr>
                <a:srgbClr val="FBFA00"/>
              </a:buClr>
              <a:buFont typeface="Arial"/>
              <a:buAutoNum type="arabicPeriod" startAt="1"/>
              <a:defRPr sz="1800">
                <a:solidFill>
                  <a:srgbClr val="000000"/>
                </a:solidFill>
                <a:uFillTx/>
              </a:defRPr>
            </a:pPr>
            <a:r>
              <a:rPr sz="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[</a:t>
            </a:r>
            <a:r>
              <a:rPr b="1" sz="800">
                <a:solidFill>
                  <a:srgbClr val="FFD479"/>
                </a:solidFill>
                <a:uFill>
                  <a:solidFill>
                    <a:srgbClr val="FFD479"/>
                  </a:solidFill>
                </a:uFill>
                <a:latin typeface="+mj-lt"/>
                <a:ea typeface="+mj-ea"/>
                <a:cs typeface="+mj-cs"/>
                <a:sym typeface="Arial"/>
              </a:rPr>
              <a:t>14(13)</a:t>
            </a:r>
            <a:r>
              <a:rPr sz="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, 24(13),8(13), 20(14), 23(15), 15(16), 23(16), 9(16), 21(18)]</a:t>
            </a:r>
            <a:endParaRPr sz="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13807" indent="-193963" defTabSz="457200">
              <a:spcBef>
                <a:spcPts val="1000"/>
              </a:spcBef>
              <a:buClr>
                <a:srgbClr val="FBFA00"/>
              </a:buClr>
              <a:buFont typeface="Arial"/>
              <a:buAutoNum type="arabicPeriod" startAt="1"/>
              <a:defRPr sz="1800">
                <a:solidFill>
                  <a:srgbClr val="000000"/>
                </a:solidFill>
                <a:uFillTx/>
              </a:defRPr>
            </a:pPr>
            <a:r>
              <a:rPr sz="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[</a:t>
            </a:r>
            <a:r>
              <a:rPr b="1" sz="800">
                <a:solidFill>
                  <a:srgbClr val="FFD479"/>
                </a:solidFill>
                <a:uFill>
                  <a:solidFill>
                    <a:srgbClr val="FFD479"/>
                  </a:solidFill>
                </a:uFill>
                <a:latin typeface="+mj-lt"/>
                <a:ea typeface="+mj-ea"/>
                <a:cs typeface="+mj-cs"/>
                <a:sym typeface="Arial"/>
              </a:rPr>
              <a:t>24(13)</a:t>
            </a:r>
            <a:r>
              <a:rPr sz="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,8(13), 20(14), 23(15), 15(16), 23(16), 9(16), </a:t>
            </a:r>
            <a:r>
              <a:rPr sz="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29(16)</a:t>
            </a:r>
            <a:r>
              <a:rPr sz="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,21(18), </a:t>
            </a:r>
            <a:r>
              <a:rPr sz="8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</a:rPr>
              <a:t>28(21)</a:t>
            </a:r>
            <a:r>
              <a:rPr sz="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]</a:t>
            </a:r>
            <a:endParaRPr sz="8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86543" indent="-266700" defTabSz="457200">
              <a:spcBef>
                <a:spcPts val="1000"/>
              </a:spcBef>
              <a:buClr>
                <a:srgbClr val="FBFA00"/>
              </a:buClr>
              <a:buSzTx/>
              <a:buFont typeface="Arial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i="1" sz="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+mj-lt"/>
                <a:ea typeface="+mj-ea"/>
                <a:cs typeface="+mj-cs"/>
                <a:sym typeface="Arial"/>
              </a:rPr>
              <a:t>	</a:t>
            </a:r>
            <a:r>
              <a:rPr i="1" sz="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+mj-lt"/>
                <a:ea typeface="+mj-ea"/>
                <a:cs typeface="+mj-cs"/>
                <a:sym typeface="Arial"/>
              </a:rPr>
              <a:t>Goal reached!</a:t>
            </a:r>
            <a:endParaRPr i="1" sz="800">
              <a:solidFill>
                <a:srgbClr val="FF2734"/>
              </a:solidFill>
              <a:uFill>
                <a:solidFill>
                  <a:srgbClr val="FF2734"/>
                </a:solidFill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286543" indent="-266700" defTabSz="457200">
              <a:spcBef>
                <a:spcPts val="1000"/>
              </a:spcBef>
              <a:buClr>
                <a:srgbClr val="FBFA00"/>
              </a:buClr>
              <a:buFont typeface="Arial"/>
              <a:buAutoNum type="arabicPeriod" startAt="17"/>
              <a:defRPr sz="1800">
                <a:solidFill>
                  <a:srgbClr val="000000"/>
                </a:solidFill>
                <a:uFillTx/>
              </a:defRPr>
            </a:pPr>
            <a:endParaRPr i="1" sz="800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286543" indent="-266700" defTabSz="457200">
              <a:spcBef>
                <a:spcPts val="1000"/>
              </a:spcBef>
              <a:buClr>
                <a:srgbClr val="FBFA00"/>
              </a:buClr>
              <a:buSzTx/>
              <a:buFont typeface="Arial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i="1" sz="7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+mj-lt"/>
                <a:ea typeface="+mj-ea"/>
                <a:cs typeface="+mj-cs"/>
                <a:sym typeface="Arial"/>
              </a:rPr>
              <a:t>Notation: </a:t>
            </a:r>
            <a:r>
              <a:rPr sz="7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[</a:t>
            </a:r>
            <a:r>
              <a:rPr b="1" sz="700">
                <a:solidFill>
                  <a:srgbClr val="FFD479"/>
                </a:solidFill>
                <a:uFill>
                  <a:solidFill>
                    <a:srgbClr val="FFD479"/>
                  </a:solidFill>
                </a:uFill>
                <a:latin typeface="+mj-lt"/>
                <a:ea typeface="+mj-ea"/>
                <a:cs typeface="+mj-cs"/>
                <a:sym typeface="Arial"/>
              </a:rPr>
              <a:t>Bold+Yellow: Current Node</a:t>
            </a:r>
            <a:r>
              <a:rPr sz="7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; White: Old Fringe Node; </a:t>
            </a:r>
            <a:r>
              <a:rPr i="1" sz="7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+mj-lt"/>
                <a:ea typeface="+mj-ea"/>
                <a:cs typeface="+mj-cs"/>
                <a:sym typeface="Arial"/>
              </a:rPr>
              <a:t>Green+Italics: New Fringe Node</a:t>
            </a:r>
            <a:r>
              <a:rPr sz="7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].</a:t>
            </a:r>
            <a:endParaRPr sz="7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86543" indent="-266700" defTabSz="457200">
              <a:spcBef>
                <a:spcPts val="1000"/>
              </a:spcBef>
              <a:buClr>
                <a:srgbClr val="FBFA00"/>
              </a:buClr>
              <a:buSzTx/>
              <a:buFont typeface="Arial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i="1" sz="7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+mj-lt"/>
                <a:ea typeface="+mj-ea"/>
                <a:cs typeface="+mj-cs"/>
                <a:sym typeface="Arial"/>
              </a:rPr>
              <a:t>Assumption: </a:t>
            </a:r>
            <a:r>
              <a:rPr sz="7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New nodes with the same cost as existing nodes are added after the existing node.</a:t>
            </a:r>
          </a:p>
        </p:txBody>
      </p:sp>
      <p:sp>
        <p:nvSpPr>
          <p:cNvPr id="3336" name="Shape 333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" name="Shape 3338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Breadth-First vs. </a:t>
            </a:r>
            <a:endParaRPr b="1" sz="4200">
              <a:solidFill>
                <a:srgbClr val="29708A"/>
              </a:solidFill>
              <a:uFill>
                <a:solidFill>
                  <a:srgbClr val="29708A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Uniform-Cost</a:t>
            </a:r>
          </a:p>
        </p:txBody>
      </p:sp>
      <p:sp>
        <p:nvSpPr>
          <p:cNvPr id="3339" name="Shape 333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99459" indent="-259772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breadth-first always expands the shallowest node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only optimal if all step costs are equal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99459" indent="-259772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uniform-cost considers the overall path cost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optimal for any (reasonable) cost function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1042987" indent="-2032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non-zero, positive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gets bogged down in trees with many fruitless, short branches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1042987" indent="-2032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low path cost, but no goal node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299459" indent="-259772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both are complete for non-extreme problems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finite number of branches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strictly positive cost function</a:t>
            </a:r>
          </a:p>
        </p:txBody>
      </p:sp>
      <p:sp>
        <p:nvSpPr>
          <p:cNvPr id="3340" name="Shape 334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2" name="Shape 33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Review: </a:t>
            </a:r>
            <a:endParaRPr b="1" sz="4200">
              <a:solidFill>
                <a:srgbClr val="29708A"/>
              </a:solidFill>
              <a:uFill>
                <a:solidFill>
                  <a:srgbClr val="29708A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Breadth-First vs. Uniform-Cost</a:t>
            </a:r>
          </a:p>
        </p:txBody>
      </p:sp>
      <p:sp>
        <p:nvSpPr>
          <p:cNvPr id="3343" name="Shape 33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basic idea: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breadth-first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uniform-cost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properties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completeness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optimality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time complexity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space complexity</a:t>
            </a:r>
          </a:p>
        </p:txBody>
      </p:sp>
      <p:sp>
        <p:nvSpPr>
          <p:cNvPr id="3344" name="Shape 334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6" name="Shape 3346"/>
          <p:cNvSpPr/>
          <p:nvPr>
            <p:ph type="title"/>
          </p:nvPr>
        </p:nvSpPr>
        <p:spPr>
          <a:xfrm>
            <a:off x="1322920" y="0"/>
            <a:ext cx="6498160" cy="3248867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rPr>
              <a:t>Depth-First</a:t>
            </a:r>
          </a:p>
        </p:txBody>
      </p:sp>
      <p:sp>
        <p:nvSpPr>
          <p:cNvPr id="3347" name="Shape 33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plain depth-first</a:t>
            </a:r>
            <a:endParaRPr sz="20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limited depth </a:t>
            </a:r>
            <a:endParaRPr sz="20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iterative deepening</a:t>
            </a:r>
          </a:p>
        </p:txBody>
      </p:sp>
      <p:sp>
        <p:nvSpPr>
          <p:cNvPr id="3348" name="Shape 334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0" name="Shape 335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Depth-First </a:t>
            </a:r>
          </a:p>
        </p:txBody>
      </p:sp>
      <p:graphicFrame>
        <p:nvGraphicFramePr>
          <p:cNvPr id="3351" name="Table 3351"/>
          <p:cNvGraphicFramePr/>
          <p:nvPr/>
        </p:nvGraphicFramePr>
        <p:xfrm>
          <a:off x="6019800" y="5397500"/>
          <a:ext cx="2514600" cy="54927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{8F44A2F1-9E1F-4B54-A3A2-5F16C0AD49E2}</a:tableStyleId>
              </a:tblPr>
              <a:tblGrid>
                <a:gridCol w="457200"/>
                <a:gridCol w="2057400"/>
              </a:tblGrid>
              <a:tr h="274637"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2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2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round/>
                    </a:lnB>
                    <a:solidFill>
                      <a:srgbClr val="D9CAFE"/>
                    </a:solidFill>
                  </a:tcPr>
                </a:tc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2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2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branching factor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round/>
                    </a:lnB>
                    <a:solidFill>
                      <a:srgbClr val="D9CAFE"/>
                    </a:solidFill>
                  </a:tcPr>
                </a:tc>
              </a:tr>
              <a:tr h="274637"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2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2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round/>
                    </a:lnR>
                    <a:lnT w="12700"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D9CAFE"/>
                    </a:solidFill>
                  </a:tcPr>
                </a:tc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2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2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maximum path length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D9CAF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52" name="Table 3352"/>
          <p:cNvGraphicFramePr/>
          <p:nvPr/>
        </p:nvGraphicFramePr>
        <p:xfrm>
          <a:off x="152400" y="5029200"/>
          <a:ext cx="5105400" cy="134143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{8F44A2F1-9E1F-4B54-A3A2-5F16C0AD49E2}</a:tableStyleId>
              </a:tblPr>
              <a:tblGrid>
                <a:gridCol w="1905000"/>
                <a:gridCol w="3200400"/>
              </a:tblGrid>
              <a:tr h="334962"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3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Time Complexity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CAF0FE"/>
                    </a:solidFill>
                  </a:tcPr>
                </a:tc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3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r>
                        <a:rPr baseline="29999"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CAF0FE"/>
                    </a:solidFill>
                  </a:tcPr>
                </a:tc>
              </a:tr>
              <a:tr h="334962"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3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Space Complexity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CAF0FE"/>
                    </a:solidFill>
                  </a:tcPr>
                </a:tc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3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b*m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CAF0FE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3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Completeness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CAF0FE"/>
                    </a:solidFill>
                  </a:tcPr>
                </a:tc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3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no (for infinite branch length)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CAF0FE"/>
                    </a:solidFill>
                  </a:tcPr>
                </a:tc>
              </a:tr>
              <a:tr h="334962"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3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Optimality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CAF0FE"/>
                    </a:solidFill>
                  </a:tcPr>
                </a:tc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3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CAF0FE"/>
                    </a:solidFill>
                  </a:tcPr>
                </a:tc>
              </a:tr>
            </a:tbl>
          </a:graphicData>
        </a:graphic>
      </p:graphicFrame>
      <p:sp>
        <p:nvSpPr>
          <p:cNvPr id="3353" name="Shape 3353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>
            <a:lvl1pPr marL="299459" indent="-259772">
              <a:buClr>
                <a:srgbClr val="FBFA00"/>
              </a:buClr>
              <a:buFont typeface="Wingdings"/>
              <a:buChar char=""/>
            </a:lvl1pPr>
            <a:lvl2pPr marL="696912" indent="-257175">
              <a:buClr>
                <a:srgbClr val="FF2734"/>
              </a:buClr>
              <a:buChar char=""/>
            </a:lvl2pPr>
            <a:lvl3pPr marL="1042987" indent="-203200">
              <a:buClr>
                <a:srgbClr val="FF52A9"/>
              </a:buClr>
              <a:buSzPct val="65000"/>
            </a:lvl3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continues exploring newly generated nodes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achieved by the TREE-SEARCH method by appending newly generated nodes at the beginning of the search queue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utilizes a Last-In, First-Out (LIFO) queue, or stack</a:t>
            </a:r>
          </a:p>
        </p:txBody>
      </p:sp>
      <p:sp>
        <p:nvSpPr>
          <p:cNvPr id="3354" name="Shape 3354"/>
          <p:cNvSpPr/>
          <p:nvPr/>
        </p:nvSpPr>
        <p:spPr>
          <a:xfrm>
            <a:off x="504178" y="3736975"/>
            <a:ext cx="7509447" cy="939800"/>
          </a:xfrm>
          <a:prstGeom prst="rect">
            <a:avLst/>
          </a:prstGeom>
          <a:solidFill>
            <a:srgbClr val="FEFCDD"/>
          </a:solidFill>
          <a:ln w="12700">
            <a:solidFill>
              <a:srgbClr val="0003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 algn="ctr" defTabSz="584200">
              <a:buClr>
                <a:srgbClr val="00032B"/>
              </a:buClr>
              <a:buFont typeface="Courier"/>
              <a:defRPr sz="1800">
                <a:uFillTx/>
              </a:defRPr>
            </a:pPr>
            <a:r>
              <a:rPr b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function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DEPTH-FIRST-SEARCH(</a:t>
            </a:r>
            <a:r>
              <a:rPr i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problem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b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returns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i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solution</a:t>
            </a:r>
            <a:endParaRPr i="1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0" algn="ctr" defTabSz="584200">
              <a:buClr>
                <a:srgbClr val="00032B"/>
              </a:buClr>
              <a:buFont typeface="Courier"/>
              <a:defRPr sz="1800">
                <a:uFillTx/>
              </a:defRPr>
            </a:pPr>
            <a:r>
              <a:rPr i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	</a:t>
            </a:r>
            <a:endParaRPr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0" algn="ctr" defTabSz="584200">
              <a:buClr>
                <a:srgbClr val="00032B"/>
              </a:buClr>
              <a:buFont typeface="Courier"/>
              <a:defRPr sz="1800">
                <a:uFillTx/>
              </a:defRPr>
            </a:pPr>
            <a:r>
              <a:rPr i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b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return 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TREE-SEARCH(</a:t>
            </a:r>
            <a:r>
              <a:rPr i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problem, 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LIFO-QUEUE())</a:t>
            </a:r>
          </a:p>
        </p:txBody>
      </p:sp>
      <p:sp>
        <p:nvSpPr>
          <p:cNvPr id="3355" name="Shape 335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7" name="Shape 3357"/>
          <p:cNvSpPr/>
          <p:nvPr/>
        </p:nvSpPr>
        <p:spPr>
          <a:xfrm>
            <a:off x="0" y="1371600"/>
            <a:ext cx="7620000" cy="5537200"/>
          </a:xfrm>
          <a:prstGeom prst="rect">
            <a:avLst/>
          </a:prstGeom>
          <a:solidFill>
            <a:srgbClr val="00D5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358" name="Shape 3358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Depth-First Snapshot</a:t>
            </a:r>
          </a:p>
        </p:txBody>
      </p:sp>
      <p:sp>
        <p:nvSpPr>
          <p:cNvPr id="3359" name="Shape 335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360" name="Shape 3360"/>
          <p:cNvSpPr/>
          <p:nvPr/>
        </p:nvSpPr>
        <p:spPr>
          <a:xfrm>
            <a:off x="8769350" y="1489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1116D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361" name="Shape 3361"/>
          <p:cNvSpPr/>
          <p:nvPr/>
        </p:nvSpPr>
        <p:spPr>
          <a:xfrm flipV="1">
            <a:off x="2209800" y="27432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62" name="Shape 3362"/>
          <p:cNvSpPr/>
          <p:nvPr/>
        </p:nvSpPr>
        <p:spPr>
          <a:xfrm flipV="1">
            <a:off x="1447800" y="37338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63" name="Shape 3363"/>
          <p:cNvSpPr/>
          <p:nvPr/>
        </p:nvSpPr>
        <p:spPr>
          <a:xfrm flipV="1">
            <a:off x="685800" y="47244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64" name="Shape 3364"/>
          <p:cNvSpPr/>
          <p:nvPr/>
        </p:nvSpPr>
        <p:spPr>
          <a:xfrm>
            <a:off x="38862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65" name="Shape 3365"/>
          <p:cNvSpPr/>
          <p:nvPr/>
        </p:nvSpPr>
        <p:spPr>
          <a:xfrm flipH="1">
            <a:off x="29718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66" name="Shape 3366"/>
          <p:cNvSpPr/>
          <p:nvPr/>
        </p:nvSpPr>
        <p:spPr>
          <a:xfrm>
            <a:off x="4800600" y="2819400"/>
            <a:ext cx="6096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67" name="Shape 3367"/>
          <p:cNvSpPr/>
          <p:nvPr/>
        </p:nvSpPr>
        <p:spPr>
          <a:xfrm>
            <a:off x="5562600" y="3733800"/>
            <a:ext cx="6858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68" name="Shape 3368"/>
          <p:cNvSpPr/>
          <p:nvPr/>
        </p:nvSpPr>
        <p:spPr>
          <a:xfrm>
            <a:off x="6324600" y="4724400"/>
            <a:ext cx="6858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69" name="Shape 3369"/>
          <p:cNvSpPr/>
          <p:nvPr/>
        </p:nvSpPr>
        <p:spPr>
          <a:xfrm>
            <a:off x="29718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70" name="Shape 3370"/>
          <p:cNvSpPr/>
          <p:nvPr/>
        </p:nvSpPr>
        <p:spPr>
          <a:xfrm flipH="1">
            <a:off x="44196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71" name="Shape 3371"/>
          <p:cNvSpPr/>
          <p:nvPr/>
        </p:nvSpPr>
        <p:spPr>
          <a:xfrm flipH="1">
            <a:off x="2057400" y="38100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72" name="Shape 3372"/>
          <p:cNvSpPr/>
          <p:nvPr/>
        </p:nvSpPr>
        <p:spPr>
          <a:xfrm flipH="1">
            <a:off x="2819400" y="38100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73" name="Shape 3373"/>
          <p:cNvSpPr/>
          <p:nvPr/>
        </p:nvSpPr>
        <p:spPr>
          <a:xfrm>
            <a:off x="3352800" y="38100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74" name="Shape 3374"/>
          <p:cNvSpPr/>
          <p:nvPr/>
        </p:nvSpPr>
        <p:spPr>
          <a:xfrm flipH="1">
            <a:off x="4191000" y="38100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75" name="Shape 3375"/>
          <p:cNvSpPr/>
          <p:nvPr/>
        </p:nvSpPr>
        <p:spPr>
          <a:xfrm>
            <a:off x="4419600" y="38100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76" name="Shape 3376"/>
          <p:cNvSpPr/>
          <p:nvPr/>
        </p:nvSpPr>
        <p:spPr>
          <a:xfrm>
            <a:off x="5486400" y="3733800"/>
            <a:ext cx="762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77" name="Shape 3377"/>
          <p:cNvSpPr/>
          <p:nvPr/>
        </p:nvSpPr>
        <p:spPr>
          <a:xfrm flipH="1">
            <a:off x="1066800" y="4800600"/>
            <a:ext cx="3048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78" name="Shape 3378"/>
          <p:cNvSpPr/>
          <p:nvPr/>
        </p:nvSpPr>
        <p:spPr>
          <a:xfrm flipH="1">
            <a:off x="1524000" y="4800600"/>
            <a:ext cx="4572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79" name="Shape 3379"/>
          <p:cNvSpPr/>
          <p:nvPr/>
        </p:nvSpPr>
        <p:spPr>
          <a:xfrm flipH="1">
            <a:off x="1905000" y="4800600"/>
            <a:ext cx="1524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80" name="Shape 3380"/>
          <p:cNvSpPr/>
          <p:nvPr/>
        </p:nvSpPr>
        <p:spPr>
          <a:xfrm flipH="1">
            <a:off x="2362200" y="4724400"/>
            <a:ext cx="3810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81" name="Shape 3381"/>
          <p:cNvSpPr/>
          <p:nvPr/>
        </p:nvSpPr>
        <p:spPr>
          <a:xfrm flipH="1">
            <a:off x="2743200" y="48006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82" name="Shape 3382"/>
          <p:cNvSpPr/>
          <p:nvPr/>
        </p:nvSpPr>
        <p:spPr>
          <a:xfrm flipH="1">
            <a:off x="3200400" y="48006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83" name="Shape 3383"/>
          <p:cNvSpPr/>
          <p:nvPr/>
        </p:nvSpPr>
        <p:spPr>
          <a:xfrm>
            <a:off x="3505200" y="48006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84" name="Shape 3384"/>
          <p:cNvSpPr/>
          <p:nvPr/>
        </p:nvSpPr>
        <p:spPr>
          <a:xfrm flipH="1">
            <a:off x="4038600" y="48006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85" name="Shape 3385"/>
          <p:cNvSpPr/>
          <p:nvPr/>
        </p:nvSpPr>
        <p:spPr>
          <a:xfrm>
            <a:off x="4267200" y="4800600"/>
            <a:ext cx="2286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86" name="Shape 3386"/>
          <p:cNvSpPr/>
          <p:nvPr/>
        </p:nvSpPr>
        <p:spPr>
          <a:xfrm>
            <a:off x="4876800" y="4800600"/>
            <a:ext cx="1588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87" name="Shape 3387"/>
          <p:cNvSpPr/>
          <p:nvPr/>
        </p:nvSpPr>
        <p:spPr>
          <a:xfrm>
            <a:off x="4953000" y="48006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88" name="Shape 3388"/>
          <p:cNvSpPr/>
          <p:nvPr/>
        </p:nvSpPr>
        <p:spPr>
          <a:xfrm>
            <a:off x="5562600" y="48006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89" name="Shape 3389"/>
          <p:cNvSpPr/>
          <p:nvPr/>
        </p:nvSpPr>
        <p:spPr>
          <a:xfrm>
            <a:off x="5638800" y="4800600"/>
            <a:ext cx="533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90" name="Shape 3390"/>
          <p:cNvSpPr/>
          <p:nvPr/>
        </p:nvSpPr>
        <p:spPr>
          <a:xfrm>
            <a:off x="6248400" y="4800600"/>
            <a:ext cx="3048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91" name="Shape 3391"/>
          <p:cNvSpPr/>
          <p:nvPr/>
        </p:nvSpPr>
        <p:spPr>
          <a:xfrm flipH="1">
            <a:off x="69151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392" name="Shape 3392"/>
          <p:cNvSpPr/>
          <p:nvPr/>
        </p:nvSpPr>
        <p:spPr>
          <a:xfrm>
            <a:off x="887412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393" name="Shape 3393"/>
          <p:cNvSpPr/>
          <p:nvPr/>
        </p:nvSpPr>
        <p:spPr>
          <a:xfrm>
            <a:off x="1317625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394" name="Shape 3394"/>
          <p:cNvSpPr/>
          <p:nvPr/>
        </p:nvSpPr>
        <p:spPr>
          <a:xfrm>
            <a:off x="1747837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395" name="Shape 3395"/>
          <p:cNvSpPr/>
          <p:nvPr/>
        </p:nvSpPr>
        <p:spPr>
          <a:xfrm>
            <a:off x="21780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396" name="Shape 3396"/>
          <p:cNvSpPr/>
          <p:nvPr/>
        </p:nvSpPr>
        <p:spPr>
          <a:xfrm>
            <a:off x="26098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397" name="Shape 3397"/>
          <p:cNvSpPr/>
          <p:nvPr/>
        </p:nvSpPr>
        <p:spPr>
          <a:xfrm>
            <a:off x="3040062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398" name="Shape 3398"/>
          <p:cNvSpPr/>
          <p:nvPr/>
        </p:nvSpPr>
        <p:spPr>
          <a:xfrm>
            <a:off x="3470275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399" name="Shape 3399"/>
          <p:cNvSpPr/>
          <p:nvPr/>
        </p:nvSpPr>
        <p:spPr>
          <a:xfrm>
            <a:off x="3900487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400" name="Shape 3400"/>
          <p:cNvSpPr/>
          <p:nvPr/>
        </p:nvSpPr>
        <p:spPr>
          <a:xfrm>
            <a:off x="433070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401" name="Shape 3401"/>
          <p:cNvSpPr/>
          <p:nvPr/>
        </p:nvSpPr>
        <p:spPr>
          <a:xfrm>
            <a:off x="5192712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402" name="Shape 3402"/>
          <p:cNvSpPr/>
          <p:nvPr/>
        </p:nvSpPr>
        <p:spPr>
          <a:xfrm>
            <a:off x="6053137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403" name="Shape 3403"/>
          <p:cNvSpPr/>
          <p:nvPr/>
        </p:nvSpPr>
        <p:spPr>
          <a:xfrm>
            <a:off x="64833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404" name="Shape 3404"/>
          <p:cNvSpPr/>
          <p:nvPr/>
        </p:nvSpPr>
        <p:spPr>
          <a:xfrm>
            <a:off x="476250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405" name="Shape 3405"/>
          <p:cNvSpPr/>
          <p:nvPr/>
        </p:nvSpPr>
        <p:spPr>
          <a:xfrm>
            <a:off x="5622925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406" name="Shape 3406"/>
          <p:cNvSpPr/>
          <p:nvPr/>
        </p:nvSpPr>
        <p:spPr>
          <a:xfrm>
            <a:off x="45720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407" name="Shape 3407"/>
          <p:cNvSpPr/>
          <p:nvPr/>
        </p:nvSpPr>
        <p:spPr>
          <a:xfrm flipH="1">
            <a:off x="613410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408" name="Shape 3408"/>
          <p:cNvSpPr/>
          <p:nvPr/>
        </p:nvSpPr>
        <p:spPr>
          <a:xfrm>
            <a:off x="1920875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409" name="Shape 3409"/>
          <p:cNvSpPr/>
          <p:nvPr/>
        </p:nvSpPr>
        <p:spPr>
          <a:xfrm>
            <a:off x="262255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410" name="Shape 3410"/>
          <p:cNvSpPr/>
          <p:nvPr/>
        </p:nvSpPr>
        <p:spPr>
          <a:xfrm>
            <a:off x="4027487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411" name="Shape 3411"/>
          <p:cNvSpPr/>
          <p:nvPr/>
        </p:nvSpPr>
        <p:spPr>
          <a:xfrm>
            <a:off x="4729162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412" name="Shape 3412"/>
          <p:cNvSpPr/>
          <p:nvPr/>
        </p:nvSpPr>
        <p:spPr>
          <a:xfrm>
            <a:off x="5430837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413" name="Shape 3413"/>
          <p:cNvSpPr/>
          <p:nvPr/>
        </p:nvSpPr>
        <p:spPr>
          <a:xfrm>
            <a:off x="3324225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7C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414" name="Shape 3414"/>
          <p:cNvSpPr/>
          <p:nvPr/>
        </p:nvSpPr>
        <p:spPr>
          <a:xfrm>
            <a:off x="121920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415" name="Shape 3415"/>
          <p:cNvSpPr/>
          <p:nvPr/>
        </p:nvSpPr>
        <p:spPr>
          <a:xfrm flipH="1">
            <a:off x="535305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416" name="Shape 3416"/>
          <p:cNvSpPr/>
          <p:nvPr/>
        </p:nvSpPr>
        <p:spPr>
          <a:xfrm>
            <a:off x="31242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417" name="Shape 3417"/>
          <p:cNvSpPr/>
          <p:nvPr/>
        </p:nvSpPr>
        <p:spPr>
          <a:xfrm>
            <a:off x="42291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DFDC5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418" name="Shape 3418"/>
          <p:cNvSpPr/>
          <p:nvPr/>
        </p:nvSpPr>
        <p:spPr>
          <a:xfrm>
            <a:off x="19812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419" name="Shape 3419"/>
          <p:cNvSpPr/>
          <p:nvPr/>
        </p:nvSpPr>
        <p:spPr>
          <a:xfrm flipH="1">
            <a:off x="4572000" y="25146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420" name="Shape 3420"/>
          <p:cNvSpPr/>
          <p:nvPr/>
        </p:nvSpPr>
        <p:spPr>
          <a:xfrm>
            <a:off x="2743200" y="25146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421" name="Shape 3421"/>
          <p:cNvSpPr/>
          <p:nvPr/>
        </p:nvSpPr>
        <p:spPr>
          <a:xfrm>
            <a:off x="3657600" y="1570037"/>
            <a:ext cx="304800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762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422" name="Shape 3422"/>
          <p:cNvSpPr/>
          <p:nvPr/>
        </p:nvSpPr>
        <p:spPr>
          <a:xfrm>
            <a:off x="7604125" y="1412875"/>
            <a:ext cx="6351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Initial</a:t>
            </a:r>
          </a:p>
        </p:txBody>
      </p:sp>
      <p:sp>
        <p:nvSpPr>
          <p:cNvPr id="3423" name="Shape 3423"/>
          <p:cNvSpPr/>
          <p:nvPr/>
        </p:nvSpPr>
        <p:spPr>
          <a:xfrm>
            <a:off x="8769350" y="1828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424" name="Shape 3424"/>
          <p:cNvSpPr/>
          <p:nvPr/>
        </p:nvSpPr>
        <p:spPr>
          <a:xfrm>
            <a:off x="7620000" y="1752600"/>
            <a:ext cx="73481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Visited</a:t>
            </a:r>
          </a:p>
        </p:txBody>
      </p:sp>
      <p:sp>
        <p:nvSpPr>
          <p:cNvPr id="3425" name="Shape 3425"/>
          <p:cNvSpPr/>
          <p:nvPr/>
        </p:nvSpPr>
        <p:spPr>
          <a:xfrm>
            <a:off x="8769350" y="216852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426" name="Shape 3426"/>
          <p:cNvSpPr/>
          <p:nvPr/>
        </p:nvSpPr>
        <p:spPr>
          <a:xfrm>
            <a:off x="7620000" y="2092325"/>
            <a:ext cx="67191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Fringe</a:t>
            </a:r>
          </a:p>
        </p:txBody>
      </p:sp>
      <p:sp>
        <p:nvSpPr>
          <p:cNvPr id="3427" name="Shape 3427"/>
          <p:cNvSpPr/>
          <p:nvPr/>
        </p:nvSpPr>
        <p:spPr>
          <a:xfrm>
            <a:off x="8769350" y="25082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7C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428" name="Shape 3428"/>
          <p:cNvSpPr/>
          <p:nvPr/>
        </p:nvSpPr>
        <p:spPr>
          <a:xfrm>
            <a:off x="7620000" y="2432050"/>
            <a:ext cx="8150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Current</a:t>
            </a:r>
          </a:p>
        </p:txBody>
      </p:sp>
      <p:sp>
        <p:nvSpPr>
          <p:cNvPr id="3429" name="Shape 3429"/>
          <p:cNvSpPr/>
          <p:nvPr/>
        </p:nvSpPr>
        <p:spPr>
          <a:xfrm>
            <a:off x="8769350" y="28479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430" name="Shape 3430"/>
          <p:cNvSpPr/>
          <p:nvPr/>
        </p:nvSpPr>
        <p:spPr>
          <a:xfrm>
            <a:off x="7620000" y="2771775"/>
            <a:ext cx="71566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Visible</a:t>
            </a:r>
          </a:p>
        </p:txBody>
      </p:sp>
      <p:sp>
        <p:nvSpPr>
          <p:cNvPr id="3431" name="Shape 3431"/>
          <p:cNvSpPr/>
          <p:nvPr/>
        </p:nvSpPr>
        <p:spPr>
          <a:xfrm>
            <a:off x="8769350" y="31877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432" name="Shape 3432"/>
          <p:cNvSpPr/>
          <p:nvPr/>
        </p:nvSpPr>
        <p:spPr>
          <a:xfrm>
            <a:off x="7620000" y="3111500"/>
            <a:ext cx="5229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Goal</a:t>
            </a:r>
          </a:p>
        </p:txBody>
      </p:sp>
      <p:sp>
        <p:nvSpPr>
          <p:cNvPr id="3433" name="Shape 3433"/>
          <p:cNvSpPr/>
          <p:nvPr/>
        </p:nvSpPr>
        <p:spPr>
          <a:xfrm>
            <a:off x="3429000" y="158591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</a:t>
            </a:r>
          </a:p>
        </p:txBody>
      </p:sp>
      <p:sp>
        <p:nvSpPr>
          <p:cNvPr id="3434" name="Shape 3434"/>
          <p:cNvSpPr/>
          <p:nvPr/>
        </p:nvSpPr>
        <p:spPr>
          <a:xfrm>
            <a:off x="25146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</a:t>
            </a:r>
          </a:p>
        </p:txBody>
      </p:sp>
      <p:sp>
        <p:nvSpPr>
          <p:cNvPr id="3435" name="Shape 3435"/>
          <p:cNvSpPr/>
          <p:nvPr/>
        </p:nvSpPr>
        <p:spPr>
          <a:xfrm>
            <a:off x="43434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</a:t>
            </a:r>
          </a:p>
        </p:txBody>
      </p:sp>
      <p:sp>
        <p:nvSpPr>
          <p:cNvPr id="3436" name="Shape 3436"/>
          <p:cNvSpPr/>
          <p:nvPr/>
        </p:nvSpPr>
        <p:spPr>
          <a:xfrm>
            <a:off x="1752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4</a:t>
            </a:r>
          </a:p>
        </p:txBody>
      </p:sp>
      <p:sp>
        <p:nvSpPr>
          <p:cNvPr id="3437" name="Shape 3437"/>
          <p:cNvSpPr/>
          <p:nvPr/>
        </p:nvSpPr>
        <p:spPr>
          <a:xfrm>
            <a:off x="2895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5</a:t>
            </a:r>
          </a:p>
        </p:txBody>
      </p:sp>
      <p:sp>
        <p:nvSpPr>
          <p:cNvPr id="3438" name="Shape 3438"/>
          <p:cNvSpPr/>
          <p:nvPr/>
        </p:nvSpPr>
        <p:spPr>
          <a:xfrm>
            <a:off x="4038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6</a:t>
            </a:r>
          </a:p>
        </p:txBody>
      </p:sp>
      <p:sp>
        <p:nvSpPr>
          <p:cNvPr id="3439" name="Shape 3439"/>
          <p:cNvSpPr/>
          <p:nvPr/>
        </p:nvSpPr>
        <p:spPr>
          <a:xfrm>
            <a:off x="5105400" y="353695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7</a:t>
            </a:r>
          </a:p>
        </p:txBody>
      </p:sp>
      <p:sp>
        <p:nvSpPr>
          <p:cNvPr id="3440" name="Shape 3440"/>
          <p:cNvSpPr/>
          <p:nvPr/>
        </p:nvSpPr>
        <p:spPr>
          <a:xfrm>
            <a:off x="9906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8</a:t>
            </a:r>
          </a:p>
        </p:txBody>
      </p:sp>
      <p:sp>
        <p:nvSpPr>
          <p:cNvPr id="3441" name="Shape 3441"/>
          <p:cNvSpPr/>
          <p:nvPr/>
        </p:nvSpPr>
        <p:spPr>
          <a:xfrm>
            <a:off x="16764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9</a:t>
            </a:r>
          </a:p>
        </p:txBody>
      </p:sp>
      <p:sp>
        <p:nvSpPr>
          <p:cNvPr id="3442" name="Shape 3442"/>
          <p:cNvSpPr/>
          <p:nvPr/>
        </p:nvSpPr>
        <p:spPr>
          <a:xfrm>
            <a:off x="23622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10</a:t>
            </a:r>
          </a:p>
        </p:txBody>
      </p:sp>
      <p:sp>
        <p:nvSpPr>
          <p:cNvPr id="3443" name="Shape 3443"/>
          <p:cNvSpPr/>
          <p:nvPr/>
        </p:nvSpPr>
        <p:spPr>
          <a:xfrm>
            <a:off x="3048000" y="4510087"/>
            <a:ext cx="247105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11</a:t>
            </a:r>
          </a:p>
        </p:txBody>
      </p:sp>
      <p:sp>
        <p:nvSpPr>
          <p:cNvPr id="3444" name="Shape 3444"/>
          <p:cNvSpPr/>
          <p:nvPr/>
        </p:nvSpPr>
        <p:spPr>
          <a:xfrm>
            <a:off x="37338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12</a:t>
            </a:r>
          </a:p>
        </p:txBody>
      </p:sp>
      <p:sp>
        <p:nvSpPr>
          <p:cNvPr id="3445" name="Shape 3445"/>
          <p:cNvSpPr/>
          <p:nvPr/>
        </p:nvSpPr>
        <p:spPr>
          <a:xfrm>
            <a:off x="44196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13</a:t>
            </a:r>
          </a:p>
        </p:txBody>
      </p:sp>
      <p:sp>
        <p:nvSpPr>
          <p:cNvPr id="3446" name="Shape 3446"/>
          <p:cNvSpPr/>
          <p:nvPr/>
        </p:nvSpPr>
        <p:spPr>
          <a:xfrm>
            <a:off x="51054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14</a:t>
            </a:r>
          </a:p>
        </p:txBody>
      </p:sp>
      <p:sp>
        <p:nvSpPr>
          <p:cNvPr id="3447" name="Shape 3447"/>
          <p:cNvSpPr/>
          <p:nvPr/>
        </p:nvSpPr>
        <p:spPr>
          <a:xfrm>
            <a:off x="58674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15</a:t>
            </a:r>
          </a:p>
        </p:txBody>
      </p:sp>
      <p:sp>
        <p:nvSpPr>
          <p:cNvPr id="3448" name="Shape 3448"/>
          <p:cNvSpPr/>
          <p:nvPr/>
        </p:nvSpPr>
        <p:spPr>
          <a:xfrm>
            <a:off x="5113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</a:t>
            </a:r>
          </a:p>
        </p:txBody>
      </p:sp>
      <p:sp>
        <p:nvSpPr>
          <p:cNvPr id="3449" name="Shape 3449"/>
          <p:cNvSpPr/>
          <p:nvPr/>
        </p:nvSpPr>
        <p:spPr>
          <a:xfrm>
            <a:off x="8923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17</a:t>
            </a:r>
          </a:p>
        </p:txBody>
      </p:sp>
      <p:sp>
        <p:nvSpPr>
          <p:cNvPr id="3450" name="Shape 3450"/>
          <p:cNvSpPr/>
          <p:nvPr/>
        </p:nvSpPr>
        <p:spPr>
          <a:xfrm>
            <a:off x="13495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18</a:t>
            </a:r>
          </a:p>
        </p:txBody>
      </p:sp>
      <p:sp>
        <p:nvSpPr>
          <p:cNvPr id="3451" name="Shape 3451"/>
          <p:cNvSpPr/>
          <p:nvPr/>
        </p:nvSpPr>
        <p:spPr>
          <a:xfrm>
            <a:off x="17305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19</a:t>
            </a:r>
          </a:p>
        </p:txBody>
      </p:sp>
      <p:sp>
        <p:nvSpPr>
          <p:cNvPr id="3452" name="Shape 3452"/>
          <p:cNvSpPr/>
          <p:nvPr/>
        </p:nvSpPr>
        <p:spPr>
          <a:xfrm>
            <a:off x="21877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</a:t>
            </a:r>
          </a:p>
        </p:txBody>
      </p:sp>
      <p:sp>
        <p:nvSpPr>
          <p:cNvPr id="3453" name="Shape 3453"/>
          <p:cNvSpPr/>
          <p:nvPr/>
        </p:nvSpPr>
        <p:spPr>
          <a:xfrm>
            <a:off x="26449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</a:t>
            </a:r>
          </a:p>
        </p:txBody>
      </p:sp>
      <p:sp>
        <p:nvSpPr>
          <p:cNvPr id="3454" name="Shape 3454"/>
          <p:cNvSpPr/>
          <p:nvPr/>
        </p:nvSpPr>
        <p:spPr>
          <a:xfrm>
            <a:off x="30259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22</a:t>
            </a:r>
          </a:p>
        </p:txBody>
      </p:sp>
      <p:sp>
        <p:nvSpPr>
          <p:cNvPr id="3455" name="Shape 3455"/>
          <p:cNvSpPr/>
          <p:nvPr/>
        </p:nvSpPr>
        <p:spPr>
          <a:xfrm>
            <a:off x="34831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23</a:t>
            </a:r>
          </a:p>
        </p:txBody>
      </p:sp>
      <p:sp>
        <p:nvSpPr>
          <p:cNvPr id="3456" name="Shape 3456"/>
          <p:cNvSpPr/>
          <p:nvPr/>
        </p:nvSpPr>
        <p:spPr>
          <a:xfrm>
            <a:off x="39403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24</a:t>
            </a:r>
          </a:p>
        </p:txBody>
      </p:sp>
      <p:sp>
        <p:nvSpPr>
          <p:cNvPr id="3457" name="Shape 3457"/>
          <p:cNvSpPr/>
          <p:nvPr/>
        </p:nvSpPr>
        <p:spPr>
          <a:xfrm>
            <a:off x="43975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25</a:t>
            </a:r>
          </a:p>
        </p:txBody>
      </p:sp>
      <p:sp>
        <p:nvSpPr>
          <p:cNvPr id="3458" name="Shape 3458"/>
          <p:cNvSpPr/>
          <p:nvPr/>
        </p:nvSpPr>
        <p:spPr>
          <a:xfrm>
            <a:off x="47785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26</a:t>
            </a:r>
          </a:p>
        </p:txBody>
      </p:sp>
      <p:sp>
        <p:nvSpPr>
          <p:cNvPr id="3459" name="Shape 3459"/>
          <p:cNvSpPr/>
          <p:nvPr/>
        </p:nvSpPr>
        <p:spPr>
          <a:xfrm>
            <a:off x="52357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27</a:t>
            </a:r>
          </a:p>
        </p:txBody>
      </p:sp>
      <p:sp>
        <p:nvSpPr>
          <p:cNvPr id="3460" name="Shape 3460"/>
          <p:cNvSpPr/>
          <p:nvPr/>
        </p:nvSpPr>
        <p:spPr>
          <a:xfrm>
            <a:off x="56929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28</a:t>
            </a:r>
          </a:p>
        </p:txBody>
      </p:sp>
      <p:sp>
        <p:nvSpPr>
          <p:cNvPr id="3461" name="Shape 3461"/>
          <p:cNvSpPr/>
          <p:nvPr/>
        </p:nvSpPr>
        <p:spPr>
          <a:xfrm>
            <a:off x="60739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29</a:t>
            </a:r>
          </a:p>
        </p:txBody>
      </p:sp>
      <p:sp>
        <p:nvSpPr>
          <p:cNvPr id="3462" name="Shape 3462"/>
          <p:cNvSpPr/>
          <p:nvPr/>
        </p:nvSpPr>
        <p:spPr>
          <a:xfrm>
            <a:off x="65311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30</a:t>
            </a:r>
          </a:p>
        </p:txBody>
      </p:sp>
      <p:sp>
        <p:nvSpPr>
          <p:cNvPr id="3463" name="Shape 3463"/>
          <p:cNvSpPr/>
          <p:nvPr/>
        </p:nvSpPr>
        <p:spPr>
          <a:xfrm>
            <a:off x="69883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</a:t>
            </a:r>
          </a:p>
        </p:txBody>
      </p:sp>
      <p:sp>
        <p:nvSpPr>
          <p:cNvPr id="3464" name="Shape 3464"/>
          <p:cNvSpPr/>
          <p:nvPr/>
        </p:nvSpPr>
        <p:spPr>
          <a:xfrm>
            <a:off x="2498725" y="6316662"/>
            <a:ext cx="1856681" cy="298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>
              <a:buClr>
                <a:srgbClr val="FBFA00"/>
              </a:buClr>
              <a:buFont typeface="Arial"/>
              <a:defRPr sz="1800">
                <a:uFillTx/>
              </a:defRPr>
            </a:pP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rPr>
              <a:t>Fringe: [3] </a:t>
            </a:r>
            <a:r>
              <a:rPr sz="16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+mj-lt"/>
                <a:ea typeface="+mj-ea"/>
                <a:cs typeface="+mj-cs"/>
                <a:sym typeface="Arial"/>
              </a:rPr>
              <a:t>+ [22,23]</a:t>
            </a:r>
          </a:p>
        </p:txBody>
      </p:sp>
      <p:sp>
        <p:nvSpPr>
          <p:cNvPr id="3465" name="Shape 346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7" name="Shape 3467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Depth-First vs. Breadth-First</a:t>
            </a:r>
          </a:p>
        </p:txBody>
      </p:sp>
      <p:sp>
        <p:nvSpPr>
          <p:cNvPr id="3468" name="Shape 3468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325436" indent="-285750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depth-first goes off into one branch until it reaches a leaf node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not good if the goal is on another branch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neither complete nor optimal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uses much less space than breadth-first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1042987" indent="-2032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much fewer visited nodes to keep track of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1042987" indent="-2032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smaller fringe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325436" indent="-285750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breadth-first is more careful by checking all alternatives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complete and optimal 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1042987" indent="-2032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under most circumstances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very memory-intensive</a:t>
            </a:r>
          </a:p>
        </p:txBody>
      </p:sp>
      <p:sp>
        <p:nvSpPr>
          <p:cNvPr id="3469" name="Shape 346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" name="Shape 347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Backtracking Search</a:t>
            </a:r>
          </a:p>
        </p:txBody>
      </p:sp>
      <p:sp>
        <p:nvSpPr>
          <p:cNvPr id="3472" name="Shape 3472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99459" indent="-259772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variation of depth-first search 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only one successor node is generated at a time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1042987" indent="-2032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even better space complexity: </a:t>
            </a:r>
            <a: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O(m)</a:t>
            </a: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instead of </a:t>
            </a:r>
            <a: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O(b*m)</a:t>
            </a:r>
            <a:endParaRPr i="1" sz="1600">
              <a:solidFill>
                <a:srgbClr val="0056D6"/>
              </a:solidFill>
              <a:uFill>
                <a:solidFill>
                  <a:srgbClr val="0056D6"/>
                </a:solidFill>
              </a:uFill>
              <a:latin typeface="+mj-lt"/>
              <a:ea typeface="+mj-ea"/>
              <a:cs typeface="+mj-cs"/>
              <a:sym typeface="Arial"/>
            </a:endParaRPr>
          </a:p>
          <a:p>
            <a:pPr lvl="2" marL="1042987" indent="-2032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even more memory space can be saved by incrementally modifying the current state, instead of creating a new one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 marL="1382712" indent="-200025">
              <a:buClr>
                <a:srgbClr val="CE31CC"/>
              </a:buClr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only possible if the modifications can be undone</a:t>
            </a:r>
            <a:endParaRPr sz="14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3" marL="1382712" indent="-200025">
              <a:buClr>
                <a:srgbClr val="CE31CC"/>
              </a:buClr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this is referred to as  </a:t>
            </a:r>
            <a:r>
              <a:rPr i="1"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j-lt"/>
                <a:ea typeface="+mj-ea"/>
                <a:cs typeface="+mj-cs"/>
                <a:sym typeface="Arial"/>
              </a:rPr>
              <a:t>backtracking</a:t>
            </a:r>
            <a:endParaRPr i="1" sz="1400">
              <a:solidFill>
                <a:srgbClr val="006D8F"/>
              </a:solidFill>
              <a:uFill>
                <a:solidFill>
                  <a:srgbClr val="006D8F"/>
                </a:solidFill>
              </a:uFill>
              <a:latin typeface="+mj-lt"/>
              <a:ea typeface="+mj-ea"/>
              <a:cs typeface="+mj-cs"/>
              <a:sym typeface="Arial"/>
            </a:endParaRPr>
          </a:p>
          <a:p>
            <a:pPr lvl="2" marL="1042987" indent="-2032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frequently used in planning, theorem proving</a:t>
            </a:r>
          </a:p>
        </p:txBody>
      </p:sp>
      <p:sp>
        <p:nvSpPr>
          <p:cNvPr id="3473" name="Shape 347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Objectives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formulate appropriate problems as search tasks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states, initial state, goal state, successor functions (operators), cost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know the fundamental search strategies and algorithms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uninformed search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breadth-first, depth-first, uniform-cost, iterative deepening, bi-directional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informed search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best-first (greedy, A*), heuristics, memory-bounded, iterative improvement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evaluate the suitability of a search strategy for a problem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completeness, time &amp; space complexity, optimality</a:t>
            </a:r>
          </a:p>
        </p:txBody>
      </p:sp>
      <p:sp>
        <p:nvSpPr>
          <p:cNvPr id="113" name="Shape 113"/>
          <p:cNvSpPr/>
          <p:nvPr>
            <p:ph type="sldNum" sz="quarter" idx="2"/>
          </p:nvPr>
        </p:nvSpPr>
        <p:spPr>
          <a:xfrm rot="20250106">
            <a:off x="7082398" y="6325219"/>
            <a:ext cx="145406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5" name="Shape 347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</a:t>
            </a:r>
          </a:p>
        </p:txBody>
      </p:sp>
      <p:sp>
        <p:nvSpPr>
          <p:cNvPr id="3476" name="Shape 347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19075" indent="-219075" defTabSz="630936"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8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Class Visit Section 1: Adam Rizkalla</a:t>
            </a:r>
            <a:endParaRPr sz="138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449980" indent="-208997" defTabSz="630936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24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internship working at Emotiv on BCI devices</a:t>
            </a:r>
            <a:endParaRPr sz="124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19075" indent="-219075" defTabSz="630936"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8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AI Nugget presentations</a:t>
            </a:r>
            <a:endParaRPr sz="138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449980" indent="-208997" defTabSz="630936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24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proposals and past presentations mostly graded</a:t>
            </a:r>
            <a:endParaRPr sz="124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449980" indent="-208997" defTabSz="630936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24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Section 1: </a:t>
            </a:r>
            <a:endParaRPr sz="124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646514" indent="-173312" defTabSz="630936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George Donegan: Zeno Robot Boy</a:t>
            </a:r>
            <a:endParaRPr sz="110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646514" indent="-173312" defTabSz="630936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Elizabeth Loui: Facial Recognition In Robots</a:t>
            </a:r>
            <a:endParaRPr sz="110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646514" indent="-173312" defTabSz="630936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Ethan Frame: Nest Thermostat</a:t>
            </a:r>
            <a:endParaRPr sz="110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449980" indent="-208997" defTabSz="630936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24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Section 3:</a:t>
            </a:r>
            <a:endParaRPr sz="124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646514" indent="-173312" defTabSz="630936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Stephanie Krapil: DARPA urban challenge</a:t>
            </a:r>
            <a:endParaRPr sz="110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646514" indent="-173312" defTabSz="630936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Austin Dworaczyk Wiltshire: Virtual Human Diagnosis</a:t>
            </a:r>
            <a:endParaRPr sz="110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219075" indent="-219075" defTabSz="630936"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8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Assignments</a:t>
            </a:r>
            <a:endParaRPr sz="138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449980" indent="-208997" defTabSz="630936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24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A1: Search Algorithms</a:t>
            </a:r>
            <a:endParaRPr sz="124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646514" indent="-173312" defTabSz="630936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uniform cost, best-first (greedy), A*</a:t>
            </a:r>
            <a:endParaRPr sz="110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449980" indent="-208997" defTabSz="630936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24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A3: Robocode, Prisoner’s Dilemma, alternatives</a:t>
            </a:r>
            <a:endParaRPr sz="124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449980" indent="-208997" defTabSz="630936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24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Lab submission deadlines fixed: Tue, end of day (not end of lab)</a:t>
            </a:r>
            <a:endParaRPr sz="124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19075" indent="-219075" defTabSz="630936"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8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Quiz 3 available all day Tue, Oct. 9</a:t>
            </a:r>
            <a:endParaRPr sz="138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449980" indent="-208997" defTabSz="630936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24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Make-up question details TBA soon; most likely</a:t>
            </a:r>
            <a:endParaRPr sz="124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646514" indent="-173312" defTabSz="630936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submission formats: Web form, tab-delimited, NL-delimited</a:t>
            </a:r>
            <a:endParaRPr sz="110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646514" indent="-173312" defTabSz="630936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2 submitted questions are the equivalent of one quiz questions (10 points)</a:t>
            </a:r>
          </a:p>
        </p:txBody>
      </p:sp>
      <p:sp>
        <p:nvSpPr>
          <p:cNvPr id="3477" name="Shape 3477"/>
          <p:cNvSpPr/>
          <p:nvPr>
            <p:ph type="sldNum" sz="quarter" idx="2"/>
          </p:nvPr>
        </p:nvSpPr>
        <p:spPr>
          <a:xfrm rot="20077841">
            <a:off x="7098556" y="6249605"/>
            <a:ext cx="182080" cy="2240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9" name="Shape 34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Depth-Limited Search</a:t>
            </a:r>
          </a:p>
        </p:txBody>
      </p:sp>
      <p:sp>
        <p:nvSpPr>
          <p:cNvPr id="3480" name="Shape 34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99459" indent="-259772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similar to depth-first, but with a limit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overcomes problems with infinite paths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sometimes a depth limit can be inferred or estimated from the problem description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1042987" indent="-2032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in other cases, a good depth limit is only known when the problem is solved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based on the TREE-SEARCH method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must keep track of the depth</a:t>
            </a:r>
          </a:p>
        </p:txBody>
      </p:sp>
      <p:sp>
        <p:nvSpPr>
          <p:cNvPr id="3481" name="Shape 3481"/>
          <p:cNvSpPr/>
          <p:nvPr/>
        </p:nvSpPr>
        <p:spPr>
          <a:xfrm>
            <a:off x="-21600" y="4254500"/>
            <a:ext cx="8515450" cy="825500"/>
          </a:xfrm>
          <a:prstGeom prst="rect">
            <a:avLst/>
          </a:prstGeom>
          <a:solidFill>
            <a:srgbClr val="FEFCDD"/>
          </a:solidFill>
          <a:ln w="12700">
            <a:solidFill>
              <a:srgbClr val="0003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 algn="ctr" defTabSz="584200">
              <a:buClr>
                <a:srgbClr val="00032B"/>
              </a:buClr>
              <a:buFont typeface="Courier"/>
              <a:defRPr sz="1800">
                <a:uFillTx/>
              </a:defRPr>
            </a:pPr>
            <a:r>
              <a:rPr b="1"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function</a:t>
            </a: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DEPTH-LIMITED-SEARCH(</a:t>
            </a:r>
            <a:r>
              <a:rPr i="1"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problem, depth-limit</a:t>
            </a: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b="1"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returns</a:t>
            </a: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i="1"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solution</a:t>
            </a:r>
            <a:endParaRPr i="1" sz="1600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0" algn="ctr" defTabSz="584200">
              <a:buClr>
                <a:srgbClr val="00032B"/>
              </a:buClr>
              <a:buFont typeface="Courier"/>
              <a:defRPr sz="1800">
                <a:uFillTx/>
              </a:defRPr>
            </a:pPr>
            <a:r>
              <a:rPr i="1"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	</a:t>
            </a:r>
            <a:endParaRPr sz="1600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0" algn="ctr" defTabSz="584200">
              <a:buClr>
                <a:srgbClr val="00032B"/>
              </a:buClr>
              <a:buFont typeface="Courier"/>
              <a:defRPr sz="1800">
                <a:uFillTx/>
              </a:defRPr>
            </a:pPr>
            <a:r>
              <a:rPr i="1"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b="1"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return </a:t>
            </a: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TREE-SEARCH(</a:t>
            </a:r>
            <a:r>
              <a:rPr i="1"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problem, depth-limit, </a:t>
            </a: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LIFO-QUEUE())</a:t>
            </a:r>
          </a:p>
        </p:txBody>
      </p:sp>
      <p:graphicFrame>
        <p:nvGraphicFramePr>
          <p:cNvPr id="3482" name="Table 3482"/>
          <p:cNvGraphicFramePr/>
          <p:nvPr/>
        </p:nvGraphicFramePr>
        <p:xfrm>
          <a:off x="6985000" y="5564187"/>
          <a:ext cx="1778000" cy="5461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{8F44A2F1-9E1F-4B54-A3A2-5F16C0AD49E2}</a:tableStyleId>
              </a:tblPr>
              <a:tblGrid>
                <a:gridCol w="323272"/>
                <a:gridCol w="1454727"/>
              </a:tblGrid>
              <a:tr h="273050"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200"/>
                        </a:spcBef>
                        <a:defRPr sz="1800">
                          <a:uFillTx/>
                        </a:defRPr>
                      </a:pPr>
                      <a:r>
                        <a:rPr sz="12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round/>
                    </a:lnB>
                    <a:solidFill>
                      <a:srgbClr val="D9CAFE"/>
                    </a:solidFill>
                  </a:tcPr>
                </a:tc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200"/>
                        </a:spcBef>
                        <a:defRPr sz="1800">
                          <a:uFillTx/>
                        </a:defRPr>
                      </a:pPr>
                      <a:r>
                        <a:rPr sz="12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branching factor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round/>
                    </a:lnB>
                    <a:solidFill>
                      <a:srgbClr val="D9CAFE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200"/>
                        </a:spcBef>
                        <a:defRPr sz="1800">
                          <a:uFillTx/>
                        </a:defRPr>
                      </a:pPr>
                      <a:r>
                        <a:rPr sz="12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round/>
                    </a:lnR>
                    <a:lnT w="12700"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D9CAFE"/>
                    </a:solidFill>
                  </a:tcPr>
                </a:tc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200"/>
                        </a:spcBef>
                        <a:defRPr sz="1800">
                          <a:uFillTx/>
                        </a:defRPr>
                      </a:pPr>
                      <a:r>
                        <a:rPr sz="12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depth limit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D9CAF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83" name="Table 3483"/>
          <p:cNvGraphicFramePr/>
          <p:nvPr/>
        </p:nvGraphicFramePr>
        <p:xfrm>
          <a:off x="1435100" y="5242718"/>
          <a:ext cx="5194300" cy="1346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{8F44A2F1-9E1F-4B54-A3A2-5F16C0AD49E2}</a:tableStyleId>
              </a:tblPr>
              <a:tblGrid>
                <a:gridCol w="1643766"/>
                <a:gridCol w="3550534"/>
              </a:tblGrid>
              <a:tr h="336151"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300"/>
                        </a:spcBef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Time Complexity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CAF0FE"/>
                    </a:solidFill>
                  </a:tcPr>
                </a:tc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300"/>
                        </a:spcBef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r>
                        <a:rPr baseline="29714" sz="14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CAF0FE"/>
                    </a:solidFill>
                  </a:tcPr>
                </a:tc>
              </a:tr>
              <a:tr h="336151"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300"/>
                        </a:spcBef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Space Complexity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CAF0FE"/>
                    </a:solidFill>
                  </a:tcPr>
                </a:tc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300"/>
                        </a:spcBef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b*l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CAF0FE"/>
                    </a:solidFill>
                  </a:tcPr>
                </a:tc>
              </a:tr>
              <a:tr h="337744"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300"/>
                        </a:spcBef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Completeness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CAF0FE"/>
                    </a:solidFill>
                  </a:tcPr>
                </a:tc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300"/>
                        </a:spcBef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no (goal beyond l, or infinite branch length)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CAF0FE"/>
                    </a:solidFill>
                  </a:tcPr>
                </a:tc>
              </a:tr>
              <a:tr h="336151"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300"/>
                        </a:spcBef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Optimality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CAF0FE"/>
                    </a:solidFill>
                  </a:tcPr>
                </a:tc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300"/>
                        </a:spcBef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CAF0FE"/>
                    </a:solidFill>
                  </a:tcPr>
                </a:tc>
              </a:tr>
            </a:tbl>
          </a:graphicData>
        </a:graphic>
      </p:graphicFrame>
      <p:sp>
        <p:nvSpPr>
          <p:cNvPr id="3484" name="Shape 348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6" name="Shape 34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Iterative Deepening </a:t>
            </a:r>
          </a:p>
        </p:txBody>
      </p:sp>
      <p:graphicFrame>
        <p:nvGraphicFramePr>
          <p:cNvPr id="3487" name="Table 3487"/>
          <p:cNvGraphicFramePr/>
          <p:nvPr/>
        </p:nvGraphicFramePr>
        <p:xfrm>
          <a:off x="5943600" y="5791200"/>
          <a:ext cx="2514600" cy="54927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{8F44A2F1-9E1F-4B54-A3A2-5F16C0AD49E2}</a:tableStyleId>
              </a:tblPr>
              <a:tblGrid>
                <a:gridCol w="457200"/>
                <a:gridCol w="2057400"/>
              </a:tblGrid>
              <a:tr h="274637">
                <a:tc>
                  <a:txBody>
                    <a:bodyPr/>
                    <a:lstStyle/>
                    <a:p>
                      <a:pPr lvl="0" marL="40639" algn="l" defTabSz="914400">
                        <a:defRPr sz="1800">
                          <a:uFillTx/>
                        </a:defRPr>
                      </a:pPr>
                      <a:r>
                        <a:rPr sz="12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round/>
                    </a:lnB>
                    <a:solidFill>
                      <a:srgbClr val="D9CAFE"/>
                    </a:solidFill>
                  </a:tcPr>
                </a:tc>
                <a:tc>
                  <a:txBody>
                    <a:bodyPr/>
                    <a:lstStyle/>
                    <a:p>
                      <a:pPr lvl="0" marL="40639" algn="l" defTabSz="914400">
                        <a:defRPr sz="1800">
                          <a:uFillTx/>
                        </a:defRPr>
                      </a:pPr>
                      <a:r>
                        <a:rPr sz="12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branching factor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round/>
                    </a:lnB>
                    <a:solidFill>
                      <a:srgbClr val="D9CAFE"/>
                    </a:solidFill>
                  </a:tcPr>
                </a:tc>
              </a:tr>
              <a:tr h="274637">
                <a:tc>
                  <a:txBody>
                    <a:bodyPr/>
                    <a:lstStyle/>
                    <a:p>
                      <a:pPr lvl="0" marL="40639" algn="l" defTabSz="914400">
                        <a:defRPr sz="1800">
                          <a:uFillTx/>
                        </a:defRPr>
                      </a:pPr>
                      <a:r>
                        <a:rPr sz="12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round/>
                    </a:lnR>
                    <a:lnT w="12700"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D9CAFE"/>
                    </a:solidFill>
                  </a:tcPr>
                </a:tc>
                <a:tc>
                  <a:txBody>
                    <a:bodyPr/>
                    <a:lstStyle/>
                    <a:p>
                      <a:pPr lvl="0" marL="40639" algn="l" defTabSz="914400">
                        <a:defRPr sz="1800">
                          <a:uFillTx/>
                        </a:defRPr>
                      </a:pPr>
                      <a:r>
                        <a:rPr sz="12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tree depth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D9CAF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88" name="Table 3488"/>
          <p:cNvGraphicFramePr/>
          <p:nvPr/>
        </p:nvGraphicFramePr>
        <p:xfrm>
          <a:off x="330200" y="5329237"/>
          <a:ext cx="5448300" cy="14097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{8F44A2F1-9E1F-4B54-A3A2-5F16C0AD49E2}</a:tableStyleId>
              </a:tblPr>
              <a:tblGrid>
                <a:gridCol w="2641600"/>
                <a:gridCol w="2806700"/>
              </a:tblGrid>
              <a:tr h="352007">
                <a:tc>
                  <a:txBody>
                    <a:bodyPr/>
                    <a:lstStyle/>
                    <a:p>
                      <a:pPr lvl="0" marL="40639" algn="l" defTabSz="914400"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Time Complexity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CAF0FE"/>
                    </a:solidFill>
                  </a:tcPr>
                </a:tc>
                <a:tc>
                  <a:txBody>
                    <a:bodyPr/>
                    <a:lstStyle/>
                    <a:p>
                      <a:pPr lvl="0" marL="40639" algn="l" defTabSz="914400"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r>
                        <a:rPr baseline="29999"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CAF0FE"/>
                    </a:solidFill>
                  </a:tcPr>
                </a:tc>
              </a:tr>
              <a:tr h="352007">
                <a:tc>
                  <a:txBody>
                    <a:bodyPr/>
                    <a:lstStyle/>
                    <a:p>
                      <a:pPr lvl="0" marL="40639" algn="l" defTabSz="914400"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Space Complexity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CAF0FE"/>
                    </a:solidFill>
                  </a:tcPr>
                </a:tc>
                <a:tc>
                  <a:txBody>
                    <a:bodyPr/>
                    <a:lstStyle/>
                    <a:p>
                      <a:pPr lvl="0" marL="40639" algn="l" defTabSz="914400"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b*d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CAF0FE"/>
                    </a:solidFill>
                  </a:tcPr>
                </a:tc>
              </a:tr>
              <a:tr h="353676">
                <a:tc>
                  <a:txBody>
                    <a:bodyPr/>
                    <a:lstStyle/>
                    <a:p>
                      <a:pPr lvl="0" marL="40639" algn="l" defTabSz="914400"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Completeness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CAF0FE"/>
                    </a:solidFill>
                  </a:tcPr>
                </a:tc>
                <a:tc>
                  <a:txBody>
                    <a:bodyPr/>
                    <a:lstStyle/>
                    <a:p>
                      <a:pPr lvl="0" marL="40639" algn="l" defTabSz="914400"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yes (finite 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CAF0FE"/>
                    </a:solidFill>
                  </a:tcPr>
                </a:tc>
              </a:tr>
              <a:tr h="352007">
                <a:tc>
                  <a:txBody>
                    <a:bodyPr/>
                    <a:lstStyle/>
                    <a:p>
                      <a:pPr lvl="0" marL="40639" algn="l" defTabSz="914400"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Optimality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CAF0FE"/>
                    </a:solidFill>
                  </a:tcPr>
                </a:tc>
                <a:tc>
                  <a:txBody>
                    <a:bodyPr/>
                    <a:lstStyle/>
                    <a:p>
                      <a:pPr lvl="0" marL="40639" algn="l" defTabSz="914400"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yes (all step costs identical)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CAF0FE"/>
                    </a:solidFill>
                  </a:tcPr>
                </a:tc>
              </a:tr>
            </a:tbl>
          </a:graphicData>
        </a:graphic>
      </p:graphicFrame>
      <p:sp>
        <p:nvSpPr>
          <p:cNvPr id="3489" name="Shape 34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99459" indent="-259772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applies LIMITED-DEPTH with increasing depth limits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combines advantages of BREADTH-FIRST and DEPTH-FIRST methods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many states are expanded multiple times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1042987" indent="-2032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doesn’t really matter because the number of those nodes is small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 practice, one of the best uninformed search methods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1042987" indent="-2032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for large search spaces, unknown depth </a:t>
            </a:r>
          </a:p>
        </p:txBody>
      </p:sp>
      <p:sp>
        <p:nvSpPr>
          <p:cNvPr id="3490" name="Shape 3490"/>
          <p:cNvSpPr/>
          <p:nvPr/>
        </p:nvSpPr>
        <p:spPr>
          <a:xfrm>
            <a:off x="275578" y="3889375"/>
            <a:ext cx="8606905" cy="1219200"/>
          </a:xfrm>
          <a:prstGeom prst="rect">
            <a:avLst/>
          </a:prstGeom>
          <a:solidFill>
            <a:srgbClr val="FEFCDD"/>
          </a:solidFill>
          <a:ln w="12700">
            <a:solidFill>
              <a:srgbClr val="0003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 algn="ctr" defTabSz="584200">
              <a:buClr>
                <a:srgbClr val="00032B"/>
              </a:buClr>
              <a:buFont typeface="Courier"/>
              <a:defRPr sz="1800">
                <a:uFillTx/>
              </a:defRPr>
            </a:pPr>
            <a:r>
              <a:rPr b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function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ITERATIVE-DEEPENING-SEARCH(</a:t>
            </a:r>
            <a:r>
              <a:rPr i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problem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b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returns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i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solution</a:t>
            </a:r>
            <a:endParaRPr i="1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0" algn="ctr" defTabSz="584200">
              <a:buClr>
                <a:srgbClr val="00032B"/>
              </a:buClr>
              <a:buFont typeface="Courier"/>
              <a:defRPr sz="1800"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b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for </a:t>
            </a:r>
            <a:r>
              <a:rPr i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depth := 0  </a:t>
            </a:r>
            <a:r>
              <a:rPr b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to </a:t>
            </a:r>
            <a:r>
              <a:rPr i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unlimited </a:t>
            </a:r>
            <a:r>
              <a:rPr b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do</a:t>
            </a:r>
            <a:endParaRPr b="1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0" algn="ctr" defTabSz="584200">
              <a:buClr>
                <a:srgbClr val="00032B"/>
              </a:buClr>
              <a:buFont typeface="Courier"/>
              <a:defRPr sz="1800">
                <a:uFillTx/>
              </a:defRPr>
            </a:pPr>
            <a:r>
              <a:rPr b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      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result := DEPTH-LIMITED-SEARCH(</a:t>
            </a:r>
            <a:r>
              <a:rPr i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problem, depth-limit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)</a:t>
            </a:r>
            <a:endParaRPr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0" algn="ctr" defTabSz="584200">
              <a:buClr>
                <a:srgbClr val="00032B"/>
              </a:buClr>
              <a:buFont typeface="Courier"/>
              <a:defRPr sz="1800">
                <a:uFillTx/>
              </a:defRPr>
            </a:pPr>
            <a:r>
              <a:rPr i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b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if 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result != cutoff </a:t>
            </a:r>
            <a:r>
              <a:rPr b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then return 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result </a:t>
            </a:r>
          </a:p>
        </p:txBody>
      </p:sp>
      <p:sp>
        <p:nvSpPr>
          <p:cNvPr id="3491" name="Shape 349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3" name="Shape 34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Iterative deepening search </a:t>
            </a:r>
            <a:r>
              <a:rPr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  <a:latin typeface="Tahoma"/>
                <a:ea typeface="Tahoma"/>
                <a:cs typeface="Tahoma"/>
                <a:sym typeface="Tahoma"/>
              </a:rPr>
              <a:t>l </a:t>
            </a: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=0</a:t>
            </a:r>
          </a:p>
        </p:txBody>
      </p:sp>
      <p:sp>
        <p:nvSpPr>
          <p:cNvPr id="3494" name="Shape 34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495" name="Shape 349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pic>
        <p:nvPicPr>
          <p:cNvPr id="3496" name="ids-progress1c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1657350"/>
            <a:ext cx="7620000" cy="3543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Shape 3498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Iterative deepening search </a:t>
            </a:r>
            <a:r>
              <a:rPr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  <a:latin typeface="Tahoma"/>
                <a:ea typeface="Tahoma"/>
                <a:cs typeface="Tahoma"/>
                <a:sym typeface="Tahoma"/>
              </a:rPr>
              <a:t>l </a:t>
            </a: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=1</a:t>
            </a:r>
          </a:p>
        </p:txBody>
      </p:sp>
      <p:sp>
        <p:nvSpPr>
          <p:cNvPr id="3499" name="Shape 349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500" name="Shape 350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pic>
        <p:nvPicPr>
          <p:cNvPr id="3501" name="ids-progress2c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1657350"/>
            <a:ext cx="7620000" cy="3543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3" name="Shape 3503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Iterative deepening search </a:t>
            </a:r>
            <a:r>
              <a:rPr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  <a:latin typeface="Tahoma"/>
                <a:ea typeface="Tahoma"/>
                <a:cs typeface="Tahoma"/>
                <a:sym typeface="Tahoma"/>
              </a:rPr>
              <a:t>l </a:t>
            </a: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=2</a:t>
            </a:r>
          </a:p>
        </p:txBody>
      </p:sp>
      <p:sp>
        <p:nvSpPr>
          <p:cNvPr id="3504" name="Shape 3504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505" name="Shape 350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pic>
        <p:nvPicPr>
          <p:cNvPr id="3506" name="ids-progress3c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1652587"/>
            <a:ext cx="7620000" cy="3552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8" name="Shape 3508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Iterative deepening search </a:t>
            </a:r>
            <a:r>
              <a:rPr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  <a:latin typeface="Tahoma"/>
                <a:ea typeface="Tahoma"/>
                <a:cs typeface="Tahoma"/>
                <a:sym typeface="Tahoma"/>
              </a:rPr>
              <a:t>l </a:t>
            </a: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=3</a:t>
            </a:r>
          </a:p>
        </p:txBody>
      </p:sp>
      <p:sp>
        <p:nvSpPr>
          <p:cNvPr id="3509" name="Shape 350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510" name="Shape 351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pic>
        <p:nvPicPr>
          <p:cNvPr id="3511" name="ids-progress4c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1657350"/>
            <a:ext cx="7620000" cy="3543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3" name="Shape 3513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Iterative deepening search</a:t>
            </a:r>
          </a:p>
        </p:txBody>
      </p:sp>
      <p:sp>
        <p:nvSpPr>
          <p:cNvPr id="3514" name="Shape 351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59079" indent="-259079" defTabSz="621791">
              <a:lnSpc>
                <a:spcPct val="80000"/>
              </a:lnSpc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6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Number of nodes generated in a depth-limited search to depth </a:t>
            </a:r>
            <a:r>
              <a:rPr sz="16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sz="16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with branching factor </a:t>
            </a:r>
            <a:r>
              <a:rPr sz="16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sz="16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: </a:t>
            </a:r>
            <a:endParaRPr sz="163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60807" indent="-233172" defTabSz="621791">
              <a:lnSpc>
                <a:spcPct val="80000"/>
              </a:lnSpc>
              <a:spcBef>
                <a:spcPts val="1300"/>
              </a:spcBef>
              <a:buClr>
                <a:srgbClr val="87C05B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6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	N</a:t>
            </a:r>
            <a:r>
              <a:rPr baseline="-33941" sz="16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DLS</a:t>
            </a:r>
            <a:r>
              <a:rPr sz="16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 = b</a:t>
            </a:r>
            <a:r>
              <a:rPr baseline="29058" i="1" sz="16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16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 + b</a:t>
            </a:r>
            <a:r>
              <a:rPr baseline="29058" i="1" sz="16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1</a:t>
            </a:r>
            <a:r>
              <a:rPr sz="16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 + b</a:t>
            </a:r>
            <a:r>
              <a:rPr baseline="29058" i="1" sz="16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2</a:t>
            </a:r>
            <a:r>
              <a:rPr sz="16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 + … + b</a:t>
            </a:r>
            <a:r>
              <a:rPr baseline="29058" i="1" sz="16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d-2</a:t>
            </a:r>
            <a:r>
              <a:rPr sz="16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 + b</a:t>
            </a:r>
            <a:r>
              <a:rPr baseline="29058" i="1" sz="16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d-1</a:t>
            </a:r>
            <a:r>
              <a:rPr sz="16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 + b</a:t>
            </a:r>
            <a:r>
              <a:rPr baseline="29058" i="1" sz="16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d</a:t>
            </a:r>
            <a:r>
              <a:rPr sz="16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</a:t>
            </a:r>
            <a:endParaRPr sz="163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15900" indent="-215900" defTabSz="621791">
              <a:lnSpc>
                <a:spcPct val="80000"/>
              </a:lnSpc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endParaRPr sz="136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59079" indent="-259079" defTabSz="621791">
              <a:lnSpc>
                <a:spcPct val="80000"/>
              </a:lnSpc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6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Number of nodes generated in an iterative deepening search to depth </a:t>
            </a:r>
            <a:r>
              <a:rPr sz="16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sz="16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with branching factor </a:t>
            </a:r>
            <a:r>
              <a:rPr sz="16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sz="16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: </a:t>
            </a:r>
            <a:endParaRPr sz="163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60807" indent="-233172" defTabSz="621791">
              <a:lnSpc>
                <a:spcPct val="80000"/>
              </a:lnSpc>
              <a:spcBef>
                <a:spcPts val="1300"/>
              </a:spcBef>
              <a:buClr>
                <a:srgbClr val="87C05B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6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N</a:t>
            </a:r>
            <a:r>
              <a:rPr baseline="-33941" sz="16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IDS</a:t>
            </a:r>
            <a:r>
              <a:rPr sz="16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= (d+1)b</a:t>
            </a:r>
            <a:r>
              <a:rPr baseline="29058" sz="16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0</a:t>
            </a:r>
            <a:r>
              <a:rPr sz="16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+ d b^</a:t>
            </a:r>
            <a:r>
              <a:rPr baseline="29058" sz="16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1</a:t>
            </a:r>
            <a:r>
              <a:rPr sz="16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+ (d-1)b^</a:t>
            </a:r>
            <a:r>
              <a:rPr baseline="29058" sz="16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2</a:t>
            </a:r>
            <a:r>
              <a:rPr sz="16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+ … + 3b</a:t>
            </a:r>
            <a:r>
              <a:rPr baseline="29058" sz="16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d-2</a:t>
            </a:r>
            <a:r>
              <a:rPr sz="16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+2b</a:t>
            </a:r>
            <a:r>
              <a:rPr baseline="29058" sz="16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d-1</a:t>
            </a:r>
            <a:r>
              <a:rPr sz="16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+ 1b</a:t>
            </a:r>
            <a:r>
              <a:rPr baseline="29058" sz="16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</a:t>
            </a:r>
            <a:r>
              <a:rPr sz="16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</a:t>
            </a:r>
            <a:endParaRPr sz="163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15900" indent="-215900" defTabSz="621791">
              <a:lnSpc>
                <a:spcPct val="80000"/>
              </a:lnSpc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endParaRPr sz="136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59079" indent="-259079" defTabSz="621791">
              <a:lnSpc>
                <a:spcPct val="80000"/>
              </a:lnSpc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6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For </a:t>
            </a:r>
            <a:r>
              <a:rPr sz="16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b = 10</a:t>
            </a:r>
            <a:r>
              <a:rPr sz="16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, </a:t>
            </a:r>
            <a:r>
              <a:rPr sz="16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d = 5</a:t>
            </a:r>
            <a:r>
              <a:rPr sz="16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,</a:t>
            </a:r>
            <a:br>
              <a:rPr sz="16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endParaRPr sz="163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466344" indent="-228854" defTabSz="621791">
              <a:lnSpc>
                <a:spcPct val="80000"/>
              </a:lnSpc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</a:t>
            </a:r>
            <a:r>
              <a:rPr baseline="-33941" sz="13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DLS </a:t>
            </a:r>
            <a:r>
              <a:rPr sz="13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= 1 + 10 + 100 + 1,000 + 10,000 + 100,000 = 111,111</a:t>
            </a:r>
            <a:br>
              <a:rPr sz="13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  <a:endParaRPr sz="136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466344" indent="-228854" defTabSz="621791">
              <a:lnSpc>
                <a:spcPct val="80000"/>
              </a:lnSpc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</a:t>
            </a:r>
            <a:r>
              <a:rPr baseline="-33941" sz="13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IDS</a:t>
            </a:r>
            <a:r>
              <a:rPr sz="13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= 6 + 50 + 400 + 3,000 + 20,000 + 100,000 = 123,456</a:t>
            </a:r>
            <a:br>
              <a:rPr sz="13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  <a:endParaRPr sz="136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37490" indent="-237490" defTabSz="621791">
              <a:lnSpc>
                <a:spcPct val="80000"/>
              </a:lnSpc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endParaRPr sz="163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37490" indent="-237490" defTabSz="621791">
              <a:lnSpc>
                <a:spcPct val="80000"/>
              </a:lnSpc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6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Overhead = (123,456 - 111,111)/111,111 = 11%</a:t>
            </a:r>
          </a:p>
        </p:txBody>
      </p:sp>
      <p:sp>
        <p:nvSpPr>
          <p:cNvPr id="3515" name="Shape 351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7" name="Shape 3517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Bi-directional Search</a:t>
            </a:r>
          </a:p>
        </p:txBody>
      </p:sp>
      <p:sp>
        <p:nvSpPr>
          <p:cNvPr id="3518" name="Shape 3518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99459" indent="-259772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search simultaneously from two directions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forward from the initial and backward from the goal state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99459" indent="-259772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may lead to substantial savings if it is applicable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9459" indent="-259772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has severe limitations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predecessors must be generated, which is not always possible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search must be coordinated between the two searches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one search must keep all nodes in memory</a:t>
            </a:r>
          </a:p>
        </p:txBody>
      </p:sp>
      <p:graphicFrame>
        <p:nvGraphicFramePr>
          <p:cNvPr id="3519" name="Table 3519"/>
          <p:cNvGraphicFramePr/>
          <p:nvPr/>
        </p:nvGraphicFramePr>
        <p:xfrm>
          <a:off x="7086600" y="5657850"/>
          <a:ext cx="1828800" cy="54927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{8F44A2F1-9E1F-4B54-A3A2-5F16C0AD49E2}</a:tableStyleId>
              </a:tblPr>
              <a:tblGrid>
                <a:gridCol w="331787"/>
                <a:gridCol w="1497012"/>
              </a:tblGrid>
              <a:tr h="274637">
                <a:tc>
                  <a:txBody>
                    <a:bodyPr/>
                    <a:lstStyle/>
                    <a:p>
                      <a:pPr lvl="0" marL="40639" algn="l" defTabSz="914400">
                        <a:defRPr sz="1800">
                          <a:uFillTx/>
                        </a:defRPr>
                      </a:pPr>
                      <a:r>
                        <a:rPr sz="12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round/>
                    </a:lnB>
                    <a:solidFill>
                      <a:srgbClr val="D9CAFE"/>
                    </a:solidFill>
                  </a:tcPr>
                </a:tc>
                <a:tc>
                  <a:txBody>
                    <a:bodyPr/>
                    <a:lstStyle/>
                    <a:p>
                      <a:pPr lvl="0" marL="40639" algn="l" defTabSz="914400">
                        <a:defRPr sz="1800">
                          <a:uFillTx/>
                        </a:defRPr>
                      </a:pPr>
                      <a:r>
                        <a:rPr sz="12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branching factor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round/>
                    </a:lnB>
                    <a:solidFill>
                      <a:srgbClr val="D9CAFE"/>
                    </a:solidFill>
                  </a:tcPr>
                </a:tc>
              </a:tr>
              <a:tr h="274637">
                <a:tc>
                  <a:txBody>
                    <a:bodyPr/>
                    <a:lstStyle/>
                    <a:p>
                      <a:pPr lvl="0" marL="40639" algn="l" defTabSz="914400">
                        <a:defRPr sz="1800">
                          <a:uFillTx/>
                        </a:defRPr>
                      </a:pPr>
                      <a:r>
                        <a:rPr sz="12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round/>
                    </a:lnR>
                    <a:lnT w="12700"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D9CAFE"/>
                    </a:solidFill>
                  </a:tcPr>
                </a:tc>
                <a:tc>
                  <a:txBody>
                    <a:bodyPr/>
                    <a:lstStyle/>
                    <a:p>
                      <a:pPr lvl="0" marL="40639" algn="l" defTabSz="914400">
                        <a:defRPr sz="1800">
                          <a:uFillTx/>
                        </a:defRPr>
                      </a:pPr>
                      <a:r>
                        <a:rPr sz="12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tree depth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D9CAF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20" name="Table 3520"/>
          <p:cNvGraphicFramePr/>
          <p:nvPr/>
        </p:nvGraphicFramePr>
        <p:xfrm>
          <a:off x="457200" y="5197475"/>
          <a:ext cx="6248400" cy="158432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{8F44A2F1-9E1F-4B54-A3A2-5F16C0AD49E2}</a:tableStyleId>
              </a:tblPr>
              <a:tblGrid>
                <a:gridCol w="1949450"/>
                <a:gridCol w="4298950"/>
              </a:tblGrid>
              <a:tr h="334962">
                <a:tc>
                  <a:txBody>
                    <a:bodyPr/>
                    <a:lstStyle/>
                    <a:p>
                      <a:pPr lvl="0" marL="40639" algn="l" defTabSz="914400"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Time Complexity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CAF0FE"/>
                    </a:solidFill>
                  </a:tcPr>
                </a:tc>
                <a:tc>
                  <a:txBody>
                    <a:bodyPr/>
                    <a:lstStyle/>
                    <a:p>
                      <a:pPr lvl="0" marL="40639" algn="l" defTabSz="914400"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r>
                        <a:rPr baseline="29999"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d/2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CAF0FE"/>
                    </a:solidFill>
                  </a:tcPr>
                </a:tc>
              </a:tr>
              <a:tr h="334962">
                <a:tc>
                  <a:txBody>
                    <a:bodyPr/>
                    <a:lstStyle/>
                    <a:p>
                      <a:pPr lvl="0" marL="40639" algn="l" defTabSz="914400"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Space Complexity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CAF0FE"/>
                    </a:solidFill>
                  </a:tcPr>
                </a:tc>
                <a:tc>
                  <a:txBody>
                    <a:bodyPr/>
                    <a:lstStyle/>
                    <a:p>
                      <a:pPr lvl="0" marL="40639" algn="l" defTabSz="914400"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r>
                        <a:rPr baseline="29999"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d/2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CAF0FE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lvl="0" marL="40639" algn="l" defTabSz="914400"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Completeness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CAF0FE"/>
                    </a:solidFill>
                  </a:tcPr>
                </a:tc>
                <a:tc>
                  <a:txBody>
                    <a:bodyPr/>
                    <a:lstStyle/>
                    <a:p>
                      <a:pPr lvl="0" marL="40639" algn="l" defTabSz="914400"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yes (b finite, breadth-first for both directions)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CAF0FE"/>
                    </a:solidFill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lvl="0" marL="40639" algn="l" defTabSz="914400"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Optimality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CAF0FE"/>
                    </a:solidFill>
                  </a:tcPr>
                </a:tc>
                <a:tc>
                  <a:txBody>
                    <a:bodyPr/>
                    <a:lstStyle/>
                    <a:p>
                      <a:pPr lvl="0" marL="40639" algn="l" defTabSz="914400"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yes (all step costs identical, breadth-first for both directions)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CAF0FE"/>
                    </a:solidFill>
                  </a:tcPr>
                </a:tc>
              </a:tr>
            </a:tbl>
          </a:graphicData>
        </a:graphic>
      </p:graphicFrame>
      <p:sp>
        <p:nvSpPr>
          <p:cNvPr id="3521" name="Shape 3521"/>
          <p:cNvSpPr/>
          <p:nvPr>
            <p:ph type="sldNum" sz="quarter" idx="2"/>
          </p:nvPr>
        </p:nvSpPr>
        <p:spPr>
          <a:xfrm rot="20250106">
            <a:off x="7025893" y="6325219"/>
            <a:ext cx="25841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3" name="Shape 3523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Improving Search Methods</a:t>
            </a:r>
          </a:p>
        </p:txBody>
      </p:sp>
      <p:sp>
        <p:nvSpPr>
          <p:cNvPr id="3524" name="Shape 3524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assumption for improvements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35000" indent="-285750">
              <a:buClr>
                <a:srgbClr val="FF2600"/>
              </a:buClr>
              <a:buFont typeface="Zapf Dingbats"/>
              <a:buChar char="❖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remember information about the search so far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891309" indent="-205509">
              <a:buClr>
                <a:srgbClr val="FF2600"/>
              </a:buClr>
              <a:buFont typeface="Zapf Dingbats"/>
              <a:buChar char="❖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all nodes visited so far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891309" indent="-205509">
              <a:buClr>
                <a:srgbClr val="FF2600"/>
              </a:buClr>
              <a:buFont typeface="Zapf Dingbats"/>
              <a:buChar char="❖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path to the current node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make algorithms more efficient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avoiding repeated states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utilizing memory efficiently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use additional knowledge about the problem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properties (“shape”) of the search space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more interesting areas are investigated first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pruning of irrelevant areas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areas that are guaranteed not to contain a solution can be discarded</a:t>
            </a:r>
          </a:p>
        </p:txBody>
      </p:sp>
      <p:sp>
        <p:nvSpPr>
          <p:cNvPr id="3525" name="Shape 3525"/>
          <p:cNvSpPr/>
          <p:nvPr>
            <p:ph type="sldNum" sz="quarter" idx="2"/>
          </p:nvPr>
        </p:nvSpPr>
        <p:spPr>
          <a:xfrm rot="20250106">
            <a:off x="7025893" y="6325219"/>
            <a:ext cx="25841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Evaluation Criteria</a:t>
            </a:r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formulation of a problem as search task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basic search strategies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important properties of search strategies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selection of search strategies for specific tasks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development of task-specific variations of search strategies</a:t>
            </a:r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xfrm rot="20250106">
            <a:off x="7076768" y="6325219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7" name="Shape 3527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Avoiding Repeated States</a:t>
            </a:r>
          </a:p>
        </p:txBody>
      </p:sp>
      <p:sp>
        <p:nvSpPr>
          <p:cNvPr id="3528" name="Shape 3528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 many approaches, states may be expanded multiple times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e.g. iterative deepening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problems with reversible actions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eliminating repeated states may yield an exponential reduction in search cost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e.g. some n-queens strategies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place queen in the left-most non-threatening column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rectangular grid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4</a:t>
            </a:r>
            <a:r>
              <a:rPr baseline="31999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</a:t>
            </a: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leaves, but only 2</a:t>
            </a:r>
            <a:r>
              <a:rPr baseline="31999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d2</a:t>
            </a: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distinct states</a:t>
            </a:r>
          </a:p>
        </p:txBody>
      </p:sp>
      <p:sp>
        <p:nvSpPr>
          <p:cNvPr id="3529" name="Shape 3529"/>
          <p:cNvSpPr/>
          <p:nvPr>
            <p:ph type="sldNum" sz="quarter" idx="2"/>
          </p:nvPr>
        </p:nvSpPr>
        <p:spPr>
          <a:xfrm rot="20250106">
            <a:off x="7025893" y="6325219"/>
            <a:ext cx="25841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1" name="Shape 353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 1</a:t>
            </a:r>
          </a:p>
        </p:txBody>
      </p:sp>
      <p:sp>
        <p:nvSpPr>
          <p:cNvPr id="3532" name="Shape 3532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66700" indent="-266700" defTabSz="768095"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Labs</a:t>
            </a:r>
            <a:endParaRPr sz="16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47801" indent="-254431" defTabSz="768095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1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L3 demos in lab on Thu, Tue</a:t>
            </a:r>
            <a:endParaRPr sz="151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547801" indent="-254431" defTabSz="768095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1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hlinkClick r:id="rId2" invalidUrl="" action="" tgtFrame="" tooltip="" history="1" highlightClick="0" endSnd="0"/>
              </a:rPr>
              <a:t>L4: AI in Entertainment (e.g. Games, Movies)</a:t>
            </a:r>
            <a:r>
              <a:rPr sz="151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out, due Tue, Oct. 22</a:t>
            </a:r>
            <a:endParaRPr sz="151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66700" indent="-266700" defTabSz="768095"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Project</a:t>
            </a:r>
            <a:endParaRPr sz="16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47801" indent="-254431" defTabSz="768095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1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documentation in poor shape overall</a:t>
            </a:r>
            <a:endParaRPr sz="151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547801" indent="-254431" defTabSz="768095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1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mid-quarter project display date: Thu, Oct 31</a:t>
            </a:r>
            <a:endParaRPr sz="151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787061" indent="-210989" defTabSz="768095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4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known conflicts?</a:t>
            </a:r>
            <a:endParaRPr sz="134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787061" indent="-210989" defTabSz="768095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4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costumes optional ;-)</a:t>
            </a:r>
            <a:endParaRPr sz="134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266700" indent="-266700" defTabSz="768095"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Assignments</a:t>
            </a:r>
            <a:endParaRPr sz="16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47801" indent="-254431" defTabSz="768095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1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A1: Search Algorithms available, deadline Thu, Oct. 24</a:t>
            </a:r>
            <a:endParaRPr sz="151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787061" indent="-210989" defTabSz="768095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4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uniform cost, best-first (greedy), A*</a:t>
            </a:r>
            <a:endParaRPr sz="134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266700" indent="-266700" defTabSz="768095"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Munich Exchange Opportunities</a:t>
            </a:r>
            <a:endParaRPr sz="16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47801" indent="-254431" defTabSz="768095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1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deadline extended to Nov. 1</a:t>
            </a:r>
            <a:endParaRPr sz="151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547801" indent="-254431" defTabSz="768095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1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joint Senior Project/Master’s Thesis topics</a:t>
            </a:r>
            <a:endParaRPr sz="151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787061" indent="-210989" defTabSz="768095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4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Correlation Tracking in Image Sequences as Smartphone App</a:t>
            </a:r>
            <a:endParaRPr sz="134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787061" indent="-210989" defTabSz="768095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4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HIL Simulation for Smartphone-guided Autonomous Systems</a:t>
            </a:r>
          </a:p>
        </p:txBody>
      </p:sp>
      <p:sp>
        <p:nvSpPr>
          <p:cNvPr id="3533" name="Shape 3533"/>
          <p:cNvSpPr/>
          <p:nvPr>
            <p:ph type="sldNum" sz="quarter" idx="2"/>
          </p:nvPr>
        </p:nvSpPr>
        <p:spPr>
          <a:xfrm rot="20077841">
            <a:off x="7098556" y="6249605"/>
            <a:ext cx="182080" cy="2240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5" name="Shape 353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 2</a:t>
            </a:r>
          </a:p>
        </p:txBody>
      </p:sp>
      <p:sp>
        <p:nvSpPr>
          <p:cNvPr id="3536" name="Shape 353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AI Nugget presentations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Section 1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Christine Pham: The Netflix Prize (Tue carry-over)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Kevin Green: Computer Chess - From Deep Blue to the Current Era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Eric Thorndyke: Evolutionary Design and CAD Simulations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Nicolas Higuera: Quadcopters &amp; Swarm Intelligence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Section 3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Stephen Hill: Natural Language Processing (Tue carry-over)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Jimmy Noehren: Autonomous Drones 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(Tue carry-over from Section 1; lab)</a:t>
            </a:r>
          </a:p>
        </p:txBody>
      </p:sp>
      <p:sp>
        <p:nvSpPr>
          <p:cNvPr id="3537" name="Shape 3537"/>
          <p:cNvSpPr/>
          <p:nvPr>
            <p:ph type="sldNum" sz="quarter" idx="2"/>
          </p:nvPr>
        </p:nvSpPr>
        <p:spPr>
          <a:xfrm rot="20077841">
            <a:off x="7098556" y="6249605"/>
            <a:ext cx="182080" cy="2240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9" name="Shape 3539"/>
          <p:cNvSpPr/>
          <p:nvPr>
            <p:ph type="title"/>
          </p:nvPr>
        </p:nvSpPr>
        <p:spPr>
          <a:xfrm>
            <a:off x="1322920" y="0"/>
            <a:ext cx="6498160" cy="3248867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rPr>
              <a:t>Informed Search</a:t>
            </a:r>
          </a:p>
        </p:txBody>
      </p:sp>
      <p:sp>
        <p:nvSpPr>
          <p:cNvPr id="3540" name="Shape 35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Best-first</a:t>
            </a:r>
            <a:endParaRPr sz="20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Greedy best-first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A*</a:t>
            </a:r>
            <a:endParaRPr sz="20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A* modifications</a:t>
            </a:r>
          </a:p>
        </p:txBody>
      </p:sp>
      <p:sp>
        <p:nvSpPr>
          <p:cNvPr id="3541" name="Shape 3541"/>
          <p:cNvSpPr/>
          <p:nvPr>
            <p:ph type="sldNum" sz="quarter" idx="2"/>
          </p:nvPr>
        </p:nvSpPr>
        <p:spPr>
          <a:xfrm rot="20134435">
            <a:off x="7053945" y="6285027"/>
            <a:ext cx="25841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" name="Shape 3543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Informed Search</a:t>
            </a:r>
          </a:p>
        </p:txBody>
      </p:sp>
      <p:sp>
        <p:nvSpPr>
          <p:cNvPr id="3544" name="Shape 3544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relies on additional knowledge about the problem or domain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frequently expressed through heuristics (“rules of thumb”)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used to distinguish more promising paths towards a goal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may be mislead, depending on the quality of the heuristic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 general, performs much better than uninformed search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but frequently still exponential in time and space for realistic problems</a:t>
            </a:r>
          </a:p>
        </p:txBody>
      </p:sp>
      <p:sp>
        <p:nvSpPr>
          <p:cNvPr id="3545" name="Shape 3545"/>
          <p:cNvSpPr/>
          <p:nvPr>
            <p:ph type="sldNum" sz="quarter" idx="2"/>
          </p:nvPr>
        </p:nvSpPr>
        <p:spPr>
          <a:xfrm rot="20250106">
            <a:off x="7025893" y="6325219"/>
            <a:ext cx="25841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7" name="Shape 35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Best-First Search</a:t>
            </a:r>
          </a:p>
        </p:txBody>
      </p:sp>
      <p:sp>
        <p:nvSpPr>
          <p:cNvPr id="3548" name="Shape 35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25436" indent="-285750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relies on an evaluation function that gives an indication of how useful it would be to expand a node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725487" indent="-285750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family of search methods with various evaluation functions </a:t>
            </a:r>
            <a:endParaRPr sz="20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725487" indent="-285750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usually gives an estimate of the distance to the goal</a:t>
            </a:r>
            <a:endParaRPr sz="20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725487" indent="-285750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often referred to as 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heuristics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in this context</a:t>
            </a:r>
            <a:endParaRPr sz="20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25436" indent="-285750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node with the lowest value is expanded first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name is a little misleading: the node with the lowest value for the evaluation function is not necessarily one that is on an optimal path to a goal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if we really know which one is the best, there’s no need to do a search</a:t>
            </a:r>
          </a:p>
        </p:txBody>
      </p:sp>
      <p:sp>
        <p:nvSpPr>
          <p:cNvPr id="3549" name="Shape 3549"/>
          <p:cNvSpPr/>
          <p:nvPr/>
        </p:nvSpPr>
        <p:spPr>
          <a:xfrm>
            <a:off x="228600" y="5105400"/>
            <a:ext cx="8572500" cy="939800"/>
          </a:xfrm>
          <a:prstGeom prst="rect">
            <a:avLst/>
          </a:prstGeom>
          <a:solidFill>
            <a:srgbClr val="FEFCDD"/>
          </a:solidFill>
          <a:ln w="12700">
            <a:solidFill>
              <a:srgbClr val="0003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algn="ctr" defTabSz="584200">
              <a:buClr>
                <a:srgbClr val="00032B"/>
              </a:buClr>
              <a:buFont typeface="Courier"/>
              <a:defRPr sz="1800">
                <a:uFillTx/>
              </a:defRPr>
            </a:pPr>
            <a:r>
              <a:rPr b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function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BEST-FIRST-SEARCH(</a:t>
            </a:r>
            <a:r>
              <a:rPr i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problem, 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EVAL-FN) </a:t>
            </a:r>
            <a:r>
              <a:rPr b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returns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i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solution</a:t>
            </a:r>
            <a:endParaRPr i="1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0" algn="ctr" defTabSz="584200">
              <a:buClr>
                <a:srgbClr val="00032B"/>
              </a:buClr>
              <a:buFont typeface="Courier"/>
              <a:defRPr sz="1800">
                <a:uFillTx/>
              </a:defRPr>
            </a:pPr>
            <a:r>
              <a:rPr i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   fringe := 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queue with nodes ordered by EVAL-FN</a:t>
            </a:r>
            <a:endParaRPr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0" algn="ctr" defTabSz="584200">
              <a:buClr>
                <a:srgbClr val="00032B"/>
              </a:buClr>
              <a:buFont typeface="Courier"/>
              <a:defRPr sz="1800"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return 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TREE-SEARCH(</a:t>
            </a:r>
            <a:r>
              <a:rPr i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problem, fringe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)</a:t>
            </a:r>
          </a:p>
        </p:txBody>
      </p:sp>
      <p:sp>
        <p:nvSpPr>
          <p:cNvPr id="3550" name="Shape 3550"/>
          <p:cNvSpPr/>
          <p:nvPr>
            <p:ph type="sldNum" sz="quarter" idx="2"/>
          </p:nvPr>
        </p:nvSpPr>
        <p:spPr>
          <a:xfrm rot="20250106">
            <a:off x="7025893" y="6325219"/>
            <a:ext cx="25841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2" name="Shape 3552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Greedy Best-First Search</a:t>
            </a:r>
          </a:p>
        </p:txBody>
      </p:sp>
      <p:sp>
        <p:nvSpPr>
          <p:cNvPr id="3553" name="Shape 3553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99459" indent="-259772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minimizes the estimated cost to a goal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expand the node that seems to be closest to a goal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utilizes a heuristic function as evaluation function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1042987" indent="-2032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f(n) = h(n) </a:t>
            </a: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= estimated cost from the current node to a goal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1042987" indent="-2032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heuristic functions are problem-specific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1042987" indent="-2032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often straight-line distance for route-finding and similar problems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often better than depth-first, although worst-time complexities are equal or worse (space)</a:t>
            </a:r>
          </a:p>
        </p:txBody>
      </p:sp>
      <p:pic>
        <p:nvPicPr>
          <p:cNvPr id="3554" name="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2100" y="5689600"/>
            <a:ext cx="6324600" cy="952500"/>
          </a:xfrm>
          <a:prstGeom prst="rect">
            <a:avLst/>
          </a:prstGeom>
          <a:ln w="12700">
            <a:miter lim="400000"/>
          </a:ln>
        </p:spPr>
      </p:pic>
      <p:sp>
        <p:nvSpPr>
          <p:cNvPr id="3555" name="Shape 3555"/>
          <p:cNvSpPr/>
          <p:nvPr/>
        </p:nvSpPr>
        <p:spPr>
          <a:xfrm>
            <a:off x="279400" y="4964112"/>
            <a:ext cx="7670800" cy="660401"/>
          </a:xfrm>
          <a:prstGeom prst="rect">
            <a:avLst/>
          </a:prstGeom>
          <a:solidFill>
            <a:srgbClr val="FEFCDD"/>
          </a:solidFill>
          <a:ln w="12700">
            <a:solidFill>
              <a:srgbClr val="0003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algn="ctr" defTabSz="584200">
              <a:buClr>
                <a:srgbClr val="00032B"/>
              </a:buClr>
              <a:buFont typeface="Courier"/>
              <a:defRPr sz="1800">
                <a:uFillTx/>
              </a:defRPr>
            </a:pPr>
            <a:r>
              <a:rPr b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function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GREEDY-SEARCH(</a:t>
            </a:r>
            <a:r>
              <a:rPr i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problem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b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returns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i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solution</a:t>
            </a:r>
            <a:endParaRPr i="1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0" algn="ctr" defTabSz="584200">
              <a:buClr>
                <a:srgbClr val="00032B"/>
              </a:buClr>
              <a:buFont typeface="Courier"/>
              <a:defRPr sz="1800">
                <a:uFillTx/>
              </a:defRPr>
            </a:pPr>
            <a:r>
              <a:rPr b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return 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BEST-FIRST-SEARCH(</a:t>
            </a:r>
            <a:r>
              <a:rPr i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problem, h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)</a:t>
            </a:r>
          </a:p>
        </p:txBody>
      </p:sp>
      <p:sp>
        <p:nvSpPr>
          <p:cNvPr id="3556" name="Shape 3556"/>
          <p:cNvSpPr/>
          <p:nvPr>
            <p:ph type="sldNum" sz="quarter" idx="2"/>
          </p:nvPr>
        </p:nvSpPr>
        <p:spPr>
          <a:xfrm rot="20250106">
            <a:off x="7025893" y="6325219"/>
            <a:ext cx="25841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8" name="Shape 3558"/>
          <p:cNvSpPr/>
          <p:nvPr/>
        </p:nvSpPr>
        <p:spPr>
          <a:xfrm>
            <a:off x="0" y="1295400"/>
            <a:ext cx="7620000" cy="5664200"/>
          </a:xfrm>
          <a:prstGeom prst="rect">
            <a:avLst/>
          </a:prstGeom>
          <a:solidFill>
            <a:srgbClr val="00D5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559" name="Shape 35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Greedy Best-First Search Snapshot</a:t>
            </a:r>
          </a:p>
        </p:txBody>
      </p:sp>
      <p:sp>
        <p:nvSpPr>
          <p:cNvPr id="3560" name="Shape 3560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561" name="Shape 3561"/>
          <p:cNvSpPr/>
          <p:nvPr/>
        </p:nvSpPr>
        <p:spPr>
          <a:xfrm>
            <a:off x="8804275" y="1489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1116D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562" name="Shape 3562"/>
          <p:cNvSpPr/>
          <p:nvPr/>
        </p:nvSpPr>
        <p:spPr>
          <a:xfrm flipV="1">
            <a:off x="2209800" y="27432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63" name="Shape 3563"/>
          <p:cNvSpPr/>
          <p:nvPr/>
        </p:nvSpPr>
        <p:spPr>
          <a:xfrm flipV="1">
            <a:off x="1447800" y="37338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64" name="Shape 3564"/>
          <p:cNvSpPr/>
          <p:nvPr/>
        </p:nvSpPr>
        <p:spPr>
          <a:xfrm flipV="1">
            <a:off x="685800" y="47244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65" name="Shape 3565"/>
          <p:cNvSpPr/>
          <p:nvPr/>
        </p:nvSpPr>
        <p:spPr>
          <a:xfrm>
            <a:off x="38862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66" name="Shape 3566"/>
          <p:cNvSpPr/>
          <p:nvPr/>
        </p:nvSpPr>
        <p:spPr>
          <a:xfrm flipH="1">
            <a:off x="29718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67" name="Shape 3567"/>
          <p:cNvSpPr/>
          <p:nvPr/>
        </p:nvSpPr>
        <p:spPr>
          <a:xfrm>
            <a:off x="4800600" y="2819400"/>
            <a:ext cx="6096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68" name="Shape 3568"/>
          <p:cNvSpPr/>
          <p:nvPr/>
        </p:nvSpPr>
        <p:spPr>
          <a:xfrm>
            <a:off x="5562600" y="3733800"/>
            <a:ext cx="6858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69" name="Shape 3569"/>
          <p:cNvSpPr/>
          <p:nvPr/>
        </p:nvSpPr>
        <p:spPr>
          <a:xfrm>
            <a:off x="6324600" y="4724400"/>
            <a:ext cx="6858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70" name="Shape 3570"/>
          <p:cNvSpPr/>
          <p:nvPr/>
        </p:nvSpPr>
        <p:spPr>
          <a:xfrm>
            <a:off x="29718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71" name="Shape 3571"/>
          <p:cNvSpPr/>
          <p:nvPr/>
        </p:nvSpPr>
        <p:spPr>
          <a:xfrm flipH="1">
            <a:off x="44196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72" name="Shape 3572"/>
          <p:cNvSpPr/>
          <p:nvPr/>
        </p:nvSpPr>
        <p:spPr>
          <a:xfrm flipH="1">
            <a:off x="2057400" y="38100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73" name="Shape 3573"/>
          <p:cNvSpPr/>
          <p:nvPr/>
        </p:nvSpPr>
        <p:spPr>
          <a:xfrm flipH="1">
            <a:off x="2819400" y="38100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74" name="Shape 3574"/>
          <p:cNvSpPr/>
          <p:nvPr/>
        </p:nvSpPr>
        <p:spPr>
          <a:xfrm>
            <a:off x="3352800" y="38100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75" name="Shape 3575"/>
          <p:cNvSpPr/>
          <p:nvPr/>
        </p:nvSpPr>
        <p:spPr>
          <a:xfrm flipH="1">
            <a:off x="4191000" y="38100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76" name="Shape 3576"/>
          <p:cNvSpPr/>
          <p:nvPr/>
        </p:nvSpPr>
        <p:spPr>
          <a:xfrm>
            <a:off x="4419600" y="38100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77" name="Shape 3577"/>
          <p:cNvSpPr/>
          <p:nvPr/>
        </p:nvSpPr>
        <p:spPr>
          <a:xfrm>
            <a:off x="5486400" y="3733800"/>
            <a:ext cx="762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78" name="Shape 3578"/>
          <p:cNvSpPr/>
          <p:nvPr/>
        </p:nvSpPr>
        <p:spPr>
          <a:xfrm flipH="1">
            <a:off x="1066800" y="4800600"/>
            <a:ext cx="3048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79" name="Shape 3579"/>
          <p:cNvSpPr/>
          <p:nvPr/>
        </p:nvSpPr>
        <p:spPr>
          <a:xfrm flipH="1">
            <a:off x="1524000" y="4800600"/>
            <a:ext cx="4572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80" name="Shape 3580"/>
          <p:cNvSpPr/>
          <p:nvPr/>
        </p:nvSpPr>
        <p:spPr>
          <a:xfrm flipH="1">
            <a:off x="1905000" y="4800600"/>
            <a:ext cx="1524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81" name="Shape 3581"/>
          <p:cNvSpPr/>
          <p:nvPr/>
        </p:nvSpPr>
        <p:spPr>
          <a:xfrm flipH="1">
            <a:off x="2362200" y="4724400"/>
            <a:ext cx="3810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82" name="Shape 3582"/>
          <p:cNvSpPr/>
          <p:nvPr/>
        </p:nvSpPr>
        <p:spPr>
          <a:xfrm flipH="1">
            <a:off x="2743200" y="48006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83" name="Shape 3583"/>
          <p:cNvSpPr/>
          <p:nvPr/>
        </p:nvSpPr>
        <p:spPr>
          <a:xfrm flipH="1">
            <a:off x="3200400" y="48006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84" name="Shape 3584"/>
          <p:cNvSpPr/>
          <p:nvPr/>
        </p:nvSpPr>
        <p:spPr>
          <a:xfrm>
            <a:off x="3505200" y="48006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85" name="Shape 3585"/>
          <p:cNvSpPr/>
          <p:nvPr/>
        </p:nvSpPr>
        <p:spPr>
          <a:xfrm flipH="1">
            <a:off x="4038600" y="48006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86" name="Shape 3586"/>
          <p:cNvSpPr/>
          <p:nvPr/>
        </p:nvSpPr>
        <p:spPr>
          <a:xfrm>
            <a:off x="4267200" y="4800600"/>
            <a:ext cx="2286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87" name="Shape 3587"/>
          <p:cNvSpPr/>
          <p:nvPr/>
        </p:nvSpPr>
        <p:spPr>
          <a:xfrm>
            <a:off x="4876800" y="4800600"/>
            <a:ext cx="1588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88" name="Shape 3588"/>
          <p:cNvSpPr/>
          <p:nvPr/>
        </p:nvSpPr>
        <p:spPr>
          <a:xfrm>
            <a:off x="4953000" y="48006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89" name="Shape 3589"/>
          <p:cNvSpPr/>
          <p:nvPr/>
        </p:nvSpPr>
        <p:spPr>
          <a:xfrm>
            <a:off x="5562600" y="48006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90" name="Shape 3590"/>
          <p:cNvSpPr/>
          <p:nvPr/>
        </p:nvSpPr>
        <p:spPr>
          <a:xfrm>
            <a:off x="5638800" y="4800600"/>
            <a:ext cx="533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91" name="Shape 3591"/>
          <p:cNvSpPr/>
          <p:nvPr/>
        </p:nvSpPr>
        <p:spPr>
          <a:xfrm>
            <a:off x="6248400" y="4800600"/>
            <a:ext cx="3048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3594" name="Group 3594"/>
          <p:cNvGrpSpPr/>
          <p:nvPr/>
        </p:nvGrpSpPr>
        <p:grpSpPr>
          <a:xfrm flipH="1">
            <a:off x="6915150" y="5491255"/>
            <a:ext cx="304800" cy="333190"/>
            <a:chOff x="0" y="0"/>
            <a:chExt cx="304799" cy="333188"/>
          </a:xfrm>
        </p:grpSpPr>
        <p:sp>
          <p:nvSpPr>
            <p:cNvPr id="3592" name="Shape 3592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593" name="Shape 3593"/>
            <p:cNvSpPr/>
            <p:nvPr/>
          </p:nvSpPr>
          <p:spPr>
            <a:xfrm flipH="1"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7</a:t>
              </a:r>
            </a:p>
          </p:txBody>
        </p:sp>
      </p:grpSp>
      <p:grpSp>
        <p:nvGrpSpPr>
          <p:cNvPr id="3597" name="Group 3597"/>
          <p:cNvGrpSpPr/>
          <p:nvPr/>
        </p:nvGrpSpPr>
        <p:grpSpPr>
          <a:xfrm>
            <a:off x="887412" y="5491255"/>
            <a:ext cx="304801" cy="333190"/>
            <a:chOff x="0" y="0"/>
            <a:chExt cx="304799" cy="333188"/>
          </a:xfrm>
        </p:grpSpPr>
        <p:sp>
          <p:nvSpPr>
            <p:cNvPr id="3595" name="Shape 3595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596" name="Shape 3596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7</a:t>
              </a:r>
            </a:p>
          </p:txBody>
        </p:sp>
      </p:grpSp>
      <p:grpSp>
        <p:nvGrpSpPr>
          <p:cNvPr id="3600" name="Group 3600"/>
          <p:cNvGrpSpPr/>
          <p:nvPr/>
        </p:nvGrpSpPr>
        <p:grpSpPr>
          <a:xfrm>
            <a:off x="1317625" y="5491255"/>
            <a:ext cx="304800" cy="333190"/>
            <a:chOff x="0" y="0"/>
            <a:chExt cx="304799" cy="333188"/>
          </a:xfrm>
        </p:grpSpPr>
        <p:sp>
          <p:nvSpPr>
            <p:cNvPr id="3598" name="Shape 3598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599" name="Shape 3599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FDFDC5"/>
                </a:buClr>
                <a:buFont typeface="Times New Roman"/>
                <a:defRPr b="1"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6</a:t>
              </a:r>
            </a:p>
          </p:txBody>
        </p:sp>
      </p:grpSp>
      <p:grpSp>
        <p:nvGrpSpPr>
          <p:cNvPr id="3603" name="Group 3603"/>
          <p:cNvGrpSpPr/>
          <p:nvPr/>
        </p:nvGrpSpPr>
        <p:grpSpPr>
          <a:xfrm>
            <a:off x="1747837" y="5491255"/>
            <a:ext cx="304801" cy="333190"/>
            <a:chOff x="0" y="0"/>
            <a:chExt cx="304799" cy="333188"/>
          </a:xfrm>
        </p:grpSpPr>
        <p:sp>
          <p:nvSpPr>
            <p:cNvPr id="3601" name="Shape 3601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602" name="Shape 3602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FDFDC5"/>
                </a:buClr>
                <a:buFont typeface="Times New Roman"/>
                <a:defRPr b="1"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5</a:t>
              </a:r>
            </a:p>
          </p:txBody>
        </p:sp>
      </p:grpSp>
      <p:grpSp>
        <p:nvGrpSpPr>
          <p:cNvPr id="3606" name="Group 3606"/>
          <p:cNvGrpSpPr/>
          <p:nvPr/>
        </p:nvGrpSpPr>
        <p:grpSpPr>
          <a:xfrm>
            <a:off x="2178050" y="5491255"/>
            <a:ext cx="304800" cy="333190"/>
            <a:chOff x="0" y="0"/>
            <a:chExt cx="304799" cy="333188"/>
          </a:xfrm>
        </p:grpSpPr>
        <p:sp>
          <p:nvSpPr>
            <p:cNvPr id="3604" name="Shape 3604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605" name="Shape 3605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FDFDC5"/>
                </a:buClr>
                <a:buFont typeface="Times New Roman"/>
                <a:defRPr b="1"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4</a:t>
              </a:r>
            </a:p>
          </p:txBody>
        </p:sp>
      </p:grpSp>
      <p:grpSp>
        <p:nvGrpSpPr>
          <p:cNvPr id="3609" name="Group 3609"/>
          <p:cNvGrpSpPr/>
          <p:nvPr/>
        </p:nvGrpSpPr>
        <p:grpSpPr>
          <a:xfrm>
            <a:off x="2609850" y="5491255"/>
            <a:ext cx="304800" cy="333190"/>
            <a:chOff x="0" y="0"/>
            <a:chExt cx="304799" cy="333188"/>
          </a:xfrm>
        </p:grpSpPr>
        <p:sp>
          <p:nvSpPr>
            <p:cNvPr id="3607" name="Shape 3607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608" name="Shape 3608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FDFDC5"/>
                </a:buClr>
                <a:buFont typeface="Times New Roman"/>
                <a:defRPr b="1"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3</a:t>
              </a:r>
            </a:p>
          </p:txBody>
        </p:sp>
      </p:grpSp>
      <p:grpSp>
        <p:nvGrpSpPr>
          <p:cNvPr id="3612" name="Group 3612"/>
          <p:cNvGrpSpPr/>
          <p:nvPr/>
        </p:nvGrpSpPr>
        <p:grpSpPr>
          <a:xfrm>
            <a:off x="3040062" y="5491255"/>
            <a:ext cx="304801" cy="333190"/>
            <a:chOff x="0" y="0"/>
            <a:chExt cx="304799" cy="333188"/>
          </a:xfrm>
        </p:grpSpPr>
        <p:sp>
          <p:nvSpPr>
            <p:cNvPr id="3610" name="Shape 3610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611" name="Shape 3611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FDFDC5"/>
                </a:buClr>
                <a:buFont typeface="Times New Roman"/>
                <a:defRPr b="1"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2</a:t>
              </a:r>
            </a:p>
          </p:txBody>
        </p:sp>
      </p:grpSp>
      <p:grpSp>
        <p:nvGrpSpPr>
          <p:cNvPr id="3615" name="Group 3615"/>
          <p:cNvGrpSpPr/>
          <p:nvPr/>
        </p:nvGrpSpPr>
        <p:grpSpPr>
          <a:xfrm>
            <a:off x="3470275" y="5491255"/>
            <a:ext cx="304800" cy="333190"/>
            <a:chOff x="0" y="0"/>
            <a:chExt cx="304799" cy="333188"/>
          </a:xfrm>
        </p:grpSpPr>
        <p:sp>
          <p:nvSpPr>
            <p:cNvPr id="3613" name="Shape 3613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614" name="Shape 3614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FDFDC5"/>
                </a:buClr>
                <a:buFont typeface="Times New Roman"/>
                <a:defRPr b="1"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1</a:t>
              </a:r>
            </a:p>
          </p:txBody>
        </p:sp>
      </p:grpSp>
      <p:grpSp>
        <p:nvGrpSpPr>
          <p:cNvPr id="3618" name="Group 3618"/>
          <p:cNvGrpSpPr/>
          <p:nvPr/>
        </p:nvGrpSpPr>
        <p:grpSpPr>
          <a:xfrm>
            <a:off x="3900487" y="5491255"/>
            <a:ext cx="304801" cy="333190"/>
            <a:chOff x="0" y="0"/>
            <a:chExt cx="304799" cy="333188"/>
          </a:xfrm>
        </p:grpSpPr>
        <p:sp>
          <p:nvSpPr>
            <p:cNvPr id="3616" name="Shape 3616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38100" cap="flat">
              <a:solidFill>
                <a:srgbClr val="00F9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617" name="Shape 3617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0</a:t>
              </a:r>
            </a:p>
          </p:txBody>
        </p:sp>
      </p:grpSp>
      <p:grpSp>
        <p:nvGrpSpPr>
          <p:cNvPr id="3621" name="Group 3621"/>
          <p:cNvGrpSpPr/>
          <p:nvPr/>
        </p:nvGrpSpPr>
        <p:grpSpPr>
          <a:xfrm>
            <a:off x="4330700" y="5491255"/>
            <a:ext cx="304800" cy="333190"/>
            <a:chOff x="0" y="0"/>
            <a:chExt cx="304799" cy="333188"/>
          </a:xfrm>
        </p:grpSpPr>
        <p:sp>
          <p:nvSpPr>
            <p:cNvPr id="3619" name="Shape 3619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F9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620" name="Shape 3620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grpSp>
        <p:nvGrpSpPr>
          <p:cNvPr id="3624" name="Group 3624"/>
          <p:cNvGrpSpPr/>
          <p:nvPr/>
        </p:nvGrpSpPr>
        <p:grpSpPr>
          <a:xfrm>
            <a:off x="5192712" y="5491255"/>
            <a:ext cx="304801" cy="333190"/>
            <a:chOff x="0" y="0"/>
            <a:chExt cx="304799" cy="333188"/>
          </a:xfrm>
        </p:grpSpPr>
        <p:sp>
          <p:nvSpPr>
            <p:cNvPr id="3622" name="Shape 3622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623" name="Shape 3623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</p:grpSp>
      <p:grpSp>
        <p:nvGrpSpPr>
          <p:cNvPr id="3627" name="Group 3627"/>
          <p:cNvGrpSpPr/>
          <p:nvPr/>
        </p:nvGrpSpPr>
        <p:grpSpPr>
          <a:xfrm>
            <a:off x="6053137" y="5491255"/>
            <a:ext cx="304801" cy="333190"/>
            <a:chOff x="0" y="0"/>
            <a:chExt cx="304799" cy="333188"/>
          </a:xfrm>
        </p:grpSpPr>
        <p:sp>
          <p:nvSpPr>
            <p:cNvPr id="3625" name="Shape 3625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626" name="Shape 3626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5</a:t>
              </a:r>
            </a:p>
          </p:txBody>
        </p:sp>
      </p:grpSp>
      <p:grpSp>
        <p:nvGrpSpPr>
          <p:cNvPr id="3630" name="Group 3630"/>
          <p:cNvGrpSpPr/>
          <p:nvPr/>
        </p:nvGrpSpPr>
        <p:grpSpPr>
          <a:xfrm>
            <a:off x="6483350" y="5491255"/>
            <a:ext cx="304800" cy="333190"/>
            <a:chOff x="0" y="0"/>
            <a:chExt cx="304799" cy="333188"/>
          </a:xfrm>
        </p:grpSpPr>
        <p:sp>
          <p:nvSpPr>
            <p:cNvPr id="3628" name="Shape 3628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629" name="Shape 3629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6</a:t>
              </a:r>
            </a:p>
          </p:txBody>
        </p:sp>
      </p:grpSp>
      <p:grpSp>
        <p:nvGrpSpPr>
          <p:cNvPr id="3633" name="Group 3633"/>
          <p:cNvGrpSpPr/>
          <p:nvPr/>
        </p:nvGrpSpPr>
        <p:grpSpPr>
          <a:xfrm>
            <a:off x="4762500" y="5491255"/>
            <a:ext cx="304800" cy="333190"/>
            <a:chOff x="0" y="0"/>
            <a:chExt cx="304799" cy="333188"/>
          </a:xfrm>
        </p:grpSpPr>
        <p:sp>
          <p:nvSpPr>
            <p:cNvPr id="3631" name="Shape 3631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632" name="Shape 3632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3636" name="Group 3636"/>
          <p:cNvGrpSpPr/>
          <p:nvPr/>
        </p:nvGrpSpPr>
        <p:grpSpPr>
          <a:xfrm>
            <a:off x="5622925" y="5491255"/>
            <a:ext cx="304800" cy="333190"/>
            <a:chOff x="0" y="0"/>
            <a:chExt cx="304799" cy="333188"/>
          </a:xfrm>
        </p:grpSpPr>
        <p:sp>
          <p:nvSpPr>
            <p:cNvPr id="3634" name="Shape 3634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635" name="Shape 3635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4</a:t>
              </a:r>
            </a:p>
          </p:txBody>
        </p:sp>
      </p:grpSp>
      <p:grpSp>
        <p:nvGrpSpPr>
          <p:cNvPr id="3639" name="Group 3639"/>
          <p:cNvGrpSpPr/>
          <p:nvPr/>
        </p:nvGrpSpPr>
        <p:grpSpPr>
          <a:xfrm>
            <a:off x="457200" y="5491255"/>
            <a:ext cx="304800" cy="333190"/>
            <a:chOff x="0" y="0"/>
            <a:chExt cx="304799" cy="333188"/>
          </a:xfrm>
        </p:grpSpPr>
        <p:sp>
          <p:nvSpPr>
            <p:cNvPr id="3637" name="Shape 3637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638" name="Shape 3638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8</a:t>
              </a:r>
            </a:p>
          </p:txBody>
        </p:sp>
      </p:grpSp>
      <p:grpSp>
        <p:nvGrpSpPr>
          <p:cNvPr id="3642" name="Group 3642"/>
          <p:cNvGrpSpPr/>
          <p:nvPr/>
        </p:nvGrpSpPr>
        <p:grpSpPr>
          <a:xfrm flipH="1">
            <a:off x="6134100" y="4481605"/>
            <a:ext cx="304800" cy="333190"/>
            <a:chOff x="0" y="0"/>
            <a:chExt cx="304799" cy="333188"/>
          </a:xfrm>
        </p:grpSpPr>
        <p:sp>
          <p:nvSpPr>
            <p:cNvPr id="3640" name="Shape 3640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641" name="Shape 3641"/>
            <p:cNvSpPr/>
            <p:nvPr/>
          </p:nvSpPr>
          <p:spPr>
            <a:xfrm flipH="1"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6</a:t>
              </a:r>
            </a:p>
          </p:txBody>
        </p:sp>
      </p:grpSp>
      <p:grpSp>
        <p:nvGrpSpPr>
          <p:cNvPr id="3645" name="Group 3645"/>
          <p:cNvGrpSpPr/>
          <p:nvPr/>
        </p:nvGrpSpPr>
        <p:grpSpPr>
          <a:xfrm>
            <a:off x="1920875" y="4481605"/>
            <a:ext cx="304800" cy="333190"/>
            <a:chOff x="0" y="0"/>
            <a:chExt cx="304799" cy="333188"/>
          </a:xfrm>
        </p:grpSpPr>
        <p:sp>
          <p:nvSpPr>
            <p:cNvPr id="3643" name="Shape 3643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644" name="Shape 3644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FDFDC5"/>
                </a:buClr>
                <a:buFont typeface="Times New Roman"/>
                <a:defRPr b="1"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5</a:t>
              </a:r>
            </a:p>
          </p:txBody>
        </p:sp>
      </p:grpSp>
      <p:grpSp>
        <p:nvGrpSpPr>
          <p:cNvPr id="3648" name="Group 3648"/>
          <p:cNvGrpSpPr/>
          <p:nvPr/>
        </p:nvGrpSpPr>
        <p:grpSpPr>
          <a:xfrm>
            <a:off x="2622550" y="4481605"/>
            <a:ext cx="304800" cy="333190"/>
            <a:chOff x="0" y="0"/>
            <a:chExt cx="304799" cy="333188"/>
          </a:xfrm>
        </p:grpSpPr>
        <p:sp>
          <p:nvSpPr>
            <p:cNvPr id="3646" name="Shape 3646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647" name="Shape 3647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FDFDC5"/>
                </a:buClr>
                <a:buFont typeface="Times New Roman"/>
                <a:defRPr b="1"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4</a:t>
              </a:r>
            </a:p>
          </p:txBody>
        </p:sp>
      </p:grpSp>
      <p:grpSp>
        <p:nvGrpSpPr>
          <p:cNvPr id="3651" name="Group 3651"/>
          <p:cNvGrpSpPr/>
          <p:nvPr/>
        </p:nvGrpSpPr>
        <p:grpSpPr>
          <a:xfrm>
            <a:off x="4027487" y="4481605"/>
            <a:ext cx="304801" cy="333190"/>
            <a:chOff x="0" y="0"/>
            <a:chExt cx="304799" cy="333188"/>
          </a:xfrm>
        </p:grpSpPr>
        <p:sp>
          <p:nvSpPr>
            <p:cNvPr id="3649" name="Shape 3649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7C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650" name="Shape 3650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3654" name="Group 3654"/>
          <p:cNvGrpSpPr/>
          <p:nvPr/>
        </p:nvGrpSpPr>
        <p:grpSpPr>
          <a:xfrm>
            <a:off x="4729162" y="4481605"/>
            <a:ext cx="304801" cy="333190"/>
            <a:chOff x="0" y="0"/>
            <a:chExt cx="304799" cy="333188"/>
          </a:xfrm>
        </p:grpSpPr>
        <p:sp>
          <p:nvSpPr>
            <p:cNvPr id="3652" name="Shape 3652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BFA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653" name="Shape 3653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4</a:t>
              </a:r>
            </a:p>
          </p:txBody>
        </p:sp>
      </p:grpSp>
      <p:grpSp>
        <p:nvGrpSpPr>
          <p:cNvPr id="3657" name="Group 3657"/>
          <p:cNvGrpSpPr/>
          <p:nvPr/>
        </p:nvGrpSpPr>
        <p:grpSpPr>
          <a:xfrm>
            <a:off x="5430837" y="4481605"/>
            <a:ext cx="304801" cy="333190"/>
            <a:chOff x="0" y="0"/>
            <a:chExt cx="304799" cy="333188"/>
          </a:xfrm>
        </p:grpSpPr>
        <p:sp>
          <p:nvSpPr>
            <p:cNvPr id="3655" name="Shape 3655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656" name="Shape 3656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5</a:t>
              </a:r>
            </a:p>
          </p:txBody>
        </p:sp>
      </p:grpSp>
      <p:grpSp>
        <p:nvGrpSpPr>
          <p:cNvPr id="3660" name="Group 3660"/>
          <p:cNvGrpSpPr/>
          <p:nvPr/>
        </p:nvGrpSpPr>
        <p:grpSpPr>
          <a:xfrm>
            <a:off x="3324225" y="4481605"/>
            <a:ext cx="304800" cy="333190"/>
            <a:chOff x="0" y="0"/>
            <a:chExt cx="304799" cy="333188"/>
          </a:xfrm>
        </p:grpSpPr>
        <p:sp>
          <p:nvSpPr>
            <p:cNvPr id="3658" name="Shape 3658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659" name="Shape 3659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FDFDC5"/>
                </a:buClr>
                <a:buFont typeface="Times New Roman"/>
                <a:defRPr b="1"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3</a:t>
              </a:r>
            </a:p>
          </p:txBody>
        </p:sp>
      </p:grpSp>
      <p:grpSp>
        <p:nvGrpSpPr>
          <p:cNvPr id="3663" name="Group 3663"/>
          <p:cNvGrpSpPr/>
          <p:nvPr/>
        </p:nvGrpSpPr>
        <p:grpSpPr>
          <a:xfrm>
            <a:off x="1219200" y="4481605"/>
            <a:ext cx="304800" cy="333190"/>
            <a:chOff x="0" y="0"/>
            <a:chExt cx="304799" cy="333188"/>
          </a:xfrm>
        </p:grpSpPr>
        <p:sp>
          <p:nvSpPr>
            <p:cNvPr id="3661" name="Shape 3661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BFA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662" name="Shape 3662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7</a:t>
              </a:r>
            </a:p>
          </p:txBody>
        </p:sp>
      </p:grpSp>
      <p:grpSp>
        <p:nvGrpSpPr>
          <p:cNvPr id="3666" name="Group 3666"/>
          <p:cNvGrpSpPr/>
          <p:nvPr/>
        </p:nvGrpSpPr>
        <p:grpSpPr>
          <a:xfrm flipH="1">
            <a:off x="5353050" y="3506880"/>
            <a:ext cx="304800" cy="333190"/>
            <a:chOff x="0" y="0"/>
            <a:chExt cx="304799" cy="333188"/>
          </a:xfrm>
        </p:grpSpPr>
        <p:sp>
          <p:nvSpPr>
            <p:cNvPr id="3664" name="Shape 3664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BFA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665" name="Shape 3665"/>
            <p:cNvSpPr/>
            <p:nvPr/>
          </p:nvSpPr>
          <p:spPr>
            <a:xfrm flipH="1"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6</a:t>
              </a:r>
            </a:p>
          </p:txBody>
        </p:sp>
      </p:grpSp>
      <p:grpSp>
        <p:nvGrpSpPr>
          <p:cNvPr id="3669" name="Group 3669"/>
          <p:cNvGrpSpPr/>
          <p:nvPr/>
        </p:nvGrpSpPr>
        <p:grpSpPr>
          <a:xfrm>
            <a:off x="3124200" y="3506880"/>
            <a:ext cx="304800" cy="333190"/>
            <a:chOff x="0" y="0"/>
            <a:chExt cx="304799" cy="333188"/>
          </a:xfrm>
        </p:grpSpPr>
        <p:sp>
          <p:nvSpPr>
            <p:cNvPr id="3667" name="Shape 3667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668" name="Shape 3668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FDFDC5"/>
                </a:buClr>
                <a:buFont typeface="Times New Roman"/>
                <a:defRPr b="1"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5</a:t>
              </a:r>
            </a:p>
          </p:txBody>
        </p:sp>
      </p:grpSp>
      <p:grpSp>
        <p:nvGrpSpPr>
          <p:cNvPr id="3672" name="Group 3672"/>
          <p:cNvGrpSpPr/>
          <p:nvPr/>
        </p:nvGrpSpPr>
        <p:grpSpPr>
          <a:xfrm>
            <a:off x="4229100" y="3506880"/>
            <a:ext cx="304800" cy="333190"/>
            <a:chOff x="0" y="0"/>
            <a:chExt cx="304799" cy="333188"/>
          </a:xfrm>
        </p:grpSpPr>
        <p:sp>
          <p:nvSpPr>
            <p:cNvPr id="3670" name="Shape 3670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671" name="Shape 3671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FDFDC5"/>
                </a:buClr>
                <a:buFont typeface="Times New Roman"/>
                <a:defRPr b="1"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5</a:t>
              </a:r>
            </a:p>
          </p:txBody>
        </p:sp>
      </p:grpSp>
      <p:grpSp>
        <p:nvGrpSpPr>
          <p:cNvPr id="3675" name="Group 3675"/>
          <p:cNvGrpSpPr/>
          <p:nvPr/>
        </p:nvGrpSpPr>
        <p:grpSpPr>
          <a:xfrm>
            <a:off x="1981200" y="3506880"/>
            <a:ext cx="304800" cy="333190"/>
            <a:chOff x="0" y="0"/>
            <a:chExt cx="304799" cy="333188"/>
          </a:xfrm>
        </p:grpSpPr>
        <p:sp>
          <p:nvSpPr>
            <p:cNvPr id="3673" name="Shape 3673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674" name="Shape 3674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FDFDC5"/>
                </a:buClr>
                <a:buFont typeface="Times New Roman"/>
                <a:defRPr b="1"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6</a:t>
              </a:r>
            </a:p>
          </p:txBody>
        </p:sp>
      </p:grpSp>
      <p:grpSp>
        <p:nvGrpSpPr>
          <p:cNvPr id="3678" name="Group 3678"/>
          <p:cNvGrpSpPr/>
          <p:nvPr/>
        </p:nvGrpSpPr>
        <p:grpSpPr>
          <a:xfrm flipH="1">
            <a:off x="4572000" y="2500405"/>
            <a:ext cx="304800" cy="333190"/>
            <a:chOff x="0" y="0"/>
            <a:chExt cx="304799" cy="333188"/>
          </a:xfrm>
        </p:grpSpPr>
        <p:sp>
          <p:nvSpPr>
            <p:cNvPr id="3676" name="Shape 3676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677" name="Shape 3677"/>
            <p:cNvSpPr/>
            <p:nvPr/>
          </p:nvSpPr>
          <p:spPr>
            <a:xfrm flipH="1"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FDFDC5"/>
                </a:buClr>
                <a:buFont typeface="Times New Roman"/>
                <a:defRPr b="1"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7</a:t>
              </a:r>
            </a:p>
          </p:txBody>
        </p:sp>
      </p:grpSp>
      <p:grpSp>
        <p:nvGrpSpPr>
          <p:cNvPr id="3681" name="Group 3681"/>
          <p:cNvGrpSpPr/>
          <p:nvPr/>
        </p:nvGrpSpPr>
        <p:grpSpPr>
          <a:xfrm>
            <a:off x="2743200" y="2500405"/>
            <a:ext cx="304800" cy="333190"/>
            <a:chOff x="0" y="0"/>
            <a:chExt cx="304799" cy="333188"/>
          </a:xfrm>
        </p:grpSpPr>
        <p:sp>
          <p:nvSpPr>
            <p:cNvPr id="3679" name="Shape 3679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680" name="Shape 3680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FDFDC5"/>
                </a:buClr>
                <a:buFont typeface="Times New Roman"/>
                <a:defRPr b="1"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7</a:t>
              </a:r>
            </a:p>
          </p:txBody>
        </p:sp>
      </p:grpSp>
      <p:grpSp>
        <p:nvGrpSpPr>
          <p:cNvPr id="3684" name="Group 3684"/>
          <p:cNvGrpSpPr/>
          <p:nvPr/>
        </p:nvGrpSpPr>
        <p:grpSpPr>
          <a:xfrm>
            <a:off x="3657600" y="1555843"/>
            <a:ext cx="304800" cy="333190"/>
            <a:chOff x="0" y="0"/>
            <a:chExt cx="304799" cy="333188"/>
          </a:xfrm>
        </p:grpSpPr>
        <p:sp>
          <p:nvSpPr>
            <p:cNvPr id="3682" name="Shape 3682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1116D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683" name="Shape 3683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FDFDC5"/>
                </a:buClr>
                <a:buFont typeface="Times New Roman"/>
                <a:defRPr b="1"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9</a:t>
              </a:r>
            </a:p>
          </p:txBody>
        </p:sp>
      </p:grpSp>
      <p:sp>
        <p:nvSpPr>
          <p:cNvPr id="3685" name="Shape 3685"/>
          <p:cNvSpPr/>
          <p:nvPr/>
        </p:nvSpPr>
        <p:spPr>
          <a:xfrm>
            <a:off x="7604125" y="1412875"/>
            <a:ext cx="6351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Initial</a:t>
            </a:r>
          </a:p>
        </p:txBody>
      </p:sp>
      <p:sp>
        <p:nvSpPr>
          <p:cNvPr id="3686" name="Shape 3686"/>
          <p:cNvSpPr/>
          <p:nvPr/>
        </p:nvSpPr>
        <p:spPr>
          <a:xfrm>
            <a:off x="8804275" y="1828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687" name="Shape 3687"/>
          <p:cNvSpPr/>
          <p:nvPr/>
        </p:nvSpPr>
        <p:spPr>
          <a:xfrm>
            <a:off x="7604125" y="1752600"/>
            <a:ext cx="73481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Visited</a:t>
            </a:r>
          </a:p>
        </p:txBody>
      </p:sp>
      <p:sp>
        <p:nvSpPr>
          <p:cNvPr id="3688" name="Shape 3688"/>
          <p:cNvSpPr/>
          <p:nvPr/>
        </p:nvSpPr>
        <p:spPr>
          <a:xfrm>
            <a:off x="8804275" y="216852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689" name="Shape 3689"/>
          <p:cNvSpPr/>
          <p:nvPr/>
        </p:nvSpPr>
        <p:spPr>
          <a:xfrm>
            <a:off x="7604125" y="2092325"/>
            <a:ext cx="67191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Fringe</a:t>
            </a:r>
          </a:p>
        </p:txBody>
      </p:sp>
      <p:sp>
        <p:nvSpPr>
          <p:cNvPr id="3690" name="Shape 3690"/>
          <p:cNvSpPr/>
          <p:nvPr/>
        </p:nvSpPr>
        <p:spPr>
          <a:xfrm>
            <a:off x="8804275" y="25082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7C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691" name="Shape 3691"/>
          <p:cNvSpPr/>
          <p:nvPr/>
        </p:nvSpPr>
        <p:spPr>
          <a:xfrm>
            <a:off x="7604125" y="2432050"/>
            <a:ext cx="8150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Current</a:t>
            </a:r>
          </a:p>
        </p:txBody>
      </p:sp>
      <p:sp>
        <p:nvSpPr>
          <p:cNvPr id="3692" name="Shape 3692"/>
          <p:cNvSpPr/>
          <p:nvPr/>
        </p:nvSpPr>
        <p:spPr>
          <a:xfrm>
            <a:off x="8804275" y="28479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693" name="Shape 3693"/>
          <p:cNvSpPr/>
          <p:nvPr/>
        </p:nvSpPr>
        <p:spPr>
          <a:xfrm>
            <a:off x="7604125" y="2771775"/>
            <a:ext cx="71566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Visible</a:t>
            </a:r>
          </a:p>
        </p:txBody>
      </p:sp>
      <p:sp>
        <p:nvSpPr>
          <p:cNvPr id="3694" name="Shape 3694"/>
          <p:cNvSpPr/>
          <p:nvPr/>
        </p:nvSpPr>
        <p:spPr>
          <a:xfrm>
            <a:off x="8804275" y="31877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695" name="Shape 3695"/>
          <p:cNvSpPr/>
          <p:nvPr/>
        </p:nvSpPr>
        <p:spPr>
          <a:xfrm>
            <a:off x="7604125" y="3111500"/>
            <a:ext cx="5229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Goal</a:t>
            </a:r>
          </a:p>
        </p:txBody>
      </p:sp>
      <p:sp>
        <p:nvSpPr>
          <p:cNvPr id="3696" name="Shape 3696"/>
          <p:cNvSpPr/>
          <p:nvPr/>
        </p:nvSpPr>
        <p:spPr>
          <a:xfrm>
            <a:off x="3429000" y="158591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</a:t>
            </a:r>
          </a:p>
        </p:txBody>
      </p:sp>
      <p:sp>
        <p:nvSpPr>
          <p:cNvPr id="3697" name="Shape 3697"/>
          <p:cNvSpPr/>
          <p:nvPr/>
        </p:nvSpPr>
        <p:spPr>
          <a:xfrm>
            <a:off x="25146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</a:t>
            </a:r>
          </a:p>
        </p:txBody>
      </p:sp>
      <p:sp>
        <p:nvSpPr>
          <p:cNvPr id="3698" name="Shape 3698"/>
          <p:cNvSpPr/>
          <p:nvPr/>
        </p:nvSpPr>
        <p:spPr>
          <a:xfrm>
            <a:off x="43434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</a:t>
            </a:r>
          </a:p>
        </p:txBody>
      </p:sp>
      <p:sp>
        <p:nvSpPr>
          <p:cNvPr id="3699" name="Shape 3699"/>
          <p:cNvSpPr/>
          <p:nvPr/>
        </p:nvSpPr>
        <p:spPr>
          <a:xfrm>
            <a:off x="1752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4</a:t>
            </a:r>
          </a:p>
        </p:txBody>
      </p:sp>
      <p:sp>
        <p:nvSpPr>
          <p:cNvPr id="3700" name="Shape 3700"/>
          <p:cNvSpPr/>
          <p:nvPr/>
        </p:nvSpPr>
        <p:spPr>
          <a:xfrm>
            <a:off x="2895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5</a:t>
            </a:r>
          </a:p>
        </p:txBody>
      </p:sp>
      <p:sp>
        <p:nvSpPr>
          <p:cNvPr id="3701" name="Shape 3701"/>
          <p:cNvSpPr/>
          <p:nvPr/>
        </p:nvSpPr>
        <p:spPr>
          <a:xfrm>
            <a:off x="4038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6</a:t>
            </a:r>
          </a:p>
        </p:txBody>
      </p:sp>
      <p:sp>
        <p:nvSpPr>
          <p:cNvPr id="3702" name="Shape 3702"/>
          <p:cNvSpPr/>
          <p:nvPr/>
        </p:nvSpPr>
        <p:spPr>
          <a:xfrm>
            <a:off x="5105400" y="353695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7</a:t>
            </a:r>
          </a:p>
        </p:txBody>
      </p:sp>
      <p:sp>
        <p:nvSpPr>
          <p:cNvPr id="3703" name="Shape 3703"/>
          <p:cNvSpPr/>
          <p:nvPr/>
        </p:nvSpPr>
        <p:spPr>
          <a:xfrm>
            <a:off x="9906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8</a:t>
            </a:r>
          </a:p>
        </p:txBody>
      </p:sp>
      <p:sp>
        <p:nvSpPr>
          <p:cNvPr id="3704" name="Shape 3704"/>
          <p:cNvSpPr/>
          <p:nvPr/>
        </p:nvSpPr>
        <p:spPr>
          <a:xfrm>
            <a:off x="16764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9</a:t>
            </a:r>
          </a:p>
        </p:txBody>
      </p:sp>
      <p:sp>
        <p:nvSpPr>
          <p:cNvPr id="3705" name="Shape 3705"/>
          <p:cNvSpPr/>
          <p:nvPr/>
        </p:nvSpPr>
        <p:spPr>
          <a:xfrm>
            <a:off x="23622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10</a:t>
            </a:r>
          </a:p>
        </p:txBody>
      </p:sp>
      <p:sp>
        <p:nvSpPr>
          <p:cNvPr id="3706" name="Shape 3706"/>
          <p:cNvSpPr/>
          <p:nvPr/>
        </p:nvSpPr>
        <p:spPr>
          <a:xfrm>
            <a:off x="3048000" y="4510087"/>
            <a:ext cx="247105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11</a:t>
            </a:r>
          </a:p>
        </p:txBody>
      </p:sp>
      <p:sp>
        <p:nvSpPr>
          <p:cNvPr id="3707" name="Shape 3707"/>
          <p:cNvSpPr/>
          <p:nvPr/>
        </p:nvSpPr>
        <p:spPr>
          <a:xfrm>
            <a:off x="37338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12</a:t>
            </a:r>
          </a:p>
        </p:txBody>
      </p:sp>
      <p:sp>
        <p:nvSpPr>
          <p:cNvPr id="3708" name="Shape 3708"/>
          <p:cNvSpPr/>
          <p:nvPr/>
        </p:nvSpPr>
        <p:spPr>
          <a:xfrm>
            <a:off x="44196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13</a:t>
            </a:r>
          </a:p>
        </p:txBody>
      </p:sp>
      <p:sp>
        <p:nvSpPr>
          <p:cNvPr id="3709" name="Shape 3709"/>
          <p:cNvSpPr/>
          <p:nvPr/>
        </p:nvSpPr>
        <p:spPr>
          <a:xfrm>
            <a:off x="51054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14</a:t>
            </a:r>
          </a:p>
        </p:txBody>
      </p:sp>
      <p:sp>
        <p:nvSpPr>
          <p:cNvPr id="3710" name="Shape 3710"/>
          <p:cNvSpPr/>
          <p:nvPr/>
        </p:nvSpPr>
        <p:spPr>
          <a:xfrm>
            <a:off x="58674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15</a:t>
            </a:r>
          </a:p>
        </p:txBody>
      </p:sp>
      <p:sp>
        <p:nvSpPr>
          <p:cNvPr id="3711" name="Shape 3711"/>
          <p:cNvSpPr/>
          <p:nvPr/>
        </p:nvSpPr>
        <p:spPr>
          <a:xfrm>
            <a:off x="5113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</a:t>
            </a:r>
          </a:p>
        </p:txBody>
      </p:sp>
      <p:sp>
        <p:nvSpPr>
          <p:cNvPr id="3712" name="Shape 3712"/>
          <p:cNvSpPr/>
          <p:nvPr/>
        </p:nvSpPr>
        <p:spPr>
          <a:xfrm>
            <a:off x="8923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17</a:t>
            </a:r>
          </a:p>
        </p:txBody>
      </p:sp>
      <p:sp>
        <p:nvSpPr>
          <p:cNvPr id="3713" name="Shape 3713"/>
          <p:cNvSpPr/>
          <p:nvPr/>
        </p:nvSpPr>
        <p:spPr>
          <a:xfrm>
            <a:off x="13495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18</a:t>
            </a:r>
          </a:p>
        </p:txBody>
      </p:sp>
      <p:sp>
        <p:nvSpPr>
          <p:cNvPr id="3714" name="Shape 3714"/>
          <p:cNvSpPr/>
          <p:nvPr/>
        </p:nvSpPr>
        <p:spPr>
          <a:xfrm>
            <a:off x="17305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19</a:t>
            </a:r>
          </a:p>
        </p:txBody>
      </p:sp>
      <p:sp>
        <p:nvSpPr>
          <p:cNvPr id="3715" name="Shape 3715"/>
          <p:cNvSpPr/>
          <p:nvPr/>
        </p:nvSpPr>
        <p:spPr>
          <a:xfrm>
            <a:off x="21877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</a:t>
            </a:r>
          </a:p>
        </p:txBody>
      </p:sp>
      <p:sp>
        <p:nvSpPr>
          <p:cNvPr id="3716" name="Shape 3716"/>
          <p:cNvSpPr/>
          <p:nvPr/>
        </p:nvSpPr>
        <p:spPr>
          <a:xfrm>
            <a:off x="26449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</a:t>
            </a:r>
          </a:p>
        </p:txBody>
      </p:sp>
      <p:sp>
        <p:nvSpPr>
          <p:cNvPr id="3717" name="Shape 3717"/>
          <p:cNvSpPr/>
          <p:nvPr/>
        </p:nvSpPr>
        <p:spPr>
          <a:xfrm>
            <a:off x="30259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22</a:t>
            </a:r>
          </a:p>
        </p:txBody>
      </p:sp>
      <p:sp>
        <p:nvSpPr>
          <p:cNvPr id="3718" name="Shape 3718"/>
          <p:cNvSpPr/>
          <p:nvPr/>
        </p:nvSpPr>
        <p:spPr>
          <a:xfrm>
            <a:off x="34831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23</a:t>
            </a:r>
          </a:p>
        </p:txBody>
      </p:sp>
      <p:sp>
        <p:nvSpPr>
          <p:cNvPr id="3719" name="Shape 3719"/>
          <p:cNvSpPr/>
          <p:nvPr/>
        </p:nvSpPr>
        <p:spPr>
          <a:xfrm>
            <a:off x="39403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24</a:t>
            </a:r>
          </a:p>
        </p:txBody>
      </p:sp>
      <p:sp>
        <p:nvSpPr>
          <p:cNvPr id="3720" name="Shape 3720"/>
          <p:cNvSpPr/>
          <p:nvPr/>
        </p:nvSpPr>
        <p:spPr>
          <a:xfrm>
            <a:off x="43975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25</a:t>
            </a:r>
          </a:p>
        </p:txBody>
      </p:sp>
      <p:sp>
        <p:nvSpPr>
          <p:cNvPr id="3721" name="Shape 3721"/>
          <p:cNvSpPr/>
          <p:nvPr/>
        </p:nvSpPr>
        <p:spPr>
          <a:xfrm>
            <a:off x="47785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26</a:t>
            </a:r>
          </a:p>
        </p:txBody>
      </p:sp>
      <p:sp>
        <p:nvSpPr>
          <p:cNvPr id="3722" name="Shape 3722"/>
          <p:cNvSpPr/>
          <p:nvPr/>
        </p:nvSpPr>
        <p:spPr>
          <a:xfrm>
            <a:off x="52357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27</a:t>
            </a:r>
          </a:p>
        </p:txBody>
      </p:sp>
      <p:sp>
        <p:nvSpPr>
          <p:cNvPr id="3723" name="Shape 3723"/>
          <p:cNvSpPr/>
          <p:nvPr/>
        </p:nvSpPr>
        <p:spPr>
          <a:xfrm>
            <a:off x="56929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28</a:t>
            </a:r>
          </a:p>
        </p:txBody>
      </p:sp>
      <p:sp>
        <p:nvSpPr>
          <p:cNvPr id="3724" name="Shape 3724"/>
          <p:cNvSpPr/>
          <p:nvPr/>
        </p:nvSpPr>
        <p:spPr>
          <a:xfrm>
            <a:off x="60739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29</a:t>
            </a:r>
          </a:p>
        </p:txBody>
      </p:sp>
      <p:sp>
        <p:nvSpPr>
          <p:cNvPr id="3725" name="Shape 3725"/>
          <p:cNvSpPr/>
          <p:nvPr/>
        </p:nvSpPr>
        <p:spPr>
          <a:xfrm>
            <a:off x="65311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30</a:t>
            </a:r>
          </a:p>
        </p:txBody>
      </p:sp>
      <p:sp>
        <p:nvSpPr>
          <p:cNvPr id="3726" name="Shape 3726"/>
          <p:cNvSpPr/>
          <p:nvPr/>
        </p:nvSpPr>
        <p:spPr>
          <a:xfrm>
            <a:off x="69883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</a:t>
            </a:r>
          </a:p>
        </p:txBody>
      </p:sp>
      <p:sp>
        <p:nvSpPr>
          <p:cNvPr id="3727" name="Shape 3727"/>
          <p:cNvSpPr/>
          <p:nvPr/>
        </p:nvSpPr>
        <p:spPr>
          <a:xfrm>
            <a:off x="2514600" y="6324600"/>
            <a:ext cx="3719711" cy="298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>
              <a:buClr>
                <a:srgbClr val="FBFA00"/>
              </a:buClr>
              <a:buFont typeface="Arial"/>
              <a:defRPr sz="1800">
                <a:uFillTx/>
              </a:defRPr>
            </a:pP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rPr>
              <a:t>Fringe: [13(</a:t>
            </a:r>
            <a:r>
              <a:rPr b="1"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rPr>
              <a:t>4</a:t>
            </a: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rPr>
              <a:t>), 7(</a:t>
            </a:r>
            <a:r>
              <a:rPr b="1"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rPr>
              <a:t>6</a:t>
            </a: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rPr>
              <a:t>), 8(</a:t>
            </a:r>
            <a:r>
              <a:rPr b="1"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rPr>
              <a:t>7</a:t>
            </a: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rPr>
              <a:t>)] </a:t>
            </a:r>
            <a:r>
              <a:rPr sz="16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+mj-lt"/>
                <a:ea typeface="+mj-ea"/>
                <a:cs typeface="+mj-cs"/>
                <a:sym typeface="Arial"/>
              </a:rPr>
              <a:t>+ [24(</a:t>
            </a:r>
            <a:r>
              <a:rPr b="1"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rPr>
              <a:t>0</a:t>
            </a:r>
            <a:r>
              <a:rPr sz="16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+mj-lt"/>
                <a:ea typeface="+mj-ea"/>
                <a:cs typeface="+mj-cs"/>
                <a:sym typeface="Arial"/>
              </a:rPr>
              <a:t>), 25(</a:t>
            </a:r>
            <a:r>
              <a:rPr b="1"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sz="16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+mj-lt"/>
                <a:ea typeface="+mj-ea"/>
                <a:cs typeface="+mj-cs"/>
                <a:sym typeface="Arial"/>
              </a:rPr>
              <a:t>)]</a:t>
            </a:r>
          </a:p>
        </p:txBody>
      </p:sp>
      <p:grpSp>
        <p:nvGrpSpPr>
          <p:cNvPr id="3730" name="Group 3730"/>
          <p:cNvGrpSpPr/>
          <p:nvPr/>
        </p:nvGrpSpPr>
        <p:grpSpPr>
          <a:xfrm flipH="1">
            <a:off x="8804275" y="4138705"/>
            <a:ext cx="304800" cy="333190"/>
            <a:chOff x="0" y="0"/>
            <a:chExt cx="304799" cy="333188"/>
          </a:xfrm>
        </p:grpSpPr>
        <p:sp>
          <p:nvSpPr>
            <p:cNvPr id="3728" name="Shape 3728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729" name="Shape 3729"/>
            <p:cNvSpPr/>
            <p:nvPr/>
          </p:nvSpPr>
          <p:spPr>
            <a:xfrm flipH="1"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7</a:t>
              </a:r>
            </a:p>
          </p:txBody>
        </p:sp>
      </p:grpSp>
      <p:sp>
        <p:nvSpPr>
          <p:cNvPr id="3731" name="Shape 3731"/>
          <p:cNvSpPr/>
          <p:nvPr/>
        </p:nvSpPr>
        <p:spPr>
          <a:xfrm>
            <a:off x="7604125" y="4121150"/>
            <a:ext cx="1079314" cy="333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 New Roman"/>
              <a:defRPr b="1"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Heuristics</a:t>
            </a:r>
          </a:p>
        </p:txBody>
      </p:sp>
      <p:sp>
        <p:nvSpPr>
          <p:cNvPr id="3732" name="Shape 3732"/>
          <p:cNvSpPr/>
          <p:nvPr>
            <p:ph type="sldNum" sz="quarter" idx="2"/>
          </p:nvPr>
        </p:nvSpPr>
        <p:spPr>
          <a:xfrm rot="20250106">
            <a:off x="7025893" y="6325219"/>
            <a:ext cx="25841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4" name="Shape 373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</a:t>
            </a:r>
          </a:p>
        </p:txBody>
      </p:sp>
      <p:sp>
        <p:nvSpPr>
          <p:cNvPr id="3735" name="Shape 373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311150" indent="-311150" defTabSz="896111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Senior Project working with Emotiv (Adam Rizkalla) on using BCI devices for adaptive music playlists</a:t>
            </a:r>
            <a:endParaRPr sz="196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11150" indent="-311150" defTabSz="896111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AI Nugget presentations</a:t>
            </a:r>
            <a:endParaRPr sz="196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39102" indent="-296837" defTabSz="896111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6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proposals and past presentations mostly graded</a:t>
            </a:r>
            <a:endParaRPr sz="176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39102" indent="-296837" defTabSz="896111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6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Section 1: </a:t>
            </a:r>
            <a:endParaRPr sz="176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918238" indent="-246154" defTabSz="896111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68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Stephen Calabrese: Wolfram Alpha</a:t>
            </a:r>
            <a:endParaRPr sz="1568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918238" indent="-246154" defTabSz="896111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68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Brandon Page: Google Now</a:t>
            </a:r>
            <a:endParaRPr sz="1568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918238" indent="-246154" defTabSz="896111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68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Adin Miller: AI System Builds Video Games</a:t>
            </a:r>
            <a:endParaRPr sz="1568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639102" indent="-296837" defTabSz="896111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6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Section 3:</a:t>
            </a:r>
            <a:endParaRPr sz="176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918238" indent="-246154" defTabSz="896111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68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Luke Larson: Crusher</a:t>
            </a:r>
            <a:endParaRPr sz="1568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918238" indent="-246154" defTabSz="896111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68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Jorge Mendoza: Behind IBM’s Watson</a:t>
            </a:r>
            <a:endParaRPr sz="1568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311150" indent="-311150" defTabSz="896111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Bot/WumpusEnvironment</a:t>
            </a:r>
            <a:endParaRPr sz="196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39102" indent="-296837" defTabSz="896111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6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source code, JavaDocs for WumpusEnvironment is on PolyLearn</a:t>
            </a:r>
            <a:endParaRPr sz="176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39102" indent="-296837" defTabSz="896111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6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post insights of potential interest for others on the PolyLearn forum</a:t>
            </a:r>
          </a:p>
        </p:txBody>
      </p:sp>
      <p:sp>
        <p:nvSpPr>
          <p:cNvPr id="3736" name="Shape 3736"/>
          <p:cNvSpPr/>
          <p:nvPr>
            <p:ph type="sldNum" sz="quarter" idx="2"/>
          </p:nvPr>
        </p:nvSpPr>
        <p:spPr>
          <a:xfrm rot="20077841">
            <a:off x="7098556" y="6249605"/>
            <a:ext cx="182080" cy="2240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8" name="Shape 37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A* Search</a:t>
            </a:r>
          </a:p>
        </p:txBody>
      </p:sp>
      <p:sp>
        <p:nvSpPr>
          <p:cNvPr id="3739" name="Shape 37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99459" indent="-259772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combines greedy and uniform-cost search to find the (estimated) cheapest path through the current node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 i="1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f(n) = g(n) + h(n)</a:t>
            </a:r>
            <a:br>
              <a:rPr i="1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</a:br>
            <a:r>
              <a:rPr i="1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	    = </a:t>
            </a: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path cost + estimated cost to the goal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heuristics must be admissible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1042987" indent="-2032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never overestimate the cost to reach the goal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very good search method, but with complexity problems</a:t>
            </a:r>
          </a:p>
        </p:txBody>
      </p:sp>
      <p:sp>
        <p:nvSpPr>
          <p:cNvPr id="3740" name="Shape 3740"/>
          <p:cNvSpPr/>
          <p:nvPr/>
        </p:nvSpPr>
        <p:spPr>
          <a:xfrm>
            <a:off x="910114" y="4181475"/>
            <a:ext cx="6288435" cy="965200"/>
          </a:xfrm>
          <a:prstGeom prst="rect">
            <a:avLst/>
          </a:prstGeom>
          <a:solidFill>
            <a:srgbClr val="FEFCDD"/>
          </a:solidFill>
          <a:ln w="12700">
            <a:solidFill>
              <a:srgbClr val="0003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 algn="ctr" defTabSz="584200">
              <a:buClr>
                <a:srgbClr val="00032B"/>
              </a:buClr>
              <a:buFont typeface="Courier"/>
              <a:defRPr sz="1800">
                <a:uFillTx/>
              </a:defRPr>
            </a:pPr>
            <a:r>
              <a:rPr b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function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A*-SEARCH(</a:t>
            </a:r>
            <a:r>
              <a:rPr i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problem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b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returns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i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solution</a:t>
            </a:r>
            <a:endParaRPr sz="3800">
              <a:solidFill>
                <a:srgbClr val="FFFFFF"/>
              </a:solidFill>
            </a:endParaRPr>
          </a:p>
          <a:p>
            <a:pPr lvl="0" algn="ctr" defTabSz="584200">
              <a:buClr>
                <a:srgbClr val="00032B"/>
              </a:buClr>
              <a:buFont typeface="Courier"/>
              <a:defRPr sz="1800">
                <a:uFillTx/>
              </a:defRPr>
            </a:pPr>
            <a:r>
              <a:rPr b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return 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BEST-FIRST-SEARCH(</a:t>
            </a:r>
            <a:r>
              <a:rPr i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problem, g+h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sz="3800">
                <a:solidFill>
                  <a:srgbClr val="FFFFFF"/>
                </a:solidFill>
              </a:rPr>
              <a:t>   </a:t>
            </a:r>
          </a:p>
        </p:txBody>
      </p:sp>
      <p:pic>
        <p:nvPicPr>
          <p:cNvPr id="3741" name="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" y="5791200"/>
            <a:ext cx="6261100" cy="855663"/>
          </a:xfrm>
          <a:prstGeom prst="rect">
            <a:avLst/>
          </a:prstGeom>
          <a:ln w="12700">
            <a:miter lim="400000"/>
          </a:ln>
        </p:spPr>
      </p:pic>
      <p:sp>
        <p:nvSpPr>
          <p:cNvPr id="3742" name="Shape 3742"/>
          <p:cNvSpPr/>
          <p:nvPr>
            <p:ph type="sldNum" sz="quarter" idx="2"/>
          </p:nvPr>
        </p:nvSpPr>
        <p:spPr>
          <a:xfrm rot="20250106">
            <a:off x="7025893" y="6325219"/>
            <a:ext cx="25841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xfrm>
            <a:off x="1322920" y="0"/>
            <a:ext cx="6498160" cy="3248867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rPr>
              <a:t>Background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What is Search in AI?</a:t>
            </a:r>
            <a:endParaRPr sz="20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Problem-Solving and Search</a:t>
            </a:r>
            <a:endParaRPr sz="20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Terminology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xfrm rot="20134435">
            <a:off x="7110450" y="6285027"/>
            <a:ext cx="14540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4" name="Shape 3744"/>
          <p:cNvSpPr/>
          <p:nvPr/>
        </p:nvSpPr>
        <p:spPr>
          <a:xfrm>
            <a:off x="0" y="1295400"/>
            <a:ext cx="7620000" cy="5588000"/>
          </a:xfrm>
          <a:prstGeom prst="rect">
            <a:avLst/>
          </a:prstGeom>
          <a:solidFill>
            <a:srgbClr val="00D5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745" name="Shape 37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A* Snapshot</a:t>
            </a:r>
          </a:p>
        </p:txBody>
      </p:sp>
      <p:sp>
        <p:nvSpPr>
          <p:cNvPr id="3746" name="Shape 374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747" name="Shape 3747"/>
          <p:cNvSpPr/>
          <p:nvPr/>
        </p:nvSpPr>
        <p:spPr>
          <a:xfrm>
            <a:off x="8804275" y="1489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1116D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748" name="Shape 3748"/>
          <p:cNvSpPr/>
          <p:nvPr/>
        </p:nvSpPr>
        <p:spPr>
          <a:xfrm flipV="1">
            <a:off x="2209800" y="27432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749" name="Shape 3749"/>
          <p:cNvSpPr/>
          <p:nvPr/>
        </p:nvSpPr>
        <p:spPr>
          <a:xfrm flipV="1">
            <a:off x="1447800" y="37338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750" name="Shape 3750"/>
          <p:cNvSpPr/>
          <p:nvPr/>
        </p:nvSpPr>
        <p:spPr>
          <a:xfrm flipV="1">
            <a:off x="685800" y="47244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751" name="Shape 3751"/>
          <p:cNvSpPr/>
          <p:nvPr/>
        </p:nvSpPr>
        <p:spPr>
          <a:xfrm>
            <a:off x="38862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752" name="Shape 3752"/>
          <p:cNvSpPr/>
          <p:nvPr/>
        </p:nvSpPr>
        <p:spPr>
          <a:xfrm flipH="1">
            <a:off x="29718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753" name="Shape 3753"/>
          <p:cNvSpPr/>
          <p:nvPr/>
        </p:nvSpPr>
        <p:spPr>
          <a:xfrm>
            <a:off x="4800600" y="2819400"/>
            <a:ext cx="6096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754" name="Shape 3754"/>
          <p:cNvSpPr/>
          <p:nvPr/>
        </p:nvSpPr>
        <p:spPr>
          <a:xfrm>
            <a:off x="5562600" y="3733800"/>
            <a:ext cx="6858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755" name="Shape 3755"/>
          <p:cNvSpPr/>
          <p:nvPr/>
        </p:nvSpPr>
        <p:spPr>
          <a:xfrm>
            <a:off x="6324600" y="4724400"/>
            <a:ext cx="6858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756" name="Shape 3756"/>
          <p:cNvSpPr/>
          <p:nvPr/>
        </p:nvSpPr>
        <p:spPr>
          <a:xfrm>
            <a:off x="29718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757" name="Shape 3757"/>
          <p:cNvSpPr/>
          <p:nvPr/>
        </p:nvSpPr>
        <p:spPr>
          <a:xfrm flipH="1">
            <a:off x="44196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758" name="Shape 3758"/>
          <p:cNvSpPr/>
          <p:nvPr/>
        </p:nvSpPr>
        <p:spPr>
          <a:xfrm flipH="1">
            <a:off x="2057400" y="38100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759" name="Shape 3759"/>
          <p:cNvSpPr/>
          <p:nvPr/>
        </p:nvSpPr>
        <p:spPr>
          <a:xfrm flipH="1">
            <a:off x="2819400" y="38100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760" name="Shape 3760"/>
          <p:cNvSpPr/>
          <p:nvPr/>
        </p:nvSpPr>
        <p:spPr>
          <a:xfrm>
            <a:off x="3352800" y="38100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761" name="Shape 3761"/>
          <p:cNvSpPr/>
          <p:nvPr/>
        </p:nvSpPr>
        <p:spPr>
          <a:xfrm flipH="1">
            <a:off x="4191000" y="38100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762" name="Shape 3762"/>
          <p:cNvSpPr/>
          <p:nvPr/>
        </p:nvSpPr>
        <p:spPr>
          <a:xfrm>
            <a:off x="4419600" y="38100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763" name="Shape 3763"/>
          <p:cNvSpPr/>
          <p:nvPr/>
        </p:nvSpPr>
        <p:spPr>
          <a:xfrm>
            <a:off x="5486400" y="3733800"/>
            <a:ext cx="762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764" name="Shape 3764"/>
          <p:cNvSpPr/>
          <p:nvPr/>
        </p:nvSpPr>
        <p:spPr>
          <a:xfrm flipH="1">
            <a:off x="1066800" y="4800600"/>
            <a:ext cx="3048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765" name="Shape 3765"/>
          <p:cNvSpPr/>
          <p:nvPr/>
        </p:nvSpPr>
        <p:spPr>
          <a:xfrm flipH="1">
            <a:off x="1524000" y="4800600"/>
            <a:ext cx="4572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766" name="Shape 3766"/>
          <p:cNvSpPr/>
          <p:nvPr/>
        </p:nvSpPr>
        <p:spPr>
          <a:xfrm flipH="1">
            <a:off x="1905000" y="4800600"/>
            <a:ext cx="1524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767" name="Shape 3767"/>
          <p:cNvSpPr/>
          <p:nvPr/>
        </p:nvSpPr>
        <p:spPr>
          <a:xfrm flipH="1">
            <a:off x="2362200" y="4724400"/>
            <a:ext cx="3810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768" name="Shape 3768"/>
          <p:cNvSpPr/>
          <p:nvPr/>
        </p:nvSpPr>
        <p:spPr>
          <a:xfrm flipH="1">
            <a:off x="2743200" y="48006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769" name="Shape 3769"/>
          <p:cNvSpPr/>
          <p:nvPr/>
        </p:nvSpPr>
        <p:spPr>
          <a:xfrm flipH="1">
            <a:off x="3200400" y="48006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770" name="Shape 3770"/>
          <p:cNvSpPr/>
          <p:nvPr/>
        </p:nvSpPr>
        <p:spPr>
          <a:xfrm>
            <a:off x="3505200" y="48006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771" name="Shape 3771"/>
          <p:cNvSpPr/>
          <p:nvPr/>
        </p:nvSpPr>
        <p:spPr>
          <a:xfrm flipH="1">
            <a:off x="4038600" y="48006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772" name="Shape 3772"/>
          <p:cNvSpPr/>
          <p:nvPr/>
        </p:nvSpPr>
        <p:spPr>
          <a:xfrm>
            <a:off x="4267200" y="4800600"/>
            <a:ext cx="2286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773" name="Shape 3773"/>
          <p:cNvSpPr/>
          <p:nvPr/>
        </p:nvSpPr>
        <p:spPr>
          <a:xfrm>
            <a:off x="4876800" y="4800600"/>
            <a:ext cx="1588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774" name="Shape 3774"/>
          <p:cNvSpPr/>
          <p:nvPr/>
        </p:nvSpPr>
        <p:spPr>
          <a:xfrm>
            <a:off x="4953000" y="48006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775" name="Shape 3775"/>
          <p:cNvSpPr/>
          <p:nvPr/>
        </p:nvSpPr>
        <p:spPr>
          <a:xfrm>
            <a:off x="5562600" y="48006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776" name="Shape 3776"/>
          <p:cNvSpPr/>
          <p:nvPr/>
        </p:nvSpPr>
        <p:spPr>
          <a:xfrm>
            <a:off x="5638800" y="4800600"/>
            <a:ext cx="533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777" name="Shape 3777"/>
          <p:cNvSpPr/>
          <p:nvPr/>
        </p:nvSpPr>
        <p:spPr>
          <a:xfrm>
            <a:off x="6248400" y="4800600"/>
            <a:ext cx="3048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3780" name="Group 3780"/>
          <p:cNvGrpSpPr/>
          <p:nvPr/>
        </p:nvGrpSpPr>
        <p:grpSpPr>
          <a:xfrm flipH="1">
            <a:off x="6915150" y="5491255"/>
            <a:ext cx="304800" cy="333190"/>
            <a:chOff x="0" y="0"/>
            <a:chExt cx="304799" cy="333188"/>
          </a:xfrm>
        </p:grpSpPr>
        <p:sp>
          <p:nvSpPr>
            <p:cNvPr id="3778" name="Shape 3778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779" name="Shape 3779"/>
            <p:cNvSpPr/>
            <p:nvPr/>
          </p:nvSpPr>
          <p:spPr>
            <a:xfrm flipH="1"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7</a:t>
              </a:r>
            </a:p>
          </p:txBody>
        </p:sp>
      </p:grpSp>
      <p:grpSp>
        <p:nvGrpSpPr>
          <p:cNvPr id="3783" name="Group 3783"/>
          <p:cNvGrpSpPr/>
          <p:nvPr/>
        </p:nvGrpSpPr>
        <p:grpSpPr>
          <a:xfrm>
            <a:off x="887412" y="5491255"/>
            <a:ext cx="304801" cy="333190"/>
            <a:chOff x="0" y="0"/>
            <a:chExt cx="304799" cy="333188"/>
          </a:xfrm>
        </p:grpSpPr>
        <p:sp>
          <p:nvSpPr>
            <p:cNvPr id="3781" name="Shape 3781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782" name="Shape 3782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7</a:t>
              </a:r>
            </a:p>
          </p:txBody>
        </p:sp>
      </p:grpSp>
      <p:grpSp>
        <p:nvGrpSpPr>
          <p:cNvPr id="3786" name="Group 3786"/>
          <p:cNvGrpSpPr/>
          <p:nvPr/>
        </p:nvGrpSpPr>
        <p:grpSpPr>
          <a:xfrm>
            <a:off x="1317625" y="5491255"/>
            <a:ext cx="304800" cy="333190"/>
            <a:chOff x="0" y="0"/>
            <a:chExt cx="304799" cy="333188"/>
          </a:xfrm>
        </p:grpSpPr>
        <p:sp>
          <p:nvSpPr>
            <p:cNvPr id="3784" name="Shape 3784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785" name="Shape 3785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6</a:t>
              </a:r>
            </a:p>
          </p:txBody>
        </p:sp>
      </p:grpSp>
      <p:grpSp>
        <p:nvGrpSpPr>
          <p:cNvPr id="3789" name="Group 3789"/>
          <p:cNvGrpSpPr/>
          <p:nvPr/>
        </p:nvGrpSpPr>
        <p:grpSpPr>
          <a:xfrm>
            <a:off x="1747837" y="5491255"/>
            <a:ext cx="304801" cy="333190"/>
            <a:chOff x="0" y="0"/>
            <a:chExt cx="304799" cy="333188"/>
          </a:xfrm>
        </p:grpSpPr>
        <p:sp>
          <p:nvSpPr>
            <p:cNvPr id="3787" name="Shape 3787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788" name="Shape 3788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5</a:t>
              </a:r>
            </a:p>
          </p:txBody>
        </p:sp>
      </p:grpSp>
      <p:grpSp>
        <p:nvGrpSpPr>
          <p:cNvPr id="3792" name="Group 3792"/>
          <p:cNvGrpSpPr/>
          <p:nvPr/>
        </p:nvGrpSpPr>
        <p:grpSpPr>
          <a:xfrm>
            <a:off x="2178050" y="5491255"/>
            <a:ext cx="304800" cy="333190"/>
            <a:chOff x="0" y="0"/>
            <a:chExt cx="304799" cy="333188"/>
          </a:xfrm>
        </p:grpSpPr>
        <p:sp>
          <p:nvSpPr>
            <p:cNvPr id="3790" name="Shape 3790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791" name="Shape 3791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4</a:t>
              </a:r>
            </a:p>
          </p:txBody>
        </p:sp>
      </p:grpSp>
      <p:grpSp>
        <p:nvGrpSpPr>
          <p:cNvPr id="3795" name="Group 3795"/>
          <p:cNvGrpSpPr/>
          <p:nvPr/>
        </p:nvGrpSpPr>
        <p:grpSpPr>
          <a:xfrm>
            <a:off x="2609850" y="5491255"/>
            <a:ext cx="304800" cy="333190"/>
            <a:chOff x="0" y="0"/>
            <a:chExt cx="304799" cy="333188"/>
          </a:xfrm>
        </p:grpSpPr>
        <p:sp>
          <p:nvSpPr>
            <p:cNvPr id="3793" name="Shape 3793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794" name="Shape 3794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</p:grpSp>
      <p:grpSp>
        <p:nvGrpSpPr>
          <p:cNvPr id="3798" name="Group 3798"/>
          <p:cNvGrpSpPr/>
          <p:nvPr/>
        </p:nvGrpSpPr>
        <p:grpSpPr>
          <a:xfrm>
            <a:off x="3040062" y="5491255"/>
            <a:ext cx="304801" cy="333190"/>
            <a:chOff x="0" y="0"/>
            <a:chExt cx="304799" cy="333188"/>
          </a:xfrm>
        </p:grpSpPr>
        <p:sp>
          <p:nvSpPr>
            <p:cNvPr id="3796" name="Shape 3796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797" name="Shape 3797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3801" name="Group 3801"/>
          <p:cNvGrpSpPr/>
          <p:nvPr/>
        </p:nvGrpSpPr>
        <p:grpSpPr>
          <a:xfrm>
            <a:off x="3470275" y="5491255"/>
            <a:ext cx="304800" cy="333190"/>
            <a:chOff x="0" y="0"/>
            <a:chExt cx="304799" cy="333188"/>
          </a:xfrm>
        </p:grpSpPr>
        <p:sp>
          <p:nvSpPr>
            <p:cNvPr id="3799" name="Shape 3799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800" name="Shape 3800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grpSp>
        <p:nvGrpSpPr>
          <p:cNvPr id="3804" name="Group 3804"/>
          <p:cNvGrpSpPr/>
          <p:nvPr/>
        </p:nvGrpSpPr>
        <p:grpSpPr>
          <a:xfrm>
            <a:off x="3900487" y="5491255"/>
            <a:ext cx="304801" cy="333190"/>
            <a:chOff x="0" y="0"/>
            <a:chExt cx="304799" cy="333188"/>
          </a:xfrm>
        </p:grpSpPr>
        <p:sp>
          <p:nvSpPr>
            <p:cNvPr id="3802" name="Shape 3802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38100" cap="flat">
              <a:solidFill>
                <a:srgbClr val="00F9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803" name="Shape 3803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0</a:t>
              </a:r>
            </a:p>
          </p:txBody>
        </p:sp>
      </p:grpSp>
      <p:grpSp>
        <p:nvGrpSpPr>
          <p:cNvPr id="3807" name="Group 3807"/>
          <p:cNvGrpSpPr/>
          <p:nvPr/>
        </p:nvGrpSpPr>
        <p:grpSpPr>
          <a:xfrm>
            <a:off x="4330700" y="5491255"/>
            <a:ext cx="304800" cy="333190"/>
            <a:chOff x="0" y="0"/>
            <a:chExt cx="304799" cy="333188"/>
          </a:xfrm>
        </p:grpSpPr>
        <p:sp>
          <p:nvSpPr>
            <p:cNvPr id="3805" name="Shape 3805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F9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806" name="Shape 3806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grpSp>
        <p:nvGrpSpPr>
          <p:cNvPr id="3810" name="Group 3810"/>
          <p:cNvGrpSpPr/>
          <p:nvPr/>
        </p:nvGrpSpPr>
        <p:grpSpPr>
          <a:xfrm>
            <a:off x="5192712" y="5491255"/>
            <a:ext cx="304801" cy="333190"/>
            <a:chOff x="0" y="0"/>
            <a:chExt cx="304799" cy="333188"/>
          </a:xfrm>
        </p:grpSpPr>
        <p:sp>
          <p:nvSpPr>
            <p:cNvPr id="3808" name="Shape 3808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809" name="Shape 3809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</p:grpSp>
      <p:grpSp>
        <p:nvGrpSpPr>
          <p:cNvPr id="3813" name="Group 3813"/>
          <p:cNvGrpSpPr/>
          <p:nvPr/>
        </p:nvGrpSpPr>
        <p:grpSpPr>
          <a:xfrm>
            <a:off x="6053137" y="5491255"/>
            <a:ext cx="304801" cy="333190"/>
            <a:chOff x="0" y="0"/>
            <a:chExt cx="304799" cy="333188"/>
          </a:xfrm>
        </p:grpSpPr>
        <p:sp>
          <p:nvSpPr>
            <p:cNvPr id="3811" name="Shape 3811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812" name="Shape 3812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5</a:t>
              </a:r>
            </a:p>
          </p:txBody>
        </p:sp>
      </p:grpSp>
      <p:grpSp>
        <p:nvGrpSpPr>
          <p:cNvPr id="3816" name="Group 3816"/>
          <p:cNvGrpSpPr/>
          <p:nvPr/>
        </p:nvGrpSpPr>
        <p:grpSpPr>
          <a:xfrm>
            <a:off x="6483350" y="5491255"/>
            <a:ext cx="304800" cy="333190"/>
            <a:chOff x="0" y="0"/>
            <a:chExt cx="304799" cy="333188"/>
          </a:xfrm>
        </p:grpSpPr>
        <p:sp>
          <p:nvSpPr>
            <p:cNvPr id="3814" name="Shape 3814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815" name="Shape 3815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6</a:t>
              </a:r>
            </a:p>
          </p:txBody>
        </p:sp>
      </p:grpSp>
      <p:grpSp>
        <p:nvGrpSpPr>
          <p:cNvPr id="3819" name="Group 3819"/>
          <p:cNvGrpSpPr/>
          <p:nvPr/>
        </p:nvGrpSpPr>
        <p:grpSpPr>
          <a:xfrm>
            <a:off x="4762500" y="5491255"/>
            <a:ext cx="304800" cy="333190"/>
            <a:chOff x="0" y="0"/>
            <a:chExt cx="304799" cy="333188"/>
          </a:xfrm>
        </p:grpSpPr>
        <p:sp>
          <p:nvSpPr>
            <p:cNvPr id="3817" name="Shape 3817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818" name="Shape 3818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3822" name="Group 3822"/>
          <p:cNvGrpSpPr/>
          <p:nvPr/>
        </p:nvGrpSpPr>
        <p:grpSpPr>
          <a:xfrm>
            <a:off x="5622925" y="5491255"/>
            <a:ext cx="304800" cy="333190"/>
            <a:chOff x="0" y="0"/>
            <a:chExt cx="304799" cy="333188"/>
          </a:xfrm>
        </p:grpSpPr>
        <p:sp>
          <p:nvSpPr>
            <p:cNvPr id="3820" name="Shape 3820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821" name="Shape 3821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4</a:t>
              </a:r>
            </a:p>
          </p:txBody>
        </p:sp>
      </p:grpSp>
      <p:grpSp>
        <p:nvGrpSpPr>
          <p:cNvPr id="3825" name="Group 3825"/>
          <p:cNvGrpSpPr/>
          <p:nvPr/>
        </p:nvGrpSpPr>
        <p:grpSpPr>
          <a:xfrm>
            <a:off x="457200" y="5491255"/>
            <a:ext cx="304800" cy="333190"/>
            <a:chOff x="0" y="0"/>
            <a:chExt cx="304799" cy="333188"/>
          </a:xfrm>
        </p:grpSpPr>
        <p:sp>
          <p:nvSpPr>
            <p:cNvPr id="3823" name="Shape 3823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824" name="Shape 3824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8</a:t>
              </a:r>
            </a:p>
          </p:txBody>
        </p:sp>
      </p:grpSp>
      <p:grpSp>
        <p:nvGrpSpPr>
          <p:cNvPr id="3828" name="Group 3828"/>
          <p:cNvGrpSpPr/>
          <p:nvPr/>
        </p:nvGrpSpPr>
        <p:grpSpPr>
          <a:xfrm flipH="1">
            <a:off x="6134100" y="4481605"/>
            <a:ext cx="304800" cy="333190"/>
            <a:chOff x="0" y="0"/>
            <a:chExt cx="304799" cy="333188"/>
          </a:xfrm>
        </p:grpSpPr>
        <p:sp>
          <p:nvSpPr>
            <p:cNvPr id="3826" name="Shape 3826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827" name="Shape 3827"/>
            <p:cNvSpPr/>
            <p:nvPr/>
          </p:nvSpPr>
          <p:spPr>
            <a:xfrm flipH="1"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6</a:t>
              </a:r>
            </a:p>
          </p:txBody>
        </p:sp>
      </p:grpSp>
      <p:grpSp>
        <p:nvGrpSpPr>
          <p:cNvPr id="3831" name="Group 3831"/>
          <p:cNvGrpSpPr/>
          <p:nvPr/>
        </p:nvGrpSpPr>
        <p:grpSpPr>
          <a:xfrm>
            <a:off x="1920875" y="4481605"/>
            <a:ext cx="304800" cy="333190"/>
            <a:chOff x="0" y="0"/>
            <a:chExt cx="304799" cy="333188"/>
          </a:xfrm>
        </p:grpSpPr>
        <p:sp>
          <p:nvSpPr>
            <p:cNvPr id="3829" name="Shape 3829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830" name="Shape 3830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5</a:t>
              </a:r>
            </a:p>
          </p:txBody>
        </p:sp>
      </p:grpSp>
      <p:grpSp>
        <p:nvGrpSpPr>
          <p:cNvPr id="3834" name="Group 3834"/>
          <p:cNvGrpSpPr/>
          <p:nvPr/>
        </p:nvGrpSpPr>
        <p:grpSpPr>
          <a:xfrm>
            <a:off x="2622550" y="4481605"/>
            <a:ext cx="304800" cy="333190"/>
            <a:chOff x="0" y="0"/>
            <a:chExt cx="304799" cy="333188"/>
          </a:xfrm>
        </p:grpSpPr>
        <p:sp>
          <p:nvSpPr>
            <p:cNvPr id="3832" name="Shape 3832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833" name="Shape 3833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4</a:t>
              </a:r>
            </a:p>
          </p:txBody>
        </p:sp>
      </p:grpSp>
      <p:grpSp>
        <p:nvGrpSpPr>
          <p:cNvPr id="3837" name="Group 3837"/>
          <p:cNvGrpSpPr/>
          <p:nvPr/>
        </p:nvGrpSpPr>
        <p:grpSpPr>
          <a:xfrm>
            <a:off x="4027487" y="4481605"/>
            <a:ext cx="304801" cy="333190"/>
            <a:chOff x="0" y="0"/>
            <a:chExt cx="304799" cy="333188"/>
          </a:xfrm>
        </p:grpSpPr>
        <p:sp>
          <p:nvSpPr>
            <p:cNvPr id="3835" name="Shape 3835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7C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836" name="Shape 3836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3840" name="Group 3840"/>
          <p:cNvGrpSpPr/>
          <p:nvPr/>
        </p:nvGrpSpPr>
        <p:grpSpPr>
          <a:xfrm>
            <a:off x="4729162" y="4481605"/>
            <a:ext cx="304801" cy="333190"/>
            <a:chOff x="0" y="0"/>
            <a:chExt cx="304799" cy="333188"/>
          </a:xfrm>
        </p:grpSpPr>
        <p:sp>
          <p:nvSpPr>
            <p:cNvPr id="3838" name="Shape 3838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BFA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839" name="Shape 3839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4</a:t>
              </a:r>
            </a:p>
          </p:txBody>
        </p:sp>
      </p:grpSp>
      <p:grpSp>
        <p:nvGrpSpPr>
          <p:cNvPr id="3843" name="Group 3843"/>
          <p:cNvGrpSpPr/>
          <p:nvPr/>
        </p:nvGrpSpPr>
        <p:grpSpPr>
          <a:xfrm>
            <a:off x="5430837" y="4481605"/>
            <a:ext cx="304801" cy="333190"/>
            <a:chOff x="0" y="0"/>
            <a:chExt cx="304799" cy="333188"/>
          </a:xfrm>
        </p:grpSpPr>
        <p:sp>
          <p:nvSpPr>
            <p:cNvPr id="3841" name="Shape 3841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842" name="Shape 3842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5</a:t>
              </a:r>
            </a:p>
          </p:txBody>
        </p:sp>
      </p:grpSp>
      <p:grpSp>
        <p:nvGrpSpPr>
          <p:cNvPr id="3846" name="Group 3846"/>
          <p:cNvGrpSpPr/>
          <p:nvPr/>
        </p:nvGrpSpPr>
        <p:grpSpPr>
          <a:xfrm>
            <a:off x="3324225" y="4481605"/>
            <a:ext cx="304800" cy="333190"/>
            <a:chOff x="0" y="0"/>
            <a:chExt cx="304799" cy="333188"/>
          </a:xfrm>
        </p:grpSpPr>
        <p:sp>
          <p:nvSpPr>
            <p:cNvPr id="3844" name="Shape 3844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845" name="Shape 3845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</p:grpSp>
      <p:grpSp>
        <p:nvGrpSpPr>
          <p:cNvPr id="3849" name="Group 3849"/>
          <p:cNvGrpSpPr/>
          <p:nvPr/>
        </p:nvGrpSpPr>
        <p:grpSpPr>
          <a:xfrm>
            <a:off x="1219200" y="4481605"/>
            <a:ext cx="304800" cy="333190"/>
            <a:chOff x="0" y="0"/>
            <a:chExt cx="304799" cy="333188"/>
          </a:xfrm>
        </p:grpSpPr>
        <p:sp>
          <p:nvSpPr>
            <p:cNvPr id="3847" name="Shape 3847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848" name="Shape 3848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7</a:t>
              </a:r>
            </a:p>
          </p:txBody>
        </p:sp>
      </p:grpSp>
      <p:grpSp>
        <p:nvGrpSpPr>
          <p:cNvPr id="3852" name="Group 3852"/>
          <p:cNvGrpSpPr/>
          <p:nvPr/>
        </p:nvGrpSpPr>
        <p:grpSpPr>
          <a:xfrm flipH="1">
            <a:off x="5353050" y="3506880"/>
            <a:ext cx="304800" cy="333190"/>
            <a:chOff x="0" y="0"/>
            <a:chExt cx="304799" cy="333188"/>
          </a:xfrm>
        </p:grpSpPr>
        <p:sp>
          <p:nvSpPr>
            <p:cNvPr id="3850" name="Shape 3850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BFA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851" name="Shape 3851"/>
            <p:cNvSpPr/>
            <p:nvPr/>
          </p:nvSpPr>
          <p:spPr>
            <a:xfrm flipH="1"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6</a:t>
              </a:r>
            </a:p>
          </p:txBody>
        </p:sp>
      </p:grpSp>
      <p:grpSp>
        <p:nvGrpSpPr>
          <p:cNvPr id="3855" name="Group 3855"/>
          <p:cNvGrpSpPr/>
          <p:nvPr/>
        </p:nvGrpSpPr>
        <p:grpSpPr>
          <a:xfrm>
            <a:off x="3124200" y="3506880"/>
            <a:ext cx="304800" cy="333190"/>
            <a:chOff x="0" y="0"/>
            <a:chExt cx="304799" cy="333188"/>
          </a:xfrm>
        </p:grpSpPr>
        <p:sp>
          <p:nvSpPr>
            <p:cNvPr id="3853" name="Shape 3853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854" name="Shape 3854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5</a:t>
              </a:r>
            </a:p>
          </p:txBody>
        </p:sp>
      </p:grpSp>
      <p:grpSp>
        <p:nvGrpSpPr>
          <p:cNvPr id="3858" name="Group 3858"/>
          <p:cNvGrpSpPr/>
          <p:nvPr/>
        </p:nvGrpSpPr>
        <p:grpSpPr>
          <a:xfrm>
            <a:off x="4229100" y="3506880"/>
            <a:ext cx="304800" cy="333190"/>
            <a:chOff x="0" y="0"/>
            <a:chExt cx="304799" cy="333188"/>
          </a:xfrm>
        </p:grpSpPr>
        <p:sp>
          <p:nvSpPr>
            <p:cNvPr id="3856" name="Shape 3856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857" name="Shape 3857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FDFDC5"/>
                </a:buClr>
                <a:buFont typeface="Times New Roman"/>
                <a:defRPr b="1"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5</a:t>
              </a:r>
            </a:p>
          </p:txBody>
        </p:sp>
      </p:grpSp>
      <p:grpSp>
        <p:nvGrpSpPr>
          <p:cNvPr id="3861" name="Group 3861"/>
          <p:cNvGrpSpPr/>
          <p:nvPr/>
        </p:nvGrpSpPr>
        <p:grpSpPr>
          <a:xfrm>
            <a:off x="1981200" y="3506880"/>
            <a:ext cx="304800" cy="333190"/>
            <a:chOff x="0" y="0"/>
            <a:chExt cx="304799" cy="333188"/>
          </a:xfrm>
        </p:grpSpPr>
        <p:sp>
          <p:nvSpPr>
            <p:cNvPr id="3859" name="Shape 3859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860" name="Shape 3860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6</a:t>
              </a:r>
            </a:p>
          </p:txBody>
        </p:sp>
      </p:grpSp>
      <p:grpSp>
        <p:nvGrpSpPr>
          <p:cNvPr id="3864" name="Group 3864"/>
          <p:cNvGrpSpPr/>
          <p:nvPr/>
        </p:nvGrpSpPr>
        <p:grpSpPr>
          <a:xfrm flipH="1">
            <a:off x="4572000" y="2500405"/>
            <a:ext cx="304800" cy="333190"/>
            <a:chOff x="0" y="0"/>
            <a:chExt cx="304799" cy="333188"/>
          </a:xfrm>
        </p:grpSpPr>
        <p:sp>
          <p:nvSpPr>
            <p:cNvPr id="3862" name="Shape 3862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863" name="Shape 3863"/>
            <p:cNvSpPr/>
            <p:nvPr/>
          </p:nvSpPr>
          <p:spPr>
            <a:xfrm flipH="1"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FDFDC5"/>
                </a:buClr>
                <a:buFont typeface="Times New Roman"/>
                <a:defRPr b="1"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7</a:t>
              </a:r>
            </a:p>
          </p:txBody>
        </p:sp>
      </p:grpSp>
      <p:grpSp>
        <p:nvGrpSpPr>
          <p:cNvPr id="3867" name="Group 3867"/>
          <p:cNvGrpSpPr/>
          <p:nvPr/>
        </p:nvGrpSpPr>
        <p:grpSpPr>
          <a:xfrm>
            <a:off x="2743200" y="2500405"/>
            <a:ext cx="304800" cy="333190"/>
            <a:chOff x="0" y="0"/>
            <a:chExt cx="304799" cy="333188"/>
          </a:xfrm>
        </p:grpSpPr>
        <p:sp>
          <p:nvSpPr>
            <p:cNvPr id="3865" name="Shape 3865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BFA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866" name="Shape 3866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7</a:t>
              </a:r>
            </a:p>
          </p:txBody>
        </p:sp>
      </p:grpSp>
      <p:grpSp>
        <p:nvGrpSpPr>
          <p:cNvPr id="3870" name="Group 3870"/>
          <p:cNvGrpSpPr/>
          <p:nvPr/>
        </p:nvGrpSpPr>
        <p:grpSpPr>
          <a:xfrm>
            <a:off x="3657600" y="1555843"/>
            <a:ext cx="304800" cy="333190"/>
            <a:chOff x="0" y="0"/>
            <a:chExt cx="304799" cy="333188"/>
          </a:xfrm>
        </p:grpSpPr>
        <p:sp>
          <p:nvSpPr>
            <p:cNvPr id="3868" name="Shape 3868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1116D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869" name="Shape 3869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FDFDC5"/>
                </a:buClr>
                <a:buFont typeface="Times New Roman"/>
                <a:defRPr b="1"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9</a:t>
              </a:r>
            </a:p>
          </p:txBody>
        </p:sp>
      </p:grpSp>
      <p:sp>
        <p:nvSpPr>
          <p:cNvPr id="3871" name="Shape 3871"/>
          <p:cNvSpPr/>
          <p:nvPr/>
        </p:nvSpPr>
        <p:spPr>
          <a:xfrm>
            <a:off x="7604125" y="1412875"/>
            <a:ext cx="6351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Initial</a:t>
            </a:r>
          </a:p>
        </p:txBody>
      </p:sp>
      <p:sp>
        <p:nvSpPr>
          <p:cNvPr id="3872" name="Shape 3872"/>
          <p:cNvSpPr/>
          <p:nvPr/>
        </p:nvSpPr>
        <p:spPr>
          <a:xfrm>
            <a:off x="8804275" y="1828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873" name="Shape 3873"/>
          <p:cNvSpPr/>
          <p:nvPr/>
        </p:nvSpPr>
        <p:spPr>
          <a:xfrm>
            <a:off x="7604125" y="1752600"/>
            <a:ext cx="73481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Visited</a:t>
            </a:r>
          </a:p>
        </p:txBody>
      </p:sp>
      <p:sp>
        <p:nvSpPr>
          <p:cNvPr id="3874" name="Shape 3874"/>
          <p:cNvSpPr/>
          <p:nvPr/>
        </p:nvSpPr>
        <p:spPr>
          <a:xfrm>
            <a:off x="8804275" y="216852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875" name="Shape 3875"/>
          <p:cNvSpPr/>
          <p:nvPr/>
        </p:nvSpPr>
        <p:spPr>
          <a:xfrm>
            <a:off x="7604125" y="2092325"/>
            <a:ext cx="67191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Fringe</a:t>
            </a:r>
          </a:p>
        </p:txBody>
      </p:sp>
      <p:sp>
        <p:nvSpPr>
          <p:cNvPr id="3876" name="Shape 3876"/>
          <p:cNvSpPr/>
          <p:nvPr/>
        </p:nvSpPr>
        <p:spPr>
          <a:xfrm>
            <a:off x="8804275" y="25082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7C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877" name="Shape 3877"/>
          <p:cNvSpPr/>
          <p:nvPr/>
        </p:nvSpPr>
        <p:spPr>
          <a:xfrm>
            <a:off x="7604125" y="2432050"/>
            <a:ext cx="8150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Current</a:t>
            </a:r>
          </a:p>
        </p:txBody>
      </p:sp>
      <p:sp>
        <p:nvSpPr>
          <p:cNvPr id="3878" name="Shape 3878"/>
          <p:cNvSpPr/>
          <p:nvPr/>
        </p:nvSpPr>
        <p:spPr>
          <a:xfrm>
            <a:off x="8804275" y="28479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879" name="Shape 3879"/>
          <p:cNvSpPr/>
          <p:nvPr/>
        </p:nvSpPr>
        <p:spPr>
          <a:xfrm>
            <a:off x="7604125" y="2771775"/>
            <a:ext cx="71566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Visible</a:t>
            </a:r>
          </a:p>
        </p:txBody>
      </p:sp>
      <p:sp>
        <p:nvSpPr>
          <p:cNvPr id="3880" name="Shape 3880"/>
          <p:cNvSpPr/>
          <p:nvPr/>
        </p:nvSpPr>
        <p:spPr>
          <a:xfrm>
            <a:off x="8804275" y="31877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881" name="Shape 3881"/>
          <p:cNvSpPr/>
          <p:nvPr/>
        </p:nvSpPr>
        <p:spPr>
          <a:xfrm>
            <a:off x="7604125" y="3111500"/>
            <a:ext cx="5229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Goal</a:t>
            </a:r>
          </a:p>
        </p:txBody>
      </p:sp>
      <p:sp>
        <p:nvSpPr>
          <p:cNvPr id="3882" name="Shape 3882"/>
          <p:cNvSpPr/>
          <p:nvPr/>
        </p:nvSpPr>
        <p:spPr>
          <a:xfrm>
            <a:off x="3429000" y="158591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</a:t>
            </a:r>
          </a:p>
        </p:txBody>
      </p:sp>
      <p:sp>
        <p:nvSpPr>
          <p:cNvPr id="3883" name="Shape 3883"/>
          <p:cNvSpPr/>
          <p:nvPr/>
        </p:nvSpPr>
        <p:spPr>
          <a:xfrm>
            <a:off x="25146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</a:t>
            </a:r>
          </a:p>
        </p:txBody>
      </p:sp>
      <p:sp>
        <p:nvSpPr>
          <p:cNvPr id="3884" name="Shape 3884"/>
          <p:cNvSpPr/>
          <p:nvPr/>
        </p:nvSpPr>
        <p:spPr>
          <a:xfrm>
            <a:off x="43434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</a:t>
            </a:r>
          </a:p>
        </p:txBody>
      </p:sp>
      <p:sp>
        <p:nvSpPr>
          <p:cNvPr id="3885" name="Shape 3885"/>
          <p:cNvSpPr/>
          <p:nvPr/>
        </p:nvSpPr>
        <p:spPr>
          <a:xfrm>
            <a:off x="1752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4</a:t>
            </a:r>
          </a:p>
        </p:txBody>
      </p:sp>
      <p:sp>
        <p:nvSpPr>
          <p:cNvPr id="3886" name="Shape 3886"/>
          <p:cNvSpPr/>
          <p:nvPr/>
        </p:nvSpPr>
        <p:spPr>
          <a:xfrm>
            <a:off x="2895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5</a:t>
            </a:r>
          </a:p>
        </p:txBody>
      </p:sp>
      <p:sp>
        <p:nvSpPr>
          <p:cNvPr id="3887" name="Shape 3887"/>
          <p:cNvSpPr/>
          <p:nvPr/>
        </p:nvSpPr>
        <p:spPr>
          <a:xfrm>
            <a:off x="4038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6</a:t>
            </a:r>
          </a:p>
        </p:txBody>
      </p:sp>
      <p:sp>
        <p:nvSpPr>
          <p:cNvPr id="3888" name="Shape 3888"/>
          <p:cNvSpPr/>
          <p:nvPr/>
        </p:nvSpPr>
        <p:spPr>
          <a:xfrm>
            <a:off x="5105400" y="353695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7</a:t>
            </a:r>
          </a:p>
        </p:txBody>
      </p:sp>
      <p:sp>
        <p:nvSpPr>
          <p:cNvPr id="3889" name="Shape 3889"/>
          <p:cNvSpPr/>
          <p:nvPr/>
        </p:nvSpPr>
        <p:spPr>
          <a:xfrm>
            <a:off x="9906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8</a:t>
            </a:r>
          </a:p>
        </p:txBody>
      </p:sp>
      <p:sp>
        <p:nvSpPr>
          <p:cNvPr id="3890" name="Shape 3890"/>
          <p:cNvSpPr/>
          <p:nvPr/>
        </p:nvSpPr>
        <p:spPr>
          <a:xfrm>
            <a:off x="16764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9</a:t>
            </a:r>
          </a:p>
        </p:txBody>
      </p:sp>
      <p:sp>
        <p:nvSpPr>
          <p:cNvPr id="3891" name="Shape 3891"/>
          <p:cNvSpPr/>
          <p:nvPr/>
        </p:nvSpPr>
        <p:spPr>
          <a:xfrm>
            <a:off x="23622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10</a:t>
            </a:r>
          </a:p>
        </p:txBody>
      </p:sp>
      <p:sp>
        <p:nvSpPr>
          <p:cNvPr id="3892" name="Shape 3892"/>
          <p:cNvSpPr/>
          <p:nvPr/>
        </p:nvSpPr>
        <p:spPr>
          <a:xfrm>
            <a:off x="3048000" y="4510087"/>
            <a:ext cx="247105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11</a:t>
            </a:r>
          </a:p>
        </p:txBody>
      </p:sp>
      <p:sp>
        <p:nvSpPr>
          <p:cNvPr id="3893" name="Shape 3893"/>
          <p:cNvSpPr/>
          <p:nvPr/>
        </p:nvSpPr>
        <p:spPr>
          <a:xfrm>
            <a:off x="37338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12</a:t>
            </a:r>
          </a:p>
        </p:txBody>
      </p:sp>
      <p:sp>
        <p:nvSpPr>
          <p:cNvPr id="3894" name="Shape 3894"/>
          <p:cNvSpPr/>
          <p:nvPr/>
        </p:nvSpPr>
        <p:spPr>
          <a:xfrm>
            <a:off x="44196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13</a:t>
            </a:r>
          </a:p>
        </p:txBody>
      </p:sp>
      <p:sp>
        <p:nvSpPr>
          <p:cNvPr id="3895" name="Shape 3895"/>
          <p:cNvSpPr/>
          <p:nvPr/>
        </p:nvSpPr>
        <p:spPr>
          <a:xfrm>
            <a:off x="51054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14</a:t>
            </a:r>
          </a:p>
        </p:txBody>
      </p:sp>
      <p:sp>
        <p:nvSpPr>
          <p:cNvPr id="3896" name="Shape 3896"/>
          <p:cNvSpPr/>
          <p:nvPr/>
        </p:nvSpPr>
        <p:spPr>
          <a:xfrm>
            <a:off x="58674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15</a:t>
            </a:r>
          </a:p>
        </p:txBody>
      </p:sp>
      <p:sp>
        <p:nvSpPr>
          <p:cNvPr id="3897" name="Shape 3897"/>
          <p:cNvSpPr/>
          <p:nvPr/>
        </p:nvSpPr>
        <p:spPr>
          <a:xfrm>
            <a:off x="5113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</a:t>
            </a:r>
          </a:p>
        </p:txBody>
      </p:sp>
      <p:sp>
        <p:nvSpPr>
          <p:cNvPr id="3898" name="Shape 3898"/>
          <p:cNvSpPr/>
          <p:nvPr/>
        </p:nvSpPr>
        <p:spPr>
          <a:xfrm>
            <a:off x="8923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17</a:t>
            </a:r>
          </a:p>
        </p:txBody>
      </p:sp>
      <p:sp>
        <p:nvSpPr>
          <p:cNvPr id="3899" name="Shape 3899"/>
          <p:cNvSpPr/>
          <p:nvPr/>
        </p:nvSpPr>
        <p:spPr>
          <a:xfrm>
            <a:off x="13495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18</a:t>
            </a:r>
          </a:p>
        </p:txBody>
      </p:sp>
      <p:sp>
        <p:nvSpPr>
          <p:cNvPr id="3900" name="Shape 3900"/>
          <p:cNvSpPr/>
          <p:nvPr/>
        </p:nvSpPr>
        <p:spPr>
          <a:xfrm>
            <a:off x="17305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19</a:t>
            </a:r>
          </a:p>
        </p:txBody>
      </p:sp>
      <p:sp>
        <p:nvSpPr>
          <p:cNvPr id="3901" name="Shape 3901"/>
          <p:cNvSpPr/>
          <p:nvPr/>
        </p:nvSpPr>
        <p:spPr>
          <a:xfrm>
            <a:off x="21877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</a:t>
            </a:r>
          </a:p>
        </p:txBody>
      </p:sp>
      <p:sp>
        <p:nvSpPr>
          <p:cNvPr id="3902" name="Shape 3902"/>
          <p:cNvSpPr/>
          <p:nvPr/>
        </p:nvSpPr>
        <p:spPr>
          <a:xfrm>
            <a:off x="26449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</a:t>
            </a:r>
          </a:p>
        </p:txBody>
      </p:sp>
      <p:sp>
        <p:nvSpPr>
          <p:cNvPr id="3903" name="Shape 3903"/>
          <p:cNvSpPr/>
          <p:nvPr/>
        </p:nvSpPr>
        <p:spPr>
          <a:xfrm>
            <a:off x="30259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22</a:t>
            </a:r>
          </a:p>
        </p:txBody>
      </p:sp>
      <p:sp>
        <p:nvSpPr>
          <p:cNvPr id="3904" name="Shape 3904"/>
          <p:cNvSpPr/>
          <p:nvPr/>
        </p:nvSpPr>
        <p:spPr>
          <a:xfrm>
            <a:off x="34831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23</a:t>
            </a:r>
          </a:p>
        </p:txBody>
      </p:sp>
      <p:sp>
        <p:nvSpPr>
          <p:cNvPr id="3905" name="Shape 3905"/>
          <p:cNvSpPr/>
          <p:nvPr/>
        </p:nvSpPr>
        <p:spPr>
          <a:xfrm>
            <a:off x="39403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24</a:t>
            </a:r>
          </a:p>
        </p:txBody>
      </p:sp>
      <p:sp>
        <p:nvSpPr>
          <p:cNvPr id="3906" name="Shape 3906"/>
          <p:cNvSpPr/>
          <p:nvPr/>
        </p:nvSpPr>
        <p:spPr>
          <a:xfrm>
            <a:off x="43975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25</a:t>
            </a:r>
          </a:p>
        </p:txBody>
      </p:sp>
      <p:sp>
        <p:nvSpPr>
          <p:cNvPr id="3907" name="Shape 3907"/>
          <p:cNvSpPr/>
          <p:nvPr/>
        </p:nvSpPr>
        <p:spPr>
          <a:xfrm>
            <a:off x="47785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26</a:t>
            </a:r>
          </a:p>
        </p:txBody>
      </p:sp>
      <p:sp>
        <p:nvSpPr>
          <p:cNvPr id="3908" name="Shape 3908"/>
          <p:cNvSpPr/>
          <p:nvPr/>
        </p:nvSpPr>
        <p:spPr>
          <a:xfrm>
            <a:off x="52357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27</a:t>
            </a:r>
          </a:p>
        </p:txBody>
      </p:sp>
      <p:sp>
        <p:nvSpPr>
          <p:cNvPr id="3909" name="Shape 3909"/>
          <p:cNvSpPr/>
          <p:nvPr/>
        </p:nvSpPr>
        <p:spPr>
          <a:xfrm>
            <a:off x="56929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28</a:t>
            </a:r>
          </a:p>
        </p:txBody>
      </p:sp>
      <p:sp>
        <p:nvSpPr>
          <p:cNvPr id="3910" name="Shape 3910"/>
          <p:cNvSpPr/>
          <p:nvPr/>
        </p:nvSpPr>
        <p:spPr>
          <a:xfrm>
            <a:off x="60739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29</a:t>
            </a:r>
          </a:p>
        </p:txBody>
      </p:sp>
      <p:sp>
        <p:nvSpPr>
          <p:cNvPr id="3911" name="Shape 3911"/>
          <p:cNvSpPr/>
          <p:nvPr/>
        </p:nvSpPr>
        <p:spPr>
          <a:xfrm>
            <a:off x="65311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30</a:t>
            </a:r>
          </a:p>
        </p:txBody>
      </p:sp>
      <p:sp>
        <p:nvSpPr>
          <p:cNvPr id="3912" name="Shape 3912"/>
          <p:cNvSpPr/>
          <p:nvPr/>
        </p:nvSpPr>
        <p:spPr>
          <a:xfrm>
            <a:off x="69883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</a:t>
            </a:r>
          </a:p>
        </p:txBody>
      </p:sp>
      <p:sp>
        <p:nvSpPr>
          <p:cNvPr id="3913" name="Shape 3913"/>
          <p:cNvSpPr/>
          <p:nvPr/>
        </p:nvSpPr>
        <p:spPr>
          <a:xfrm>
            <a:off x="2971800" y="20955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4</a:t>
            </a:r>
          </a:p>
        </p:txBody>
      </p:sp>
      <p:sp>
        <p:nvSpPr>
          <p:cNvPr id="3914" name="Shape 3914"/>
          <p:cNvSpPr/>
          <p:nvPr/>
        </p:nvSpPr>
        <p:spPr>
          <a:xfrm>
            <a:off x="4267200" y="20955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3</a:t>
            </a:r>
          </a:p>
        </p:txBody>
      </p:sp>
      <p:sp>
        <p:nvSpPr>
          <p:cNvPr id="3915" name="Shape 3915"/>
          <p:cNvSpPr/>
          <p:nvPr/>
        </p:nvSpPr>
        <p:spPr>
          <a:xfrm>
            <a:off x="2209800" y="3048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7</a:t>
            </a:r>
          </a:p>
        </p:txBody>
      </p:sp>
      <p:sp>
        <p:nvSpPr>
          <p:cNvPr id="3916" name="Shape 3916"/>
          <p:cNvSpPr/>
          <p:nvPr/>
        </p:nvSpPr>
        <p:spPr>
          <a:xfrm>
            <a:off x="1524000" y="40005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2</a:t>
            </a:r>
          </a:p>
        </p:txBody>
      </p:sp>
      <p:sp>
        <p:nvSpPr>
          <p:cNvPr id="3917" name="Shape 3917"/>
          <p:cNvSpPr/>
          <p:nvPr/>
        </p:nvSpPr>
        <p:spPr>
          <a:xfrm>
            <a:off x="3124200" y="3048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2</a:t>
            </a:r>
          </a:p>
        </p:txBody>
      </p:sp>
      <p:sp>
        <p:nvSpPr>
          <p:cNvPr id="3918" name="Shape 3918"/>
          <p:cNvSpPr/>
          <p:nvPr/>
        </p:nvSpPr>
        <p:spPr>
          <a:xfrm>
            <a:off x="4267200" y="3048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2</a:t>
            </a:r>
          </a:p>
        </p:txBody>
      </p:sp>
      <p:sp>
        <p:nvSpPr>
          <p:cNvPr id="3919" name="Shape 3919"/>
          <p:cNvSpPr/>
          <p:nvPr/>
        </p:nvSpPr>
        <p:spPr>
          <a:xfrm>
            <a:off x="5029200" y="3048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4</a:t>
            </a:r>
          </a:p>
        </p:txBody>
      </p:sp>
      <p:sp>
        <p:nvSpPr>
          <p:cNvPr id="3920" name="Shape 3920"/>
          <p:cNvSpPr/>
          <p:nvPr/>
        </p:nvSpPr>
        <p:spPr>
          <a:xfrm>
            <a:off x="2057400" y="40005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5</a:t>
            </a:r>
          </a:p>
        </p:txBody>
      </p:sp>
      <p:sp>
        <p:nvSpPr>
          <p:cNvPr id="3921" name="Shape 3921"/>
          <p:cNvSpPr/>
          <p:nvPr/>
        </p:nvSpPr>
        <p:spPr>
          <a:xfrm>
            <a:off x="2743200" y="40005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4</a:t>
            </a:r>
          </a:p>
        </p:txBody>
      </p:sp>
      <p:sp>
        <p:nvSpPr>
          <p:cNvPr id="3922" name="Shape 3922"/>
          <p:cNvSpPr/>
          <p:nvPr/>
        </p:nvSpPr>
        <p:spPr>
          <a:xfrm>
            <a:off x="3429000" y="40005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4</a:t>
            </a:r>
          </a:p>
        </p:txBody>
      </p:sp>
      <p:sp>
        <p:nvSpPr>
          <p:cNvPr id="3923" name="Shape 3923"/>
          <p:cNvSpPr/>
          <p:nvPr/>
        </p:nvSpPr>
        <p:spPr>
          <a:xfrm>
            <a:off x="3962400" y="40005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4</a:t>
            </a:r>
          </a:p>
        </p:txBody>
      </p:sp>
      <p:sp>
        <p:nvSpPr>
          <p:cNvPr id="3924" name="Shape 3924"/>
          <p:cNvSpPr/>
          <p:nvPr/>
        </p:nvSpPr>
        <p:spPr>
          <a:xfrm>
            <a:off x="4343400" y="40005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3</a:t>
            </a:r>
          </a:p>
        </p:txBody>
      </p:sp>
      <p:sp>
        <p:nvSpPr>
          <p:cNvPr id="3925" name="Shape 3925"/>
          <p:cNvSpPr/>
          <p:nvPr/>
        </p:nvSpPr>
        <p:spPr>
          <a:xfrm>
            <a:off x="5257800" y="40005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6</a:t>
            </a:r>
          </a:p>
        </p:txBody>
      </p:sp>
      <p:sp>
        <p:nvSpPr>
          <p:cNvPr id="3926" name="Shape 3926"/>
          <p:cNvSpPr/>
          <p:nvPr/>
        </p:nvSpPr>
        <p:spPr>
          <a:xfrm>
            <a:off x="5943600" y="40005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9</a:t>
            </a:r>
          </a:p>
        </p:txBody>
      </p:sp>
      <p:sp>
        <p:nvSpPr>
          <p:cNvPr id="3927" name="Shape 3927"/>
          <p:cNvSpPr/>
          <p:nvPr/>
        </p:nvSpPr>
        <p:spPr>
          <a:xfrm>
            <a:off x="7620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3</a:t>
            </a:r>
          </a:p>
        </p:txBody>
      </p:sp>
      <p:sp>
        <p:nvSpPr>
          <p:cNvPr id="3928" name="Shape 3928"/>
          <p:cNvSpPr/>
          <p:nvPr/>
        </p:nvSpPr>
        <p:spPr>
          <a:xfrm>
            <a:off x="11430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4</a:t>
            </a:r>
          </a:p>
        </p:txBody>
      </p:sp>
      <p:sp>
        <p:nvSpPr>
          <p:cNvPr id="3929" name="Shape 3929"/>
          <p:cNvSpPr/>
          <p:nvPr/>
        </p:nvSpPr>
        <p:spPr>
          <a:xfrm>
            <a:off x="15240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7</a:t>
            </a:r>
          </a:p>
        </p:txBody>
      </p:sp>
      <p:sp>
        <p:nvSpPr>
          <p:cNvPr id="3930" name="Shape 3930"/>
          <p:cNvSpPr/>
          <p:nvPr/>
        </p:nvSpPr>
        <p:spPr>
          <a:xfrm>
            <a:off x="19812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2</a:t>
            </a:r>
          </a:p>
        </p:txBody>
      </p:sp>
      <p:sp>
        <p:nvSpPr>
          <p:cNvPr id="3931" name="Shape 3931"/>
          <p:cNvSpPr/>
          <p:nvPr/>
        </p:nvSpPr>
        <p:spPr>
          <a:xfrm>
            <a:off x="23622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4</a:t>
            </a:r>
          </a:p>
        </p:txBody>
      </p:sp>
      <p:sp>
        <p:nvSpPr>
          <p:cNvPr id="3932" name="Shape 3932"/>
          <p:cNvSpPr/>
          <p:nvPr/>
        </p:nvSpPr>
        <p:spPr>
          <a:xfrm>
            <a:off x="27432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8</a:t>
            </a:r>
          </a:p>
        </p:txBody>
      </p:sp>
      <p:sp>
        <p:nvSpPr>
          <p:cNvPr id="3933" name="Shape 3933"/>
          <p:cNvSpPr/>
          <p:nvPr/>
        </p:nvSpPr>
        <p:spPr>
          <a:xfrm>
            <a:off x="31242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6</a:t>
            </a:r>
          </a:p>
        </p:txBody>
      </p:sp>
      <p:sp>
        <p:nvSpPr>
          <p:cNvPr id="3934" name="Shape 3934"/>
          <p:cNvSpPr/>
          <p:nvPr/>
        </p:nvSpPr>
        <p:spPr>
          <a:xfrm>
            <a:off x="38100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4</a:t>
            </a:r>
          </a:p>
        </p:txBody>
      </p:sp>
      <p:sp>
        <p:nvSpPr>
          <p:cNvPr id="3935" name="Shape 3935"/>
          <p:cNvSpPr/>
          <p:nvPr/>
        </p:nvSpPr>
        <p:spPr>
          <a:xfrm>
            <a:off x="43434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3</a:t>
            </a:r>
          </a:p>
        </p:txBody>
      </p:sp>
      <p:sp>
        <p:nvSpPr>
          <p:cNvPr id="3936" name="Shape 3936"/>
          <p:cNvSpPr/>
          <p:nvPr/>
        </p:nvSpPr>
        <p:spPr>
          <a:xfrm>
            <a:off x="46482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4</a:t>
            </a:r>
          </a:p>
        </p:txBody>
      </p:sp>
      <p:sp>
        <p:nvSpPr>
          <p:cNvPr id="3937" name="Shape 3937"/>
          <p:cNvSpPr/>
          <p:nvPr/>
        </p:nvSpPr>
        <p:spPr>
          <a:xfrm>
            <a:off x="51054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2</a:t>
            </a:r>
          </a:p>
        </p:txBody>
      </p:sp>
      <p:sp>
        <p:nvSpPr>
          <p:cNvPr id="3938" name="Shape 3938"/>
          <p:cNvSpPr/>
          <p:nvPr/>
        </p:nvSpPr>
        <p:spPr>
          <a:xfrm>
            <a:off x="57912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3</a:t>
            </a:r>
          </a:p>
        </p:txBody>
      </p:sp>
      <p:sp>
        <p:nvSpPr>
          <p:cNvPr id="3939" name="Shape 3939"/>
          <p:cNvSpPr/>
          <p:nvPr/>
        </p:nvSpPr>
        <p:spPr>
          <a:xfrm>
            <a:off x="60960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9</a:t>
            </a:r>
          </a:p>
        </p:txBody>
      </p:sp>
      <p:sp>
        <p:nvSpPr>
          <p:cNvPr id="3940" name="Shape 3940"/>
          <p:cNvSpPr/>
          <p:nvPr/>
        </p:nvSpPr>
        <p:spPr>
          <a:xfrm>
            <a:off x="66294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2</a:t>
            </a:r>
          </a:p>
        </p:txBody>
      </p:sp>
      <p:sp>
        <p:nvSpPr>
          <p:cNvPr id="3941" name="Shape 3941"/>
          <p:cNvSpPr/>
          <p:nvPr/>
        </p:nvSpPr>
        <p:spPr>
          <a:xfrm>
            <a:off x="35052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5</a:t>
            </a:r>
          </a:p>
        </p:txBody>
      </p:sp>
      <p:sp>
        <p:nvSpPr>
          <p:cNvPr id="3942" name="Shape 3942"/>
          <p:cNvSpPr/>
          <p:nvPr/>
        </p:nvSpPr>
        <p:spPr>
          <a:xfrm>
            <a:off x="53340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8</a:t>
            </a:r>
          </a:p>
        </p:txBody>
      </p:sp>
      <p:sp>
        <p:nvSpPr>
          <p:cNvPr id="3943" name="Shape 3943"/>
          <p:cNvSpPr/>
          <p:nvPr/>
        </p:nvSpPr>
        <p:spPr>
          <a:xfrm>
            <a:off x="152400" y="6313487"/>
            <a:ext cx="6963172" cy="298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>
              <a:buClr>
                <a:srgbClr val="FBFA00"/>
              </a:buClr>
              <a:buFont typeface="Arial"/>
              <a:defRPr sz="1800">
                <a:uFillTx/>
              </a:defRPr>
            </a:pP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rPr>
              <a:t>Fringe: [2(</a:t>
            </a:r>
            <a:r>
              <a:rPr sz="16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rPr>
              <a:t>4</a:t>
            </a: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rPr>
              <a:t>+</a:t>
            </a:r>
            <a:r>
              <a:rPr b="1"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rPr>
              <a:t>7</a:t>
            </a: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rPr>
              <a:t>), 13(</a:t>
            </a:r>
            <a:r>
              <a:rPr sz="16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rPr>
              <a:t>3</a:t>
            </a: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rPr>
              <a:t>+</a:t>
            </a:r>
            <a:r>
              <a:rPr sz="16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rPr>
              <a:t>2</a:t>
            </a: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rPr>
              <a:t>+</a:t>
            </a:r>
            <a:r>
              <a:rPr sz="16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rPr>
              <a:t>3</a:t>
            </a: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rPr>
              <a:t>+</a:t>
            </a:r>
            <a:r>
              <a:rPr b="1"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rPr>
              <a:t>4</a:t>
            </a: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rPr>
              <a:t>), 7(</a:t>
            </a:r>
            <a:r>
              <a:rPr sz="16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rPr>
              <a:t>3</a:t>
            </a: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rPr>
              <a:t>+</a:t>
            </a:r>
            <a:r>
              <a:rPr sz="16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rPr>
              <a:t>4</a:t>
            </a: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rPr>
              <a:t>+</a:t>
            </a:r>
            <a:r>
              <a:rPr b="1"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rPr>
              <a:t>6</a:t>
            </a: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rPr>
              <a:t>)] </a:t>
            </a:r>
            <a:r>
              <a:rPr sz="16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+mj-lt"/>
                <a:ea typeface="+mj-ea"/>
                <a:cs typeface="+mj-cs"/>
                <a:sym typeface="Arial"/>
              </a:rPr>
              <a:t>+ [24(</a:t>
            </a:r>
            <a:r>
              <a:rPr sz="16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rPr>
              <a:t>3</a:t>
            </a: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rPr>
              <a:t>+</a:t>
            </a:r>
            <a:r>
              <a:rPr sz="16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rPr>
              <a:t>2</a:t>
            </a: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rPr>
              <a:t>+</a:t>
            </a:r>
            <a:r>
              <a:rPr sz="16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rPr>
              <a:t>4</a:t>
            </a: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rPr>
              <a:t>+</a:t>
            </a:r>
            <a:r>
              <a:rPr sz="16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rPr>
              <a:t>4</a:t>
            </a: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rPr>
              <a:t>+</a:t>
            </a:r>
            <a:r>
              <a:rPr b="1"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rPr>
              <a:t>0</a:t>
            </a:r>
            <a:r>
              <a:rPr sz="16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+mj-lt"/>
                <a:ea typeface="+mj-ea"/>
                <a:cs typeface="+mj-cs"/>
                <a:sym typeface="Arial"/>
              </a:rPr>
              <a:t>), 25(</a:t>
            </a:r>
            <a:r>
              <a:rPr sz="16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rPr>
              <a:t>3</a:t>
            </a: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rPr>
              <a:t>+</a:t>
            </a:r>
            <a:r>
              <a:rPr sz="16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rPr>
              <a:t>2</a:t>
            </a: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rPr>
              <a:t>+</a:t>
            </a:r>
            <a:r>
              <a:rPr sz="16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rPr>
              <a:t>4</a:t>
            </a: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rPr>
              <a:t>+</a:t>
            </a:r>
            <a:r>
              <a:rPr sz="16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rPr>
              <a:t>3</a:t>
            </a: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rPr>
              <a:t>+</a:t>
            </a:r>
            <a:r>
              <a:rPr b="1"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sz="16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+mj-lt"/>
                <a:ea typeface="+mj-ea"/>
                <a:cs typeface="+mj-cs"/>
                <a:sym typeface="Arial"/>
              </a:rPr>
              <a:t>)]</a:t>
            </a:r>
          </a:p>
        </p:txBody>
      </p:sp>
      <p:sp>
        <p:nvSpPr>
          <p:cNvPr id="3944" name="Shape 3944"/>
          <p:cNvSpPr/>
          <p:nvPr/>
        </p:nvSpPr>
        <p:spPr>
          <a:xfrm>
            <a:off x="7604125" y="3851275"/>
            <a:ext cx="800522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Edge Cost</a:t>
            </a:r>
          </a:p>
        </p:txBody>
      </p:sp>
      <p:grpSp>
        <p:nvGrpSpPr>
          <p:cNvPr id="3947" name="Group 3947"/>
          <p:cNvGrpSpPr/>
          <p:nvPr/>
        </p:nvGrpSpPr>
        <p:grpSpPr>
          <a:xfrm flipH="1">
            <a:off x="8804275" y="4138705"/>
            <a:ext cx="304800" cy="333190"/>
            <a:chOff x="0" y="0"/>
            <a:chExt cx="304799" cy="333188"/>
          </a:xfrm>
        </p:grpSpPr>
        <p:sp>
          <p:nvSpPr>
            <p:cNvPr id="3945" name="Shape 3945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946" name="Shape 3946"/>
            <p:cNvSpPr/>
            <p:nvPr/>
          </p:nvSpPr>
          <p:spPr>
            <a:xfrm flipH="1"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7</a:t>
              </a:r>
            </a:p>
          </p:txBody>
        </p:sp>
      </p:grpSp>
      <p:sp>
        <p:nvSpPr>
          <p:cNvPr id="3948" name="Shape 3948"/>
          <p:cNvSpPr/>
          <p:nvPr/>
        </p:nvSpPr>
        <p:spPr>
          <a:xfrm>
            <a:off x="7604125" y="4121150"/>
            <a:ext cx="1079314" cy="333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 New Roman"/>
              <a:defRPr b="1"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Heuristics</a:t>
            </a:r>
          </a:p>
        </p:txBody>
      </p:sp>
      <p:sp>
        <p:nvSpPr>
          <p:cNvPr id="3949" name="Shape 3949"/>
          <p:cNvSpPr/>
          <p:nvPr/>
        </p:nvSpPr>
        <p:spPr>
          <a:xfrm>
            <a:off x="8823325" y="3851275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9</a:t>
            </a:r>
          </a:p>
        </p:txBody>
      </p:sp>
      <p:sp>
        <p:nvSpPr>
          <p:cNvPr id="3950" name="Shape 3950"/>
          <p:cNvSpPr/>
          <p:nvPr/>
        </p:nvSpPr>
        <p:spPr>
          <a:xfrm>
            <a:off x="7696200" y="4495800"/>
            <a:ext cx="6203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f-cost</a:t>
            </a:r>
          </a:p>
        </p:txBody>
      </p:sp>
      <p:sp>
        <p:nvSpPr>
          <p:cNvPr id="3951" name="Shape 3951"/>
          <p:cNvSpPr/>
          <p:nvPr/>
        </p:nvSpPr>
        <p:spPr>
          <a:xfrm>
            <a:off x="8756650" y="44958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10</a:t>
            </a:r>
          </a:p>
        </p:txBody>
      </p:sp>
      <p:sp>
        <p:nvSpPr>
          <p:cNvPr id="3952" name="Shape 3952"/>
          <p:cNvSpPr/>
          <p:nvPr/>
        </p:nvSpPr>
        <p:spPr>
          <a:xfrm>
            <a:off x="3886200" y="1371600"/>
            <a:ext cx="215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9</a:t>
            </a:r>
          </a:p>
        </p:txBody>
      </p:sp>
      <p:sp>
        <p:nvSpPr>
          <p:cNvPr id="3953" name="Shape 3953"/>
          <p:cNvSpPr/>
          <p:nvPr/>
        </p:nvSpPr>
        <p:spPr>
          <a:xfrm>
            <a:off x="2819400" y="22860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11</a:t>
            </a:r>
          </a:p>
        </p:txBody>
      </p:sp>
      <p:sp>
        <p:nvSpPr>
          <p:cNvPr id="3954" name="Shape 3954"/>
          <p:cNvSpPr/>
          <p:nvPr/>
        </p:nvSpPr>
        <p:spPr>
          <a:xfrm>
            <a:off x="4648200" y="22860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10</a:t>
            </a:r>
          </a:p>
        </p:txBody>
      </p:sp>
      <p:sp>
        <p:nvSpPr>
          <p:cNvPr id="3955" name="Shape 3955"/>
          <p:cNvSpPr/>
          <p:nvPr/>
        </p:nvSpPr>
        <p:spPr>
          <a:xfrm>
            <a:off x="3886200" y="42672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11</a:t>
            </a:r>
          </a:p>
        </p:txBody>
      </p:sp>
      <p:sp>
        <p:nvSpPr>
          <p:cNvPr id="3956" name="Shape 3956"/>
          <p:cNvSpPr/>
          <p:nvPr/>
        </p:nvSpPr>
        <p:spPr>
          <a:xfrm>
            <a:off x="4114800" y="32766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10</a:t>
            </a:r>
          </a:p>
        </p:txBody>
      </p:sp>
      <p:sp>
        <p:nvSpPr>
          <p:cNvPr id="3957" name="Shape 3957"/>
          <p:cNvSpPr/>
          <p:nvPr/>
        </p:nvSpPr>
        <p:spPr>
          <a:xfrm>
            <a:off x="5334000" y="32766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13</a:t>
            </a:r>
          </a:p>
        </p:txBody>
      </p:sp>
      <p:sp>
        <p:nvSpPr>
          <p:cNvPr id="3958" name="Shape 3958"/>
          <p:cNvSpPr/>
          <p:nvPr/>
        </p:nvSpPr>
        <p:spPr>
          <a:xfrm>
            <a:off x="4724400" y="42672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12</a:t>
            </a:r>
          </a:p>
        </p:txBody>
      </p:sp>
      <p:sp>
        <p:nvSpPr>
          <p:cNvPr id="3959" name="Shape 3959"/>
          <p:cNvSpPr/>
          <p:nvPr/>
        </p:nvSpPr>
        <p:spPr>
          <a:xfrm>
            <a:off x="3733800" y="52578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13</a:t>
            </a:r>
          </a:p>
        </p:txBody>
      </p:sp>
      <p:sp>
        <p:nvSpPr>
          <p:cNvPr id="3960" name="Shape 3960"/>
          <p:cNvSpPr/>
          <p:nvPr/>
        </p:nvSpPr>
        <p:spPr>
          <a:xfrm>
            <a:off x="4419600" y="52578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13</a:t>
            </a:r>
          </a:p>
        </p:txBody>
      </p:sp>
      <p:sp>
        <p:nvSpPr>
          <p:cNvPr id="3961" name="Shape 3961"/>
          <p:cNvSpPr/>
          <p:nvPr>
            <p:ph type="sldNum" sz="quarter" idx="2"/>
          </p:nvPr>
        </p:nvSpPr>
        <p:spPr>
          <a:xfrm rot="20250106">
            <a:off x="7025893" y="6325219"/>
            <a:ext cx="25841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3" name="Shape 3963"/>
          <p:cNvSpPr/>
          <p:nvPr/>
        </p:nvSpPr>
        <p:spPr>
          <a:xfrm>
            <a:off x="0" y="1295400"/>
            <a:ext cx="7620000" cy="5626100"/>
          </a:xfrm>
          <a:prstGeom prst="rect">
            <a:avLst/>
          </a:prstGeom>
          <a:solidFill>
            <a:srgbClr val="00D5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964" name="Shape 39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A* Snapshot with all f-Costs</a:t>
            </a:r>
          </a:p>
        </p:txBody>
      </p:sp>
      <p:sp>
        <p:nvSpPr>
          <p:cNvPr id="3965" name="Shape 396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966" name="Shape 3966"/>
          <p:cNvSpPr/>
          <p:nvPr/>
        </p:nvSpPr>
        <p:spPr>
          <a:xfrm>
            <a:off x="8797925" y="1489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1116D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967" name="Shape 3967"/>
          <p:cNvSpPr/>
          <p:nvPr/>
        </p:nvSpPr>
        <p:spPr>
          <a:xfrm flipV="1">
            <a:off x="2209800" y="27432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68" name="Shape 3968"/>
          <p:cNvSpPr/>
          <p:nvPr/>
        </p:nvSpPr>
        <p:spPr>
          <a:xfrm flipV="1">
            <a:off x="1447800" y="37338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69" name="Shape 3969"/>
          <p:cNvSpPr/>
          <p:nvPr/>
        </p:nvSpPr>
        <p:spPr>
          <a:xfrm flipV="1">
            <a:off x="685800" y="47244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70" name="Shape 3970"/>
          <p:cNvSpPr/>
          <p:nvPr/>
        </p:nvSpPr>
        <p:spPr>
          <a:xfrm>
            <a:off x="38862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71" name="Shape 3971"/>
          <p:cNvSpPr/>
          <p:nvPr/>
        </p:nvSpPr>
        <p:spPr>
          <a:xfrm flipH="1">
            <a:off x="29718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72" name="Shape 3972"/>
          <p:cNvSpPr/>
          <p:nvPr/>
        </p:nvSpPr>
        <p:spPr>
          <a:xfrm>
            <a:off x="4800600" y="2819400"/>
            <a:ext cx="6096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73" name="Shape 3973"/>
          <p:cNvSpPr/>
          <p:nvPr/>
        </p:nvSpPr>
        <p:spPr>
          <a:xfrm>
            <a:off x="5562600" y="3733800"/>
            <a:ext cx="6858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74" name="Shape 3974"/>
          <p:cNvSpPr/>
          <p:nvPr/>
        </p:nvSpPr>
        <p:spPr>
          <a:xfrm>
            <a:off x="6324600" y="4724400"/>
            <a:ext cx="6858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75" name="Shape 3975"/>
          <p:cNvSpPr/>
          <p:nvPr/>
        </p:nvSpPr>
        <p:spPr>
          <a:xfrm>
            <a:off x="29718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76" name="Shape 3976"/>
          <p:cNvSpPr/>
          <p:nvPr/>
        </p:nvSpPr>
        <p:spPr>
          <a:xfrm flipH="1">
            <a:off x="44196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77" name="Shape 3977"/>
          <p:cNvSpPr/>
          <p:nvPr/>
        </p:nvSpPr>
        <p:spPr>
          <a:xfrm flipH="1">
            <a:off x="2057400" y="38100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78" name="Shape 3978"/>
          <p:cNvSpPr/>
          <p:nvPr/>
        </p:nvSpPr>
        <p:spPr>
          <a:xfrm flipH="1">
            <a:off x="2819400" y="38100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79" name="Shape 3979"/>
          <p:cNvSpPr/>
          <p:nvPr/>
        </p:nvSpPr>
        <p:spPr>
          <a:xfrm>
            <a:off x="3352800" y="38100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80" name="Shape 3980"/>
          <p:cNvSpPr/>
          <p:nvPr/>
        </p:nvSpPr>
        <p:spPr>
          <a:xfrm flipH="1">
            <a:off x="4191000" y="38100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81" name="Shape 3981"/>
          <p:cNvSpPr/>
          <p:nvPr/>
        </p:nvSpPr>
        <p:spPr>
          <a:xfrm>
            <a:off x="4419600" y="38100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82" name="Shape 3982"/>
          <p:cNvSpPr/>
          <p:nvPr/>
        </p:nvSpPr>
        <p:spPr>
          <a:xfrm>
            <a:off x="5486400" y="3733800"/>
            <a:ext cx="2286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83" name="Shape 3983"/>
          <p:cNvSpPr/>
          <p:nvPr/>
        </p:nvSpPr>
        <p:spPr>
          <a:xfrm flipH="1">
            <a:off x="1066800" y="4800600"/>
            <a:ext cx="3048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84" name="Shape 3984"/>
          <p:cNvSpPr/>
          <p:nvPr/>
        </p:nvSpPr>
        <p:spPr>
          <a:xfrm flipH="1">
            <a:off x="1524000" y="4800600"/>
            <a:ext cx="4572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85" name="Shape 3985"/>
          <p:cNvSpPr/>
          <p:nvPr/>
        </p:nvSpPr>
        <p:spPr>
          <a:xfrm flipH="1">
            <a:off x="1905000" y="4800600"/>
            <a:ext cx="1524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86" name="Shape 3986"/>
          <p:cNvSpPr/>
          <p:nvPr/>
        </p:nvSpPr>
        <p:spPr>
          <a:xfrm flipH="1">
            <a:off x="2362200" y="4724400"/>
            <a:ext cx="3810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87" name="Shape 3987"/>
          <p:cNvSpPr/>
          <p:nvPr/>
        </p:nvSpPr>
        <p:spPr>
          <a:xfrm flipH="1">
            <a:off x="2743200" y="48006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88" name="Shape 3988"/>
          <p:cNvSpPr/>
          <p:nvPr/>
        </p:nvSpPr>
        <p:spPr>
          <a:xfrm flipH="1">
            <a:off x="3200400" y="48006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89" name="Shape 3989"/>
          <p:cNvSpPr/>
          <p:nvPr/>
        </p:nvSpPr>
        <p:spPr>
          <a:xfrm>
            <a:off x="3505200" y="48006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90" name="Shape 3990"/>
          <p:cNvSpPr/>
          <p:nvPr/>
        </p:nvSpPr>
        <p:spPr>
          <a:xfrm flipH="1">
            <a:off x="4038600" y="48006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91" name="Shape 3991"/>
          <p:cNvSpPr/>
          <p:nvPr/>
        </p:nvSpPr>
        <p:spPr>
          <a:xfrm>
            <a:off x="4267200" y="4800600"/>
            <a:ext cx="2286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92" name="Shape 3992"/>
          <p:cNvSpPr/>
          <p:nvPr/>
        </p:nvSpPr>
        <p:spPr>
          <a:xfrm>
            <a:off x="4876800" y="4800600"/>
            <a:ext cx="1588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93" name="Shape 3993"/>
          <p:cNvSpPr/>
          <p:nvPr/>
        </p:nvSpPr>
        <p:spPr>
          <a:xfrm>
            <a:off x="4953000" y="48006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94" name="Shape 3994"/>
          <p:cNvSpPr/>
          <p:nvPr/>
        </p:nvSpPr>
        <p:spPr>
          <a:xfrm>
            <a:off x="5791200" y="4800600"/>
            <a:ext cx="1588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95" name="Shape 3995"/>
          <p:cNvSpPr/>
          <p:nvPr/>
        </p:nvSpPr>
        <p:spPr>
          <a:xfrm>
            <a:off x="5867400" y="4800600"/>
            <a:ext cx="3048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96" name="Shape 3996"/>
          <p:cNvSpPr/>
          <p:nvPr/>
        </p:nvSpPr>
        <p:spPr>
          <a:xfrm>
            <a:off x="6248400" y="4800600"/>
            <a:ext cx="3048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3999" name="Group 3999"/>
          <p:cNvGrpSpPr/>
          <p:nvPr/>
        </p:nvGrpSpPr>
        <p:grpSpPr>
          <a:xfrm flipH="1">
            <a:off x="6915150" y="5491255"/>
            <a:ext cx="304800" cy="333190"/>
            <a:chOff x="0" y="0"/>
            <a:chExt cx="304799" cy="333188"/>
          </a:xfrm>
        </p:grpSpPr>
        <p:sp>
          <p:nvSpPr>
            <p:cNvPr id="3997" name="Shape 3997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998" name="Shape 3998"/>
            <p:cNvSpPr/>
            <p:nvPr/>
          </p:nvSpPr>
          <p:spPr>
            <a:xfrm flipH="1"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7</a:t>
              </a:r>
            </a:p>
          </p:txBody>
        </p:sp>
      </p:grpSp>
      <p:grpSp>
        <p:nvGrpSpPr>
          <p:cNvPr id="4002" name="Group 4002"/>
          <p:cNvGrpSpPr/>
          <p:nvPr/>
        </p:nvGrpSpPr>
        <p:grpSpPr>
          <a:xfrm>
            <a:off x="887412" y="5491255"/>
            <a:ext cx="304801" cy="333190"/>
            <a:chOff x="0" y="0"/>
            <a:chExt cx="304799" cy="333188"/>
          </a:xfrm>
        </p:grpSpPr>
        <p:sp>
          <p:nvSpPr>
            <p:cNvPr id="4000" name="Shape 4000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001" name="Shape 4001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7</a:t>
              </a:r>
            </a:p>
          </p:txBody>
        </p:sp>
      </p:grpSp>
      <p:grpSp>
        <p:nvGrpSpPr>
          <p:cNvPr id="4005" name="Group 4005"/>
          <p:cNvGrpSpPr/>
          <p:nvPr/>
        </p:nvGrpSpPr>
        <p:grpSpPr>
          <a:xfrm>
            <a:off x="1317625" y="5491255"/>
            <a:ext cx="304800" cy="333190"/>
            <a:chOff x="0" y="0"/>
            <a:chExt cx="304799" cy="333188"/>
          </a:xfrm>
        </p:grpSpPr>
        <p:sp>
          <p:nvSpPr>
            <p:cNvPr id="4003" name="Shape 4003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004" name="Shape 4004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6</a:t>
              </a:r>
            </a:p>
          </p:txBody>
        </p:sp>
      </p:grpSp>
      <p:grpSp>
        <p:nvGrpSpPr>
          <p:cNvPr id="4008" name="Group 4008"/>
          <p:cNvGrpSpPr/>
          <p:nvPr/>
        </p:nvGrpSpPr>
        <p:grpSpPr>
          <a:xfrm>
            <a:off x="1747837" y="5491255"/>
            <a:ext cx="304801" cy="333190"/>
            <a:chOff x="0" y="0"/>
            <a:chExt cx="304799" cy="333188"/>
          </a:xfrm>
        </p:grpSpPr>
        <p:sp>
          <p:nvSpPr>
            <p:cNvPr id="4006" name="Shape 4006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007" name="Shape 4007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5</a:t>
              </a:r>
            </a:p>
          </p:txBody>
        </p:sp>
      </p:grpSp>
      <p:grpSp>
        <p:nvGrpSpPr>
          <p:cNvPr id="4011" name="Group 4011"/>
          <p:cNvGrpSpPr/>
          <p:nvPr/>
        </p:nvGrpSpPr>
        <p:grpSpPr>
          <a:xfrm>
            <a:off x="2178050" y="5491255"/>
            <a:ext cx="304800" cy="333190"/>
            <a:chOff x="0" y="0"/>
            <a:chExt cx="304799" cy="333188"/>
          </a:xfrm>
        </p:grpSpPr>
        <p:sp>
          <p:nvSpPr>
            <p:cNvPr id="4009" name="Shape 4009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010" name="Shape 4010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4</a:t>
              </a:r>
            </a:p>
          </p:txBody>
        </p:sp>
      </p:grpSp>
      <p:grpSp>
        <p:nvGrpSpPr>
          <p:cNvPr id="4014" name="Group 4014"/>
          <p:cNvGrpSpPr/>
          <p:nvPr/>
        </p:nvGrpSpPr>
        <p:grpSpPr>
          <a:xfrm>
            <a:off x="2609850" y="5491255"/>
            <a:ext cx="304800" cy="333190"/>
            <a:chOff x="0" y="0"/>
            <a:chExt cx="304799" cy="333188"/>
          </a:xfrm>
        </p:grpSpPr>
        <p:sp>
          <p:nvSpPr>
            <p:cNvPr id="4012" name="Shape 4012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013" name="Shape 4013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</p:grpSp>
      <p:grpSp>
        <p:nvGrpSpPr>
          <p:cNvPr id="4017" name="Group 4017"/>
          <p:cNvGrpSpPr/>
          <p:nvPr/>
        </p:nvGrpSpPr>
        <p:grpSpPr>
          <a:xfrm>
            <a:off x="3040062" y="5491255"/>
            <a:ext cx="304801" cy="333190"/>
            <a:chOff x="0" y="0"/>
            <a:chExt cx="304799" cy="333188"/>
          </a:xfrm>
        </p:grpSpPr>
        <p:sp>
          <p:nvSpPr>
            <p:cNvPr id="4015" name="Shape 4015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016" name="Shape 4016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4020" name="Group 4020"/>
          <p:cNvGrpSpPr/>
          <p:nvPr/>
        </p:nvGrpSpPr>
        <p:grpSpPr>
          <a:xfrm>
            <a:off x="3470275" y="5491255"/>
            <a:ext cx="304800" cy="333190"/>
            <a:chOff x="0" y="0"/>
            <a:chExt cx="304799" cy="333188"/>
          </a:xfrm>
        </p:grpSpPr>
        <p:sp>
          <p:nvSpPr>
            <p:cNvPr id="4018" name="Shape 4018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019" name="Shape 4019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grpSp>
        <p:nvGrpSpPr>
          <p:cNvPr id="4023" name="Group 4023"/>
          <p:cNvGrpSpPr/>
          <p:nvPr/>
        </p:nvGrpSpPr>
        <p:grpSpPr>
          <a:xfrm>
            <a:off x="3900487" y="5491255"/>
            <a:ext cx="304801" cy="333190"/>
            <a:chOff x="0" y="0"/>
            <a:chExt cx="304799" cy="333188"/>
          </a:xfrm>
        </p:grpSpPr>
        <p:sp>
          <p:nvSpPr>
            <p:cNvPr id="4021" name="Shape 4021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38100" cap="flat">
              <a:solidFill>
                <a:srgbClr val="00F9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022" name="Shape 4022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0</a:t>
              </a:r>
            </a:p>
          </p:txBody>
        </p:sp>
      </p:grpSp>
      <p:grpSp>
        <p:nvGrpSpPr>
          <p:cNvPr id="4026" name="Group 4026"/>
          <p:cNvGrpSpPr/>
          <p:nvPr/>
        </p:nvGrpSpPr>
        <p:grpSpPr>
          <a:xfrm>
            <a:off x="4330700" y="5491255"/>
            <a:ext cx="304800" cy="333190"/>
            <a:chOff x="0" y="0"/>
            <a:chExt cx="304799" cy="333188"/>
          </a:xfrm>
        </p:grpSpPr>
        <p:sp>
          <p:nvSpPr>
            <p:cNvPr id="4024" name="Shape 4024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F9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025" name="Shape 4025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grpSp>
        <p:nvGrpSpPr>
          <p:cNvPr id="4029" name="Group 4029"/>
          <p:cNvGrpSpPr/>
          <p:nvPr/>
        </p:nvGrpSpPr>
        <p:grpSpPr>
          <a:xfrm>
            <a:off x="5181600" y="5472205"/>
            <a:ext cx="304800" cy="333190"/>
            <a:chOff x="0" y="0"/>
            <a:chExt cx="304799" cy="333188"/>
          </a:xfrm>
        </p:grpSpPr>
        <p:sp>
          <p:nvSpPr>
            <p:cNvPr id="4027" name="Shape 4027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028" name="Shape 4028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</p:grpSp>
      <p:grpSp>
        <p:nvGrpSpPr>
          <p:cNvPr id="4032" name="Group 4032"/>
          <p:cNvGrpSpPr/>
          <p:nvPr/>
        </p:nvGrpSpPr>
        <p:grpSpPr>
          <a:xfrm>
            <a:off x="6053137" y="5491255"/>
            <a:ext cx="304801" cy="333190"/>
            <a:chOff x="0" y="0"/>
            <a:chExt cx="304799" cy="333188"/>
          </a:xfrm>
        </p:grpSpPr>
        <p:sp>
          <p:nvSpPr>
            <p:cNvPr id="4030" name="Shape 4030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031" name="Shape 4031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5</a:t>
              </a:r>
            </a:p>
          </p:txBody>
        </p:sp>
      </p:grpSp>
      <p:grpSp>
        <p:nvGrpSpPr>
          <p:cNvPr id="4035" name="Group 4035"/>
          <p:cNvGrpSpPr/>
          <p:nvPr/>
        </p:nvGrpSpPr>
        <p:grpSpPr>
          <a:xfrm>
            <a:off x="6483350" y="5491255"/>
            <a:ext cx="304800" cy="333190"/>
            <a:chOff x="0" y="0"/>
            <a:chExt cx="304799" cy="333188"/>
          </a:xfrm>
        </p:grpSpPr>
        <p:sp>
          <p:nvSpPr>
            <p:cNvPr id="4033" name="Shape 4033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034" name="Shape 4034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6</a:t>
              </a:r>
            </a:p>
          </p:txBody>
        </p:sp>
      </p:grpSp>
      <p:grpSp>
        <p:nvGrpSpPr>
          <p:cNvPr id="4038" name="Group 4038"/>
          <p:cNvGrpSpPr/>
          <p:nvPr/>
        </p:nvGrpSpPr>
        <p:grpSpPr>
          <a:xfrm>
            <a:off x="4762500" y="5491255"/>
            <a:ext cx="304800" cy="333190"/>
            <a:chOff x="0" y="0"/>
            <a:chExt cx="304799" cy="333188"/>
          </a:xfrm>
        </p:grpSpPr>
        <p:sp>
          <p:nvSpPr>
            <p:cNvPr id="4036" name="Shape 4036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037" name="Shape 4037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4041" name="Group 4041"/>
          <p:cNvGrpSpPr/>
          <p:nvPr/>
        </p:nvGrpSpPr>
        <p:grpSpPr>
          <a:xfrm>
            <a:off x="5622925" y="5491255"/>
            <a:ext cx="304800" cy="333190"/>
            <a:chOff x="0" y="0"/>
            <a:chExt cx="304799" cy="333188"/>
          </a:xfrm>
        </p:grpSpPr>
        <p:sp>
          <p:nvSpPr>
            <p:cNvPr id="4039" name="Shape 4039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040" name="Shape 4040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4</a:t>
              </a:r>
            </a:p>
          </p:txBody>
        </p:sp>
      </p:grpSp>
      <p:grpSp>
        <p:nvGrpSpPr>
          <p:cNvPr id="4044" name="Group 4044"/>
          <p:cNvGrpSpPr/>
          <p:nvPr/>
        </p:nvGrpSpPr>
        <p:grpSpPr>
          <a:xfrm>
            <a:off x="457200" y="5491255"/>
            <a:ext cx="304800" cy="333190"/>
            <a:chOff x="0" y="0"/>
            <a:chExt cx="304799" cy="333188"/>
          </a:xfrm>
        </p:grpSpPr>
        <p:sp>
          <p:nvSpPr>
            <p:cNvPr id="4042" name="Shape 4042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043" name="Shape 4043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8</a:t>
              </a:r>
            </a:p>
          </p:txBody>
        </p:sp>
      </p:grpSp>
      <p:grpSp>
        <p:nvGrpSpPr>
          <p:cNvPr id="4047" name="Group 4047"/>
          <p:cNvGrpSpPr/>
          <p:nvPr/>
        </p:nvGrpSpPr>
        <p:grpSpPr>
          <a:xfrm flipH="1">
            <a:off x="6134100" y="4481605"/>
            <a:ext cx="304800" cy="333190"/>
            <a:chOff x="0" y="0"/>
            <a:chExt cx="304799" cy="333188"/>
          </a:xfrm>
        </p:grpSpPr>
        <p:sp>
          <p:nvSpPr>
            <p:cNvPr id="4045" name="Shape 4045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046" name="Shape 4046"/>
            <p:cNvSpPr/>
            <p:nvPr/>
          </p:nvSpPr>
          <p:spPr>
            <a:xfrm flipH="1"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6</a:t>
              </a:r>
            </a:p>
          </p:txBody>
        </p:sp>
      </p:grpSp>
      <p:grpSp>
        <p:nvGrpSpPr>
          <p:cNvPr id="4050" name="Group 4050"/>
          <p:cNvGrpSpPr/>
          <p:nvPr/>
        </p:nvGrpSpPr>
        <p:grpSpPr>
          <a:xfrm>
            <a:off x="1920875" y="4481605"/>
            <a:ext cx="304800" cy="333190"/>
            <a:chOff x="0" y="0"/>
            <a:chExt cx="304799" cy="333188"/>
          </a:xfrm>
        </p:grpSpPr>
        <p:sp>
          <p:nvSpPr>
            <p:cNvPr id="4048" name="Shape 4048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049" name="Shape 4049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5</a:t>
              </a:r>
            </a:p>
          </p:txBody>
        </p:sp>
      </p:grpSp>
      <p:grpSp>
        <p:nvGrpSpPr>
          <p:cNvPr id="4053" name="Group 4053"/>
          <p:cNvGrpSpPr/>
          <p:nvPr/>
        </p:nvGrpSpPr>
        <p:grpSpPr>
          <a:xfrm>
            <a:off x="2622550" y="4481605"/>
            <a:ext cx="304800" cy="333190"/>
            <a:chOff x="0" y="0"/>
            <a:chExt cx="304799" cy="333188"/>
          </a:xfrm>
        </p:grpSpPr>
        <p:sp>
          <p:nvSpPr>
            <p:cNvPr id="4051" name="Shape 4051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052" name="Shape 4052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4</a:t>
              </a:r>
            </a:p>
          </p:txBody>
        </p:sp>
      </p:grpSp>
      <p:grpSp>
        <p:nvGrpSpPr>
          <p:cNvPr id="4056" name="Group 4056"/>
          <p:cNvGrpSpPr/>
          <p:nvPr/>
        </p:nvGrpSpPr>
        <p:grpSpPr>
          <a:xfrm>
            <a:off x="4027487" y="4481605"/>
            <a:ext cx="304801" cy="333190"/>
            <a:chOff x="0" y="0"/>
            <a:chExt cx="304799" cy="333188"/>
          </a:xfrm>
        </p:grpSpPr>
        <p:sp>
          <p:nvSpPr>
            <p:cNvPr id="4054" name="Shape 4054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7C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055" name="Shape 4055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4059" name="Group 4059"/>
          <p:cNvGrpSpPr/>
          <p:nvPr/>
        </p:nvGrpSpPr>
        <p:grpSpPr>
          <a:xfrm>
            <a:off x="4729162" y="4481605"/>
            <a:ext cx="304801" cy="333190"/>
            <a:chOff x="0" y="0"/>
            <a:chExt cx="304799" cy="333188"/>
          </a:xfrm>
        </p:grpSpPr>
        <p:sp>
          <p:nvSpPr>
            <p:cNvPr id="4057" name="Shape 4057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BFA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058" name="Shape 4058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4</a:t>
              </a:r>
            </a:p>
          </p:txBody>
        </p:sp>
      </p:grpSp>
      <p:grpSp>
        <p:nvGrpSpPr>
          <p:cNvPr id="4062" name="Group 4062"/>
          <p:cNvGrpSpPr/>
          <p:nvPr/>
        </p:nvGrpSpPr>
        <p:grpSpPr>
          <a:xfrm>
            <a:off x="5659437" y="4481605"/>
            <a:ext cx="304801" cy="333190"/>
            <a:chOff x="0" y="0"/>
            <a:chExt cx="304799" cy="333188"/>
          </a:xfrm>
        </p:grpSpPr>
        <p:sp>
          <p:nvSpPr>
            <p:cNvPr id="4060" name="Shape 4060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061" name="Shape 4061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5</a:t>
              </a:r>
            </a:p>
          </p:txBody>
        </p:sp>
      </p:grpSp>
      <p:grpSp>
        <p:nvGrpSpPr>
          <p:cNvPr id="4065" name="Group 4065"/>
          <p:cNvGrpSpPr/>
          <p:nvPr/>
        </p:nvGrpSpPr>
        <p:grpSpPr>
          <a:xfrm>
            <a:off x="3324225" y="4481605"/>
            <a:ext cx="304800" cy="333190"/>
            <a:chOff x="0" y="0"/>
            <a:chExt cx="304799" cy="333188"/>
          </a:xfrm>
        </p:grpSpPr>
        <p:sp>
          <p:nvSpPr>
            <p:cNvPr id="4063" name="Shape 4063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064" name="Shape 4064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</p:grpSp>
      <p:grpSp>
        <p:nvGrpSpPr>
          <p:cNvPr id="4068" name="Group 4068"/>
          <p:cNvGrpSpPr/>
          <p:nvPr/>
        </p:nvGrpSpPr>
        <p:grpSpPr>
          <a:xfrm>
            <a:off x="1219200" y="4481605"/>
            <a:ext cx="304800" cy="333190"/>
            <a:chOff x="0" y="0"/>
            <a:chExt cx="304799" cy="333188"/>
          </a:xfrm>
        </p:grpSpPr>
        <p:sp>
          <p:nvSpPr>
            <p:cNvPr id="4066" name="Shape 4066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067" name="Shape 4067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7</a:t>
              </a:r>
            </a:p>
          </p:txBody>
        </p:sp>
      </p:grpSp>
      <p:grpSp>
        <p:nvGrpSpPr>
          <p:cNvPr id="4071" name="Group 4071"/>
          <p:cNvGrpSpPr/>
          <p:nvPr/>
        </p:nvGrpSpPr>
        <p:grpSpPr>
          <a:xfrm flipH="1">
            <a:off x="5353050" y="3506880"/>
            <a:ext cx="304800" cy="333190"/>
            <a:chOff x="0" y="0"/>
            <a:chExt cx="304799" cy="333188"/>
          </a:xfrm>
        </p:grpSpPr>
        <p:sp>
          <p:nvSpPr>
            <p:cNvPr id="4069" name="Shape 4069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BFA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070" name="Shape 4070"/>
            <p:cNvSpPr/>
            <p:nvPr/>
          </p:nvSpPr>
          <p:spPr>
            <a:xfrm flipH="1"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6</a:t>
              </a:r>
            </a:p>
          </p:txBody>
        </p:sp>
      </p:grpSp>
      <p:grpSp>
        <p:nvGrpSpPr>
          <p:cNvPr id="4074" name="Group 4074"/>
          <p:cNvGrpSpPr/>
          <p:nvPr/>
        </p:nvGrpSpPr>
        <p:grpSpPr>
          <a:xfrm>
            <a:off x="3124200" y="3506880"/>
            <a:ext cx="304800" cy="333190"/>
            <a:chOff x="0" y="0"/>
            <a:chExt cx="304799" cy="333188"/>
          </a:xfrm>
        </p:grpSpPr>
        <p:sp>
          <p:nvSpPr>
            <p:cNvPr id="4072" name="Shape 4072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073" name="Shape 4073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5</a:t>
              </a:r>
            </a:p>
          </p:txBody>
        </p:sp>
      </p:grpSp>
      <p:grpSp>
        <p:nvGrpSpPr>
          <p:cNvPr id="4077" name="Group 4077"/>
          <p:cNvGrpSpPr/>
          <p:nvPr/>
        </p:nvGrpSpPr>
        <p:grpSpPr>
          <a:xfrm>
            <a:off x="4229100" y="3506880"/>
            <a:ext cx="304800" cy="333190"/>
            <a:chOff x="0" y="0"/>
            <a:chExt cx="304799" cy="333188"/>
          </a:xfrm>
        </p:grpSpPr>
        <p:sp>
          <p:nvSpPr>
            <p:cNvPr id="4075" name="Shape 4075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076" name="Shape 4076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FDFDC5"/>
                </a:buClr>
                <a:buFont typeface="Times New Roman"/>
                <a:defRPr b="1"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5</a:t>
              </a:r>
            </a:p>
          </p:txBody>
        </p:sp>
      </p:grpSp>
      <p:grpSp>
        <p:nvGrpSpPr>
          <p:cNvPr id="4080" name="Group 4080"/>
          <p:cNvGrpSpPr/>
          <p:nvPr/>
        </p:nvGrpSpPr>
        <p:grpSpPr>
          <a:xfrm>
            <a:off x="1981200" y="3506880"/>
            <a:ext cx="304800" cy="333190"/>
            <a:chOff x="0" y="0"/>
            <a:chExt cx="304799" cy="333188"/>
          </a:xfrm>
        </p:grpSpPr>
        <p:sp>
          <p:nvSpPr>
            <p:cNvPr id="4078" name="Shape 4078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079" name="Shape 4079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6</a:t>
              </a:r>
            </a:p>
          </p:txBody>
        </p:sp>
      </p:grpSp>
      <p:grpSp>
        <p:nvGrpSpPr>
          <p:cNvPr id="4083" name="Group 4083"/>
          <p:cNvGrpSpPr/>
          <p:nvPr/>
        </p:nvGrpSpPr>
        <p:grpSpPr>
          <a:xfrm flipH="1">
            <a:off x="4572000" y="2500405"/>
            <a:ext cx="304800" cy="333190"/>
            <a:chOff x="0" y="0"/>
            <a:chExt cx="304799" cy="333188"/>
          </a:xfrm>
        </p:grpSpPr>
        <p:sp>
          <p:nvSpPr>
            <p:cNvPr id="4081" name="Shape 4081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082" name="Shape 4082"/>
            <p:cNvSpPr/>
            <p:nvPr/>
          </p:nvSpPr>
          <p:spPr>
            <a:xfrm flipH="1"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FDFDC5"/>
                </a:buClr>
                <a:buFont typeface="Times New Roman"/>
                <a:defRPr b="1"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7</a:t>
              </a:r>
            </a:p>
          </p:txBody>
        </p:sp>
      </p:grpSp>
      <p:grpSp>
        <p:nvGrpSpPr>
          <p:cNvPr id="4086" name="Group 4086"/>
          <p:cNvGrpSpPr/>
          <p:nvPr/>
        </p:nvGrpSpPr>
        <p:grpSpPr>
          <a:xfrm>
            <a:off x="2743200" y="2500405"/>
            <a:ext cx="304800" cy="333190"/>
            <a:chOff x="0" y="0"/>
            <a:chExt cx="304799" cy="333188"/>
          </a:xfrm>
        </p:grpSpPr>
        <p:sp>
          <p:nvSpPr>
            <p:cNvPr id="4084" name="Shape 4084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BFA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085" name="Shape 4085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7</a:t>
              </a:r>
            </a:p>
          </p:txBody>
        </p:sp>
      </p:grpSp>
      <p:grpSp>
        <p:nvGrpSpPr>
          <p:cNvPr id="4089" name="Group 4089"/>
          <p:cNvGrpSpPr/>
          <p:nvPr/>
        </p:nvGrpSpPr>
        <p:grpSpPr>
          <a:xfrm>
            <a:off x="3657600" y="1555843"/>
            <a:ext cx="304800" cy="333190"/>
            <a:chOff x="0" y="0"/>
            <a:chExt cx="304799" cy="333188"/>
          </a:xfrm>
        </p:grpSpPr>
        <p:sp>
          <p:nvSpPr>
            <p:cNvPr id="4087" name="Shape 4087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1116D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088" name="Shape 4088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FDFDC5"/>
                </a:buClr>
                <a:buFont typeface="Times New Roman"/>
                <a:defRPr b="1"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9</a:t>
              </a:r>
            </a:p>
          </p:txBody>
        </p:sp>
      </p:grpSp>
      <p:sp>
        <p:nvSpPr>
          <p:cNvPr id="4090" name="Shape 4090"/>
          <p:cNvSpPr/>
          <p:nvPr/>
        </p:nvSpPr>
        <p:spPr>
          <a:xfrm>
            <a:off x="7604125" y="1412875"/>
            <a:ext cx="6351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Initial</a:t>
            </a:r>
          </a:p>
        </p:txBody>
      </p:sp>
      <p:sp>
        <p:nvSpPr>
          <p:cNvPr id="4091" name="Shape 4091"/>
          <p:cNvSpPr/>
          <p:nvPr/>
        </p:nvSpPr>
        <p:spPr>
          <a:xfrm>
            <a:off x="8797925" y="1828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4092" name="Shape 4092"/>
          <p:cNvSpPr/>
          <p:nvPr/>
        </p:nvSpPr>
        <p:spPr>
          <a:xfrm>
            <a:off x="7604125" y="1752600"/>
            <a:ext cx="73481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Visited</a:t>
            </a:r>
          </a:p>
        </p:txBody>
      </p:sp>
      <p:sp>
        <p:nvSpPr>
          <p:cNvPr id="4093" name="Shape 4093"/>
          <p:cNvSpPr/>
          <p:nvPr/>
        </p:nvSpPr>
        <p:spPr>
          <a:xfrm>
            <a:off x="8797925" y="216852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4094" name="Shape 4094"/>
          <p:cNvSpPr/>
          <p:nvPr/>
        </p:nvSpPr>
        <p:spPr>
          <a:xfrm>
            <a:off x="7604125" y="2092325"/>
            <a:ext cx="67191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Fringe</a:t>
            </a:r>
          </a:p>
        </p:txBody>
      </p:sp>
      <p:sp>
        <p:nvSpPr>
          <p:cNvPr id="4095" name="Shape 4095"/>
          <p:cNvSpPr/>
          <p:nvPr/>
        </p:nvSpPr>
        <p:spPr>
          <a:xfrm>
            <a:off x="8797925" y="25082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7C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4096" name="Shape 4096"/>
          <p:cNvSpPr/>
          <p:nvPr/>
        </p:nvSpPr>
        <p:spPr>
          <a:xfrm>
            <a:off x="7604125" y="2432050"/>
            <a:ext cx="8150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Current</a:t>
            </a:r>
          </a:p>
        </p:txBody>
      </p:sp>
      <p:sp>
        <p:nvSpPr>
          <p:cNvPr id="4097" name="Shape 4097"/>
          <p:cNvSpPr/>
          <p:nvPr/>
        </p:nvSpPr>
        <p:spPr>
          <a:xfrm>
            <a:off x="8797925" y="28479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4098" name="Shape 4098"/>
          <p:cNvSpPr/>
          <p:nvPr/>
        </p:nvSpPr>
        <p:spPr>
          <a:xfrm>
            <a:off x="7604125" y="2771775"/>
            <a:ext cx="71566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Visible</a:t>
            </a:r>
          </a:p>
        </p:txBody>
      </p:sp>
      <p:sp>
        <p:nvSpPr>
          <p:cNvPr id="4099" name="Shape 4099"/>
          <p:cNvSpPr/>
          <p:nvPr/>
        </p:nvSpPr>
        <p:spPr>
          <a:xfrm>
            <a:off x="8797925" y="31877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4100" name="Shape 4100"/>
          <p:cNvSpPr/>
          <p:nvPr/>
        </p:nvSpPr>
        <p:spPr>
          <a:xfrm>
            <a:off x="7604125" y="3111500"/>
            <a:ext cx="5229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Goal</a:t>
            </a:r>
          </a:p>
        </p:txBody>
      </p:sp>
      <p:sp>
        <p:nvSpPr>
          <p:cNvPr id="4101" name="Shape 4101"/>
          <p:cNvSpPr/>
          <p:nvPr/>
        </p:nvSpPr>
        <p:spPr>
          <a:xfrm>
            <a:off x="3429000" y="158591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</a:t>
            </a:r>
          </a:p>
        </p:txBody>
      </p:sp>
      <p:sp>
        <p:nvSpPr>
          <p:cNvPr id="4102" name="Shape 4102"/>
          <p:cNvSpPr/>
          <p:nvPr/>
        </p:nvSpPr>
        <p:spPr>
          <a:xfrm>
            <a:off x="25146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</a:t>
            </a:r>
          </a:p>
        </p:txBody>
      </p:sp>
      <p:sp>
        <p:nvSpPr>
          <p:cNvPr id="4103" name="Shape 4103"/>
          <p:cNvSpPr/>
          <p:nvPr/>
        </p:nvSpPr>
        <p:spPr>
          <a:xfrm>
            <a:off x="43434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</a:t>
            </a:r>
          </a:p>
        </p:txBody>
      </p:sp>
      <p:sp>
        <p:nvSpPr>
          <p:cNvPr id="4104" name="Shape 4104"/>
          <p:cNvSpPr/>
          <p:nvPr/>
        </p:nvSpPr>
        <p:spPr>
          <a:xfrm>
            <a:off x="1752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4</a:t>
            </a:r>
          </a:p>
        </p:txBody>
      </p:sp>
      <p:sp>
        <p:nvSpPr>
          <p:cNvPr id="4105" name="Shape 4105"/>
          <p:cNvSpPr/>
          <p:nvPr/>
        </p:nvSpPr>
        <p:spPr>
          <a:xfrm>
            <a:off x="2895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5</a:t>
            </a:r>
          </a:p>
        </p:txBody>
      </p:sp>
      <p:sp>
        <p:nvSpPr>
          <p:cNvPr id="4106" name="Shape 4106"/>
          <p:cNvSpPr/>
          <p:nvPr/>
        </p:nvSpPr>
        <p:spPr>
          <a:xfrm>
            <a:off x="4038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6</a:t>
            </a:r>
          </a:p>
        </p:txBody>
      </p:sp>
      <p:sp>
        <p:nvSpPr>
          <p:cNvPr id="4107" name="Shape 4107"/>
          <p:cNvSpPr/>
          <p:nvPr/>
        </p:nvSpPr>
        <p:spPr>
          <a:xfrm>
            <a:off x="5105400" y="353695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7</a:t>
            </a:r>
          </a:p>
        </p:txBody>
      </p:sp>
      <p:sp>
        <p:nvSpPr>
          <p:cNvPr id="4108" name="Shape 4108"/>
          <p:cNvSpPr/>
          <p:nvPr/>
        </p:nvSpPr>
        <p:spPr>
          <a:xfrm>
            <a:off x="9906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8</a:t>
            </a:r>
          </a:p>
        </p:txBody>
      </p:sp>
      <p:sp>
        <p:nvSpPr>
          <p:cNvPr id="4109" name="Shape 4109"/>
          <p:cNvSpPr/>
          <p:nvPr/>
        </p:nvSpPr>
        <p:spPr>
          <a:xfrm>
            <a:off x="16764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9</a:t>
            </a:r>
          </a:p>
        </p:txBody>
      </p:sp>
      <p:sp>
        <p:nvSpPr>
          <p:cNvPr id="4110" name="Shape 4110"/>
          <p:cNvSpPr/>
          <p:nvPr/>
        </p:nvSpPr>
        <p:spPr>
          <a:xfrm>
            <a:off x="23622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10</a:t>
            </a:r>
          </a:p>
        </p:txBody>
      </p:sp>
      <p:sp>
        <p:nvSpPr>
          <p:cNvPr id="4111" name="Shape 4111"/>
          <p:cNvSpPr/>
          <p:nvPr/>
        </p:nvSpPr>
        <p:spPr>
          <a:xfrm>
            <a:off x="3048000" y="4510087"/>
            <a:ext cx="247105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11</a:t>
            </a:r>
          </a:p>
        </p:txBody>
      </p:sp>
      <p:sp>
        <p:nvSpPr>
          <p:cNvPr id="4112" name="Shape 4112"/>
          <p:cNvSpPr/>
          <p:nvPr/>
        </p:nvSpPr>
        <p:spPr>
          <a:xfrm>
            <a:off x="37338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12</a:t>
            </a:r>
          </a:p>
        </p:txBody>
      </p:sp>
      <p:sp>
        <p:nvSpPr>
          <p:cNvPr id="4113" name="Shape 4113"/>
          <p:cNvSpPr/>
          <p:nvPr/>
        </p:nvSpPr>
        <p:spPr>
          <a:xfrm>
            <a:off x="44196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13</a:t>
            </a:r>
          </a:p>
        </p:txBody>
      </p:sp>
      <p:sp>
        <p:nvSpPr>
          <p:cNvPr id="4114" name="Shape 4114"/>
          <p:cNvSpPr/>
          <p:nvPr/>
        </p:nvSpPr>
        <p:spPr>
          <a:xfrm>
            <a:off x="53340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14</a:t>
            </a:r>
          </a:p>
        </p:txBody>
      </p:sp>
      <p:sp>
        <p:nvSpPr>
          <p:cNvPr id="4115" name="Shape 4115"/>
          <p:cNvSpPr/>
          <p:nvPr/>
        </p:nvSpPr>
        <p:spPr>
          <a:xfrm>
            <a:off x="58674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15</a:t>
            </a:r>
          </a:p>
        </p:txBody>
      </p:sp>
      <p:sp>
        <p:nvSpPr>
          <p:cNvPr id="4116" name="Shape 4116"/>
          <p:cNvSpPr/>
          <p:nvPr/>
        </p:nvSpPr>
        <p:spPr>
          <a:xfrm>
            <a:off x="510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</a:t>
            </a:r>
          </a:p>
        </p:txBody>
      </p:sp>
      <p:sp>
        <p:nvSpPr>
          <p:cNvPr id="4117" name="Shape 4117"/>
          <p:cNvSpPr/>
          <p:nvPr/>
        </p:nvSpPr>
        <p:spPr>
          <a:xfrm>
            <a:off x="891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17</a:t>
            </a:r>
          </a:p>
        </p:txBody>
      </p:sp>
      <p:sp>
        <p:nvSpPr>
          <p:cNvPr id="4118" name="Shape 4118"/>
          <p:cNvSpPr/>
          <p:nvPr/>
        </p:nvSpPr>
        <p:spPr>
          <a:xfrm>
            <a:off x="1348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18</a:t>
            </a:r>
          </a:p>
        </p:txBody>
      </p:sp>
      <p:sp>
        <p:nvSpPr>
          <p:cNvPr id="4119" name="Shape 4119"/>
          <p:cNvSpPr/>
          <p:nvPr/>
        </p:nvSpPr>
        <p:spPr>
          <a:xfrm>
            <a:off x="1729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19</a:t>
            </a:r>
          </a:p>
        </p:txBody>
      </p:sp>
      <p:sp>
        <p:nvSpPr>
          <p:cNvPr id="4120" name="Shape 4120"/>
          <p:cNvSpPr/>
          <p:nvPr/>
        </p:nvSpPr>
        <p:spPr>
          <a:xfrm>
            <a:off x="21869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</a:t>
            </a:r>
          </a:p>
        </p:txBody>
      </p:sp>
      <p:sp>
        <p:nvSpPr>
          <p:cNvPr id="4121" name="Shape 4121"/>
          <p:cNvSpPr/>
          <p:nvPr/>
        </p:nvSpPr>
        <p:spPr>
          <a:xfrm>
            <a:off x="2644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</a:t>
            </a:r>
          </a:p>
        </p:txBody>
      </p:sp>
      <p:sp>
        <p:nvSpPr>
          <p:cNvPr id="4122" name="Shape 4122"/>
          <p:cNvSpPr/>
          <p:nvPr/>
        </p:nvSpPr>
        <p:spPr>
          <a:xfrm>
            <a:off x="3025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22</a:t>
            </a:r>
          </a:p>
        </p:txBody>
      </p:sp>
      <p:sp>
        <p:nvSpPr>
          <p:cNvPr id="4123" name="Shape 4123"/>
          <p:cNvSpPr/>
          <p:nvPr/>
        </p:nvSpPr>
        <p:spPr>
          <a:xfrm>
            <a:off x="34823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23</a:t>
            </a:r>
          </a:p>
        </p:txBody>
      </p:sp>
      <p:sp>
        <p:nvSpPr>
          <p:cNvPr id="4124" name="Shape 4124"/>
          <p:cNvSpPr/>
          <p:nvPr/>
        </p:nvSpPr>
        <p:spPr>
          <a:xfrm>
            <a:off x="3939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24</a:t>
            </a:r>
          </a:p>
        </p:txBody>
      </p:sp>
      <p:sp>
        <p:nvSpPr>
          <p:cNvPr id="4125" name="Shape 4125"/>
          <p:cNvSpPr/>
          <p:nvPr/>
        </p:nvSpPr>
        <p:spPr>
          <a:xfrm>
            <a:off x="4396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25</a:t>
            </a:r>
          </a:p>
        </p:txBody>
      </p:sp>
      <p:sp>
        <p:nvSpPr>
          <p:cNvPr id="4126" name="Shape 4126"/>
          <p:cNvSpPr/>
          <p:nvPr/>
        </p:nvSpPr>
        <p:spPr>
          <a:xfrm>
            <a:off x="4777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26</a:t>
            </a:r>
          </a:p>
        </p:txBody>
      </p:sp>
      <p:sp>
        <p:nvSpPr>
          <p:cNvPr id="4127" name="Shape 4127"/>
          <p:cNvSpPr/>
          <p:nvPr/>
        </p:nvSpPr>
        <p:spPr>
          <a:xfrm>
            <a:off x="52349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27</a:t>
            </a:r>
          </a:p>
        </p:txBody>
      </p:sp>
      <p:sp>
        <p:nvSpPr>
          <p:cNvPr id="4128" name="Shape 4128"/>
          <p:cNvSpPr/>
          <p:nvPr/>
        </p:nvSpPr>
        <p:spPr>
          <a:xfrm>
            <a:off x="5692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28</a:t>
            </a:r>
          </a:p>
        </p:txBody>
      </p:sp>
      <p:sp>
        <p:nvSpPr>
          <p:cNvPr id="4129" name="Shape 4129"/>
          <p:cNvSpPr/>
          <p:nvPr/>
        </p:nvSpPr>
        <p:spPr>
          <a:xfrm>
            <a:off x="6073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29</a:t>
            </a:r>
          </a:p>
        </p:txBody>
      </p:sp>
      <p:sp>
        <p:nvSpPr>
          <p:cNvPr id="4130" name="Shape 4130"/>
          <p:cNvSpPr/>
          <p:nvPr/>
        </p:nvSpPr>
        <p:spPr>
          <a:xfrm>
            <a:off x="65303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30</a:t>
            </a:r>
          </a:p>
        </p:txBody>
      </p:sp>
      <p:sp>
        <p:nvSpPr>
          <p:cNvPr id="4131" name="Shape 4131"/>
          <p:cNvSpPr/>
          <p:nvPr/>
        </p:nvSpPr>
        <p:spPr>
          <a:xfrm>
            <a:off x="6987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</a:t>
            </a:r>
          </a:p>
        </p:txBody>
      </p:sp>
      <p:sp>
        <p:nvSpPr>
          <p:cNvPr id="4132" name="Shape 4132"/>
          <p:cNvSpPr/>
          <p:nvPr/>
        </p:nvSpPr>
        <p:spPr>
          <a:xfrm>
            <a:off x="2971800" y="20955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4</a:t>
            </a:r>
          </a:p>
        </p:txBody>
      </p:sp>
      <p:sp>
        <p:nvSpPr>
          <p:cNvPr id="4133" name="Shape 4133"/>
          <p:cNvSpPr/>
          <p:nvPr/>
        </p:nvSpPr>
        <p:spPr>
          <a:xfrm>
            <a:off x="4267200" y="20955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3</a:t>
            </a:r>
          </a:p>
        </p:txBody>
      </p:sp>
      <p:sp>
        <p:nvSpPr>
          <p:cNvPr id="4134" name="Shape 4134"/>
          <p:cNvSpPr/>
          <p:nvPr/>
        </p:nvSpPr>
        <p:spPr>
          <a:xfrm>
            <a:off x="2209800" y="3048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7</a:t>
            </a:r>
          </a:p>
        </p:txBody>
      </p:sp>
      <p:sp>
        <p:nvSpPr>
          <p:cNvPr id="4135" name="Shape 4135"/>
          <p:cNvSpPr/>
          <p:nvPr/>
        </p:nvSpPr>
        <p:spPr>
          <a:xfrm>
            <a:off x="1524000" y="40005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2</a:t>
            </a:r>
          </a:p>
        </p:txBody>
      </p:sp>
      <p:sp>
        <p:nvSpPr>
          <p:cNvPr id="4136" name="Shape 4136"/>
          <p:cNvSpPr/>
          <p:nvPr/>
        </p:nvSpPr>
        <p:spPr>
          <a:xfrm>
            <a:off x="3124200" y="3048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2</a:t>
            </a:r>
          </a:p>
        </p:txBody>
      </p:sp>
      <p:sp>
        <p:nvSpPr>
          <p:cNvPr id="4137" name="Shape 4137"/>
          <p:cNvSpPr/>
          <p:nvPr/>
        </p:nvSpPr>
        <p:spPr>
          <a:xfrm>
            <a:off x="4267200" y="3048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2</a:t>
            </a:r>
          </a:p>
        </p:txBody>
      </p:sp>
      <p:sp>
        <p:nvSpPr>
          <p:cNvPr id="4138" name="Shape 4138"/>
          <p:cNvSpPr/>
          <p:nvPr/>
        </p:nvSpPr>
        <p:spPr>
          <a:xfrm>
            <a:off x="5029200" y="3048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4</a:t>
            </a:r>
          </a:p>
        </p:txBody>
      </p:sp>
      <p:sp>
        <p:nvSpPr>
          <p:cNvPr id="4139" name="Shape 4139"/>
          <p:cNvSpPr/>
          <p:nvPr/>
        </p:nvSpPr>
        <p:spPr>
          <a:xfrm>
            <a:off x="2057400" y="40005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5</a:t>
            </a:r>
          </a:p>
        </p:txBody>
      </p:sp>
      <p:sp>
        <p:nvSpPr>
          <p:cNvPr id="4140" name="Shape 4140"/>
          <p:cNvSpPr/>
          <p:nvPr/>
        </p:nvSpPr>
        <p:spPr>
          <a:xfrm>
            <a:off x="2743200" y="40005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4</a:t>
            </a:r>
          </a:p>
        </p:txBody>
      </p:sp>
      <p:sp>
        <p:nvSpPr>
          <p:cNvPr id="4141" name="Shape 4141"/>
          <p:cNvSpPr/>
          <p:nvPr/>
        </p:nvSpPr>
        <p:spPr>
          <a:xfrm>
            <a:off x="3429000" y="40005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4</a:t>
            </a:r>
          </a:p>
        </p:txBody>
      </p:sp>
      <p:sp>
        <p:nvSpPr>
          <p:cNvPr id="4142" name="Shape 4142"/>
          <p:cNvSpPr/>
          <p:nvPr/>
        </p:nvSpPr>
        <p:spPr>
          <a:xfrm>
            <a:off x="3962400" y="40005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4</a:t>
            </a:r>
          </a:p>
        </p:txBody>
      </p:sp>
      <p:sp>
        <p:nvSpPr>
          <p:cNvPr id="4143" name="Shape 4143"/>
          <p:cNvSpPr/>
          <p:nvPr/>
        </p:nvSpPr>
        <p:spPr>
          <a:xfrm>
            <a:off x="4343400" y="40005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3</a:t>
            </a:r>
          </a:p>
        </p:txBody>
      </p:sp>
      <p:sp>
        <p:nvSpPr>
          <p:cNvPr id="4144" name="Shape 4144"/>
          <p:cNvSpPr/>
          <p:nvPr/>
        </p:nvSpPr>
        <p:spPr>
          <a:xfrm>
            <a:off x="5257800" y="40005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6</a:t>
            </a:r>
          </a:p>
        </p:txBody>
      </p:sp>
      <p:sp>
        <p:nvSpPr>
          <p:cNvPr id="4145" name="Shape 4145"/>
          <p:cNvSpPr/>
          <p:nvPr/>
        </p:nvSpPr>
        <p:spPr>
          <a:xfrm>
            <a:off x="5943600" y="40005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9</a:t>
            </a:r>
          </a:p>
        </p:txBody>
      </p:sp>
      <p:sp>
        <p:nvSpPr>
          <p:cNvPr id="4146" name="Shape 4146"/>
          <p:cNvSpPr/>
          <p:nvPr/>
        </p:nvSpPr>
        <p:spPr>
          <a:xfrm>
            <a:off x="7620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3</a:t>
            </a:r>
          </a:p>
        </p:txBody>
      </p:sp>
      <p:sp>
        <p:nvSpPr>
          <p:cNvPr id="4147" name="Shape 4147"/>
          <p:cNvSpPr/>
          <p:nvPr/>
        </p:nvSpPr>
        <p:spPr>
          <a:xfrm>
            <a:off x="11430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4</a:t>
            </a:r>
          </a:p>
        </p:txBody>
      </p:sp>
      <p:sp>
        <p:nvSpPr>
          <p:cNvPr id="4148" name="Shape 4148"/>
          <p:cNvSpPr/>
          <p:nvPr/>
        </p:nvSpPr>
        <p:spPr>
          <a:xfrm>
            <a:off x="15240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7</a:t>
            </a:r>
          </a:p>
        </p:txBody>
      </p:sp>
      <p:sp>
        <p:nvSpPr>
          <p:cNvPr id="4149" name="Shape 4149"/>
          <p:cNvSpPr/>
          <p:nvPr/>
        </p:nvSpPr>
        <p:spPr>
          <a:xfrm>
            <a:off x="19812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2</a:t>
            </a:r>
          </a:p>
        </p:txBody>
      </p:sp>
      <p:sp>
        <p:nvSpPr>
          <p:cNvPr id="4150" name="Shape 4150"/>
          <p:cNvSpPr/>
          <p:nvPr/>
        </p:nvSpPr>
        <p:spPr>
          <a:xfrm>
            <a:off x="23622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4</a:t>
            </a:r>
          </a:p>
        </p:txBody>
      </p:sp>
      <p:sp>
        <p:nvSpPr>
          <p:cNvPr id="4151" name="Shape 4151"/>
          <p:cNvSpPr/>
          <p:nvPr/>
        </p:nvSpPr>
        <p:spPr>
          <a:xfrm>
            <a:off x="27432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8</a:t>
            </a:r>
          </a:p>
        </p:txBody>
      </p:sp>
      <p:sp>
        <p:nvSpPr>
          <p:cNvPr id="4152" name="Shape 4152"/>
          <p:cNvSpPr/>
          <p:nvPr/>
        </p:nvSpPr>
        <p:spPr>
          <a:xfrm>
            <a:off x="31242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6</a:t>
            </a:r>
          </a:p>
        </p:txBody>
      </p:sp>
      <p:sp>
        <p:nvSpPr>
          <p:cNvPr id="4153" name="Shape 4153"/>
          <p:cNvSpPr/>
          <p:nvPr/>
        </p:nvSpPr>
        <p:spPr>
          <a:xfrm>
            <a:off x="38100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4</a:t>
            </a:r>
          </a:p>
        </p:txBody>
      </p:sp>
      <p:sp>
        <p:nvSpPr>
          <p:cNvPr id="4154" name="Shape 4154"/>
          <p:cNvSpPr/>
          <p:nvPr/>
        </p:nvSpPr>
        <p:spPr>
          <a:xfrm>
            <a:off x="43434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3</a:t>
            </a:r>
          </a:p>
        </p:txBody>
      </p:sp>
      <p:sp>
        <p:nvSpPr>
          <p:cNvPr id="4155" name="Shape 4155"/>
          <p:cNvSpPr/>
          <p:nvPr/>
        </p:nvSpPr>
        <p:spPr>
          <a:xfrm>
            <a:off x="46482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4</a:t>
            </a:r>
          </a:p>
        </p:txBody>
      </p:sp>
      <p:sp>
        <p:nvSpPr>
          <p:cNvPr id="4156" name="Shape 4156"/>
          <p:cNvSpPr/>
          <p:nvPr/>
        </p:nvSpPr>
        <p:spPr>
          <a:xfrm>
            <a:off x="51054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2</a:t>
            </a:r>
          </a:p>
        </p:txBody>
      </p:sp>
      <p:sp>
        <p:nvSpPr>
          <p:cNvPr id="4157" name="Shape 4157"/>
          <p:cNvSpPr/>
          <p:nvPr/>
        </p:nvSpPr>
        <p:spPr>
          <a:xfrm>
            <a:off x="57912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3</a:t>
            </a:r>
          </a:p>
        </p:txBody>
      </p:sp>
      <p:sp>
        <p:nvSpPr>
          <p:cNvPr id="4158" name="Shape 4158"/>
          <p:cNvSpPr/>
          <p:nvPr/>
        </p:nvSpPr>
        <p:spPr>
          <a:xfrm>
            <a:off x="60960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9</a:t>
            </a:r>
          </a:p>
        </p:txBody>
      </p:sp>
      <p:sp>
        <p:nvSpPr>
          <p:cNvPr id="4159" name="Shape 4159"/>
          <p:cNvSpPr/>
          <p:nvPr/>
        </p:nvSpPr>
        <p:spPr>
          <a:xfrm>
            <a:off x="66294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2</a:t>
            </a:r>
          </a:p>
        </p:txBody>
      </p:sp>
      <p:sp>
        <p:nvSpPr>
          <p:cNvPr id="4160" name="Shape 4160"/>
          <p:cNvSpPr/>
          <p:nvPr/>
        </p:nvSpPr>
        <p:spPr>
          <a:xfrm>
            <a:off x="35052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5</a:t>
            </a:r>
          </a:p>
        </p:txBody>
      </p:sp>
      <p:sp>
        <p:nvSpPr>
          <p:cNvPr id="4161" name="Shape 4161"/>
          <p:cNvSpPr/>
          <p:nvPr/>
        </p:nvSpPr>
        <p:spPr>
          <a:xfrm>
            <a:off x="55626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8</a:t>
            </a:r>
          </a:p>
        </p:txBody>
      </p:sp>
      <p:sp>
        <p:nvSpPr>
          <p:cNvPr id="4162" name="Shape 4162"/>
          <p:cNvSpPr/>
          <p:nvPr/>
        </p:nvSpPr>
        <p:spPr>
          <a:xfrm>
            <a:off x="7604125" y="3851275"/>
            <a:ext cx="800522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Edge Cost</a:t>
            </a:r>
          </a:p>
        </p:txBody>
      </p:sp>
      <p:grpSp>
        <p:nvGrpSpPr>
          <p:cNvPr id="4165" name="Group 4165"/>
          <p:cNvGrpSpPr/>
          <p:nvPr/>
        </p:nvGrpSpPr>
        <p:grpSpPr>
          <a:xfrm flipH="1">
            <a:off x="8797925" y="4138705"/>
            <a:ext cx="304800" cy="333190"/>
            <a:chOff x="0" y="0"/>
            <a:chExt cx="304799" cy="333188"/>
          </a:xfrm>
        </p:grpSpPr>
        <p:sp>
          <p:nvSpPr>
            <p:cNvPr id="4163" name="Shape 4163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164" name="Shape 4164"/>
            <p:cNvSpPr/>
            <p:nvPr/>
          </p:nvSpPr>
          <p:spPr>
            <a:xfrm flipH="1"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7</a:t>
              </a:r>
            </a:p>
          </p:txBody>
        </p:sp>
      </p:grpSp>
      <p:sp>
        <p:nvSpPr>
          <p:cNvPr id="4166" name="Shape 4166"/>
          <p:cNvSpPr/>
          <p:nvPr/>
        </p:nvSpPr>
        <p:spPr>
          <a:xfrm>
            <a:off x="7604125" y="4121150"/>
            <a:ext cx="1079314" cy="333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 New Roman"/>
              <a:defRPr b="1"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Heuristics</a:t>
            </a:r>
          </a:p>
        </p:txBody>
      </p:sp>
      <p:sp>
        <p:nvSpPr>
          <p:cNvPr id="4167" name="Shape 4167"/>
          <p:cNvSpPr/>
          <p:nvPr/>
        </p:nvSpPr>
        <p:spPr>
          <a:xfrm>
            <a:off x="8816975" y="3851275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9</a:t>
            </a:r>
          </a:p>
        </p:txBody>
      </p:sp>
      <p:sp>
        <p:nvSpPr>
          <p:cNvPr id="4168" name="Shape 4168"/>
          <p:cNvSpPr/>
          <p:nvPr/>
        </p:nvSpPr>
        <p:spPr>
          <a:xfrm>
            <a:off x="2743200" y="22860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11</a:t>
            </a:r>
          </a:p>
        </p:txBody>
      </p:sp>
      <p:sp>
        <p:nvSpPr>
          <p:cNvPr id="4169" name="Shape 4169"/>
          <p:cNvSpPr/>
          <p:nvPr/>
        </p:nvSpPr>
        <p:spPr>
          <a:xfrm>
            <a:off x="4572000" y="22860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10</a:t>
            </a:r>
          </a:p>
        </p:txBody>
      </p:sp>
      <p:sp>
        <p:nvSpPr>
          <p:cNvPr id="4170" name="Shape 4170"/>
          <p:cNvSpPr/>
          <p:nvPr/>
        </p:nvSpPr>
        <p:spPr>
          <a:xfrm>
            <a:off x="1905000" y="32766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17</a:t>
            </a:r>
          </a:p>
        </p:txBody>
      </p:sp>
      <p:sp>
        <p:nvSpPr>
          <p:cNvPr id="4171" name="Shape 4171"/>
          <p:cNvSpPr/>
          <p:nvPr/>
        </p:nvSpPr>
        <p:spPr>
          <a:xfrm>
            <a:off x="3124200" y="32766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11</a:t>
            </a:r>
          </a:p>
        </p:txBody>
      </p:sp>
      <p:sp>
        <p:nvSpPr>
          <p:cNvPr id="4172" name="Shape 4172"/>
          <p:cNvSpPr/>
          <p:nvPr/>
        </p:nvSpPr>
        <p:spPr>
          <a:xfrm>
            <a:off x="4114800" y="32766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10</a:t>
            </a:r>
          </a:p>
        </p:txBody>
      </p:sp>
      <p:sp>
        <p:nvSpPr>
          <p:cNvPr id="4173" name="Shape 4173"/>
          <p:cNvSpPr/>
          <p:nvPr/>
        </p:nvSpPr>
        <p:spPr>
          <a:xfrm>
            <a:off x="5334000" y="32766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13</a:t>
            </a:r>
          </a:p>
        </p:txBody>
      </p:sp>
      <p:sp>
        <p:nvSpPr>
          <p:cNvPr id="4174" name="Shape 4174"/>
          <p:cNvSpPr/>
          <p:nvPr/>
        </p:nvSpPr>
        <p:spPr>
          <a:xfrm>
            <a:off x="1219200" y="42672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20</a:t>
            </a:r>
          </a:p>
        </p:txBody>
      </p:sp>
      <p:sp>
        <p:nvSpPr>
          <p:cNvPr id="4175" name="Shape 4175"/>
          <p:cNvSpPr/>
          <p:nvPr/>
        </p:nvSpPr>
        <p:spPr>
          <a:xfrm>
            <a:off x="1752600" y="42672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21</a:t>
            </a:r>
          </a:p>
        </p:txBody>
      </p:sp>
      <p:sp>
        <p:nvSpPr>
          <p:cNvPr id="4176" name="Shape 4176"/>
          <p:cNvSpPr/>
          <p:nvPr/>
        </p:nvSpPr>
        <p:spPr>
          <a:xfrm>
            <a:off x="3429000" y="42672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13</a:t>
            </a:r>
          </a:p>
        </p:txBody>
      </p:sp>
      <p:sp>
        <p:nvSpPr>
          <p:cNvPr id="4177" name="Shape 4177"/>
          <p:cNvSpPr/>
          <p:nvPr/>
        </p:nvSpPr>
        <p:spPr>
          <a:xfrm>
            <a:off x="4191000" y="42672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11</a:t>
            </a:r>
          </a:p>
        </p:txBody>
      </p:sp>
      <p:sp>
        <p:nvSpPr>
          <p:cNvPr id="4178" name="Shape 4178"/>
          <p:cNvSpPr/>
          <p:nvPr/>
        </p:nvSpPr>
        <p:spPr>
          <a:xfrm>
            <a:off x="4724400" y="42672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12</a:t>
            </a:r>
          </a:p>
        </p:txBody>
      </p:sp>
      <p:sp>
        <p:nvSpPr>
          <p:cNvPr id="4179" name="Shape 4179"/>
          <p:cNvSpPr/>
          <p:nvPr/>
        </p:nvSpPr>
        <p:spPr>
          <a:xfrm>
            <a:off x="5715000" y="42672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18</a:t>
            </a:r>
          </a:p>
        </p:txBody>
      </p:sp>
      <p:sp>
        <p:nvSpPr>
          <p:cNvPr id="4180" name="Shape 4180"/>
          <p:cNvSpPr/>
          <p:nvPr/>
        </p:nvSpPr>
        <p:spPr>
          <a:xfrm>
            <a:off x="6172200" y="42672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22</a:t>
            </a:r>
          </a:p>
        </p:txBody>
      </p:sp>
      <p:sp>
        <p:nvSpPr>
          <p:cNvPr id="4181" name="Shape 4181"/>
          <p:cNvSpPr/>
          <p:nvPr/>
        </p:nvSpPr>
        <p:spPr>
          <a:xfrm>
            <a:off x="381000" y="52578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24</a:t>
            </a:r>
          </a:p>
        </p:txBody>
      </p:sp>
      <p:sp>
        <p:nvSpPr>
          <p:cNvPr id="4182" name="Shape 4182"/>
          <p:cNvSpPr/>
          <p:nvPr/>
        </p:nvSpPr>
        <p:spPr>
          <a:xfrm>
            <a:off x="762000" y="52578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24</a:t>
            </a:r>
          </a:p>
        </p:txBody>
      </p:sp>
      <p:sp>
        <p:nvSpPr>
          <p:cNvPr id="4183" name="Shape 4183"/>
          <p:cNvSpPr/>
          <p:nvPr/>
        </p:nvSpPr>
        <p:spPr>
          <a:xfrm>
            <a:off x="1219200" y="52578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29</a:t>
            </a:r>
          </a:p>
        </p:txBody>
      </p:sp>
      <p:sp>
        <p:nvSpPr>
          <p:cNvPr id="4184" name="Shape 4184"/>
          <p:cNvSpPr/>
          <p:nvPr/>
        </p:nvSpPr>
        <p:spPr>
          <a:xfrm>
            <a:off x="1600200" y="52578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23</a:t>
            </a:r>
          </a:p>
        </p:txBody>
      </p:sp>
      <p:sp>
        <p:nvSpPr>
          <p:cNvPr id="4185" name="Shape 4185"/>
          <p:cNvSpPr/>
          <p:nvPr/>
        </p:nvSpPr>
        <p:spPr>
          <a:xfrm>
            <a:off x="2057400" y="52578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18</a:t>
            </a:r>
          </a:p>
        </p:txBody>
      </p:sp>
      <p:sp>
        <p:nvSpPr>
          <p:cNvPr id="4186" name="Shape 4186"/>
          <p:cNvSpPr/>
          <p:nvPr/>
        </p:nvSpPr>
        <p:spPr>
          <a:xfrm>
            <a:off x="2667000" y="52578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19</a:t>
            </a:r>
          </a:p>
        </p:txBody>
      </p:sp>
      <p:sp>
        <p:nvSpPr>
          <p:cNvPr id="4187" name="Shape 4187"/>
          <p:cNvSpPr/>
          <p:nvPr/>
        </p:nvSpPr>
        <p:spPr>
          <a:xfrm>
            <a:off x="3124200" y="52578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18</a:t>
            </a:r>
          </a:p>
        </p:txBody>
      </p:sp>
      <p:sp>
        <p:nvSpPr>
          <p:cNvPr id="4188" name="Shape 4188"/>
          <p:cNvSpPr/>
          <p:nvPr/>
        </p:nvSpPr>
        <p:spPr>
          <a:xfrm>
            <a:off x="3581400" y="52578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16</a:t>
            </a:r>
          </a:p>
        </p:txBody>
      </p:sp>
      <p:sp>
        <p:nvSpPr>
          <p:cNvPr id="4189" name="Shape 4189"/>
          <p:cNvSpPr/>
          <p:nvPr/>
        </p:nvSpPr>
        <p:spPr>
          <a:xfrm>
            <a:off x="3962400" y="52578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13</a:t>
            </a:r>
          </a:p>
        </p:txBody>
      </p:sp>
      <p:sp>
        <p:nvSpPr>
          <p:cNvPr id="4190" name="Shape 4190"/>
          <p:cNvSpPr/>
          <p:nvPr/>
        </p:nvSpPr>
        <p:spPr>
          <a:xfrm>
            <a:off x="4419600" y="52578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13</a:t>
            </a:r>
          </a:p>
        </p:txBody>
      </p:sp>
      <p:sp>
        <p:nvSpPr>
          <p:cNvPr id="4191" name="Shape 4191"/>
          <p:cNvSpPr/>
          <p:nvPr/>
        </p:nvSpPr>
        <p:spPr>
          <a:xfrm>
            <a:off x="4800600" y="52578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14</a:t>
            </a:r>
          </a:p>
        </p:txBody>
      </p:sp>
      <p:sp>
        <p:nvSpPr>
          <p:cNvPr id="4192" name="Shape 4192"/>
          <p:cNvSpPr/>
          <p:nvPr/>
        </p:nvSpPr>
        <p:spPr>
          <a:xfrm>
            <a:off x="5715000" y="52578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25</a:t>
            </a:r>
          </a:p>
        </p:txBody>
      </p:sp>
      <p:sp>
        <p:nvSpPr>
          <p:cNvPr id="4193" name="Shape 4193"/>
          <p:cNvSpPr/>
          <p:nvPr/>
        </p:nvSpPr>
        <p:spPr>
          <a:xfrm>
            <a:off x="6400800" y="52578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31</a:t>
            </a:r>
          </a:p>
        </p:txBody>
      </p:sp>
      <p:sp>
        <p:nvSpPr>
          <p:cNvPr id="4194" name="Shape 4194"/>
          <p:cNvSpPr/>
          <p:nvPr/>
        </p:nvSpPr>
        <p:spPr>
          <a:xfrm>
            <a:off x="6858000" y="52578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25</a:t>
            </a:r>
          </a:p>
        </p:txBody>
      </p:sp>
      <p:sp>
        <p:nvSpPr>
          <p:cNvPr id="4195" name="Shape 4195"/>
          <p:cNvSpPr/>
          <p:nvPr/>
        </p:nvSpPr>
        <p:spPr>
          <a:xfrm>
            <a:off x="5181600" y="52578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13</a:t>
            </a:r>
          </a:p>
        </p:txBody>
      </p:sp>
      <p:sp>
        <p:nvSpPr>
          <p:cNvPr id="4196" name="Shape 4196"/>
          <p:cNvSpPr/>
          <p:nvPr/>
        </p:nvSpPr>
        <p:spPr>
          <a:xfrm>
            <a:off x="7696200" y="4495800"/>
            <a:ext cx="6203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f-cost</a:t>
            </a:r>
          </a:p>
        </p:txBody>
      </p:sp>
      <p:sp>
        <p:nvSpPr>
          <p:cNvPr id="4197" name="Shape 4197"/>
          <p:cNvSpPr/>
          <p:nvPr/>
        </p:nvSpPr>
        <p:spPr>
          <a:xfrm>
            <a:off x="8756650" y="44958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10</a:t>
            </a:r>
          </a:p>
        </p:txBody>
      </p:sp>
      <p:sp>
        <p:nvSpPr>
          <p:cNvPr id="4198" name="Shape 4198"/>
          <p:cNvSpPr/>
          <p:nvPr/>
        </p:nvSpPr>
        <p:spPr>
          <a:xfrm>
            <a:off x="6096000" y="52578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21</a:t>
            </a:r>
          </a:p>
        </p:txBody>
      </p:sp>
      <p:sp>
        <p:nvSpPr>
          <p:cNvPr id="4199" name="Shape 4199"/>
          <p:cNvSpPr/>
          <p:nvPr/>
        </p:nvSpPr>
        <p:spPr>
          <a:xfrm>
            <a:off x="2514600" y="42672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14</a:t>
            </a:r>
          </a:p>
        </p:txBody>
      </p:sp>
      <p:sp>
        <p:nvSpPr>
          <p:cNvPr id="4200" name="Shape 4200"/>
          <p:cNvSpPr/>
          <p:nvPr>
            <p:ph type="sldNum" sz="quarter" idx="2"/>
          </p:nvPr>
        </p:nvSpPr>
        <p:spPr>
          <a:xfrm rot="20250106">
            <a:off x="7028696" y="6325219"/>
            <a:ext cx="252811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2" name="Shape 4202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A* Properties</a:t>
            </a:r>
          </a:p>
        </p:txBody>
      </p:sp>
      <p:sp>
        <p:nvSpPr>
          <p:cNvPr id="4203" name="Shape 4203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value of f never decreases along any path starting from the initial node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also known as monotonicity of the function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almost all admissible heuristics show monotonicity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those that don’t can be modified through minor changes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this property can be used to draw contours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regions where the f-cost is below a certain threshold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with uniform cost search (h = 0), the contours are circular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better the heuristics h, the narrower the contour around the optimal path</a:t>
            </a:r>
          </a:p>
        </p:txBody>
      </p:sp>
      <p:sp>
        <p:nvSpPr>
          <p:cNvPr id="4204" name="Shape 4204"/>
          <p:cNvSpPr/>
          <p:nvPr>
            <p:ph type="sldNum" sz="quarter" idx="2"/>
          </p:nvPr>
        </p:nvSpPr>
        <p:spPr>
          <a:xfrm rot="20250106">
            <a:off x="7031499" y="6325219"/>
            <a:ext cx="247205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6" name="Shape 4206"/>
          <p:cNvSpPr/>
          <p:nvPr/>
        </p:nvSpPr>
        <p:spPr>
          <a:xfrm>
            <a:off x="0" y="1295400"/>
            <a:ext cx="7620000" cy="5651500"/>
          </a:xfrm>
          <a:prstGeom prst="rect">
            <a:avLst/>
          </a:prstGeom>
          <a:solidFill>
            <a:srgbClr val="00D5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4207" name="Shape 4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A* Snapshot with Contour f=11</a:t>
            </a:r>
          </a:p>
        </p:txBody>
      </p:sp>
      <p:sp>
        <p:nvSpPr>
          <p:cNvPr id="4208" name="Shape 4208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209" name="Shape 4209"/>
          <p:cNvSpPr/>
          <p:nvPr/>
        </p:nvSpPr>
        <p:spPr>
          <a:xfrm>
            <a:off x="8797925" y="1489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1116D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4210" name="Shape 4210"/>
          <p:cNvSpPr/>
          <p:nvPr/>
        </p:nvSpPr>
        <p:spPr>
          <a:xfrm flipV="1">
            <a:off x="2209800" y="27432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11" name="Shape 4211"/>
          <p:cNvSpPr/>
          <p:nvPr/>
        </p:nvSpPr>
        <p:spPr>
          <a:xfrm flipV="1">
            <a:off x="1447800" y="37338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12" name="Shape 4212"/>
          <p:cNvSpPr/>
          <p:nvPr/>
        </p:nvSpPr>
        <p:spPr>
          <a:xfrm flipV="1">
            <a:off x="685800" y="47244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13" name="Shape 4213"/>
          <p:cNvSpPr/>
          <p:nvPr/>
        </p:nvSpPr>
        <p:spPr>
          <a:xfrm>
            <a:off x="38862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14" name="Shape 4214"/>
          <p:cNvSpPr/>
          <p:nvPr/>
        </p:nvSpPr>
        <p:spPr>
          <a:xfrm flipH="1">
            <a:off x="29718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15" name="Shape 4215"/>
          <p:cNvSpPr/>
          <p:nvPr/>
        </p:nvSpPr>
        <p:spPr>
          <a:xfrm>
            <a:off x="4800600" y="2819400"/>
            <a:ext cx="6096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16" name="Shape 4216"/>
          <p:cNvSpPr/>
          <p:nvPr/>
        </p:nvSpPr>
        <p:spPr>
          <a:xfrm>
            <a:off x="5562600" y="3733800"/>
            <a:ext cx="6858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17" name="Shape 4217"/>
          <p:cNvSpPr/>
          <p:nvPr/>
        </p:nvSpPr>
        <p:spPr>
          <a:xfrm>
            <a:off x="6324600" y="4724400"/>
            <a:ext cx="6858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18" name="Shape 4218"/>
          <p:cNvSpPr/>
          <p:nvPr/>
        </p:nvSpPr>
        <p:spPr>
          <a:xfrm>
            <a:off x="29718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19" name="Shape 4219"/>
          <p:cNvSpPr/>
          <p:nvPr/>
        </p:nvSpPr>
        <p:spPr>
          <a:xfrm flipH="1">
            <a:off x="44196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20" name="Shape 4220"/>
          <p:cNvSpPr/>
          <p:nvPr/>
        </p:nvSpPr>
        <p:spPr>
          <a:xfrm flipH="1">
            <a:off x="2057400" y="38100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21" name="Shape 4221"/>
          <p:cNvSpPr/>
          <p:nvPr/>
        </p:nvSpPr>
        <p:spPr>
          <a:xfrm flipH="1">
            <a:off x="2819400" y="38100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22" name="Shape 4222"/>
          <p:cNvSpPr/>
          <p:nvPr/>
        </p:nvSpPr>
        <p:spPr>
          <a:xfrm>
            <a:off x="3352800" y="38100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23" name="Shape 4223"/>
          <p:cNvSpPr/>
          <p:nvPr/>
        </p:nvSpPr>
        <p:spPr>
          <a:xfrm flipH="1">
            <a:off x="4191000" y="38100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24" name="Shape 4224"/>
          <p:cNvSpPr/>
          <p:nvPr/>
        </p:nvSpPr>
        <p:spPr>
          <a:xfrm>
            <a:off x="4419600" y="38100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25" name="Shape 4225"/>
          <p:cNvSpPr/>
          <p:nvPr/>
        </p:nvSpPr>
        <p:spPr>
          <a:xfrm>
            <a:off x="5486400" y="3733800"/>
            <a:ext cx="2286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26" name="Shape 4226"/>
          <p:cNvSpPr/>
          <p:nvPr/>
        </p:nvSpPr>
        <p:spPr>
          <a:xfrm flipH="1">
            <a:off x="1066800" y="4800600"/>
            <a:ext cx="3048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27" name="Shape 4227"/>
          <p:cNvSpPr/>
          <p:nvPr/>
        </p:nvSpPr>
        <p:spPr>
          <a:xfrm flipH="1">
            <a:off x="1524000" y="4800600"/>
            <a:ext cx="4572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28" name="Shape 4228"/>
          <p:cNvSpPr/>
          <p:nvPr/>
        </p:nvSpPr>
        <p:spPr>
          <a:xfrm flipH="1">
            <a:off x="1905000" y="4800600"/>
            <a:ext cx="1524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29" name="Shape 4229"/>
          <p:cNvSpPr/>
          <p:nvPr/>
        </p:nvSpPr>
        <p:spPr>
          <a:xfrm flipH="1">
            <a:off x="2362200" y="4724400"/>
            <a:ext cx="3810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30" name="Shape 4230"/>
          <p:cNvSpPr/>
          <p:nvPr/>
        </p:nvSpPr>
        <p:spPr>
          <a:xfrm flipH="1">
            <a:off x="2743200" y="48006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31" name="Shape 4231"/>
          <p:cNvSpPr/>
          <p:nvPr/>
        </p:nvSpPr>
        <p:spPr>
          <a:xfrm flipH="1">
            <a:off x="3200400" y="48006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32" name="Shape 4232"/>
          <p:cNvSpPr/>
          <p:nvPr/>
        </p:nvSpPr>
        <p:spPr>
          <a:xfrm>
            <a:off x="3505200" y="48006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33" name="Shape 4233"/>
          <p:cNvSpPr/>
          <p:nvPr/>
        </p:nvSpPr>
        <p:spPr>
          <a:xfrm flipH="1">
            <a:off x="4038600" y="48006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34" name="Shape 4234"/>
          <p:cNvSpPr/>
          <p:nvPr/>
        </p:nvSpPr>
        <p:spPr>
          <a:xfrm>
            <a:off x="4267200" y="4800600"/>
            <a:ext cx="2286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35" name="Shape 4235"/>
          <p:cNvSpPr/>
          <p:nvPr/>
        </p:nvSpPr>
        <p:spPr>
          <a:xfrm>
            <a:off x="4876800" y="4800600"/>
            <a:ext cx="1588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36" name="Shape 4236"/>
          <p:cNvSpPr/>
          <p:nvPr/>
        </p:nvSpPr>
        <p:spPr>
          <a:xfrm>
            <a:off x="4953000" y="48006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37" name="Shape 4237"/>
          <p:cNvSpPr/>
          <p:nvPr/>
        </p:nvSpPr>
        <p:spPr>
          <a:xfrm>
            <a:off x="5791200" y="4800600"/>
            <a:ext cx="1588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38" name="Shape 4238"/>
          <p:cNvSpPr/>
          <p:nvPr/>
        </p:nvSpPr>
        <p:spPr>
          <a:xfrm>
            <a:off x="5867400" y="4800600"/>
            <a:ext cx="3048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39" name="Shape 4239"/>
          <p:cNvSpPr/>
          <p:nvPr/>
        </p:nvSpPr>
        <p:spPr>
          <a:xfrm>
            <a:off x="6248400" y="4800600"/>
            <a:ext cx="3048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4242" name="Group 4242"/>
          <p:cNvGrpSpPr/>
          <p:nvPr/>
        </p:nvGrpSpPr>
        <p:grpSpPr>
          <a:xfrm flipH="1">
            <a:off x="6915150" y="5491255"/>
            <a:ext cx="304800" cy="333190"/>
            <a:chOff x="0" y="0"/>
            <a:chExt cx="304799" cy="333188"/>
          </a:xfrm>
        </p:grpSpPr>
        <p:sp>
          <p:nvSpPr>
            <p:cNvPr id="4240" name="Shape 4240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241" name="Shape 4241"/>
            <p:cNvSpPr/>
            <p:nvPr/>
          </p:nvSpPr>
          <p:spPr>
            <a:xfrm flipH="1"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7</a:t>
              </a:r>
            </a:p>
          </p:txBody>
        </p:sp>
      </p:grpSp>
      <p:grpSp>
        <p:nvGrpSpPr>
          <p:cNvPr id="4245" name="Group 4245"/>
          <p:cNvGrpSpPr/>
          <p:nvPr/>
        </p:nvGrpSpPr>
        <p:grpSpPr>
          <a:xfrm>
            <a:off x="887412" y="5491255"/>
            <a:ext cx="304801" cy="333190"/>
            <a:chOff x="0" y="0"/>
            <a:chExt cx="304799" cy="333188"/>
          </a:xfrm>
        </p:grpSpPr>
        <p:sp>
          <p:nvSpPr>
            <p:cNvPr id="4243" name="Shape 4243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244" name="Shape 4244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7</a:t>
              </a:r>
            </a:p>
          </p:txBody>
        </p:sp>
      </p:grpSp>
      <p:grpSp>
        <p:nvGrpSpPr>
          <p:cNvPr id="4248" name="Group 4248"/>
          <p:cNvGrpSpPr/>
          <p:nvPr/>
        </p:nvGrpSpPr>
        <p:grpSpPr>
          <a:xfrm>
            <a:off x="1317625" y="5491255"/>
            <a:ext cx="304800" cy="333190"/>
            <a:chOff x="0" y="0"/>
            <a:chExt cx="304799" cy="333188"/>
          </a:xfrm>
        </p:grpSpPr>
        <p:sp>
          <p:nvSpPr>
            <p:cNvPr id="4246" name="Shape 4246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247" name="Shape 4247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6</a:t>
              </a:r>
            </a:p>
          </p:txBody>
        </p:sp>
      </p:grpSp>
      <p:grpSp>
        <p:nvGrpSpPr>
          <p:cNvPr id="4251" name="Group 4251"/>
          <p:cNvGrpSpPr/>
          <p:nvPr/>
        </p:nvGrpSpPr>
        <p:grpSpPr>
          <a:xfrm>
            <a:off x="1747837" y="5491255"/>
            <a:ext cx="304801" cy="333190"/>
            <a:chOff x="0" y="0"/>
            <a:chExt cx="304799" cy="333188"/>
          </a:xfrm>
        </p:grpSpPr>
        <p:sp>
          <p:nvSpPr>
            <p:cNvPr id="4249" name="Shape 4249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250" name="Shape 4250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5</a:t>
              </a:r>
            </a:p>
          </p:txBody>
        </p:sp>
      </p:grpSp>
      <p:grpSp>
        <p:nvGrpSpPr>
          <p:cNvPr id="4254" name="Group 4254"/>
          <p:cNvGrpSpPr/>
          <p:nvPr/>
        </p:nvGrpSpPr>
        <p:grpSpPr>
          <a:xfrm>
            <a:off x="2178050" y="5491255"/>
            <a:ext cx="304800" cy="333190"/>
            <a:chOff x="0" y="0"/>
            <a:chExt cx="304799" cy="333188"/>
          </a:xfrm>
        </p:grpSpPr>
        <p:sp>
          <p:nvSpPr>
            <p:cNvPr id="4252" name="Shape 4252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253" name="Shape 4253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4</a:t>
              </a:r>
            </a:p>
          </p:txBody>
        </p:sp>
      </p:grpSp>
      <p:grpSp>
        <p:nvGrpSpPr>
          <p:cNvPr id="4257" name="Group 4257"/>
          <p:cNvGrpSpPr/>
          <p:nvPr/>
        </p:nvGrpSpPr>
        <p:grpSpPr>
          <a:xfrm>
            <a:off x="2609850" y="5491255"/>
            <a:ext cx="304800" cy="333190"/>
            <a:chOff x="0" y="0"/>
            <a:chExt cx="304799" cy="333188"/>
          </a:xfrm>
        </p:grpSpPr>
        <p:sp>
          <p:nvSpPr>
            <p:cNvPr id="4255" name="Shape 4255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256" name="Shape 4256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</p:grpSp>
      <p:grpSp>
        <p:nvGrpSpPr>
          <p:cNvPr id="4260" name="Group 4260"/>
          <p:cNvGrpSpPr/>
          <p:nvPr/>
        </p:nvGrpSpPr>
        <p:grpSpPr>
          <a:xfrm>
            <a:off x="3040062" y="5491255"/>
            <a:ext cx="304801" cy="333190"/>
            <a:chOff x="0" y="0"/>
            <a:chExt cx="304799" cy="333188"/>
          </a:xfrm>
        </p:grpSpPr>
        <p:sp>
          <p:nvSpPr>
            <p:cNvPr id="4258" name="Shape 4258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259" name="Shape 4259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4263" name="Group 4263"/>
          <p:cNvGrpSpPr/>
          <p:nvPr/>
        </p:nvGrpSpPr>
        <p:grpSpPr>
          <a:xfrm>
            <a:off x="3470275" y="5491255"/>
            <a:ext cx="304800" cy="333190"/>
            <a:chOff x="0" y="0"/>
            <a:chExt cx="304799" cy="333188"/>
          </a:xfrm>
        </p:grpSpPr>
        <p:sp>
          <p:nvSpPr>
            <p:cNvPr id="4261" name="Shape 4261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262" name="Shape 4262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grpSp>
        <p:nvGrpSpPr>
          <p:cNvPr id="4266" name="Group 4266"/>
          <p:cNvGrpSpPr/>
          <p:nvPr/>
        </p:nvGrpSpPr>
        <p:grpSpPr>
          <a:xfrm>
            <a:off x="3900487" y="5491255"/>
            <a:ext cx="304801" cy="333190"/>
            <a:chOff x="0" y="0"/>
            <a:chExt cx="304799" cy="333188"/>
          </a:xfrm>
        </p:grpSpPr>
        <p:sp>
          <p:nvSpPr>
            <p:cNvPr id="4264" name="Shape 4264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38100" cap="flat">
              <a:solidFill>
                <a:srgbClr val="00F9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265" name="Shape 4265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0</a:t>
              </a:r>
            </a:p>
          </p:txBody>
        </p:sp>
      </p:grpSp>
      <p:grpSp>
        <p:nvGrpSpPr>
          <p:cNvPr id="4269" name="Group 4269"/>
          <p:cNvGrpSpPr/>
          <p:nvPr/>
        </p:nvGrpSpPr>
        <p:grpSpPr>
          <a:xfrm>
            <a:off x="4330700" y="5491255"/>
            <a:ext cx="304800" cy="333190"/>
            <a:chOff x="0" y="0"/>
            <a:chExt cx="304799" cy="333188"/>
          </a:xfrm>
        </p:grpSpPr>
        <p:sp>
          <p:nvSpPr>
            <p:cNvPr id="4267" name="Shape 4267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F9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268" name="Shape 4268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grpSp>
        <p:nvGrpSpPr>
          <p:cNvPr id="4272" name="Group 4272"/>
          <p:cNvGrpSpPr/>
          <p:nvPr/>
        </p:nvGrpSpPr>
        <p:grpSpPr>
          <a:xfrm>
            <a:off x="5181600" y="5472205"/>
            <a:ext cx="304800" cy="333190"/>
            <a:chOff x="0" y="0"/>
            <a:chExt cx="304799" cy="333188"/>
          </a:xfrm>
        </p:grpSpPr>
        <p:sp>
          <p:nvSpPr>
            <p:cNvPr id="4270" name="Shape 4270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271" name="Shape 4271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</p:grpSp>
      <p:grpSp>
        <p:nvGrpSpPr>
          <p:cNvPr id="4275" name="Group 4275"/>
          <p:cNvGrpSpPr/>
          <p:nvPr/>
        </p:nvGrpSpPr>
        <p:grpSpPr>
          <a:xfrm>
            <a:off x="6053137" y="5491255"/>
            <a:ext cx="304801" cy="333190"/>
            <a:chOff x="0" y="0"/>
            <a:chExt cx="304799" cy="333188"/>
          </a:xfrm>
        </p:grpSpPr>
        <p:sp>
          <p:nvSpPr>
            <p:cNvPr id="4273" name="Shape 4273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274" name="Shape 4274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5</a:t>
              </a:r>
            </a:p>
          </p:txBody>
        </p:sp>
      </p:grpSp>
      <p:grpSp>
        <p:nvGrpSpPr>
          <p:cNvPr id="4278" name="Group 4278"/>
          <p:cNvGrpSpPr/>
          <p:nvPr/>
        </p:nvGrpSpPr>
        <p:grpSpPr>
          <a:xfrm>
            <a:off x="6483350" y="5491255"/>
            <a:ext cx="304800" cy="333190"/>
            <a:chOff x="0" y="0"/>
            <a:chExt cx="304799" cy="333188"/>
          </a:xfrm>
        </p:grpSpPr>
        <p:sp>
          <p:nvSpPr>
            <p:cNvPr id="4276" name="Shape 4276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277" name="Shape 4277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6</a:t>
              </a:r>
            </a:p>
          </p:txBody>
        </p:sp>
      </p:grpSp>
      <p:grpSp>
        <p:nvGrpSpPr>
          <p:cNvPr id="4281" name="Group 4281"/>
          <p:cNvGrpSpPr/>
          <p:nvPr/>
        </p:nvGrpSpPr>
        <p:grpSpPr>
          <a:xfrm>
            <a:off x="4762500" y="5491255"/>
            <a:ext cx="304800" cy="333190"/>
            <a:chOff x="0" y="0"/>
            <a:chExt cx="304799" cy="333188"/>
          </a:xfrm>
        </p:grpSpPr>
        <p:sp>
          <p:nvSpPr>
            <p:cNvPr id="4279" name="Shape 4279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280" name="Shape 4280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4284" name="Group 4284"/>
          <p:cNvGrpSpPr/>
          <p:nvPr/>
        </p:nvGrpSpPr>
        <p:grpSpPr>
          <a:xfrm>
            <a:off x="5622925" y="5491255"/>
            <a:ext cx="304800" cy="333190"/>
            <a:chOff x="0" y="0"/>
            <a:chExt cx="304799" cy="333188"/>
          </a:xfrm>
        </p:grpSpPr>
        <p:sp>
          <p:nvSpPr>
            <p:cNvPr id="4282" name="Shape 4282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283" name="Shape 4283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4</a:t>
              </a:r>
            </a:p>
          </p:txBody>
        </p:sp>
      </p:grpSp>
      <p:grpSp>
        <p:nvGrpSpPr>
          <p:cNvPr id="4287" name="Group 4287"/>
          <p:cNvGrpSpPr/>
          <p:nvPr/>
        </p:nvGrpSpPr>
        <p:grpSpPr>
          <a:xfrm>
            <a:off x="457200" y="5491255"/>
            <a:ext cx="304800" cy="333190"/>
            <a:chOff x="0" y="0"/>
            <a:chExt cx="304799" cy="333188"/>
          </a:xfrm>
        </p:grpSpPr>
        <p:sp>
          <p:nvSpPr>
            <p:cNvPr id="4285" name="Shape 4285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286" name="Shape 4286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8</a:t>
              </a:r>
            </a:p>
          </p:txBody>
        </p:sp>
      </p:grpSp>
      <p:grpSp>
        <p:nvGrpSpPr>
          <p:cNvPr id="4290" name="Group 4290"/>
          <p:cNvGrpSpPr/>
          <p:nvPr/>
        </p:nvGrpSpPr>
        <p:grpSpPr>
          <a:xfrm flipH="1">
            <a:off x="6134100" y="4481605"/>
            <a:ext cx="304800" cy="333190"/>
            <a:chOff x="0" y="0"/>
            <a:chExt cx="304799" cy="333188"/>
          </a:xfrm>
        </p:grpSpPr>
        <p:sp>
          <p:nvSpPr>
            <p:cNvPr id="4288" name="Shape 4288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289" name="Shape 4289"/>
            <p:cNvSpPr/>
            <p:nvPr/>
          </p:nvSpPr>
          <p:spPr>
            <a:xfrm flipH="1"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6</a:t>
              </a:r>
            </a:p>
          </p:txBody>
        </p:sp>
      </p:grpSp>
      <p:grpSp>
        <p:nvGrpSpPr>
          <p:cNvPr id="4293" name="Group 4293"/>
          <p:cNvGrpSpPr/>
          <p:nvPr/>
        </p:nvGrpSpPr>
        <p:grpSpPr>
          <a:xfrm>
            <a:off x="1920875" y="4481605"/>
            <a:ext cx="304800" cy="333190"/>
            <a:chOff x="0" y="0"/>
            <a:chExt cx="304799" cy="333188"/>
          </a:xfrm>
        </p:grpSpPr>
        <p:sp>
          <p:nvSpPr>
            <p:cNvPr id="4291" name="Shape 4291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292" name="Shape 4292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5</a:t>
              </a:r>
            </a:p>
          </p:txBody>
        </p:sp>
      </p:grpSp>
      <p:grpSp>
        <p:nvGrpSpPr>
          <p:cNvPr id="4296" name="Group 4296"/>
          <p:cNvGrpSpPr/>
          <p:nvPr/>
        </p:nvGrpSpPr>
        <p:grpSpPr>
          <a:xfrm>
            <a:off x="2622550" y="4481605"/>
            <a:ext cx="304800" cy="333190"/>
            <a:chOff x="0" y="0"/>
            <a:chExt cx="304799" cy="333188"/>
          </a:xfrm>
        </p:grpSpPr>
        <p:sp>
          <p:nvSpPr>
            <p:cNvPr id="4294" name="Shape 4294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295" name="Shape 4295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4</a:t>
              </a:r>
            </a:p>
          </p:txBody>
        </p:sp>
      </p:grpSp>
      <p:grpSp>
        <p:nvGrpSpPr>
          <p:cNvPr id="4299" name="Group 4299"/>
          <p:cNvGrpSpPr/>
          <p:nvPr/>
        </p:nvGrpSpPr>
        <p:grpSpPr>
          <a:xfrm>
            <a:off x="4027487" y="4481605"/>
            <a:ext cx="304801" cy="333190"/>
            <a:chOff x="0" y="0"/>
            <a:chExt cx="304799" cy="333188"/>
          </a:xfrm>
        </p:grpSpPr>
        <p:sp>
          <p:nvSpPr>
            <p:cNvPr id="4297" name="Shape 4297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7C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298" name="Shape 4298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4302" name="Group 4302"/>
          <p:cNvGrpSpPr/>
          <p:nvPr/>
        </p:nvGrpSpPr>
        <p:grpSpPr>
          <a:xfrm>
            <a:off x="4729162" y="4481605"/>
            <a:ext cx="304801" cy="333190"/>
            <a:chOff x="0" y="0"/>
            <a:chExt cx="304799" cy="333188"/>
          </a:xfrm>
        </p:grpSpPr>
        <p:sp>
          <p:nvSpPr>
            <p:cNvPr id="4300" name="Shape 4300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BFA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301" name="Shape 4301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4</a:t>
              </a:r>
            </a:p>
          </p:txBody>
        </p:sp>
      </p:grpSp>
      <p:grpSp>
        <p:nvGrpSpPr>
          <p:cNvPr id="4305" name="Group 4305"/>
          <p:cNvGrpSpPr/>
          <p:nvPr/>
        </p:nvGrpSpPr>
        <p:grpSpPr>
          <a:xfrm>
            <a:off x="5659437" y="4481605"/>
            <a:ext cx="304801" cy="333190"/>
            <a:chOff x="0" y="0"/>
            <a:chExt cx="304799" cy="333188"/>
          </a:xfrm>
        </p:grpSpPr>
        <p:sp>
          <p:nvSpPr>
            <p:cNvPr id="4303" name="Shape 4303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304" name="Shape 4304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5</a:t>
              </a:r>
            </a:p>
          </p:txBody>
        </p:sp>
      </p:grpSp>
      <p:grpSp>
        <p:nvGrpSpPr>
          <p:cNvPr id="4308" name="Group 4308"/>
          <p:cNvGrpSpPr/>
          <p:nvPr/>
        </p:nvGrpSpPr>
        <p:grpSpPr>
          <a:xfrm>
            <a:off x="3324225" y="4481605"/>
            <a:ext cx="304800" cy="333190"/>
            <a:chOff x="0" y="0"/>
            <a:chExt cx="304799" cy="333188"/>
          </a:xfrm>
        </p:grpSpPr>
        <p:sp>
          <p:nvSpPr>
            <p:cNvPr id="4306" name="Shape 4306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307" name="Shape 4307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</p:grpSp>
      <p:grpSp>
        <p:nvGrpSpPr>
          <p:cNvPr id="4311" name="Group 4311"/>
          <p:cNvGrpSpPr/>
          <p:nvPr/>
        </p:nvGrpSpPr>
        <p:grpSpPr>
          <a:xfrm>
            <a:off x="1219200" y="4481605"/>
            <a:ext cx="304800" cy="333190"/>
            <a:chOff x="0" y="0"/>
            <a:chExt cx="304799" cy="333188"/>
          </a:xfrm>
        </p:grpSpPr>
        <p:sp>
          <p:nvSpPr>
            <p:cNvPr id="4309" name="Shape 4309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310" name="Shape 4310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7</a:t>
              </a:r>
            </a:p>
          </p:txBody>
        </p:sp>
      </p:grpSp>
      <p:grpSp>
        <p:nvGrpSpPr>
          <p:cNvPr id="4314" name="Group 4314"/>
          <p:cNvGrpSpPr/>
          <p:nvPr/>
        </p:nvGrpSpPr>
        <p:grpSpPr>
          <a:xfrm flipH="1">
            <a:off x="5353050" y="3506880"/>
            <a:ext cx="304800" cy="333190"/>
            <a:chOff x="0" y="0"/>
            <a:chExt cx="304799" cy="333188"/>
          </a:xfrm>
        </p:grpSpPr>
        <p:sp>
          <p:nvSpPr>
            <p:cNvPr id="4312" name="Shape 4312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BFA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313" name="Shape 4313"/>
            <p:cNvSpPr/>
            <p:nvPr/>
          </p:nvSpPr>
          <p:spPr>
            <a:xfrm flipH="1"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6</a:t>
              </a:r>
            </a:p>
          </p:txBody>
        </p:sp>
      </p:grpSp>
      <p:grpSp>
        <p:nvGrpSpPr>
          <p:cNvPr id="4317" name="Group 4317"/>
          <p:cNvGrpSpPr/>
          <p:nvPr/>
        </p:nvGrpSpPr>
        <p:grpSpPr>
          <a:xfrm>
            <a:off x="3124200" y="3506880"/>
            <a:ext cx="304800" cy="333190"/>
            <a:chOff x="0" y="0"/>
            <a:chExt cx="304799" cy="333188"/>
          </a:xfrm>
        </p:grpSpPr>
        <p:sp>
          <p:nvSpPr>
            <p:cNvPr id="4315" name="Shape 4315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316" name="Shape 4316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5</a:t>
              </a:r>
            </a:p>
          </p:txBody>
        </p:sp>
      </p:grpSp>
      <p:grpSp>
        <p:nvGrpSpPr>
          <p:cNvPr id="4320" name="Group 4320"/>
          <p:cNvGrpSpPr/>
          <p:nvPr/>
        </p:nvGrpSpPr>
        <p:grpSpPr>
          <a:xfrm>
            <a:off x="4229100" y="3506880"/>
            <a:ext cx="304800" cy="333190"/>
            <a:chOff x="0" y="0"/>
            <a:chExt cx="304799" cy="333188"/>
          </a:xfrm>
        </p:grpSpPr>
        <p:sp>
          <p:nvSpPr>
            <p:cNvPr id="4318" name="Shape 4318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319" name="Shape 4319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FDFDC5"/>
                </a:buClr>
                <a:buFont typeface="Times New Roman"/>
                <a:defRPr b="1"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5</a:t>
              </a:r>
            </a:p>
          </p:txBody>
        </p:sp>
      </p:grpSp>
      <p:grpSp>
        <p:nvGrpSpPr>
          <p:cNvPr id="4323" name="Group 4323"/>
          <p:cNvGrpSpPr/>
          <p:nvPr/>
        </p:nvGrpSpPr>
        <p:grpSpPr>
          <a:xfrm>
            <a:off x="1981200" y="3506880"/>
            <a:ext cx="304800" cy="333190"/>
            <a:chOff x="0" y="0"/>
            <a:chExt cx="304799" cy="333188"/>
          </a:xfrm>
        </p:grpSpPr>
        <p:sp>
          <p:nvSpPr>
            <p:cNvPr id="4321" name="Shape 4321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322" name="Shape 4322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6</a:t>
              </a:r>
            </a:p>
          </p:txBody>
        </p:sp>
      </p:grpSp>
      <p:grpSp>
        <p:nvGrpSpPr>
          <p:cNvPr id="4326" name="Group 4326"/>
          <p:cNvGrpSpPr/>
          <p:nvPr/>
        </p:nvGrpSpPr>
        <p:grpSpPr>
          <a:xfrm flipH="1">
            <a:off x="4572000" y="2500405"/>
            <a:ext cx="304800" cy="333190"/>
            <a:chOff x="0" y="0"/>
            <a:chExt cx="304799" cy="333188"/>
          </a:xfrm>
        </p:grpSpPr>
        <p:sp>
          <p:nvSpPr>
            <p:cNvPr id="4324" name="Shape 4324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325" name="Shape 4325"/>
            <p:cNvSpPr/>
            <p:nvPr/>
          </p:nvSpPr>
          <p:spPr>
            <a:xfrm flipH="1"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FDFDC5"/>
                </a:buClr>
                <a:buFont typeface="Times New Roman"/>
                <a:defRPr b="1"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7</a:t>
              </a:r>
            </a:p>
          </p:txBody>
        </p:sp>
      </p:grpSp>
      <p:grpSp>
        <p:nvGrpSpPr>
          <p:cNvPr id="4329" name="Group 4329"/>
          <p:cNvGrpSpPr/>
          <p:nvPr/>
        </p:nvGrpSpPr>
        <p:grpSpPr>
          <a:xfrm>
            <a:off x="2743200" y="2500405"/>
            <a:ext cx="304800" cy="333190"/>
            <a:chOff x="0" y="0"/>
            <a:chExt cx="304799" cy="333188"/>
          </a:xfrm>
        </p:grpSpPr>
        <p:sp>
          <p:nvSpPr>
            <p:cNvPr id="4327" name="Shape 4327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BFA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328" name="Shape 4328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7</a:t>
              </a:r>
            </a:p>
          </p:txBody>
        </p:sp>
      </p:grpSp>
      <p:grpSp>
        <p:nvGrpSpPr>
          <p:cNvPr id="4332" name="Group 4332"/>
          <p:cNvGrpSpPr/>
          <p:nvPr/>
        </p:nvGrpSpPr>
        <p:grpSpPr>
          <a:xfrm>
            <a:off x="3657600" y="1555843"/>
            <a:ext cx="304800" cy="333190"/>
            <a:chOff x="0" y="0"/>
            <a:chExt cx="304799" cy="333188"/>
          </a:xfrm>
        </p:grpSpPr>
        <p:sp>
          <p:nvSpPr>
            <p:cNvPr id="4330" name="Shape 4330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1116D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331" name="Shape 4331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FDFDC5"/>
                </a:buClr>
                <a:buFont typeface="Times New Roman"/>
                <a:defRPr b="1"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9</a:t>
              </a:r>
            </a:p>
          </p:txBody>
        </p:sp>
      </p:grpSp>
      <p:sp>
        <p:nvSpPr>
          <p:cNvPr id="4333" name="Shape 4333"/>
          <p:cNvSpPr/>
          <p:nvPr/>
        </p:nvSpPr>
        <p:spPr>
          <a:xfrm>
            <a:off x="7604125" y="1412875"/>
            <a:ext cx="6351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Initial</a:t>
            </a:r>
          </a:p>
        </p:txBody>
      </p:sp>
      <p:sp>
        <p:nvSpPr>
          <p:cNvPr id="4334" name="Shape 4334"/>
          <p:cNvSpPr/>
          <p:nvPr/>
        </p:nvSpPr>
        <p:spPr>
          <a:xfrm>
            <a:off x="8797925" y="1828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4335" name="Shape 4335"/>
          <p:cNvSpPr/>
          <p:nvPr/>
        </p:nvSpPr>
        <p:spPr>
          <a:xfrm>
            <a:off x="7604125" y="1752600"/>
            <a:ext cx="73481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Visited</a:t>
            </a:r>
          </a:p>
        </p:txBody>
      </p:sp>
      <p:sp>
        <p:nvSpPr>
          <p:cNvPr id="4336" name="Shape 4336"/>
          <p:cNvSpPr/>
          <p:nvPr/>
        </p:nvSpPr>
        <p:spPr>
          <a:xfrm>
            <a:off x="8797925" y="216852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4337" name="Shape 4337"/>
          <p:cNvSpPr/>
          <p:nvPr/>
        </p:nvSpPr>
        <p:spPr>
          <a:xfrm>
            <a:off x="7604125" y="2092325"/>
            <a:ext cx="67191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Fringe</a:t>
            </a:r>
          </a:p>
        </p:txBody>
      </p:sp>
      <p:sp>
        <p:nvSpPr>
          <p:cNvPr id="4338" name="Shape 4338"/>
          <p:cNvSpPr/>
          <p:nvPr/>
        </p:nvSpPr>
        <p:spPr>
          <a:xfrm>
            <a:off x="8797925" y="25082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7C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4339" name="Shape 4339"/>
          <p:cNvSpPr/>
          <p:nvPr/>
        </p:nvSpPr>
        <p:spPr>
          <a:xfrm>
            <a:off x="7604125" y="2432050"/>
            <a:ext cx="8150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Current</a:t>
            </a:r>
          </a:p>
        </p:txBody>
      </p:sp>
      <p:sp>
        <p:nvSpPr>
          <p:cNvPr id="4340" name="Shape 4340"/>
          <p:cNvSpPr/>
          <p:nvPr/>
        </p:nvSpPr>
        <p:spPr>
          <a:xfrm>
            <a:off x="8797925" y="28479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4341" name="Shape 4341"/>
          <p:cNvSpPr/>
          <p:nvPr/>
        </p:nvSpPr>
        <p:spPr>
          <a:xfrm>
            <a:off x="7604125" y="2771775"/>
            <a:ext cx="71566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Visible</a:t>
            </a:r>
          </a:p>
        </p:txBody>
      </p:sp>
      <p:sp>
        <p:nvSpPr>
          <p:cNvPr id="4342" name="Shape 4342"/>
          <p:cNvSpPr/>
          <p:nvPr/>
        </p:nvSpPr>
        <p:spPr>
          <a:xfrm>
            <a:off x="8797925" y="31877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4343" name="Shape 4343"/>
          <p:cNvSpPr/>
          <p:nvPr/>
        </p:nvSpPr>
        <p:spPr>
          <a:xfrm>
            <a:off x="7604125" y="3111500"/>
            <a:ext cx="5229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Goal</a:t>
            </a:r>
          </a:p>
        </p:txBody>
      </p:sp>
      <p:sp>
        <p:nvSpPr>
          <p:cNvPr id="4344" name="Shape 4344"/>
          <p:cNvSpPr/>
          <p:nvPr/>
        </p:nvSpPr>
        <p:spPr>
          <a:xfrm>
            <a:off x="3429000" y="158591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</a:t>
            </a:r>
          </a:p>
        </p:txBody>
      </p:sp>
      <p:sp>
        <p:nvSpPr>
          <p:cNvPr id="4345" name="Shape 4345"/>
          <p:cNvSpPr/>
          <p:nvPr/>
        </p:nvSpPr>
        <p:spPr>
          <a:xfrm>
            <a:off x="25146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</a:t>
            </a:r>
          </a:p>
        </p:txBody>
      </p:sp>
      <p:sp>
        <p:nvSpPr>
          <p:cNvPr id="4346" name="Shape 4346"/>
          <p:cNvSpPr/>
          <p:nvPr/>
        </p:nvSpPr>
        <p:spPr>
          <a:xfrm>
            <a:off x="43434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</a:t>
            </a:r>
          </a:p>
        </p:txBody>
      </p:sp>
      <p:sp>
        <p:nvSpPr>
          <p:cNvPr id="4347" name="Shape 4347"/>
          <p:cNvSpPr/>
          <p:nvPr/>
        </p:nvSpPr>
        <p:spPr>
          <a:xfrm>
            <a:off x="1752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4</a:t>
            </a:r>
          </a:p>
        </p:txBody>
      </p:sp>
      <p:sp>
        <p:nvSpPr>
          <p:cNvPr id="4348" name="Shape 4348"/>
          <p:cNvSpPr/>
          <p:nvPr/>
        </p:nvSpPr>
        <p:spPr>
          <a:xfrm>
            <a:off x="2895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5</a:t>
            </a:r>
          </a:p>
        </p:txBody>
      </p:sp>
      <p:sp>
        <p:nvSpPr>
          <p:cNvPr id="4349" name="Shape 4349"/>
          <p:cNvSpPr/>
          <p:nvPr/>
        </p:nvSpPr>
        <p:spPr>
          <a:xfrm>
            <a:off x="4038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6</a:t>
            </a:r>
          </a:p>
        </p:txBody>
      </p:sp>
      <p:sp>
        <p:nvSpPr>
          <p:cNvPr id="4350" name="Shape 4350"/>
          <p:cNvSpPr/>
          <p:nvPr/>
        </p:nvSpPr>
        <p:spPr>
          <a:xfrm>
            <a:off x="5105400" y="353695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7</a:t>
            </a:r>
          </a:p>
        </p:txBody>
      </p:sp>
      <p:sp>
        <p:nvSpPr>
          <p:cNvPr id="4351" name="Shape 4351"/>
          <p:cNvSpPr/>
          <p:nvPr/>
        </p:nvSpPr>
        <p:spPr>
          <a:xfrm>
            <a:off x="9906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8</a:t>
            </a:r>
          </a:p>
        </p:txBody>
      </p:sp>
      <p:sp>
        <p:nvSpPr>
          <p:cNvPr id="4352" name="Shape 4352"/>
          <p:cNvSpPr/>
          <p:nvPr/>
        </p:nvSpPr>
        <p:spPr>
          <a:xfrm>
            <a:off x="16764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9</a:t>
            </a:r>
          </a:p>
        </p:txBody>
      </p:sp>
      <p:sp>
        <p:nvSpPr>
          <p:cNvPr id="4353" name="Shape 4353"/>
          <p:cNvSpPr/>
          <p:nvPr/>
        </p:nvSpPr>
        <p:spPr>
          <a:xfrm>
            <a:off x="23622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10</a:t>
            </a:r>
          </a:p>
        </p:txBody>
      </p:sp>
      <p:sp>
        <p:nvSpPr>
          <p:cNvPr id="4354" name="Shape 4354"/>
          <p:cNvSpPr/>
          <p:nvPr/>
        </p:nvSpPr>
        <p:spPr>
          <a:xfrm>
            <a:off x="3048000" y="4510087"/>
            <a:ext cx="247105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11</a:t>
            </a:r>
          </a:p>
        </p:txBody>
      </p:sp>
      <p:sp>
        <p:nvSpPr>
          <p:cNvPr id="4355" name="Shape 4355"/>
          <p:cNvSpPr/>
          <p:nvPr/>
        </p:nvSpPr>
        <p:spPr>
          <a:xfrm>
            <a:off x="37338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12</a:t>
            </a:r>
          </a:p>
        </p:txBody>
      </p:sp>
      <p:sp>
        <p:nvSpPr>
          <p:cNvPr id="4356" name="Shape 4356"/>
          <p:cNvSpPr/>
          <p:nvPr/>
        </p:nvSpPr>
        <p:spPr>
          <a:xfrm>
            <a:off x="44196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13</a:t>
            </a:r>
          </a:p>
        </p:txBody>
      </p:sp>
      <p:sp>
        <p:nvSpPr>
          <p:cNvPr id="4357" name="Shape 4357"/>
          <p:cNvSpPr/>
          <p:nvPr/>
        </p:nvSpPr>
        <p:spPr>
          <a:xfrm>
            <a:off x="53340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14</a:t>
            </a:r>
          </a:p>
        </p:txBody>
      </p:sp>
      <p:sp>
        <p:nvSpPr>
          <p:cNvPr id="4358" name="Shape 4358"/>
          <p:cNvSpPr/>
          <p:nvPr/>
        </p:nvSpPr>
        <p:spPr>
          <a:xfrm>
            <a:off x="58674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15</a:t>
            </a:r>
          </a:p>
        </p:txBody>
      </p:sp>
      <p:sp>
        <p:nvSpPr>
          <p:cNvPr id="4359" name="Shape 4359"/>
          <p:cNvSpPr/>
          <p:nvPr/>
        </p:nvSpPr>
        <p:spPr>
          <a:xfrm>
            <a:off x="510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</a:t>
            </a:r>
          </a:p>
        </p:txBody>
      </p:sp>
      <p:sp>
        <p:nvSpPr>
          <p:cNvPr id="4360" name="Shape 4360"/>
          <p:cNvSpPr/>
          <p:nvPr/>
        </p:nvSpPr>
        <p:spPr>
          <a:xfrm>
            <a:off x="891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17</a:t>
            </a:r>
          </a:p>
        </p:txBody>
      </p:sp>
      <p:sp>
        <p:nvSpPr>
          <p:cNvPr id="4361" name="Shape 4361"/>
          <p:cNvSpPr/>
          <p:nvPr/>
        </p:nvSpPr>
        <p:spPr>
          <a:xfrm>
            <a:off x="1348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18</a:t>
            </a:r>
          </a:p>
        </p:txBody>
      </p:sp>
      <p:sp>
        <p:nvSpPr>
          <p:cNvPr id="4362" name="Shape 4362"/>
          <p:cNvSpPr/>
          <p:nvPr/>
        </p:nvSpPr>
        <p:spPr>
          <a:xfrm>
            <a:off x="1729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19</a:t>
            </a:r>
          </a:p>
        </p:txBody>
      </p:sp>
      <p:sp>
        <p:nvSpPr>
          <p:cNvPr id="4363" name="Shape 4363"/>
          <p:cNvSpPr/>
          <p:nvPr/>
        </p:nvSpPr>
        <p:spPr>
          <a:xfrm>
            <a:off x="21869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</a:t>
            </a:r>
          </a:p>
        </p:txBody>
      </p:sp>
      <p:sp>
        <p:nvSpPr>
          <p:cNvPr id="4364" name="Shape 4364"/>
          <p:cNvSpPr/>
          <p:nvPr/>
        </p:nvSpPr>
        <p:spPr>
          <a:xfrm>
            <a:off x="2644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</a:t>
            </a:r>
          </a:p>
        </p:txBody>
      </p:sp>
      <p:sp>
        <p:nvSpPr>
          <p:cNvPr id="4365" name="Shape 4365"/>
          <p:cNvSpPr/>
          <p:nvPr/>
        </p:nvSpPr>
        <p:spPr>
          <a:xfrm>
            <a:off x="3025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22</a:t>
            </a:r>
          </a:p>
        </p:txBody>
      </p:sp>
      <p:sp>
        <p:nvSpPr>
          <p:cNvPr id="4366" name="Shape 4366"/>
          <p:cNvSpPr/>
          <p:nvPr/>
        </p:nvSpPr>
        <p:spPr>
          <a:xfrm>
            <a:off x="34823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23</a:t>
            </a:r>
          </a:p>
        </p:txBody>
      </p:sp>
      <p:sp>
        <p:nvSpPr>
          <p:cNvPr id="4367" name="Shape 4367"/>
          <p:cNvSpPr/>
          <p:nvPr/>
        </p:nvSpPr>
        <p:spPr>
          <a:xfrm>
            <a:off x="3939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24</a:t>
            </a:r>
          </a:p>
        </p:txBody>
      </p:sp>
      <p:sp>
        <p:nvSpPr>
          <p:cNvPr id="4368" name="Shape 4368"/>
          <p:cNvSpPr/>
          <p:nvPr/>
        </p:nvSpPr>
        <p:spPr>
          <a:xfrm>
            <a:off x="4396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25</a:t>
            </a:r>
          </a:p>
        </p:txBody>
      </p:sp>
      <p:sp>
        <p:nvSpPr>
          <p:cNvPr id="4369" name="Shape 4369"/>
          <p:cNvSpPr/>
          <p:nvPr/>
        </p:nvSpPr>
        <p:spPr>
          <a:xfrm>
            <a:off x="4777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26</a:t>
            </a:r>
          </a:p>
        </p:txBody>
      </p:sp>
      <p:sp>
        <p:nvSpPr>
          <p:cNvPr id="4370" name="Shape 4370"/>
          <p:cNvSpPr/>
          <p:nvPr/>
        </p:nvSpPr>
        <p:spPr>
          <a:xfrm>
            <a:off x="52349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27</a:t>
            </a:r>
          </a:p>
        </p:txBody>
      </p:sp>
      <p:sp>
        <p:nvSpPr>
          <p:cNvPr id="4371" name="Shape 4371"/>
          <p:cNvSpPr/>
          <p:nvPr/>
        </p:nvSpPr>
        <p:spPr>
          <a:xfrm>
            <a:off x="5692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28</a:t>
            </a:r>
          </a:p>
        </p:txBody>
      </p:sp>
      <p:sp>
        <p:nvSpPr>
          <p:cNvPr id="4372" name="Shape 4372"/>
          <p:cNvSpPr/>
          <p:nvPr/>
        </p:nvSpPr>
        <p:spPr>
          <a:xfrm>
            <a:off x="6073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29</a:t>
            </a:r>
          </a:p>
        </p:txBody>
      </p:sp>
      <p:sp>
        <p:nvSpPr>
          <p:cNvPr id="4373" name="Shape 4373"/>
          <p:cNvSpPr/>
          <p:nvPr/>
        </p:nvSpPr>
        <p:spPr>
          <a:xfrm>
            <a:off x="65303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30</a:t>
            </a:r>
          </a:p>
        </p:txBody>
      </p:sp>
      <p:sp>
        <p:nvSpPr>
          <p:cNvPr id="4374" name="Shape 4374"/>
          <p:cNvSpPr/>
          <p:nvPr/>
        </p:nvSpPr>
        <p:spPr>
          <a:xfrm>
            <a:off x="6987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</a:t>
            </a:r>
          </a:p>
        </p:txBody>
      </p:sp>
      <p:sp>
        <p:nvSpPr>
          <p:cNvPr id="4375" name="Shape 4375"/>
          <p:cNvSpPr/>
          <p:nvPr/>
        </p:nvSpPr>
        <p:spPr>
          <a:xfrm>
            <a:off x="2971800" y="20955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4</a:t>
            </a:r>
          </a:p>
        </p:txBody>
      </p:sp>
      <p:sp>
        <p:nvSpPr>
          <p:cNvPr id="4376" name="Shape 4376"/>
          <p:cNvSpPr/>
          <p:nvPr/>
        </p:nvSpPr>
        <p:spPr>
          <a:xfrm>
            <a:off x="4267200" y="20955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3</a:t>
            </a:r>
          </a:p>
        </p:txBody>
      </p:sp>
      <p:sp>
        <p:nvSpPr>
          <p:cNvPr id="4377" name="Shape 4377"/>
          <p:cNvSpPr/>
          <p:nvPr/>
        </p:nvSpPr>
        <p:spPr>
          <a:xfrm>
            <a:off x="2209800" y="3048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7</a:t>
            </a:r>
          </a:p>
        </p:txBody>
      </p:sp>
      <p:sp>
        <p:nvSpPr>
          <p:cNvPr id="4378" name="Shape 4378"/>
          <p:cNvSpPr/>
          <p:nvPr/>
        </p:nvSpPr>
        <p:spPr>
          <a:xfrm>
            <a:off x="1524000" y="40005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2</a:t>
            </a:r>
          </a:p>
        </p:txBody>
      </p:sp>
      <p:sp>
        <p:nvSpPr>
          <p:cNvPr id="4379" name="Shape 4379"/>
          <p:cNvSpPr/>
          <p:nvPr/>
        </p:nvSpPr>
        <p:spPr>
          <a:xfrm>
            <a:off x="3124200" y="3048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2</a:t>
            </a:r>
          </a:p>
        </p:txBody>
      </p:sp>
      <p:sp>
        <p:nvSpPr>
          <p:cNvPr id="4380" name="Shape 4380"/>
          <p:cNvSpPr/>
          <p:nvPr/>
        </p:nvSpPr>
        <p:spPr>
          <a:xfrm>
            <a:off x="4267200" y="3048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2</a:t>
            </a:r>
          </a:p>
        </p:txBody>
      </p:sp>
      <p:sp>
        <p:nvSpPr>
          <p:cNvPr id="4381" name="Shape 4381"/>
          <p:cNvSpPr/>
          <p:nvPr/>
        </p:nvSpPr>
        <p:spPr>
          <a:xfrm>
            <a:off x="5029200" y="3048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4</a:t>
            </a:r>
          </a:p>
        </p:txBody>
      </p:sp>
      <p:sp>
        <p:nvSpPr>
          <p:cNvPr id="4382" name="Shape 4382"/>
          <p:cNvSpPr/>
          <p:nvPr/>
        </p:nvSpPr>
        <p:spPr>
          <a:xfrm>
            <a:off x="2057400" y="40005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5</a:t>
            </a:r>
          </a:p>
        </p:txBody>
      </p:sp>
      <p:sp>
        <p:nvSpPr>
          <p:cNvPr id="4383" name="Shape 4383"/>
          <p:cNvSpPr/>
          <p:nvPr/>
        </p:nvSpPr>
        <p:spPr>
          <a:xfrm>
            <a:off x="2743200" y="40005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4</a:t>
            </a:r>
          </a:p>
        </p:txBody>
      </p:sp>
      <p:sp>
        <p:nvSpPr>
          <p:cNvPr id="4384" name="Shape 4384"/>
          <p:cNvSpPr/>
          <p:nvPr/>
        </p:nvSpPr>
        <p:spPr>
          <a:xfrm>
            <a:off x="3429000" y="40005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4</a:t>
            </a:r>
          </a:p>
        </p:txBody>
      </p:sp>
      <p:sp>
        <p:nvSpPr>
          <p:cNvPr id="4385" name="Shape 4385"/>
          <p:cNvSpPr/>
          <p:nvPr/>
        </p:nvSpPr>
        <p:spPr>
          <a:xfrm>
            <a:off x="3962400" y="40005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4</a:t>
            </a:r>
          </a:p>
        </p:txBody>
      </p:sp>
      <p:sp>
        <p:nvSpPr>
          <p:cNvPr id="4386" name="Shape 4386"/>
          <p:cNvSpPr/>
          <p:nvPr/>
        </p:nvSpPr>
        <p:spPr>
          <a:xfrm>
            <a:off x="4343400" y="40005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3</a:t>
            </a:r>
          </a:p>
        </p:txBody>
      </p:sp>
      <p:sp>
        <p:nvSpPr>
          <p:cNvPr id="4387" name="Shape 4387"/>
          <p:cNvSpPr/>
          <p:nvPr/>
        </p:nvSpPr>
        <p:spPr>
          <a:xfrm>
            <a:off x="5257800" y="40005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6</a:t>
            </a:r>
          </a:p>
        </p:txBody>
      </p:sp>
      <p:sp>
        <p:nvSpPr>
          <p:cNvPr id="4388" name="Shape 4388"/>
          <p:cNvSpPr/>
          <p:nvPr/>
        </p:nvSpPr>
        <p:spPr>
          <a:xfrm>
            <a:off x="5943600" y="40005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9</a:t>
            </a:r>
          </a:p>
        </p:txBody>
      </p:sp>
      <p:sp>
        <p:nvSpPr>
          <p:cNvPr id="4389" name="Shape 4389"/>
          <p:cNvSpPr/>
          <p:nvPr/>
        </p:nvSpPr>
        <p:spPr>
          <a:xfrm>
            <a:off x="7620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3</a:t>
            </a:r>
          </a:p>
        </p:txBody>
      </p:sp>
      <p:sp>
        <p:nvSpPr>
          <p:cNvPr id="4390" name="Shape 4390"/>
          <p:cNvSpPr/>
          <p:nvPr/>
        </p:nvSpPr>
        <p:spPr>
          <a:xfrm>
            <a:off x="11430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4</a:t>
            </a:r>
          </a:p>
        </p:txBody>
      </p:sp>
      <p:sp>
        <p:nvSpPr>
          <p:cNvPr id="4391" name="Shape 4391"/>
          <p:cNvSpPr/>
          <p:nvPr/>
        </p:nvSpPr>
        <p:spPr>
          <a:xfrm>
            <a:off x="15240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7</a:t>
            </a:r>
          </a:p>
        </p:txBody>
      </p:sp>
      <p:sp>
        <p:nvSpPr>
          <p:cNvPr id="4392" name="Shape 4392"/>
          <p:cNvSpPr/>
          <p:nvPr/>
        </p:nvSpPr>
        <p:spPr>
          <a:xfrm>
            <a:off x="19812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2</a:t>
            </a:r>
          </a:p>
        </p:txBody>
      </p:sp>
      <p:sp>
        <p:nvSpPr>
          <p:cNvPr id="4393" name="Shape 4393"/>
          <p:cNvSpPr/>
          <p:nvPr/>
        </p:nvSpPr>
        <p:spPr>
          <a:xfrm>
            <a:off x="23622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4</a:t>
            </a:r>
          </a:p>
        </p:txBody>
      </p:sp>
      <p:sp>
        <p:nvSpPr>
          <p:cNvPr id="4394" name="Shape 4394"/>
          <p:cNvSpPr/>
          <p:nvPr/>
        </p:nvSpPr>
        <p:spPr>
          <a:xfrm>
            <a:off x="27432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8</a:t>
            </a:r>
          </a:p>
        </p:txBody>
      </p:sp>
      <p:sp>
        <p:nvSpPr>
          <p:cNvPr id="4395" name="Shape 4395"/>
          <p:cNvSpPr/>
          <p:nvPr/>
        </p:nvSpPr>
        <p:spPr>
          <a:xfrm>
            <a:off x="31242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6</a:t>
            </a:r>
          </a:p>
        </p:txBody>
      </p:sp>
      <p:sp>
        <p:nvSpPr>
          <p:cNvPr id="4396" name="Shape 4396"/>
          <p:cNvSpPr/>
          <p:nvPr/>
        </p:nvSpPr>
        <p:spPr>
          <a:xfrm>
            <a:off x="38100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4</a:t>
            </a:r>
          </a:p>
        </p:txBody>
      </p:sp>
      <p:sp>
        <p:nvSpPr>
          <p:cNvPr id="4397" name="Shape 4397"/>
          <p:cNvSpPr/>
          <p:nvPr/>
        </p:nvSpPr>
        <p:spPr>
          <a:xfrm>
            <a:off x="43434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3</a:t>
            </a:r>
          </a:p>
        </p:txBody>
      </p:sp>
      <p:sp>
        <p:nvSpPr>
          <p:cNvPr id="4398" name="Shape 4398"/>
          <p:cNvSpPr/>
          <p:nvPr/>
        </p:nvSpPr>
        <p:spPr>
          <a:xfrm>
            <a:off x="46482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4</a:t>
            </a:r>
          </a:p>
        </p:txBody>
      </p:sp>
      <p:sp>
        <p:nvSpPr>
          <p:cNvPr id="4399" name="Shape 4399"/>
          <p:cNvSpPr/>
          <p:nvPr/>
        </p:nvSpPr>
        <p:spPr>
          <a:xfrm>
            <a:off x="51054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2</a:t>
            </a:r>
          </a:p>
        </p:txBody>
      </p:sp>
      <p:sp>
        <p:nvSpPr>
          <p:cNvPr id="4400" name="Shape 4400"/>
          <p:cNvSpPr/>
          <p:nvPr/>
        </p:nvSpPr>
        <p:spPr>
          <a:xfrm>
            <a:off x="57912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3</a:t>
            </a:r>
          </a:p>
        </p:txBody>
      </p:sp>
      <p:sp>
        <p:nvSpPr>
          <p:cNvPr id="4401" name="Shape 4401"/>
          <p:cNvSpPr/>
          <p:nvPr/>
        </p:nvSpPr>
        <p:spPr>
          <a:xfrm>
            <a:off x="60960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9</a:t>
            </a:r>
          </a:p>
        </p:txBody>
      </p:sp>
      <p:sp>
        <p:nvSpPr>
          <p:cNvPr id="4402" name="Shape 4402"/>
          <p:cNvSpPr/>
          <p:nvPr/>
        </p:nvSpPr>
        <p:spPr>
          <a:xfrm>
            <a:off x="66294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2</a:t>
            </a:r>
          </a:p>
        </p:txBody>
      </p:sp>
      <p:sp>
        <p:nvSpPr>
          <p:cNvPr id="4403" name="Shape 4403"/>
          <p:cNvSpPr/>
          <p:nvPr/>
        </p:nvSpPr>
        <p:spPr>
          <a:xfrm>
            <a:off x="35052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5</a:t>
            </a:r>
          </a:p>
        </p:txBody>
      </p:sp>
      <p:sp>
        <p:nvSpPr>
          <p:cNvPr id="4404" name="Shape 4404"/>
          <p:cNvSpPr/>
          <p:nvPr/>
        </p:nvSpPr>
        <p:spPr>
          <a:xfrm>
            <a:off x="55626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8</a:t>
            </a:r>
          </a:p>
        </p:txBody>
      </p:sp>
      <p:sp>
        <p:nvSpPr>
          <p:cNvPr id="4405" name="Shape 4405"/>
          <p:cNvSpPr/>
          <p:nvPr/>
        </p:nvSpPr>
        <p:spPr>
          <a:xfrm>
            <a:off x="7604125" y="3851275"/>
            <a:ext cx="800522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Edge Cost</a:t>
            </a:r>
          </a:p>
        </p:txBody>
      </p:sp>
      <p:grpSp>
        <p:nvGrpSpPr>
          <p:cNvPr id="4408" name="Group 4408"/>
          <p:cNvGrpSpPr/>
          <p:nvPr/>
        </p:nvGrpSpPr>
        <p:grpSpPr>
          <a:xfrm flipH="1">
            <a:off x="8797925" y="4138705"/>
            <a:ext cx="304800" cy="333190"/>
            <a:chOff x="0" y="0"/>
            <a:chExt cx="304799" cy="333188"/>
          </a:xfrm>
        </p:grpSpPr>
        <p:sp>
          <p:nvSpPr>
            <p:cNvPr id="4406" name="Shape 4406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407" name="Shape 4407"/>
            <p:cNvSpPr/>
            <p:nvPr/>
          </p:nvSpPr>
          <p:spPr>
            <a:xfrm flipH="1"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7</a:t>
              </a:r>
            </a:p>
          </p:txBody>
        </p:sp>
      </p:grpSp>
      <p:sp>
        <p:nvSpPr>
          <p:cNvPr id="4409" name="Shape 4409"/>
          <p:cNvSpPr/>
          <p:nvPr/>
        </p:nvSpPr>
        <p:spPr>
          <a:xfrm>
            <a:off x="7604125" y="4121150"/>
            <a:ext cx="1079314" cy="333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 New Roman"/>
              <a:defRPr b="1"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Heuristics</a:t>
            </a:r>
          </a:p>
        </p:txBody>
      </p:sp>
      <p:sp>
        <p:nvSpPr>
          <p:cNvPr id="4410" name="Shape 4410"/>
          <p:cNvSpPr/>
          <p:nvPr/>
        </p:nvSpPr>
        <p:spPr>
          <a:xfrm>
            <a:off x="8816975" y="3851275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9</a:t>
            </a:r>
          </a:p>
        </p:txBody>
      </p:sp>
      <p:sp>
        <p:nvSpPr>
          <p:cNvPr id="4411" name="Shape 4411"/>
          <p:cNvSpPr/>
          <p:nvPr/>
        </p:nvSpPr>
        <p:spPr>
          <a:xfrm>
            <a:off x="2743200" y="22860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11</a:t>
            </a:r>
          </a:p>
        </p:txBody>
      </p:sp>
      <p:sp>
        <p:nvSpPr>
          <p:cNvPr id="4412" name="Shape 4412"/>
          <p:cNvSpPr/>
          <p:nvPr/>
        </p:nvSpPr>
        <p:spPr>
          <a:xfrm>
            <a:off x="4572000" y="22860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10</a:t>
            </a:r>
          </a:p>
        </p:txBody>
      </p:sp>
      <p:sp>
        <p:nvSpPr>
          <p:cNvPr id="4413" name="Shape 4413"/>
          <p:cNvSpPr/>
          <p:nvPr/>
        </p:nvSpPr>
        <p:spPr>
          <a:xfrm>
            <a:off x="1905000" y="32766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17</a:t>
            </a:r>
          </a:p>
        </p:txBody>
      </p:sp>
      <p:sp>
        <p:nvSpPr>
          <p:cNvPr id="4414" name="Shape 4414"/>
          <p:cNvSpPr/>
          <p:nvPr/>
        </p:nvSpPr>
        <p:spPr>
          <a:xfrm>
            <a:off x="3124200" y="32766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11</a:t>
            </a:r>
          </a:p>
        </p:txBody>
      </p:sp>
      <p:sp>
        <p:nvSpPr>
          <p:cNvPr id="4415" name="Shape 4415"/>
          <p:cNvSpPr/>
          <p:nvPr/>
        </p:nvSpPr>
        <p:spPr>
          <a:xfrm>
            <a:off x="4114800" y="32766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10</a:t>
            </a:r>
          </a:p>
        </p:txBody>
      </p:sp>
      <p:sp>
        <p:nvSpPr>
          <p:cNvPr id="4416" name="Shape 4416"/>
          <p:cNvSpPr/>
          <p:nvPr/>
        </p:nvSpPr>
        <p:spPr>
          <a:xfrm>
            <a:off x="5334000" y="32766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13</a:t>
            </a:r>
          </a:p>
        </p:txBody>
      </p:sp>
      <p:sp>
        <p:nvSpPr>
          <p:cNvPr id="4417" name="Shape 4417"/>
          <p:cNvSpPr/>
          <p:nvPr/>
        </p:nvSpPr>
        <p:spPr>
          <a:xfrm>
            <a:off x="1219200" y="42672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20</a:t>
            </a:r>
          </a:p>
        </p:txBody>
      </p:sp>
      <p:sp>
        <p:nvSpPr>
          <p:cNvPr id="4418" name="Shape 4418"/>
          <p:cNvSpPr/>
          <p:nvPr/>
        </p:nvSpPr>
        <p:spPr>
          <a:xfrm>
            <a:off x="1752600" y="42672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21</a:t>
            </a:r>
          </a:p>
        </p:txBody>
      </p:sp>
      <p:sp>
        <p:nvSpPr>
          <p:cNvPr id="4419" name="Shape 4419"/>
          <p:cNvSpPr/>
          <p:nvPr/>
        </p:nvSpPr>
        <p:spPr>
          <a:xfrm>
            <a:off x="3429000" y="42672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13</a:t>
            </a:r>
          </a:p>
        </p:txBody>
      </p:sp>
      <p:sp>
        <p:nvSpPr>
          <p:cNvPr id="4420" name="Shape 4420"/>
          <p:cNvSpPr/>
          <p:nvPr/>
        </p:nvSpPr>
        <p:spPr>
          <a:xfrm>
            <a:off x="4191000" y="42672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11</a:t>
            </a:r>
          </a:p>
        </p:txBody>
      </p:sp>
      <p:sp>
        <p:nvSpPr>
          <p:cNvPr id="4421" name="Shape 4421"/>
          <p:cNvSpPr/>
          <p:nvPr/>
        </p:nvSpPr>
        <p:spPr>
          <a:xfrm>
            <a:off x="4724400" y="42672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12</a:t>
            </a:r>
          </a:p>
        </p:txBody>
      </p:sp>
      <p:sp>
        <p:nvSpPr>
          <p:cNvPr id="4422" name="Shape 4422"/>
          <p:cNvSpPr/>
          <p:nvPr/>
        </p:nvSpPr>
        <p:spPr>
          <a:xfrm>
            <a:off x="5715000" y="42672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18</a:t>
            </a:r>
          </a:p>
        </p:txBody>
      </p:sp>
      <p:sp>
        <p:nvSpPr>
          <p:cNvPr id="4423" name="Shape 4423"/>
          <p:cNvSpPr/>
          <p:nvPr/>
        </p:nvSpPr>
        <p:spPr>
          <a:xfrm>
            <a:off x="6172200" y="42672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22</a:t>
            </a:r>
          </a:p>
        </p:txBody>
      </p:sp>
      <p:sp>
        <p:nvSpPr>
          <p:cNvPr id="4424" name="Shape 4424"/>
          <p:cNvSpPr/>
          <p:nvPr/>
        </p:nvSpPr>
        <p:spPr>
          <a:xfrm>
            <a:off x="381000" y="52578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24</a:t>
            </a:r>
          </a:p>
        </p:txBody>
      </p:sp>
      <p:sp>
        <p:nvSpPr>
          <p:cNvPr id="4425" name="Shape 4425"/>
          <p:cNvSpPr/>
          <p:nvPr/>
        </p:nvSpPr>
        <p:spPr>
          <a:xfrm>
            <a:off x="762000" y="52578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24</a:t>
            </a:r>
          </a:p>
        </p:txBody>
      </p:sp>
      <p:sp>
        <p:nvSpPr>
          <p:cNvPr id="4426" name="Shape 4426"/>
          <p:cNvSpPr/>
          <p:nvPr/>
        </p:nvSpPr>
        <p:spPr>
          <a:xfrm>
            <a:off x="1219200" y="52578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29</a:t>
            </a:r>
          </a:p>
        </p:txBody>
      </p:sp>
      <p:sp>
        <p:nvSpPr>
          <p:cNvPr id="4427" name="Shape 4427"/>
          <p:cNvSpPr/>
          <p:nvPr/>
        </p:nvSpPr>
        <p:spPr>
          <a:xfrm>
            <a:off x="1600200" y="52578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23</a:t>
            </a:r>
          </a:p>
        </p:txBody>
      </p:sp>
      <p:sp>
        <p:nvSpPr>
          <p:cNvPr id="4428" name="Shape 4428"/>
          <p:cNvSpPr/>
          <p:nvPr/>
        </p:nvSpPr>
        <p:spPr>
          <a:xfrm>
            <a:off x="2057400" y="52578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18</a:t>
            </a:r>
          </a:p>
        </p:txBody>
      </p:sp>
      <p:sp>
        <p:nvSpPr>
          <p:cNvPr id="4429" name="Shape 4429"/>
          <p:cNvSpPr/>
          <p:nvPr/>
        </p:nvSpPr>
        <p:spPr>
          <a:xfrm>
            <a:off x="2667000" y="52578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19</a:t>
            </a:r>
          </a:p>
        </p:txBody>
      </p:sp>
      <p:sp>
        <p:nvSpPr>
          <p:cNvPr id="4430" name="Shape 4430"/>
          <p:cNvSpPr/>
          <p:nvPr/>
        </p:nvSpPr>
        <p:spPr>
          <a:xfrm>
            <a:off x="3124200" y="52578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18</a:t>
            </a:r>
          </a:p>
        </p:txBody>
      </p:sp>
      <p:sp>
        <p:nvSpPr>
          <p:cNvPr id="4431" name="Shape 4431"/>
          <p:cNvSpPr/>
          <p:nvPr/>
        </p:nvSpPr>
        <p:spPr>
          <a:xfrm>
            <a:off x="3581400" y="52578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16</a:t>
            </a:r>
          </a:p>
        </p:txBody>
      </p:sp>
      <p:sp>
        <p:nvSpPr>
          <p:cNvPr id="4432" name="Shape 4432"/>
          <p:cNvSpPr/>
          <p:nvPr/>
        </p:nvSpPr>
        <p:spPr>
          <a:xfrm>
            <a:off x="3962400" y="52578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13</a:t>
            </a:r>
          </a:p>
        </p:txBody>
      </p:sp>
      <p:sp>
        <p:nvSpPr>
          <p:cNvPr id="4433" name="Shape 4433"/>
          <p:cNvSpPr/>
          <p:nvPr/>
        </p:nvSpPr>
        <p:spPr>
          <a:xfrm>
            <a:off x="4419600" y="52578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13</a:t>
            </a:r>
          </a:p>
        </p:txBody>
      </p:sp>
      <p:sp>
        <p:nvSpPr>
          <p:cNvPr id="4434" name="Shape 4434"/>
          <p:cNvSpPr/>
          <p:nvPr/>
        </p:nvSpPr>
        <p:spPr>
          <a:xfrm>
            <a:off x="4800600" y="52578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14</a:t>
            </a:r>
          </a:p>
        </p:txBody>
      </p:sp>
      <p:sp>
        <p:nvSpPr>
          <p:cNvPr id="4435" name="Shape 4435"/>
          <p:cNvSpPr/>
          <p:nvPr/>
        </p:nvSpPr>
        <p:spPr>
          <a:xfrm>
            <a:off x="5715000" y="52578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25</a:t>
            </a:r>
          </a:p>
        </p:txBody>
      </p:sp>
      <p:sp>
        <p:nvSpPr>
          <p:cNvPr id="4436" name="Shape 4436"/>
          <p:cNvSpPr/>
          <p:nvPr/>
        </p:nvSpPr>
        <p:spPr>
          <a:xfrm>
            <a:off x="6400800" y="52578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31</a:t>
            </a:r>
          </a:p>
        </p:txBody>
      </p:sp>
      <p:sp>
        <p:nvSpPr>
          <p:cNvPr id="4437" name="Shape 4437"/>
          <p:cNvSpPr/>
          <p:nvPr/>
        </p:nvSpPr>
        <p:spPr>
          <a:xfrm>
            <a:off x="6858000" y="52578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25</a:t>
            </a:r>
          </a:p>
        </p:txBody>
      </p:sp>
      <p:sp>
        <p:nvSpPr>
          <p:cNvPr id="4438" name="Shape 4438"/>
          <p:cNvSpPr/>
          <p:nvPr/>
        </p:nvSpPr>
        <p:spPr>
          <a:xfrm>
            <a:off x="5181600" y="52578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13</a:t>
            </a:r>
          </a:p>
        </p:txBody>
      </p:sp>
      <p:sp>
        <p:nvSpPr>
          <p:cNvPr id="4439" name="Shape 4439"/>
          <p:cNvSpPr/>
          <p:nvPr/>
        </p:nvSpPr>
        <p:spPr>
          <a:xfrm>
            <a:off x="7696200" y="4495800"/>
            <a:ext cx="6203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f-cost</a:t>
            </a:r>
          </a:p>
        </p:txBody>
      </p:sp>
      <p:sp>
        <p:nvSpPr>
          <p:cNvPr id="4440" name="Shape 4440"/>
          <p:cNvSpPr/>
          <p:nvPr/>
        </p:nvSpPr>
        <p:spPr>
          <a:xfrm>
            <a:off x="8756650" y="44958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10</a:t>
            </a:r>
          </a:p>
        </p:txBody>
      </p:sp>
      <p:sp>
        <p:nvSpPr>
          <p:cNvPr id="4441" name="Shape 4441"/>
          <p:cNvSpPr/>
          <p:nvPr/>
        </p:nvSpPr>
        <p:spPr>
          <a:xfrm>
            <a:off x="6096000" y="52578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21</a:t>
            </a:r>
          </a:p>
        </p:txBody>
      </p:sp>
      <p:sp>
        <p:nvSpPr>
          <p:cNvPr id="4442" name="Shape 4442"/>
          <p:cNvSpPr/>
          <p:nvPr/>
        </p:nvSpPr>
        <p:spPr>
          <a:xfrm>
            <a:off x="2514600" y="42672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14</a:t>
            </a:r>
          </a:p>
        </p:txBody>
      </p:sp>
      <p:sp>
        <p:nvSpPr>
          <p:cNvPr id="4443" name="Shape 4443"/>
          <p:cNvSpPr/>
          <p:nvPr/>
        </p:nvSpPr>
        <p:spPr>
          <a:xfrm rot="20700000">
            <a:off x="2830053" y="1365876"/>
            <a:ext cx="2209801" cy="3505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gradFill>
            <a:gsLst>
              <a:gs pos="0">
                <a:srgbClr val="6D166C">
                  <a:alpha val="10000"/>
                </a:srgbClr>
              </a:gs>
              <a:gs pos="100000">
                <a:srgbClr val="CE31CC">
                  <a:alpha val="10000"/>
                </a:srgbClr>
              </a:gs>
            </a:gsLst>
            <a:lin ang="16200000"/>
          </a:gra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4444" name="Shape 4444"/>
          <p:cNvSpPr/>
          <p:nvPr/>
        </p:nvSpPr>
        <p:spPr>
          <a:xfrm>
            <a:off x="7696200" y="4952999"/>
            <a:ext cx="1447800" cy="685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gradFill>
            <a:gsLst>
              <a:gs pos="0">
                <a:srgbClr val="6D166C">
                  <a:alpha val="10000"/>
                </a:srgbClr>
              </a:gs>
              <a:gs pos="100000">
                <a:srgbClr val="CE31CC">
                  <a:alpha val="10000"/>
                </a:srgbClr>
              </a:gs>
            </a:gsLst>
            <a:lin ang="16200000"/>
          </a:gra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4445" name="Shape 4445"/>
          <p:cNvSpPr/>
          <p:nvPr/>
        </p:nvSpPr>
        <p:spPr>
          <a:xfrm>
            <a:off x="7994650" y="5127625"/>
            <a:ext cx="85754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Contour</a:t>
            </a:r>
          </a:p>
        </p:txBody>
      </p:sp>
      <p:sp>
        <p:nvSpPr>
          <p:cNvPr id="4446" name="Shape 4446"/>
          <p:cNvSpPr/>
          <p:nvPr>
            <p:ph type="sldNum" sz="quarter" idx="2"/>
          </p:nvPr>
        </p:nvSpPr>
        <p:spPr>
          <a:xfrm rot="20250106">
            <a:off x="7028696" y="6325219"/>
            <a:ext cx="252811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8" name="Shape 4448"/>
          <p:cNvSpPr/>
          <p:nvPr/>
        </p:nvSpPr>
        <p:spPr>
          <a:xfrm>
            <a:off x="0" y="1295400"/>
            <a:ext cx="7620000" cy="5588000"/>
          </a:xfrm>
          <a:prstGeom prst="rect">
            <a:avLst/>
          </a:prstGeom>
          <a:solidFill>
            <a:srgbClr val="00D5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4449" name="Shape 44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A* Snapshot with Contour f=13</a:t>
            </a:r>
          </a:p>
        </p:txBody>
      </p:sp>
      <p:sp>
        <p:nvSpPr>
          <p:cNvPr id="4450" name="Shape 4450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451" name="Shape 4451"/>
          <p:cNvSpPr/>
          <p:nvPr/>
        </p:nvSpPr>
        <p:spPr>
          <a:xfrm>
            <a:off x="8797925" y="1489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1116D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4452" name="Shape 4452"/>
          <p:cNvSpPr/>
          <p:nvPr/>
        </p:nvSpPr>
        <p:spPr>
          <a:xfrm flipV="1">
            <a:off x="2209800" y="27432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53" name="Shape 4453"/>
          <p:cNvSpPr/>
          <p:nvPr/>
        </p:nvSpPr>
        <p:spPr>
          <a:xfrm flipV="1">
            <a:off x="1447800" y="37338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54" name="Shape 4454"/>
          <p:cNvSpPr/>
          <p:nvPr/>
        </p:nvSpPr>
        <p:spPr>
          <a:xfrm flipV="1">
            <a:off x="685800" y="47244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55" name="Shape 4455"/>
          <p:cNvSpPr/>
          <p:nvPr/>
        </p:nvSpPr>
        <p:spPr>
          <a:xfrm>
            <a:off x="38862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56" name="Shape 4456"/>
          <p:cNvSpPr/>
          <p:nvPr/>
        </p:nvSpPr>
        <p:spPr>
          <a:xfrm flipH="1">
            <a:off x="29718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57" name="Shape 4457"/>
          <p:cNvSpPr/>
          <p:nvPr/>
        </p:nvSpPr>
        <p:spPr>
          <a:xfrm>
            <a:off x="4800600" y="2819400"/>
            <a:ext cx="6096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58" name="Shape 4458"/>
          <p:cNvSpPr/>
          <p:nvPr/>
        </p:nvSpPr>
        <p:spPr>
          <a:xfrm>
            <a:off x="5562600" y="3733800"/>
            <a:ext cx="6858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59" name="Shape 4459"/>
          <p:cNvSpPr/>
          <p:nvPr/>
        </p:nvSpPr>
        <p:spPr>
          <a:xfrm>
            <a:off x="6324600" y="4724400"/>
            <a:ext cx="6858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60" name="Shape 4460"/>
          <p:cNvSpPr/>
          <p:nvPr/>
        </p:nvSpPr>
        <p:spPr>
          <a:xfrm>
            <a:off x="29718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61" name="Shape 4461"/>
          <p:cNvSpPr/>
          <p:nvPr/>
        </p:nvSpPr>
        <p:spPr>
          <a:xfrm flipH="1">
            <a:off x="44196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62" name="Shape 4462"/>
          <p:cNvSpPr/>
          <p:nvPr/>
        </p:nvSpPr>
        <p:spPr>
          <a:xfrm flipH="1">
            <a:off x="2057400" y="38100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63" name="Shape 4463"/>
          <p:cNvSpPr/>
          <p:nvPr/>
        </p:nvSpPr>
        <p:spPr>
          <a:xfrm flipH="1">
            <a:off x="2819400" y="38100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64" name="Shape 4464"/>
          <p:cNvSpPr/>
          <p:nvPr/>
        </p:nvSpPr>
        <p:spPr>
          <a:xfrm>
            <a:off x="3352800" y="38100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65" name="Shape 4465"/>
          <p:cNvSpPr/>
          <p:nvPr/>
        </p:nvSpPr>
        <p:spPr>
          <a:xfrm flipH="1">
            <a:off x="4191000" y="38100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66" name="Shape 4466"/>
          <p:cNvSpPr/>
          <p:nvPr/>
        </p:nvSpPr>
        <p:spPr>
          <a:xfrm>
            <a:off x="4419600" y="38100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67" name="Shape 4467"/>
          <p:cNvSpPr/>
          <p:nvPr/>
        </p:nvSpPr>
        <p:spPr>
          <a:xfrm>
            <a:off x="5486400" y="3733800"/>
            <a:ext cx="2286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68" name="Shape 4468"/>
          <p:cNvSpPr/>
          <p:nvPr/>
        </p:nvSpPr>
        <p:spPr>
          <a:xfrm flipH="1">
            <a:off x="1066800" y="4800600"/>
            <a:ext cx="3048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69" name="Shape 4469"/>
          <p:cNvSpPr/>
          <p:nvPr/>
        </p:nvSpPr>
        <p:spPr>
          <a:xfrm flipH="1">
            <a:off x="1524000" y="4800600"/>
            <a:ext cx="4572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70" name="Shape 4470"/>
          <p:cNvSpPr/>
          <p:nvPr/>
        </p:nvSpPr>
        <p:spPr>
          <a:xfrm flipH="1">
            <a:off x="1905000" y="4800600"/>
            <a:ext cx="1524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71" name="Shape 4471"/>
          <p:cNvSpPr/>
          <p:nvPr/>
        </p:nvSpPr>
        <p:spPr>
          <a:xfrm flipH="1">
            <a:off x="2362200" y="4724400"/>
            <a:ext cx="3810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72" name="Shape 4472"/>
          <p:cNvSpPr/>
          <p:nvPr/>
        </p:nvSpPr>
        <p:spPr>
          <a:xfrm flipH="1">
            <a:off x="2743200" y="48006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73" name="Shape 4473"/>
          <p:cNvSpPr/>
          <p:nvPr/>
        </p:nvSpPr>
        <p:spPr>
          <a:xfrm flipH="1">
            <a:off x="3200400" y="48006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74" name="Shape 4474"/>
          <p:cNvSpPr/>
          <p:nvPr/>
        </p:nvSpPr>
        <p:spPr>
          <a:xfrm>
            <a:off x="3505200" y="48006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75" name="Shape 4475"/>
          <p:cNvSpPr/>
          <p:nvPr/>
        </p:nvSpPr>
        <p:spPr>
          <a:xfrm flipH="1">
            <a:off x="4038600" y="48006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76" name="Shape 4476"/>
          <p:cNvSpPr/>
          <p:nvPr/>
        </p:nvSpPr>
        <p:spPr>
          <a:xfrm>
            <a:off x="4267200" y="4800600"/>
            <a:ext cx="2286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77" name="Shape 4477"/>
          <p:cNvSpPr/>
          <p:nvPr/>
        </p:nvSpPr>
        <p:spPr>
          <a:xfrm>
            <a:off x="4876800" y="4800600"/>
            <a:ext cx="1588" cy="1249363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78" name="Shape 4478"/>
          <p:cNvSpPr/>
          <p:nvPr/>
        </p:nvSpPr>
        <p:spPr>
          <a:xfrm>
            <a:off x="4953000" y="48006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79" name="Shape 4479"/>
          <p:cNvSpPr/>
          <p:nvPr/>
        </p:nvSpPr>
        <p:spPr>
          <a:xfrm>
            <a:off x="5791200" y="4800600"/>
            <a:ext cx="1588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80" name="Shape 4480"/>
          <p:cNvSpPr/>
          <p:nvPr/>
        </p:nvSpPr>
        <p:spPr>
          <a:xfrm>
            <a:off x="5867400" y="4800600"/>
            <a:ext cx="3048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81" name="Shape 4481"/>
          <p:cNvSpPr/>
          <p:nvPr/>
        </p:nvSpPr>
        <p:spPr>
          <a:xfrm>
            <a:off x="6248400" y="4800600"/>
            <a:ext cx="3048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4484" name="Group 4484"/>
          <p:cNvGrpSpPr/>
          <p:nvPr/>
        </p:nvGrpSpPr>
        <p:grpSpPr>
          <a:xfrm flipH="1">
            <a:off x="6915150" y="5491255"/>
            <a:ext cx="304800" cy="333190"/>
            <a:chOff x="0" y="0"/>
            <a:chExt cx="304799" cy="333188"/>
          </a:xfrm>
        </p:grpSpPr>
        <p:sp>
          <p:nvSpPr>
            <p:cNvPr id="4482" name="Shape 4482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483" name="Shape 4483"/>
            <p:cNvSpPr/>
            <p:nvPr/>
          </p:nvSpPr>
          <p:spPr>
            <a:xfrm flipH="1"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7</a:t>
              </a:r>
            </a:p>
          </p:txBody>
        </p:sp>
      </p:grpSp>
      <p:grpSp>
        <p:nvGrpSpPr>
          <p:cNvPr id="4487" name="Group 4487"/>
          <p:cNvGrpSpPr/>
          <p:nvPr/>
        </p:nvGrpSpPr>
        <p:grpSpPr>
          <a:xfrm>
            <a:off x="887412" y="5491255"/>
            <a:ext cx="304801" cy="333190"/>
            <a:chOff x="0" y="0"/>
            <a:chExt cx="304799" cy="333188"/>
          </a:xfrm>
        </p:grpSpPr>
        <p:sp>
          <p:nvSpPr>
            <p:cNvPr id="4485" name="Shape 4485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486" name="Shape 4486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7</a:t>
              </a:r>
            </a:p>
          </p:txBody>
        </p:sp>
      </p:grpSp>
      <p:grpSp>
        <p:nvGrpSpPr>
          <p:cNvPr id="4490" name="Group 4490"/>
          <p:cNvGrpSpPr/>
          <p:nvPr/>
        </p:nvGrpSpPr>
        <p:grpSpPr>
          <a:xfrm>
            <a:off x="1317625" y="5491255"/>
            <a:ext cx="304800" cy="333190"/>
            <a:chOff x="0" y="0"/>
            <a:chExt cx="304799" cy="333188"/>
          </a:xfrm>
        </p:grpSpPr>
        <p:sp>
          <p:nvSpPr>
            <p:cNvPr id="4488" name="Shape 4488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489" name="Shape 4489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6</a:t>
              </a:r>
            </a:p>
          </p:txBody>
        </p:sp>
      </p:grpSp>
      <p:grpSp>
        <p:nvGrpSpPr>
          <p:cNvPr id="4493" name="Group 4493"/>
          <p:cNvGrpSpPr/>
          <p:nvPr/>
        </p:nvGrpSpPr>
        <p:grpSpPr>
          <a:xfrm>
            <a:off x="1747837" y="5491255"/>
            <a:ext cx="304801" cy="333190"/>
            <a:chOff x="0" y="0"/>
            <a:chExt cx="304799" cy="333188"/>
          </a:xfrm>
        </p:grpSpPr>
        <p:sp>
          <p:nvSpPr>
            <p:cNvPr id="4491" name="Shape 4491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492" name="Shape 4492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5</a:t>
              </a:r>
            </a:p>
          </p:txBody>
        </p:sp>
      </p:grpSp>
      <p:grpSp>
        <p:nvGrpSpPr>
          <p:cNvPr id="4496" name="Group 4496"/>
          <p:cNvGrpSpPr/>
          <p:nvPr/>
        </p:nvGrpSpPr>
        <p:grpSpPr>
          <a:xfrm>
            <a:off x="2178050" y="5491255"/>
            <a:ext cx="304800" cy="333190"/>
            <a:chOff x="0" y="0"/>
            <a:chExt cx="304799" cy="333188"/>
          </a:xfrm>
        </p:grpSpPr>
        <p:sp>
          <p:nvSpPr>
            <p:cNvPr id="4494" name="Shape 4494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495" name="Shape 4495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4</a:t>
              </a:r>
            </a:p>
          </p:txBody>
        </p:sp>
      </p:grpSp>
      <p:grpSp>
        <p:nvGrpSpPr>
          <p:cNvPr id="4499" name="Group 4499"/>
          <p:cNvGrpSpPr/>
          <p:nvPr/>
        </p:nvGrpSpPr>
        <p:grpSpPr>
          <a:xfrm>
            <a:off x="2609850" y="5491255"/>
            <a:ext cx="304800" cy="333190"/>
            <a:chOff x="0" y="0"/>
            <a:chExt cx="304799" cy="333188"/>
          </a:xfrm>
        </p:grpSpPr>
        <p:sp>
          <p:nvSpPr>
            <p:cNvPr id="4497" name="Shape 4497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498" name="Shape 4498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</p:grpSp>
      <p:grpSp>
        <p:nvGrpSpPr>
          <p:cNvPr id="4502" name="Group 4502"/>
          <p:cNvGrpSpPr/>
          <p:nvPr/>
        </p:nvGrpSpPr>
        <p:grpSpPr>
          <a:xfrm>
            <a:off x="3040062" y="5491255"/>
            <a:ext cx="304801" cy="333190"/>
            <a:chOff x="0" y="0"/>
            <a:chExt cx="304799" cy="333188"/>
          </a:xfrm>
        </p:grpSpPr>
        <p:sp>
          <p:nvSpPr>
            <p:cNvPr id="4500" name="Shape 4500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501" name="Shape 4501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4505" name="Group 4505"/>
          <p:cNvGrpSpPr/>
          <p:nvPr/>
        </p:nvGrpSpPr>
        <p:grpSpPr>
          <a:xfrm>
            <a:off x="3470275" y="5491255"/>
            <a:ext cx="304800" cy="333190"/>
            <a:chOff x="0" y="0"/>
            <a:chExt cx="304799" cy="333188"/>
          </a:xfrm>
        </p:grpSpPr>
        <p:sp>
          <p:nvSpPr>
            <p:cNvPr id="4503" name="Shape 4503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504" name="Shape 4504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grpSp>
        <p:nvGrpSpPr>
          <p:cNvPr id="4508" name="Group 4508"/>
          <p:cNvGrpSpPr/>
          <p:nvPr/>
        </p:nvGrpSpPr>
        <p:grpSpPr>
          <a:xfrm>
            <a:off x="3900487" y="5491255"/>
            <a:ext cx="304801" cy="333190"/>
            <a:chOff x="0" y="0"/>
            <a:chExt cx="304799" cy="333188"/>
          </a:xfrm>
        </p:grpSpPr>
        <p:sp>
          <p:nvSpPr>
            <p:cNvPr id="4506" name="Shape 4506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2734"/>
            </a:solidFill>
            <a:ln w="38100" cap="flat">
              <a:solidFill>
                <a:srgbClr val="00F9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507" name="Shape 4507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0</a:t>
              </a:r>
            </a:p>
          </p:txBody>
        </p:sp>
      </p:grpSp>
      <p:grpSp>
        <p:nvGrpSpPr>
          <p:cNvPr id="4511" name="Group 4511"/>
          <p:cNvGrpSpPr/>
          <p:nvPr/>
        </p:nvGrpSpPr>
        <p:grpSpPr>
          <a:xfrm>
            <a:off x="4330700" y="5491255"/>
            <a:ext cx="304800" cy="333190"/>
            <a:chOff x="0" y="0"/>
            <a:chExt cx="304799" cy="333188"/>
          </a:xfrm>
        </p:grpSpPr>
        <p:sp>
          <p:nvSpPr>
            <p:cNvPr id="4509" name="Shape 4509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F9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510" name="Shape 4510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</p:grpSp>
      <p:grpSp>
        <p:nvGrpSpPr>
          <p:cNvPr id="4514" name="Group 4514"/>
          <p:cNvGrpSpPr/>
          <p:nvPr/>
        </p:nvGrpSpPr>
        <p:grpSpPr>
          <a:xfrm>
            <a:off x="5181600" y="5472205"/>
            <a:ext cx="304800" cy="333190"/>
            <a:chOff x="0" y="0"/>
            <a:chExt cx="304799" cy="333188"/>
          </a:xfrm>
        </p:grpSpPr>
        <p:sp>
          <p:nvSpPr>
            <p:cNvPr id="4512" name="Shape 4512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513" name="Shape 4513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</p:grpSp>
      <p:grpSp>
        <p:nvGrpSpPr>
          <p:cNvPr id="4517" name="Group 4517"/>
          <p:cNvGrpSpPr/>
          <p:nvPr/>
        </p:nvGrpSpPr>
        <p:grpSpPr>
          <a:xfrm>
            <a:off x="6053137" y="5491255"/>
            <a:ext cx="304801" cy="333190"/>
            <a:chOff x="0" y="0"/>
            <a:chExt cx="304799" cy="333188"/>
          </a:xfrm>
        </p:grpSpPr>
        <p:sp>
          <p:nvSpPr>
            <p:cNvPr id="4515" name="Shape 4515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516" name="Shape 4516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5</a:t>
              </a:r>
            </a:p>
          </p:txBody>
        </p:sp>
      </p:grpSp>
      <p:grpSp>
        <p:nvGrpSpPr>
          <p:cNvPr id="4520" name="Group 4520"/>
          <p:cNvGrpSpPr/>
          <p:nvPr/>
        </p:nvGrpSpPr>
        <p:grpSpPr>
          <a:xfrm>
            <a:off x="6483350" y="5491255"/>
            <a:ext cx="304800" cy="333190"/>
            <a:chOff x="0" y="0"/>
            <a:chExt cx="304799" cy="333188"/>
          </a:xfrm>
        </p:grpSpPr>
        <p:sp>
          <p:nvSpPr>
            <p:cNvPr id="4518" name="Shape 4518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519" name="Shape 4519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6</a:t>
              </a:r>
            </a:p>
          </p:txBody>
        </p:sp>
      </p:grpSp>
      <p:grpSp>
        <p:nvGrpSpPr>
          <p:cNvPr id="4523" name="Group 4523"/>
          <p:cNvGrpSpPr/>
          <p:nvPr/>
        </p:nvGrpSpPr>
        <p:grpSpPr>
          <a:xfrm>
            <a:off x="4762500" y="6054818"/>
            <a:ext cx="304800" cy="333189"/>
            <a:chOff x="0" y="0"/>
            <a:chExt cx="304799" cy="333188"/>
          </a:xfrm>
        </p:grpSpPr>
        <p:sp>
          <p:nvSpPr>
            <p:cNvPr id="4521" name="Shape 4521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522" name="Shape 4522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4526" name="Group 4526"/>
          <p:cNvGrpSpPr/>
          <p:nvPr/>
        </p:nvGrpSpPr>
        <p:grpSpPr>
          <a:xfrm>
            <a:off x="5622925" y="5491255"/>
            <a:ext cx="304800" cy="333190"/>
            <a:chOff x="0" y="0"/>
            <a:chExt cx="304799" cy="333188"/>
          </a:xfrm>
        </p:grpSpPr>
        <p:sp>
          <p:nvSpPr>
            <p:cNvPr id="4524" name="Shape 4524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525" name="Shape 4525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4</a:t>
              </a:r>
            </a:p>
          </p:txBody>
        </p:sp>
      </p:grpSp>
      <p:grpSp>
        <p:nvGrpSpPr>
          <p:cNvPr id="4529" name="Group 4529"/>
          <p:cNvGrpSpPr/>
          <p:nvPr/>
        </p:nvGrpSpPr>
        <p:grpSpPr>
          <a:xfrm>
            <a:off x="457200" y="5491255"/>
            <a:ext cx="304800" cy="333190"/>
            <a:chOff x="0" y="0"/>
            <a:chExt cx="304799" cy="333188"/>
          </a:xfrm>
        </p:grpSpPr>
        <p:sp>
          <p:nvSpPr>
            <p:cNvPr id="4527" name="Shape 4527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528" name="Shape 4528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8</a:t>
              </a:r>
            </a:p>
          </p:txBody>
        </p:sp>
      </p:grpSp>
      <p:grpSp>
        <p:nvGrpSpPr>
          <p:cNvPr id="4532" name="Group 4532"/>
          <p:cNvGrpSpPr/>
          <p:nvPr/>
        </p:nvGrpSpPr>
        <p:grpSpPr>
          <a:xfrm flipH="1">
            <a:off x="6134100" y="4481605"/>
            <a:ext cx="304800" cy="333190"/>
            <a:chOff x="0" y="0"/>
            <a:chExt cx="304799" cy="333188"/>
          </a:xfrm>
        </p:grpSpPr>
        <p:sp>
          <p:nvSpPr>
            <p:cNvPr id="4530" name="Shape 4530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531" name="Shape 4531"/>
            <p:cNvSpPr/>
            <p:nvPr/>
          </p:nvSpPr>
          <p:spPr>
            <a:xfrm flipH="1"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6</a:t>
              </a:r>
            </a:p>
          </p:txBody>
        </p:sp>
      </p:grpSp>
      <p:grpSp>
        <p:nvGrpSpPr>
          <p:cNvPr id="4535" name="Group 4535"/>
          <p:cNvGrpSpPr/>
          <p:nvPr/>
        </p:nvGrpSpPr>
        <p:grpSpPr>
          <a:xfrm>
            <a:off x="1920875" y="4481605"/>
            <a:ext cx="304800" cy="333190"/>
            <a:chOff x="0" y="0"/>
            <a:chExt cx="304799" cy="333188"/>
          </a:xfrm>
        </p:grpSpPr>
        <p:sp>
          <p:nvSpPr>
            <p:cNvPr id="4533" name="Shape 4533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534" name="Shape 4534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5</a:t>
              </a:r>
            </a:p>
          </p:txBody>
        </p:sp>
      </p:grpSp>
      <p:grpSp>
        <p:nvGrpSpPr>
          <p:cNvPr id="4538" name="Group 4538"/>
          <p:cNvGrpSpPr/>
          <p:nvPr/>
        </p:nvGrpSpPr>
        <p:grpSpPr>
          <a:xfrm>
            <a:off x="2622550" y="4481605"/>
            <a:ext cx="304800" cy="333190"/>
            <a:chOff x="0" y="0"/>
            <a:chExt cx="304799" cy="333188"/>
          </a:xfrm>
        </p:grpSpPr>
        <p:sp>
          <p:nvSpPr>
            <p:cNvPr id="4536" name="Shape 4536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537" name="Shape 4537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4</a:t>
              </a:r>
            </a:p>
          </p:txBody>
        </p:sp>
      </p:grpSp>
      <p:grpSp>
        <p:nvGrpSpPr>
          <p:cNvPr id="4541" name="Group 4541"/>
          <p:cNvGrpSpPr/>
          <p:nvPr/>
        </p:nvGrpSpPr>
        <p:grpSpPr>
          <a:xfrm>
            <a:off x="4027487" y="4481605"/>
            <a:ext cx="304801" cy="333190"/>
            <a:chOff x="0" y="0"/>
            <a:chExt cx="304799" cy="333188"/>
          </a:xfrm>
        </p:grpSpPr>
        <p:sp>
          <p:nvSpPr>
            <p:cNvPr id="4539" name="Shape 4539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7C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540" name="Shape 4540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4544" name="Group 4544"/>
          <p:cNvGrpSpPr/>
          <p:nvPr/>
        </p:nvGrpSpPr>
        <p:grpSpPr>
          <a:xfrm>
            <a:off x="4729162" y="4481605"/>
            <a:ext cx="304801" cy="333190"/>
            <a:chOff x="0" y="0"/>
            <a:chExt cx="304799" cy="333188"/>
          </a:xfrm>
        </p:grpSpPr>
        <p:sp>
          <p:nvSpPr>
            <p:cNvPr id="4542" name="Shape 4542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BFA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543" name="Shape 4543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4</a:t>
              </a:r>
            </a:p>
          </p:txBody>
        </p:sp>
      </p:grpSp>
      <p:grpSp>
        <p:nvGrpSpPr>
          <p:cNvPr id="4547" name="Group 4547"/>
          <p:cNvGrpSpPr/>
          <p:nvPr/>
        </p:nvGrpSpPr>
        <p:grpSpPr>
          <a:xfrm>
            <a:off x="5659437" y="4481605"/>
            <a:ext cx="304801" cy="333190"/>
            <a:chOff x="0" y="0"/>
            <a:chExt cx="304799" cy="333188"/>
          </a:xfrm>
        </p:grpSpPr>
        <p:sp>
          <p:nvSpPr>
            <p:cNvPr id="4545" name="Shape 4545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546" name="Shape 4546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5</a:t>
              </a:r>
            </a:p>
          </p:txBody>
        </p:sp>
      </p:grpSp>
      <p:grpSp>
        <p:nvGrpSpPr>
          <p:cNvPr id="4550" name="Group 4550"/>
          <p:cNvGrpSpPr/>
          <p:nvPr/>
        </p:nvGrpSpPr>
        <p:grpSpPr>
          <a:xfrm>
            <a:off x="3324225" y="4481605"/>
            <a:ext cx="304800" cy="333190"/>
            <a:chOff x="0" y="0"/>
            <a:chExt cx="304799" cy="333188"/>
          </a:xfrm>
        </p:grpSpPr>
        <p:sp>
          <p:nvSpPr>
            <p:cNvPr id="4548" name="Shape 4548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549" name="Shape 4549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</p:grpSp>
      <p:grpSp>
        <p:nvGrpSpPr>
          <p:cNvPr id="4553" name="Group 4553"/>
          <p:cNvGrpSpPr/>
          <p:nvPr/>
        </p:nvGrpSpPr>
        <p:grpSpPr>
          <a:xfrm>
            <a:off x="1219200" y="4481605"/>
            <a:ext cx="304800" cy="333190"/>
            <a:chOff x="0" y="0"/>
            <a:chExt cx="304799" cy="333188"/>
          </a:xfrm>
        </p:grpSpPr>
        <p:sp>
          <p:nvSpPr>
            <p:cNvPr id="4551" name="Shape 4551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552" name="Shape 4552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7</a:t>
              </a:r>
            </a:p>
          </p:txBody>
        </p:sp>
      </p:grpSp>
      <p:grpSp>
        <p:nvGrpSpPr>
          <p:cNvPr id="4556" name="Group 4556"/>
          <p:cNvGrpSpPr/>
          <p:nvPr/>
        </p:nvGrpSpPr>
        <p:grpSpPr>
          <a:xfrm flipH="1">
            <a:off x="5353050" y="3506880"/>
            <a:ext cx="304800" cy="333190"/>
            <a:chOff x="0" y="0"/>
            <a:chExt cx="304799" cy="333188"/>
          </a:xfrm>
        </p:grpSpPr>
        <p:sp>
          <p:nvSpPr>
            <p:cNvPr id="4554" name="Shape 4554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BFA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555" name="Shape 4555"/>
            <p:cNvSpPr/>
            <p:nvPr/>
          </p:nvSpPr>
          <p:spPr>
            <a:xfrm flipH="1"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6</a:t>
              </a:r>
            </a:p>
          </p:txBody>
        </p:sp>
      </p:grpSp>
      <p:grpSp>
        <p:nvGrpSpPr>
          <p:cNvPr id="4559" name="Group 4559"/>
          <p:cNvGrpSpPr/>
          <p:nvPr/>
        </p:nvGrpSpPr>
        <p:grpSpPr>
          <a:xfrm>
            <a:off x="3124200" y="3506880"/>
            <a:ext cx="304800" cy="333190"/>
            <a:chOff x="0" y="0"/>
            <a:chExt cx="304799" cy="333188"/>
          </a:xfrm>
        </p:grpSpPr>
        <p:sp>
          <p:nvSpPr>
            <p:cNvPr id="4557" name="Shape 4557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558" name="Shape 4558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5</a:t>
              </a:r>
            </a:p>
          </p:txBody>
        </p:sp>
      </p:grpSp>
      <p:grpSp>
        <p:nvGrpSpPr>
          <p:cNvPr id="4562" name="Group 4562"/>
          <p:cNvGrpSpPr/>
          <p:nvPr/>
        </p:nvGrpSpPr>
        <p:grpSpPr>
          <a:xfrm>
            <a:off x="4229100" y="3506880"/>
            <a:ext cx="304800" cy="333190"/>
            <a:chOff x="0" y="0"/>
            <a:chExt cx="304799" cy="333188"/>
          </a:xfrm>
        </p:grpSpPr>
        <p:sp>
          <p:nvSpPr>
            <p:cNvPr id="4560" name="Shape 4560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561" name="Shape 4561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FDFDC5"/>
                </a:buClr>
                <a:buFont typeface="Times New Roman"/>
                <a:defRPr b="1"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5</a:t>
              </a:r>
            </a:p>
          </p:txBody>
        </p:sp>
      </p:grpSp>
      <p:grpSp>
        <p:nvGrpSpPr>
          <p:cNvPr id="4565" name="Group 4565"/>
          <p:cNvGrpSpPr/>
          <p:nvPr/>
        </p:nvGrpSpPr>
        <p:grpSpPr>
          <a:xfrm>
            <a:off x="1981200" y="3506880"/>
            <a:ext cx="304800" cy="333190"/>
            <a:chOff x="0" y="0"/>
            <a:chExt cx="304799" cy="333188"/>
          </a:xfrm>
        </p:grpSpPr>
        <p:sp>
          <p:nvSpPr>
            <p:cNvPr id="4563" name="Shape 4563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564" name="Shape 4564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6</a:t>
              </a:r>
            </a:p>
          </p:txBody>
        </p:sp>
      </p:grpSp>
      <p:grpSp>
        <p:nvGrpSpPr>
          <p:cNvPr id="4568" name="Group 4568"/>
          <p:cNvGrpSpPr/>
          <p:nvPr/>
        </p:nvGrpSpPr>
        <p:grpSpPr>
          <a:xfrm flipH="1">
            <a:off x="4572000" y="2500405"/>
            <a:ext cx="304800" cy="333190"/>
            <a:chOff x="0" y="0"/>
            <a:chExt cx="304799" cy="333188"/>
          </a:xfrm>
        </p:grpSpPr>
        <p:sp>
          <p:nvSpPr>
            <p:cNvPr id="4566" name="Shape 4566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567" name="Shape 4567"/>
            <p:cNvSpPr/>
            <p:nvPr/>
          </p:nvSpPr>
          <p:spPr>
            <a:xfrm flipH="1"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FDFDC5"/>
                </a:buClr>
                <a:buFont typeface="Times New Roman"/>
                <a:defRPr b="1"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7</a:t>
              </a:r>
            </a:p>
          </p:txBody>
        </p:sp>
      </p:grpSp>
      <p:grpSp>
        <p:nvGrpSpPr>
          <p:cNvPr id="4571" name="Group 4571"/>
          <p:cNvGrpSpPr/>
          <p:nvPr/>
        </p:nvGrpSpPr>
        <p:grpSpPr>
          <a:xfrm>
            <a:off x="2743200" y="2500405"/>
            <a:ext cx="304800" cy="333190"/>
            <a:chOff x="0" y="0"/>
            <a:chExt cx="304799" cy="333188"/>
          </a:xfrm>
        </p:grpSpPr>
        <p:sp>
          <p:nvSpPr>
            <p:cNvPr id="4569" name="Shape 4569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BFA00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570" name="Shape 4570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7</a:t>
              </a:r>
            </a:p>
          </p:txBody>
        </p:sp>
      </p:grpSp>
      <p:grpSp>
        <p:nvGrpSpPr>
          <p:cNvPr id="4574" name="Group 4574"/>
          <p:cNvGrpSpPr/>
          <p:nvPr/>
        </p:nvGrpSpPr>
        <p:grpSpPr>
          <a:xfrm>
            <a:off x="3657600" y="1555843"/>
            <a:ext cx="304800" cy="333190"/>
            <a:chOff x="0" y="0"/>
            <a:chExt cx="304799" cy="333188"/>
          </a:xfrm>
        </p:grpSpPr>
        <p:sp>
          <p:nvSpPr>
            <p:cNvPr id="4572" name="Shape 4572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1116D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573" name="Shape 4573"/>
            <p:cNvSpPr/>
            <p:nvPr/>
          </p:nvSpPr>
          <p:spPr>
            <a:xfrm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FDFDC5"/>
                </a:buClr>
                <a:buFont typeface="Times New Roman"/>
                <a:defRPr b="1"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9</a:t>
              </a:r>
            </a:p>
          </p:txBody>
        </p:sp>
      </p:grpSp>
      <p:sp>
        <p:nvSpPr>
          <p:cNvPr id="4575" name="Shape 4575"/>
          <p:cNvSpPr/>
          <p:nvPr/>
        </p:nvSpPr>
        <p:spPr>
          <a:xfrm>
            <a:off x="7604125" y="1412875"/>
            <a:ext cx="6351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Initial</a:t>
            </a:r>
          </a:p>
        </p:txBody>
      </p:sp>
      <p:sp>
        <p:nvSpPr>
          <p:cNvPr id="4576" name="Shape 4576"/>
          <p:cNvSpPr/>
          <p:nvPr/>
        </p:nvSpPr>
        <p:spPr>
          <a:xfrm>
            <a:off x="8797925" y="1828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4577" name="Shape 4577"/>
          <p:cNvSpPr/>
          <p:nvPr/>
        </p:nvSpPr>
        <p:spPr>
          <a:xfrm>
            <a:off x="7604125" y="1752600"/>
            <a:ext cx="73481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Visited</a:t>
            </a:r>
          </a:p>
        </p:txBody>
      </p:sp>
      <p:sp>
        <p:nvSpPr>
          <p:cNvPr id="4578" name="Shape 4578"/>
          <p:cNvSpPr/>
          <p:nvPr/>
        </p:nvSpPr>
        <p:spPr>
          <a:xfrm>
            <a:off x="8797925" y="216852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4579" name="Shape 4579"/>
          <p:cNvSpPr/>
          <p:nvPr/>
        </p:nvSpPr>
        <p:spPr>
          <a:xfrm>
            <a:off x="7604125" y="2092325"/>
            <a:ext cx="67191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Fringe</a:t>
            </a:r>
          </a:p>
        </p:txBody>
      </p:sp>
      <p:sp>
        <p:nvSpPr>
          <p:cNvPr id="4580" name="Shape 4580"/>
          <p:cNvSpPr/>
          <p:nvPr/>
        </p:nvSpPr>
        <p:spPr>
          <a:xfrm>
            <a:off x="8797925" y="25082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7C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4581" name="Shape 4581"/>
          <p:cNvSpPr/>
          <p:nvPr/>
        </p:nvSpPr>
        <p:spPr>
          <a:xfrm>
            <a:off x="7604125" y="2432050"/>
            <a:ext cx="8150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Current</a:t>
            </a:r>
          </a:p>
        </p:txBody>
      </p:sp>
      <p:sp>
        <p:nvSpPr>
          <p:cNvPr id="4582" name="Shape 4582"/>
          <p:cNvSpPr/>
          <p:nvPr/>
        </p:nvSpPr>
        <p:spPr>
          <a:xfrm>
            <a:off x="8797925" y="28479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4583" name="Shape 4583"/>
          <p:cNvSpPr/>
          <p:nvPr/>
        </p:nvSpPr>
        <p:spPr>
          <a:xfrm>
            <a:off x="7604125" y="2771775"/>
            <a:ext cx="71566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Visible</a:t>
            </a:r>
          </a:p>
        </p:txBody>
      </p:sp>
      <p:sp>
        <p:nvSpPr>
          <p:cNvPr id="4584" name="Shape 4584"/>
          <p:cNvSpPr/>
          <p:nvPr/>
        </p:nvSpPr>
        <p:spPr>
          <a:xfrm>
            <a:off x="8797925" y="31877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4585" name="Shape 4585"/>
          <p:cNvSpPr/>
          <p:nvPr/>
        </p:nvSpPr>
        <p:spPr>
          <a:xfrm>
            <a:off x="7604125" y="3111500"/>
            <a:ext cx="5229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Goal</a:t>
            </a:r>
          </a:p>
        </p:txBody>
      </p:sp>
      <p:sp>
        <p:nvSpPr>
          <p:cNvPr id="4586" name="Shape 4586"/>
          <p:cNvSpPr/>
          <p:nvPr/>
        </p:nvSpPr>
        <p:spPr>
          <a:xfrm>
            <a:off x="3429000" y="158591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</a:t>
            </a:r>
          </a:p>
        </p:txBody>
      </p:sp>
      <p:sp>
        <p:nvSpPr>
          <p:cNvPr id="4587" name="Shape 4587"/>
          <p:cNvSpPr/>
          <p:nvPr/>
        </p:nvSpPr>
        <p:spPr>
          <a:xfrm>
            <a:off x="25146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</a:t>
            </a:r>
          </a:p>
        </p:txBody>
      </p:sp>
      <p:sp>
        <p:nvSpPr>
          <p:cNvPr id="4588" name="Shape 4588"/>
          <p:cNvSpPr/>
          <p:nvPr/>
        </p:nvSpPr>
        <p:spPr>
          <a:xfrm>
            <a:off x="43434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</a:t>
            </a:r>
          </a:p>
        </p:txBody>
      </p:sp>
      <p:sp>
        <p:nvSpPr>
          <p:cNvPr id="4589" name="Shape 4589"/>
          <p:cNvSpPr/>
          <p:nvPr/>
        </p:nvSpPr>
        <p:spPr>
          <a:xfrm>
            <a:off x="1752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4</a:t>
            </a:r>
          </a:p>
        </p:txBody>
      </p:sp>
      <p:sp>
        <p:nvSpPr>
          <p:cNvPr id="4590" name="Shape 4590"/>
          <p:cNvSpPr/>
          <p:nvPr/>
        </p:nvSpPr>
        <p:spPr>
          <a:xfrm>
            <a:off x="2895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5</a:t>
            </a:r>
          </a:p>
        </p:txBody>
      </p:sp>
      <p:sp>
        <p:nvSpPr>
          <p:cNvPr id="4591" name="Shape 4591"/>
          <p:cNvSpPr/>
          <p:nvPr/>
        </p:nvSpPr>
        <p:spPr>
          <a:xfrm>
            <a:off x="4038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6</a:t>
            </a:r>
          </a:p>
        </p:txBody>
      </p:sp>
      <p:sp>
        <p:nvSpPr>
          <p:cNvPr id="4592" name="Shape 4592"/>
          <p:cNvSpPr/>
          <p:nvPr/>
        </p:nvSpPr>
        <p:spPr>
          <a:xfrm>
            <a:off x="5105400" y="353695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7</a:t>
            </a:r>
          </a:p>
        </p:txBody>
      </p:sp>
      <p:sp>
        <p:nvSpPr>
          <p:cNvPr id="4593" name="Shape 4593"/>
          <p:cNvSpPr/>
          <p:nvPr/>
        </p:nvSpPr>
        <p:spPr>
          <a:xfrm>
            <a:off x="9906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8</a:t>
            </a:r>
          </a:p>
        </p:txBody>
      </p:sp>
      <p:sp>
        <p:nvSpPr>
          <p:cNvPr id="4594" name="Shape 4594"/>
          <p:cNvSpPr/>
          <p:nvPr/>
        </p:nvSpPr>
        <p:spPr>
          <a:xfrm>
            <a:off x="16764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9</a:t>
            </a:r>
          </a:p>
        </p:txBody>
      </p:sp>
      <p:sp>
        <p:nvSpPr>
          <p:cNvPr id="4595" name="Shape 4595"/>
          <p:cNvSpPr/>
          <p:nvPr/>
        </p:nvSpPr>
        <p:spPr>
          <a:xfrm>
            <a:off x="23622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10</a:t>
            </a:r>
          </a:p>
        </p:txBody>
      </p:sp>
      <p:sp>
        <p:nvSpPr>
          <p:cNvPr id="4596" name="Shape 4596"/>
          <p:cNvSpPr/>
          <p:nvPr/>
        </p:nvSpPr>
        <p:spPr>
          <a:xfrm>
            <a:off x="3048000" y="4510087"/>
            <a:ext cx="247105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11</a:t>
            </a:r>
          </a:p>
        </p:txBody>
      </p:sp>
      <p:sp>
        <p:nvSpPr>
          <p:cNvPr id="4597" name="Shape 4597"/>
          <p:cNvSpPr/>
          <p:nvPr/>
        </p:nvSpPr>
        <p:spPr>
          <a:xfrm>
            <a:off x="37338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12</a:t>
            </a:r>
          </a:p>
        </p:txBody>
      </p:sp>
      <p:sp>
        <p:nvSpPr>
          <p:cNvPr id="4598" name="Shape 4598"/>
          <p:cNvSpPr/>
          <p:nvPr/>
        </p:nvSpPr>
        <p:spPr>
          <a:xfrm>
            <a:off x="44196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13</a:t>
            </a:r>
          </a:p>
        </p:txBody>
      </p:sp>
      <p:sp>
        <p:nvSpPr>
          <p:cNvPr id="4599" name="Shape 4599"/>
          <p:cNvSpPr/>
          <p:nvPr/>
        </p:nvSpPr>
        <p:spPr>
          <a:xfrm>
            <a:off x="53340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14</a:t>
            </a:r>
          </a:p>
        </p:txBody>
      </p:sp>
      <p:sp>
        <p:nvSpPr>
          <p:cNvPr id="4600" name="Shape 4600"/>
          <p:cNvSpPr/>
          <p:nvPr/>
        </p:nvSpPr>
        <p:spPr>
          <a:xfrm>
            <a:off x="58674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15</a:t>
            </a:r>
          </a:p>
        </p:txBody>
      </p:sp>
      <p:sp>
        <p:nvSpPr>
          <p:cNvPr id="4601" name="Shape 4601"/>
          <p:cNvSpPr/>
          <p:nvPr/>
        </p:nvSpPr>
        <p:spPr>
          <a:xfrm>
            <a:off x="510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</a:t>
            </a:r>
          </a:p>
        </p:txBody>
      </p:sp>
      <p:sp>
        <p:nvSpPr>
          <p:cNvPr id="4602" name="Shape 4602"/>
          <p:cNvSpPr/>
          <p:nvPr/>
        </p:nvSpPr>
        <p:spPr>
          <a:xfrm>
            <a:off x="891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17</a:t>
            </a:r>
          </a:p>
        </p:txBody>
      </p:sp>
      <p:sp>
        <p:nvSpPr>
          <p:cNvPr id="4603" name="Shape 4603"/>
          <p:cNvSpPr/>
          <p:nvPr/>
        </p:nvSpPr>
        <p:spPr>
          <a:xfrm>
            <a:off x="1348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18</a:t>
            </a:r>
          </a:p>
        </p:txBody>
      </p:sp>
      <p:sp>
        <p:nvSpPr>
          <p:cNvPr id="4604" name="Shape 4604"/>
          <p:cNvSpPr/>
          <p:nvPr/>
        </p:nvSpPr>
        <p:spPr>
          <a:xfrm>
            <a:off x="1729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19</a:t>
            </a:r>
          </a:p>
        </p:txBody>
      </p:sp>
      <p:sp>
        <p:nvSpPr>
          <p:cNvPr id="4605" name="Shape 4605"/>
          <p:cNvSpPr/>
          <p:nvPr/>
        </p:nvSpPr>
        <p:spPr>
          <a:xfrm>
            <a:off x="21869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</a:t>
            </a:r>
          </a:p>
        </p:txBody>
      </p:sp>
      <p:sp>
        <p:nvSpPr>
          <p:cNvPr id="4606" name="Shape 4606"/>
          <p:cNvSpPr/>
          <p:nvPr/>
        </p:nvSpPr>
        <p:spPr>
          <a:xfrm>
            <a:off x="2644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</a:t>
            </a:r>
          </a:p>
        </p:txBody>
      </p:sp>
      <p:sp>
        <p:nvSpPr>
          <p:cNvPr id="4607" name="Shape 4607"/>
          <p:cNvSpPr/>
          <p:nvPr/>
        </p:nvSpPr>
        <p:spPr>
          <a:xfrm>
            <a:off x="3025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22</a:t>
            </a:r>
          </a:p>
        </p:txBody>
      </p:sp>
      <p:sp>
        <p:nvSpPr>
          <p:cNvPr id="4608" name="Shape 4608"/>
          <p:cNvSpPr/>
          <p:nvPr/>
        </p:nvSpPr>
        <p:spPr>
          <a:xfrm>
            <a:off x="34823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23</a:t>
            </a:r>
          </a:p>
        </p:txBody>
      </p:sp>
      <p:sp>
        <p:nvSpPr>
          <p:cNvPr id="4609" name="Shape 4609"/>
          <p:cNvSpPr/>
          <p:nvPr/>
        </p:nvSpPr>
        <p:spPr>
          <a:xfrm>
            <a:off x="3939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24</a:t>
            </a:r>
          </a:p>
        </p:txBody>
      </p:sp>
      <p:sp>
        <p:nvSpPr>
          <p:cNvPr id="4610" name="Shape 4610"/>
          <p:cNvSpPr/>
          <p:nvPr/>
        </p:nvSpPr>
        <p:spPr>
          <a:xfrm>
            <a:off x="4396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25</a:t>
            </a:r>
          </a:p>
        </p:txBody>
      </p:sp>
      <p:sp>
        <p:nvSpPr>
          <p:cNvPr id="4611" name="Shape 4611"/>
          <p:cNvSpPr/>
          <p:nvPr/>
        </p:nvSpPr>
        <p:spPr>
          <a:xfrm>
            <a:off x="4777754" y="6354762"/>
            <a:ext cx="25841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26</a:t>
            </a:r>
          </a:p>
        </p:txBody>
      </p:sp>
      <p:sp>
        <p:nvSpPr>
          <p:cNvPr id="4612" name="Shape 4612"/>
          <p:cNvSpPr/>
          <p:nvPr/>
        </p:nvSpPr>
        <p:spPr>
          <a:xfrm>
            <a:off x="52349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27</a:t>
            </a:r>
          </a:p>
        </p:txBody>
      </p:sp>
      <p:sp>
        <p:nvSpPr>
          <p:cNvPr id="4613" name="Shape 4613"/>
          <p:cNvSpPr/>
          <p:nvPr/>
        </p:nvSpPr>
        <p:spPr>
          <a:xfrm>
            <a:off x="5692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28</a:t>
            </a:r>
          </a:p>
        </p:txBody>
      </p:sp>
      <p:sp>
        <p:nvSpPr>
          <p:cNvPr id="4614" name="Shape 4614"/>
          <p:cNvSpPr/>
          <p:nvPr/>
        </p:nvSpPr>
        <p:spPr>
          <a:xfrm>
            <a:off x="6073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29</a:t>
            </a:r>
          </a:p>
        </p:txBody>
      </p:sp>
      <p:sp>
        <p:nvSpPr>
          <p:cNvPr id="4615" name="Shape 4615"/>
          <p:cNvSpPr/>
          <p:nvPr/>
        </p:nvSpPr>
        <p:spPr>
          <a:xfrm>
            <a:off x="65303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30</a:t>
            </a:r>
          </a:p>
        </p:txBody>
      </p:sp>
      <p:sp>
        <p:nvSpPr>
          <p:cNvPr id="4616" name="Shape 4616"/>
          <p:cNvSpPr/>
          <p:nvPr/>
        </p:nvSpPr>
        <p:spPr>
          <a:xfrm>
            <a:off x="6987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</a:t>
            </a:r>
          </a:p>
        </p:txBody>
      </p:sp>
      <p:sp>
        <p:nvSpPr>
          <p:cNvPr id="4617" name="Shape 4617"/>
          <p:cNvSpPr/>
          <p:nvPr/>
        </p:nvSpPr>
        <p:spPr>
          <a:xfrm>
            <a:off x="2971800" y="20955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4</a:t>
            </a:r>
          </a:p>
        </p:txBody>
      </p:sp>
      <p:sp>
        <p:nvSpPr>
          <p:cNvPr id="4618" name="Shape 4618"/>
          <p:cNvSpPr/>
          <p:nvPr/>
        </p:nvSpPr>
        <p:spPr>
          <a:xfrm>
            <a:off x="4267200" y="20955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3</a:t>
            </a:r>
          </a:p>
        </p:txBody>
      </p:sp>
      <p:sp>
        <p:nvSpPr>
          <p:cNvPr id="4619" name="Shape 4619"/>
          <p:cNvSpPr/>
          <p:nvPr/>
        </p:nvSpPr>
        <p:spPr>
          <a:xfrm>
            <a:off x="2209800" y="3048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7</a:t>
            </a:r>
          </a:p>
        </p:txBody>
      </p:sp>
      <p:sp>
        <p:nvSpPr>
          <p:cNvPr id="4620" name="Shape 4620"/>
          <p:cNvSpPr/>
          <p:nvPr/>
        </p:nvSpPr>
        <p:spPr>
          <a:xfrm>
            <a:off x="1524000" y="40005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2</a:t>
            </a:r>
          </a:p>
        </p:txBody>
      </p:sp>
      <p:sp>
        <p:nvSpPr>
          <p:cNvPr id="4621" name="Shape 4621"/>
          <p:cNvSpPr/>
          <p:nvPr/>
        </p:nvSpPr>
        <p:spPr>
          <a:xfrm>
            <a:off x="3124200" y="3048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2</a:t>
            </a:r>
          </a:p>
        </p:txBody>
      </p:sp>
      <p:sp>
        <p:nvSpPr>
          <p:cNvPr id="4622" name="Shape 4622"/>
          <p:cNvSpPr/>
          <p:nvPr/>
        </p:nvSpPr>
        <p:spPr>
          <a:xfrm>
            <a:off x="4267200" y="3048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2</a:t>
            </a:r>
          </a:p>
        </p:txBody>
      </p:sp>
      <p:sp>
        <p:nvSpPr>
          <p:cNvPr id="4623" name="Shape 4623"/>
          <p:cNvSpPr/>
          <p:nvPr/>
        </p:nvSpPr>
        <p:spPr>
          <a:xfrm>
            <a:off x="5029200" y="3048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4</a:t>
            </a:r>
          </a:p>
        </p:txBody>
      </p:sp>
      <p:sp>
        <p:nvSpPr>
          <p:cNvPr id="4624" name="Shape 4624"/>
          <p:cNvSpPr/>
          <p:nvPr/>
        </p:nvSpPr>
        <p:spPr>
          <a:xfrm>
            <a:off x="2057400" y="40005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5</a:t>
            </a:r>
          </a:p>
        </p:txBody>
      </p:sp>
      <p:sp>
        <p:nvSpPr>
          <p:cNvPr id="4625" name="Shape 4625"/>
          <p:cNvSpPr/>
          <p:nvPr/>
        </p:nvSpPr>
        <p:spPr>
          <a:xfrm>
            <a:off x="2743200" y="40005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4</a:t>
            </a:r>
          </a:p>
        </p:txBody>
      </p:sp>
      <p:sp>
        <p:nvSpPr>
          <p:cNvPr id="4626" name="Shape 4626"/>
          <p:cNvSpPr/>
          <p:nvPr/>
        </p:nvSpPr>
        <p:spPr>
          <a:xfrm>
            <a:off x="3429000" y="40005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4</a:t>
            </a:r>
          </a:p>
        </p:txBody>
      </p:sp>
      <p:sp>
        <p:nvSpPr>
          <p:cNvPr id="4627" name="Shape 4627"/>
          <p:cNvSpPr/>
          <p:nvPr/>
        </p:nvSpPr>
        <p:spPr>
          <a:xfrm>
            <a:off x="3962400" y="40005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4</a:t>
            </a:r>
          </a:p>
        </p:txBody>
      </p:sp>
      <p:sp>
        <p:nvSpPr>
          <p:cNvPr id="4628" name="Shape 4628"/>
          <p:cNvSpPr/>
          <p:nvPr/>
        </p:nvSpPr>
        <p:spPr>
          <a:xfrm>
            <a:off x="4343400" y="40005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3</a:t>
            </a:r>
          </a:p>
        </p:txBody>
      </p:sp>
      <p:sp>
        <p:nvSpPr>
          <p:cNvPr id="4629" name="Shape 4629"/>
          <p:cNvSpPr/>
          <p:nvPr/>
        </p:nvSpPr>
        <p:spPr>
          <a:xfrm>
            <a:off x="5257800" y="40005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6</a:t>
            </a:r>
          </a:p>
        </p:txBody>
      </p:sp>
      <p:sp>
        <p:nvSpPr>
          <p:cNvPr id="4630" name="Shape 4630"/>
          <p:cNvSpPr/>
          <p:nvPr/>
        </p:nvSpPr>
        <p:spPr>
          <a:xfrm>
            <a:off x="5943600" y="40005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9</a:t>
            </a:r>
          </a:p>
        </p:txBody>
      </p:sp>
      <p:sp>
        <p:nvSpPr>
          <p:cNvPr id="4631" name="Shape 4631"/>
          <p:cNvSpPr/>
          <p:nvPr/>
        </p:nvSpPr>
        <p:spPr>
          <a:xfrm>
            <a:off x="7620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3</a:t>
            </a:r>
          </a:p>
        </p:txBody>
      </p:sp>
      <p:sp>
        <p:nvSpPr>
          <p:cNvPr id="4632" name="Shape 4632"/>
          <p:cNvSpPr/>
          <p:nvPr/>
        </p:nvSpPr>
        <p:spPr>
          <a:xfrm>
            <a:off x="11430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4</a:t>
            </a:r>
          </a:p>
        </p:txBody>
      </p:sp>
      <p:sp>
        <p:nvSpPr>
          <p:cNvPr id="4633" name="Shape 4633"/>
          <p:cNvSpPr/>
          <p:nvPr/>
        </p:nvSpPr>
        <p:spPr>
          <a:xfrm>
            <a:off x="15240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7</a:t>
            </a:r>
          </a:p>
        </p:txBody>
      </p:sp>
      <p:sp>
        <p:nvSpPr>
          <p:cNvPr id="4634" name="Shape 4634"/>
          <p:cNvSpPr/>
          <p:nvPr/>
        </p:nvSpPr>
        <p:spPr>
          <a:xfrm>
            <a:off x="19812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2</a:t>
            </a:r>
          </a:p>
        </p:txBody>
      </p:sp>
      <p:sp>
        <p:nvSpPr>
          <p:cNvPr id="4635" name="Shape 4635"/>
          <p:cNvSpPr/>
          <p:nvPr/>
        </p:nvSpPr>
        <p:spPr>
          <a:xfrm>
            <a:off x="23622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4</a:t>
            </a:r>
          </a:p>
        </p:txBody>
      </p:sp>
      <p:sp>
        <p:nvSpPr>
          <p:cNvPr id="4636" name="Shape 4636"/>
          <p:cNvSpPr/>
          <p:nvPr/>
        </p:nvSpPr>
        <p:spPr>
          <a:xfrm>
            <a:off x="27432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8</a:t>
            </a:r>
          </a:p>
        </p:txBody>
      </p:sp>
      <p:sp>
        <p:nvSpPr>
          <p:cNvPr id="4637" name="Shape 4637"/>
          <p:cNvSpPr/>
          <p:nvPr/>
        </p:nvSpPr>
        <p:spPr>
          <a:xfrm>
            <a:off x="31242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6</a:t>
            </a:r>
          </a:p>
        </p:txBody>
      </p:sp>
      <p:sp>
        <p:nvSpPr>
          <p:cNvPr id="4638" name="Shape 4638"/>
          <p:cNvSpPr/>
          <p:nvPr/>
        </p:nvSpPr>
        <p:spPr>
          <a:xfrm>
            <a:off x="38100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4</a:t>
            </a:r>
          </a:p>
        </p:txBody>
      </p:sp>
      <p:sp>
        <p:nvSpPr>
          <p:cNvPr id="4639" name="Shape 4639"/>
          <p:cNvSpPr/>
          <p:nvPr/>
        </p:nvSpPr>
        <p:spPr>
          <a:xfrm>
            <a:off x="43434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3</a:t>
            </a:r>
          </a:p>
        </p:txBody>
      </p:sp>
      <p:sp>
        <p:nvSpPr>
          <p:cNvPr id="4640" name="Shape 4640"/>
          <p:cNvSpPr/>
          <p:nvPr/>
        </p:nvSpPr>
        <p:spPr>
          <a:xfrm>
            <a:off x="46482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4</a:t>
            </a:r>
          </a:p>
        </p:txBody>
      </p:sp>
      <p:sp>
        <p:nvSpPr>
          <p:cNvPr id="4641" name="Shape 4641"/>
          <p:cNvSpPr/>
          <p:nvPr/>
        </p:nvSpPr>
        <p:spPr>
          <a:xfrm>
            <a:off x="51054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2</a:t>
            </a:r>
          </a:p>
        </p:txBody>
      </p:sp>
      <p:sp>
        <p:nvSpPr>
          <p:cNvPr id="4642" name="Shape 4642"/>
          <p:cNvSpPr/>
          <p:nvPr/>
        </p:nvSpPr>
        <p:spPr>
          <a:xfrm>
            <a:off x="57912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3</a:t>
            </a:r>
          </a:p>
        </p:txBody>
      </p:sp>
      <p:sp>
        <p:nvSpPr>
          <p:cNvPr id="4643" name="Shape 4643"/>
          <p:cNvSpPr/>
          <p:nvPr/>
        </p:nvSpPr>
        <p:spPr>
          <a:xfrm>
            <a:off x="60960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9</a:t>
            </a:r>
          </a:p>
        </p:txBody>
      </p:sp>
      <p:sp>
        <p:nvSpPr>
          <p:cNvPr id="4644" name="Shape 4644"/>
          <p:cNvSpPr/>
          <p:nvPr/>
        </p:nvSpPr>
        <p:spPr>
          <a:xfrm>
            <a:off x="66294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2</a:t>
            </a:r>
          </a:p>
        </p:txBody>
      </p:sp>
      <p:sp>
        <p:nvSpPr>
          <p:cNvPr id="4645" name="Shape 4645"/>
          <p:cNvSpPr/>
          <p:nvPr/>
        </p:nvSpPr>
        <p:spPr>
          <a:xfrm>
            <a:off x="35052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5</a:t>
            </a:r>
          </a:p>
        </p:txBody>
      </p:sp>
      <p:sp>
        <p:nvSpPr>
          <p:cNvPr id="4646" name="Shape 4646"/>
          <p:cNvSpPr/>
          <p:nvPr/>
        </p:nvSpPr>
        <p:spPr>
          <a:xfrm>
            <a:off x="5562600" y="495300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8</a:t>
            </a:r>
          </a:p>
        </p:txBody>
      </p:sp>
      <p:sp>
        <p:nvSpPr>
          <p:cNvPr id="4647" name="Shape 4647"/>
          <p:cNvSpPr/>
          <p:nvPr/>
        </p:nvSpPr>
        <p:spPr>
          <a:xfrm>
            <a:off x="7604125" y="3851275"/>
            <a:ext cx="800522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Edge Cost</a:t>
            </a:r>
          </a:p>
        </p:txBody>
      </p:sp>
      <p:grpSp>
        <p:nvGrpSpPr>
          <p:cNvPr id="4650" name="Group 4650"/>
          <p:cNvGrpSpPr/>
          <p:nvPr/>
        </p:nvGrpSpPr>
        <p:grpSpPr>
          <a:xfrm flipH="1">
            <a:off x="8797925" y="4138705"/>
            <a:ext cx="304800" cy="333190"/>
            <a:chOff x="0" y="0"/>
            <a:chExt cx="304799" cy="333188"/>
          </a:xfrm>
        </p:grpSpPr>
        <p:sp>
          <p:nvSpPr>
            <p:cNvPr id="4648" name="Shape 4648"/>
            <p:cNvSpPr/>
            <p:nvPr/>
          </p:nvSpPr>
          <p:spPr>
            <a:xfrm>
              <a:off x="0" y="14194"/>
              <a:ext cx="304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649" name="Shape 4649"/>
            <p:cNvSpPr/>
            <p:nvPr/>
          </p:nvSpPr>
          <p:spPr>
            <a:xfrm flipH="1">
              <a:off x="30825" y="0"/>
              <a:ext cx="243150" cy="333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00032B"/>
                </a:buClr>
                <a:buFont typeface="Times New Roman"/>
                <a:defRPr b="1" sz="1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7</a:t>
              </a:r>
            </a:p>
          </p:txBody>
        </p:sp>
      </p:grpSp>
      <p:sp>
        <p:nvSpPr>
          <p:cNvPr id="4651" name="Shape 4651"/>
          <p:cNvSpPr/>
          <p:nvPr/>
        </p:nvSpPr>
        <p:spPr>
          <a:xfrm>
            <a:off x="7604125" y="4121150"/>
            <a:ext cx="1079314" cy="333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 New Roman"/>
              <a:defRPr b="1" sz="1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Heuristics</a:t>
            </a:r>
          </a:p>
        </p:txBody>
      </p:sp>
      <p:sp>
        <p:nvSpPr>
          <p:cNvPr id="4652" name="Shape 4652"/>
          <p:cNvSpPr/>
          <p:nvPr/>
        </p:nvSpPr>
        <p:spPr>
          <a:xfrm>
            <a:off x="8816975" y="3851275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Arial"/>
              <a:def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9</a:t>
            </a:r>
          </a:p>
        </p:txBody>
      </p:sp>
      <p:sp>
        <p:nvSpPr>
          <p:cNvPr id="4653" name="Shape 4653"/>
          <p:cNvSpPr/>
          <p:nvPr/>
        </p:nvSpPr>
        <p:spPr>
          <a:xfrm>
            <a:off x="2743200" y="22860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11</a:t>
            </a:r>
          </a:p>
        </p:txBody>
      </p:sp>
      <p:sp>
        <p:nvSpPr>
          <p:cNvPr id="4654" name="Shape 4654"/>
          <p:cNvSpPr/>
          <p:nvPr/>
        </p:nvSpPr>
        <p:spPr>
          <a:xfrm>
            <a:off x="4572000" y="22860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10</a:t>
            </a:r>
          </a:p>
        </p:txBody>
      </p:sp>
      <p:sp>
        <p:nvSpPr>
          <p:cNvPr id="4655" name="Shape 4655"/>
          <p:cNvSpPr/>
          <p:nvPr/>
        </p:nvSpPr>
        <p:spPr>
          <a:xfrm>
            <a:off x="1905000" y="32766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17</a:t>
            </a:r>
          </a:p>
        </p:txBody>
      </p:sp>
      <p:sp>
        <p:nvSpPr>
          <p:cNvPr id="4656" name="Shape 4656"/>
          <p:cNvSpPr/>
          <p:nvPr/>
        </p:nvSpPr>
        <p:spPr>
          <a:xfrm>
            <a:off x="3124200" y="32766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11</a:t>
            </a:r>
          </a:p>
        </p:txBody>
      </p:sp>
      <p:sp>
        <p:nvSpPr>
          <p:cNvPr id="4657" name="Shape 4657"/>
          <p:cNvSpPr/>
          <p:nvPr/>
        </p:nvSpPr>
        <p:spPr>
          <a:xfrm>
            <a:off x="4114800" y="32766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10</a:t>
            </a:r>
          </a:p>
        </p:txBody>
      </p:sp>
      <p:sp>
        <p:nvSpPr>
          <p:cNvPr id="4658" name="Shape 4658"/>
          <p:cNvSpPr/>
          <p:nvPr/>
        </p:nvSpPr>
        <p:spPr>
          <a:xfrm>
            <a:off x="5334000" y="32766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13</a:t>
            </a:r>
          </a:p>
        </p:txBody>
      </p:sp>
      <p:sp>
        <p:nvSpPr>
          <p:cNvPr id="4659" name="Shape 4659"/>
          <p:cNvSpPr/>
          <p:nvPr/>
        </p:nvSpPr>
        <p:spPr>
          <a:xfrm>
            <a:off x="1219200" y="42672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20</a:t>
            </a:r>
          </a:p>
        </p:txBody>
      </p:sp>
      <p:sp>
        <p:nvSpPr>
          <p:cNvPr id="4660" name="Shape 4660"/>
          <p:cNvSpPr/>
          <p:nvPr/>
        </p:nvSpPr>
        <p:spPr>
          <a:xfrm>
            <a:off x="1752600" y="42672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21</a:t>
            </a:r>
          </a:p>
        </p:txBody>
      </p:sp>
      <p:sp>
        <p:nvSpPr>
          <p:cNvPr id="4661" name="Shape 4661"/>
          <p:cNvSpPr/>
          <p:nvPr/>
        </p:nvSpPr>
        <p:spPr>
          <a:xfrm>
            <a:off x="3429000" y="42672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13</a:t>
            </a:r>
          </a:p>
        </p:txBody>
      </p:sp>
      <p:sp>
        <p:nvSpPr>
          <p:cNvPr id="4662" name="Shape 4662"/>
          <p:cNvSpPr/>
          <p:nvPr/>
        </p:nvSpPr>
        <p:spPr>
          <a:xfrm>
            <a:off x="4191000" y="42672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11</a:t>
            </a:r>
          </a:p>
        </p:txBody>
      </p:sp>
      <p:sp>
        <p:nvSpPr>
          <p:cNvPr id="4663" name="Shape 4663"/>
          <p:cNvSpPr/>
          <p:nvPr/>
        </p:nvSpPr>
        <p:spPr>
          <a:xfrm>
            <a:off x="4724400" y="42672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12</a:t>
            </a:r>
          </a:p>
        </p:txBody>
      </p:sp>
      <p:sp>
        <p:nvSpPr>
          <p:cNvPr id="4664" name="Shape 4664"/>
          <p:cNvSpPr/>
          <p:nvPr/>
        </p:nvSpPr>
        <p:spPr>
          <a:xfrm>
            <a:off x="5715000" y="42672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18</a:t>
            </a:r>
          </a:p>
        </p:txBody>
      </p:sp>
      <p:sp>
        <p:nvSpPr>
          <p:cNvPr id="4665" name="Shape 4665"/>
          <p:cNvSpPr/>
          <p:nvPr/>
        </p:nvSpPr>
        <p:spPr>
          <a:xfrm>
            <a:off x="6172200" y="42672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22</a:t>
            </a:r>
          </a:p>
        </p:txBody>
      </p:sp>
      <p:sp>
        <p:nvSpPr>
          <p:cNvPr id="4666" name="Shape 4666"/>
          <p:cNvSpPr/>
          <p:nvPr/>
        </p:nvSpPr>
        <p:spPr>
          <a:xfrm>
            <a:off x="381000" y="52578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24</a:t>
            </a:r>
          </a:p>
        </p:txBody>
      </p:sp>
      <p:sp>
        <p:nvSpPr>
          <p:cNvPr id="4667" name="Shape 4667"/>
          <p:cNvSpPr/>
          <p:nvPr/>
        </p:nvSpPr>
        <p:spPr>
          <a:xfrm>
            <a:off x="762000" y="52578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24</a:t>
            </a:r>
          </a:p>
        </p:txBody>
      </p:sp>
      <p:sp>
        <p:nvSpPr>
          <p:cNvPr id="4668" name="Shape 4668"/>
          <p:cNvSpPr/>
          <p:nvPr/>
        </p:nvSpPr>
        <p:spPr>
          <a:xfrm>
            <a:off x="1219200" y="52578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29</a:t>
            </a:r>
          </a:p>
        </p:txBody>
      </p:sp>
      <p:sp>
        <p:nvSpPr>
          <p:cNvPr id="4669" name="Shape 4669"/>
          <p:cNvSpPr/>
          <p:nvPr/>
        </p:nvSpPr>
        <p:spPr>
          <a:xfrm>
            <a:off x="1600200" y="52578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23</a:t>
            </a:r>
          </a:p>
        </p:txBody>
      </p:sp>
      <p:sp>
        <p:nvSpPr>
          <p:cNvPr id="4670" name="Shape 4670"/>
          <p:cNvSpPr/>
          <p:nvPr/>
        </p:nvSpPr>
        <p:spPr>
          <a:xfrm>
            <a:off x="2057400" y="52578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18</a:t>
            </a:r>
          </a:p>
        </p:txBody>
      </p:sp>
      <p:sp>
        <p:nvSpPr>
          <p:cNvPr id="4671" name="Shape 4671"/>
          <p:cNvSpPr/>
          <p:nvPr/>
        </p:nvSpPr>
        <p:spPr>
          <a:xfrm>
            <a:off x="2667000" y="52578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19</a:t>
            </a:r>
          </a:p>
        </p:txBody>
      </p:sp>
      <p:sp>
        <p:nvSpPr>
          <p:cNvPr id="4672" name="Shape 4672"/>
          <p:cNvSpPr/>
          <p:nvPr/>
        </p:nvSpPr>
        <p:spPr>
          <a:xfrm>
            <a:off x="3124200" y="52578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18</a:t>
            </a:r>
          </a:p>
        </p:txBody>
      </p:sp>
      <p:sp>
        <p:nvSpPr>
          <p:cNvPr id="4673" name="Shape 4673"/>
          <p:cNvSpPr/>
          <p:nvPr/>
        </p:nvSpPr>
        <p:spPr>
          <a:xfrm>
            <a:off x="3581400" y="52578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16</a:t>
            </a:r>
          </a:p>
        </p:txBody>
      </p:sp>
      <p:sp>
        <p:nvSpPr>
          <p:cNvPr id="4674" name="Shape 4674"/>
          <p:cNvSpPr/>
          <p:nvPr/>
        </p:nvSpPr>
        <p:spPr>
          <a:xfrm>
            <a:off x="3962400" y="52578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13</a:t>
            </a:r>
          </a:p>
        </p:txBody>
      </p:sp>
      <p:sp>
        <p:nvSpPr>
          <p:cNvPr id="4675" name="Shape 4675"/>
          <p:cNvSpPr/>
          <p:nvPr/>
        </p:nvSpPr>
        <p:spPr>
          <a:xfrm>
            <a:off x="4419600" y="52578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13</a:t>
            </a:r>
          </a:p>
        </p:txBody>
      </p:sp>
      <p:sp>
        <p:nvSpPr>
          <p:cNvPr id="4676" name="Shape 4676"/>
          <p:cNvSpPr/>
          <p:nvPr/>
        </p:nvSpPr>
        <p:spPr>
          <a:xfrm>
            <a:off x="4800600" y="5821362"/>
            <a:ext cx="3429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14</a:t>
            </a:r>
          </a:p>
        </p:txBody>
      </p:sp>
      <p:sp>
        <p:nvSpPr>
          <p:cNvPr id="4677" name="Shape 4677"/>
          <p:cNvSpPr/>
          <p:nvPr/>
        </p:nvSpPr>
        <p:spPr>
          <a:xfrm>
            <a:off x="5715000" y="52578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25</a:t>
            </a:r>
          </a:p>
        </p:txBody>
      </p:sp>
      <p:sp>
        <p:nvSpPr>
          <p:cNvPr id="4678" name="Shape 4678"/>
          <p:cNvSpPr/>
          <p:nvPr/>
        </p:nvSpPr>
        <p:spPr>
          <a:xfrm>
            <a:off x="6400800" y="52578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31</a:t>
            </a:r>
          </a:p>
        </p:txBody>
      </p:sp>
      <p:sp>
        <p:nvSpPr>
          <p:cNvPr id="4679" name="Shape 4679"/>
          <p:cNvSpPr/>
          <p:nvPr/>
        </p:nvSpPr>
        <p:spPr>
          <a:xfrm>
            <a:off x="6858000" y="52578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25</a:t>
            </a:r>
          </a:p>
        </p:txBody>
      </p:sp>
      <p:sp>
        <p:nvSpPr>
          <p:cNvPr id="4680" name="Shape 4680"/>
          <p:cNvSpPr/>
          <p:nvPr/>
        </p:nvSpPr>
        <p:spPr>
          <a:xfrm>
            <a:off x="5181600" y="52578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13</a:t>
            </a:r>
          </a:p>
        </p:txBody>
      </p:sp>
      <p:sp>
        <p:nvSpPr>
          <p:cNvPr id="4681" name="Shape 4681"/>
          <p:cNvSpPr/>
          <p:nvPr/>
        </p:nvSpPr>
        <p:spPr>
          <a:xfrm>
            <a:off x="7696200" y="4495800"/>
            <a:ext cx="62031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f-cost</a:t>
            </a:r>
          </a:p>
        </p:txBody>
      </p:sp>
      <p:sp>
        <p:nvSpPr>
          <p:cNvPr id="4682" name="Shape 4682"/>
          <p:cNvSpPr/>
          <p:nvPr/>
        </p:nvSpPr>
        <p:spPr>
          <a:xfrm>
            <a:off x="8756650" y="44958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10</a:t>
            </a:r>
          </a:p>
        </p:txBody>
      </p:sp>
      <p:sp>
        <p:nvSpPr>
          <p:cNvPr id="4683" name="Shape 4683"/>
          <p:cNvSpPr/>
          <p:nvPr/>
        </p:nvSpPr>
        <p:spPr>
          <a:xfrm>
            <a:off x="6096000" y="52578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21</a:t>
            </a:r>
          </a:p>
        </p:txBody>
      </p:sp>
      <p:sp>
        <p:nvSpPr>
          <p:cNvPr id="4684" name="Shape 4684"/>
          <p:cNvSpPr/>
          <p:nvPr/>
        </p:nvSpPr>
        <p:spPr>
          <a:xfrm>
            <a:off x="2514600" y="4267200"/>
            <a:ext cx="3429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14</a:t>
            </a:r>
          </a:p>
        </p:txBody>
      </p:sp>
      <p:sp>
        <p:nvSpPr>
          <p:cNvPr id="4685" name="Shape 4685"/>
          <p:cNvSpPr/>
          <p:nvPr/>
        </p:nvSpPr>
        <p:spPr>
          <a:xfrm rot="20280000">
            <a:off x="2879938" y="1308142"/>
            <a:ext cx="2684464" cy="4802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gradFill>
            <a:gsLst>
              <a:gs pos="0">
                <a:srgbClr val="6D166C">
                  <a:alpha val="10000"/>
                </a:srgbClr>
              </a:gs>
              <a:gs pos="100000">
                <a:srgbClr val="CE31CC">
                  <a:alpha val="10000"/>
                </a:srgbClr>
              </a:gs>
            </a:gsLst>
            <a:lin ang="16200000"/>
          </a:gra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4686" name="Shape 4686"/>
          <p:cNvSpPr/>
          <p:nvPr/>
        </p:nvSpPr>
        <p:spPr>
          <a:xfrm>
            <a:off x="7696200" y="4952999"/>
            <a:ext cx="1447800" cy="685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gradFill>
            <a:gsLst>
              <a:gs pos="0">
                <a:srgbClr val="6D166C">
                  <a:alpha val="10000"/>
                </a:srgbClr>
              </a:gs>
              <a:gs pos="100000">
                <a:srgbClr val="CE31CC">
                  <a:alpha val="10000"/>
                </a:srgbClr>
              </a:gs>
            </a:gsLst>
            <a:lin ang="16200000"/>
          </a:gra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4687" name="Shape 4687"/>
          <p:cNvSpPr/>
          <p:nvPr/>
        </p:nvSpPr>
        <p:spPr>
          <a:xfrm>
            <a:off x="7994650" y="5127625"/>
            <a:ext cx="85754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Contour</a:t>
            </a:r>
          </a:p>
        </p:txBody>
      </p:sp>
      <p:sp>
        <p:nvSpPr>
          <p:cNvPr id="4688" name="Shape 4688"/>
          <p:cNvSpPr/>
          <p:nvPr>
            <p:ph type="sldNum" sz="quarter" idx="2"/>
          </p:nvPr>
        </p:nvSpPr>
        <p:spPr>
          <a:xfrm rot="20250106">
            <a:off x="7028696" y="6325219"/>
            <a:ext cx="252811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0" name="Shape 469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Optimality of A*</a:t>
            </a:r>
          </a:p>
        </p:txBody>
      </p:sp>
      <p:sp>
        <p:nvSpPr>
          <p:cNvPr id="4691" name="Shape 469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A* will find the optimal solution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first solution found is the optimal one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A* is optimally efficient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no other algorithm is guaranteed to expand fewer nodes than A* 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A* is not always “the best” algorithm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optimality refers to the expansion of nodes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other criteria might be more relevant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it generates and keeps all nodes in memory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improved in variations of A*</a:t>
            </a:r>
          </a:p>
        </p:txBody>
      </p:sp>
      <p:sp>
        <p:nvSpPr>
          <p:cNvPr id="4692" name="Shape 4692"/>
          <p:cNvSpPr/>
          <p:nvPr>
            <p:ph type="sldNum" sz="quarter" idx="2"/>
          </p:nvPr>
        </p:nvSpPr>
        <p:spPr>
          <a:xfrm rot="20250106">
            <a:off x="7028696" y="6325219"/>
            <a:ext cx="252811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4" name="Shape 469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Complexity of A*</a:t>
            </a:r>
          </a:p>
        </p:txBody>
      </p:sp>
      <p:sp>
        <p:nvSpPr>
          <p:cNvPr id="4695" name="Shape 469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number of nodes within the goal contour search space is still exponential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with respect to the length of the solution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better than other algorithms, but still problematic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frequently, space complexity is more severe than time complexity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A* keeps all generated nodes in memory</a:t>
            </a:r>
          </a:p>
        </p:txBody>
      </p:sp>
      <p:sp>
        <p:nvSpPr>
          <p:cNvPr id="4696" name="Shape 4696"/>
          <p:cNvSpPr/>
          <p:nvPr>
            <p:ph type="sldNum" sz="quarter" idx="2"/>
          </p:nvPr>
        </p:nvSpPr>
        <p:spPr>
          <a:xfrm rot="20250106">
            <a:off x="7028696" y="6325219"/>
            <a:ext cx="252811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8" name="Shape 4698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Memory-Bounded Search</a:t>
            </a:r>
          </a:p>
        </p:txBody>
      </p:sp>
      <p:sp>
        <p:nvSpPr>
          <p:cNvPr id="4699" name="Shape 469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search algorithms that try to conserve memory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most are modifications of A*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iterative deepening A* (IDA*)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simplified memory-bounded A* (SMA*)</a:t>
            </a:r>
          </a:p>
        </p:txBody>
      </p:sp>
      <p:sp>
        <p:nvSpPr>
          <p:cNvPr id="4700" name="Shape 4700"/>
          <p:cNvSpPr/>
          <p:nvPr>
            <p:ph type="sldNum" sz="quarter" idx="2"/>
          </p:nvPr>
        </p:nvSpPr>
        <p:spPr>
          <a:xfrm rot="20250106">
            <a:off x="7028696" y="6325219"/>
            <a:ext cx="252811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2" name="Shape 4702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Iterative Deepening A* (IDA*)</a:t>
            </a:r>
          </a:p>
        </p:txBody>
      </p:sp>
      <p:sp>
        <p:nvSpPr>
          <p:cNvPr id="4703" name="Shape 4703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explores paths within a given contour (f-cost limit) in a depth-first manner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this saves memory space because depth-first keeps only the current path in memory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but it results in repeated computation of earlier contours since it doesn’t remember its history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was the “best” search algorithm for many practical problems for some time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does have problems with difficult domains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contours differ only slightly between states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algorithm frequently switches back and forth 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similar to disk thrashing in (old) operating systems</a:t>
            </a:r>
          </a:p>
        </p:txBody>
      </p:sp>
      <p:sp>
        <p:nvSpPr>
          <p:cNvPr id="4704" name="Shape 4704"/>
          <p:cNvSpPr/>
          <p:nvPr>
            <p:ph type="sldNum" sz="quarter" idx="2"/>
          </p:nvPr>
        </p:nvSpPr>
        <p:spPr>
          <a:xfrm rot="20250106">
            <a:off x="7028696" y="6325219"/>
            <a:ext cx="252811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6" name="Shape 4706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Recursive Best-First Search</a:t>
            </a:r>
          </a:p>
        </p:txBody>
      </p:sp>
      <p:sp>
        <p:nvSpPr>
          <p:cNvPr id="4707" name="Shape 4707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similar to best-first search, but with lower space requirements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O(bd)  instead of O(bm)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it keeps track of the best alternative to the current path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best f-value of the paths explored so far from predecessors of the current node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if it needs to re-explore parts of the search space, it knows the best candidate path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still may lead to multiple re-explorations</a:t>
            </a:r>
          </a:p>
        </p:txBody>
      </p:sp>
      <p:sp>
        <p:nvSpPr>
          <p:cNvPr id="4708" name="Shape 4708"/>
          <p:cNvSpPr/>
          <p:nvPr>
            <p:ph type="sldNum" sz="quarter" idx="2"/>
          </p:nvPr>
        </p:nvSpPr>
        <p:spPr>
          <a:xfrm rot="20250106">
            <a:off x="7028696" y="6325219"/>
            <a:ext cx="252811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hlinkClick r:id="rId2" invalidUrl="" action="" tgtFrame="" tooltip="" history="1" highlightClick="0" endSnd="0"/>
              </a:rPr>
              <a:t>Lab 10 Submission: AI and Humor </a:t>
            </a: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-&gt; </a:t>
            </a: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hlinkClick r:id="rId3" invalidUrl="" action="" tgtFrame="" tooltip="" history="1" highlightClick="0" endSnd="0"/>
              </a:rPr>
              <a:t>Description of a Typical AI Student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</a:t>
            </a: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hlinkClick r:id="rId4" invalidUrl="" action="" tgtFrame="" tooltip="" history="1" highlightClick="0" endSnd="0"/>
              </a:rPr>
              <a:t>Bassem Tossoun</a:t>
            </a: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- Tuesday, November 27, 2012, 9:23 PM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</p:txBody>
      </p:sp>
      <p:pic>
        <p:nvPicPr>
          <p:cNvPr id="125" name="dropped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63500" y="3073400"/>
            <a:ext cx="9271000" cy="330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/>
          <p:nvPr/>
        </p:nvSpPr>
        <p:spPr>
          <a:xfrm>
            <a:off x="1892300" y="6362700"/>
            <a:ext cx="6794104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>
                <a:hlinkClick r:id="rId6" invalidUrl="" action="" tgtFrame="" tooltip="" history="1" highlightClick="0" endSnd="0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  <a:hlinkClick r:id="rId6" invalidUrl="" action="" tgtFrame="" tooltip="" history="1" highlightClick="0" endSnd="0"/>
              </a:rPr>
              <a:t>http://blog.lib.umn.edu/torre107/si/pics/superficialintelligence2.jpg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xfrm rot="20250106">
            <a:off x="7076768" y="6325219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" name="Shape 471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Simplified Memory-Bounded A* (SMA*)</a:t>
            </a:r>
          </a:p>
        </p:txBody>
      </p:sp>
      <p:sp>
        <p:nvSpPr>
          <p:cNvPr id="4711" name="Shape 471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uses all available memory for the search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drops nodes from the queue when it runs out of space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those with the highest f-costs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avoids re-computation of already explored area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keeps information about the best path of a “forgotten” subtree in its ancestor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complete if there is enough memory for the shortest solution path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often better than A* and IDA*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but some problems are still too tough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trade-off between time and space requirements</a:t>
            </a:r>
          </a:p>
        </p:txBody>
      </p:sp>
      <p:sp>
        <p:nvSpPr>
          <p:cNvPr id="4712" name="Shape 4712"/>
          <p:cNvSpPr/>
          <p:nvPr>
            <p:ph type="sldNum" sz="quarter" idx="2"/>
          </p:nvPr>
        </p:nvSpPr>
        <p:spPr>
          <a:xfrm rot="20250106">
            <a:off x="7028696" y="6325219"/>
            <a:ext cx="252811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4" name="Shape 471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Heuristics for Searching</a:t>
            </a:r>
          </a:p>
        </p:txBody>
      </p:sp>
      <p:sp>
        <p:nvSpPr>
          <p:cNvPr id="4715" name="Shape 471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for many tasks, a good heuristic is the key to finding a solution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prune the search space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move towards the goal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relaxed problems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fewer restrictions on the successor function (operators)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its exact solution may be a good heuristic for the original problem</a:t>
            </a:r>
          </a:p>
        </p:txBody>
      </p:sp>
      <p:sp>
        <p:nvSpPr>
          <p:cNvPr id="4716" name="Shape 4716"/>
          <p:cNvSpPr/>
          <p:nvPr>
            <p:ph type="sldNum" sz="quarter" idx="2"/>
          </p:nvPr>
        </p:nvSpPr>
        <p:spPr>
          <a:xfrm rot="20250106">
            <a:off x="7025893" y="6325219"/>
            <a:ext cx="25841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8" name="Shape 4718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8-Puzzle Heuristics</a:t>
            </a:r>
          </a:p>
        </p:txBody>
      </p:sp>
      <p:sp>
        <p:nvSpPr>
          <p:cNvPr id="4719" name="Shape 471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level of difficulty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around 20 steps for a typical solution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branching factor is about 3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911860" indent="-22606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exhaustive search would be 320 = 3.5 * 109 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9!/2 = 181,440 different reachable states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distinct arrangements of 9 squares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candidates for heuristic functions 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number of tiles in the wrong position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sum of distances of the tiles from their goal position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city block or Manhattan distance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generation of heuristics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possible from formal specifications</a:t>
            </a:r>
          </a:p>
        </p:txBody>
      </p:sp>
      <p:sp>
        <p:nvSpPr>
          <p:cNvPr id="4720" name="Shape 4720"/>
          <p:cNvSpPr/>
          <p:nvPr>
            <p:ph type="sldNum" sz="quarter" idx="2"/>
          </p:nvPr>
        </p:nvSpPr>
        <p:spPr>
          <a:xfrm rot="20250106">
            <a:off x="7025893" y="6325219"/>
            <a:ext cx="25841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2" name="Shape 4722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Admissible heuristics</a:t>
            </a:r>
          </a:p>
        </p:txBody>
      </p:sp>
      <p:sp>
        <p:nvSpPr>
          <p:cNvPr id="4723" name="Shape 47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E.g., for the 8-puzzle:</a:t>
            </a:r>
            <a:b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h1(n) = number of misplaced tiles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h2(n) = total Manhattan distance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(i.e., no. of squares from desired location of each tile)</a:t>
            </a:r>
            <a:b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h1(S) = ? 8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h2(S) = ? 3+1+2+2+2+3+3+2 = 18 </a:t>
            </a:r>
          </a:p>
        </p:txBody>
      </p:sp>
      <p:sp>
        <p:nvSpPr>
          <p:cNvPr id="4724" name="Shape 4724"/>
          <p:cNvSpPr/>
          <p:nvPr>
            <p:ph type="sldNum" sz="quarter" idx="2"/>
          </p:nvPr>
        </p:nvSpPr>
        <p:spPr>
          <a:xfrm rot="20250106">
            <a:off x="7025893" y="6325219"/>
            <a:ext cx="25841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pic>
        <p:nvPicPr>
          <p:cNvPr id="4725" name="8puzz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98900" y="3378200"/>
            <a:ext cx="4257675" cy="2162175"/>
          </a:xfrm>
          <a:prstGeom prst="rect">
            <a:avLst/>
          </a:prstGeom>
          <a:ln w="12700">
            <a:miter lim="400000"/>
          </a:ln>
        </p:spPr>
      </p:pic>
      <p:sp>
        <p:nvSpPr>
          <p:cNvPr id="4726" name="Shape 4726">
            <a:hlinkClick r:id="" invalidUrl="" action="ppaction://hlinkshowjump?jump=nextslide" tgtFrame="" tooltip="" history="1" highlightClick="0" endSnd="0"/>
          </p:cNvPr>
          <p:cNvSpPr/>
          <p:nvPr/>
        </p:nvSpPr>
        <p:spPr>
          <a:xfrm>
            <a:off x="2921000" y="6350000"/>
            <a:ext cx="4179392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  <a:hlinkClick r:id="rId3" invalidUrl="" action="" tgtFrame="" tooltip="" history="1" highlightClick="0" endSnd="0"/>
              </a:rPr>
              <a:t>http://aima.eecs.berkeley.edu/slides-ppt/</a:t>
            </a:r>
          </a:p>
        </p:txBody>
      </p:sp>
    </p:spTree>
  </p:cSld>
  <p:clrMapOvr>
    <a:masterClrMapping/>
  </p:clrMapOvr>
  <p:transition spd="med" advClick="1"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8" name="Shape 4728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Post-Test</a:t>
            </a:r>
          </a:p>
        </p:txBody>
      </p:sp>
      <p:sp>
        <p:nvSpPr>
          <p:cNvPr id="4729" name="Shape 472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30" name="Shape 4730"/>
          <p:cNvSpPr/>
          <p:nvPr>
            <p:ph type="sldNum" sz="quarter" idx="2"/>
          </p:nvPr>
        </p:nvSpPr>
        <p:spPr>
          <a:xfrm rot="20250106">
            <a:off x="7076768" y="6325219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4" name="Shape 473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Evaluation</a:t>
            </a:r>
          </a:p>
        </p:txBody>
      </p:sp>
      <p:sp>
        <p:nvSpPr>
          <p:cNvPr id="4735" name="Shape 473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Criteria</a:t>
            </a:r>
          </a:p>
        </p:txBody>
      </p:sp>
      <p:sp>
        <p:nvSpPr>
          <p:cNvPr id="4736" name="Shape 4736"/>
          <p:cNvSpPr/>
          <p:nvPr>
            <p:ph type="sldNum" sz="quarter" idx="2"/>
          </p:nvPr>
        </p:nvSpPr>
        <p:spPr>
          <a:xfrm rot="20250106">
            <a:off x="7076768" y="6325219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8" name="Shape 4738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Important Concepts and Terms</a:t>
            </a:r>
          </a:p>
        </p:txBody>
      </p:sp>
      <p:sp>
        <p:nvSpPr>
          <p:cNvPr id="4739" name="Shape 473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agent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A* search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best-first search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bi-directional search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breadth-first search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depth-first search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depth-limited search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completeness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constraint satisfaction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depth-limited search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genetic algorithm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general search algorithm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goal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goal test function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greedy best-first search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heuristics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initial state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iterative deepening search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iterative improvement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local search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memory-bounded search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operator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optimality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path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path cost function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problem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recursive best-first search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search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space complexity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state 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state space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time complexity</a:t>
            </a:r>
            <a:endParaRPr sz="11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74625" indent="-174625" defTabSz="502920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uniform-cost search</a:t>
            </a:r>
          </a:p>
        </p:txBody>
      </p:sp>
      <p:sp>
        <p:nvSpPr>
          <p:cNvPr id="4740" name="Shape 4740"/>
          <p:cNvSpPr/>
          <p:nvPr>
            <p:ph type="sldNum" sz="quarter" idx="2"/>
          </p:nvPr>
        </p:nvSpPr>
        <p:spPr>
          <a:xfrm rot="20667953">
            <a:off x="7023646" y="6316081"/>
            <a:ext cx="258416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2" name="Shape 4742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Chapter Summary</a:t>
            </a:r>
          </a:p>
        </p:txBody>
      </p:sp>
      <p:sp>
        <p:nvSpPr>
          <p:cNvPr id="4743" name="Shape 4743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tasks can often be formulated as search problems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initial state, successor function (operators), goal test, path cost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various search methods systematically comb the search space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uninformed search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breadth-first, depth-first, and variations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informed search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best-first, A*, iterative improvement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choice of good heuristics can improve the search dramatically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task-dependent</a:t>
            </a:r>
          </a:p>
        </p:txBody>
      </p:sp>
      <p:sp>
        <p:nvSpPr>
          <p:cNvPr id="4744" name="Shape 4744"/>
          <p:cNvSpPr/>
          <p:nvPr>
            <p:ph type="sldNum" sz="quarter" idx="2"/>
          </p:nvPr>
        </p:nvSpPr>
        <p:spPr>
          <a:xfrm rot="20250106">
            <a:off x="7025893" y="6325219"/>
            <a:ext cx="25841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6" name="Shape 4746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47" name="Shape 4747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48" name="Shape 4748"/>
          <p:cNvSpPr/>
          <p:nvPr>
            <p:ph type="sldNum" sz="quarter" idx="2"/>
          </p:nvPr>
        </p:nvSpPr>
        <p:spPr>
          <a:xfrm rot="20250106">
            <a:off x="7025893" y="6325219"/>
            <a:ext cx="25841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Search as Problem-Solving Strategy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many problems can be viewed as reaching a goal state from a given starting point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often there is an underlying state space that defines the problem and its possible solutions in a more formal way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space can be traversed by applying a successor function (operators) to proceed from one state to the next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if possible, information about the specific problem or the general domain is used to improve the search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experience from previous instances of the problem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strategies expressed as heuristics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simpler versions of the problem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constraints on certain aspects of the problem</a:t>
            </a:r>
          </a:p>
        </p:txBody>
      </p:sp>
      <p:sp>
        <p:nvSpPr>
          <p:cNvPr id="131" name="Shape 131"/>
          <p:cNvSpPr/>
          <p:nvPr>
            <p:ph type="sldNum" sz="quarter" idx="2"/>
          </p:nvPr>
        </p:nvSpPr>
        <p:spPr>
          <a:xfrm rot="20250106">
            <a:off x="7082398" y="6325219"/>
            <a:ext cx="145406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Examples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getting from home to Cal Poly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start: home on Clearview Lane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goal: Cal Poly CSC Dept.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operators: move one block, turn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loading a moving truck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start: apartment full of boxes and furniture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goal: empty apartment, all boxes and furniture in the truck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operators: select item, carry item from apartment to truck, load item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getting settled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start: items randomly distributed over the place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goal: satisfactory arrangement of items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operators: select item, move item</a:t>
            </a:r>
          </a:p>
        </p:txBody>
      </p:sp>
      <p:sp>
        <p:nvSpPr>
          <p:cNvPr id="137" name="Shape 13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Problem-Solving Agents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agents whose task it is to solve a particular problem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goal formulation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what is the goal state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what are important characteristics of the goal state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how does the agent know that it has reached the goal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are there several possible goal states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are they equal or are some more preferable</a:t>
            </a:r>
            <a:endParaRPr sz="14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problem formulation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what are the possible states of the world relevant for solving the problem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what information is accessible to the agent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how can the agent progress from state to state</a:t>
            </a:r>
          </a:p>
        </p:txBody>
      </p:sp>
      <p:sp>
        <p:nvSpPr>
          <p:cNvPr id="141" name="Shape 141"/>
          <p:cNvSpPr/>
          <p:nvPr>
            <p:ph type="sldNum" sz="quarter" idx="2"/>
          </p:nvPr>
        </p:nvSpPr>
        <p:spPr>
          <a:xfrm rot="20250106">
            <a:off x="7056949" y="6325219"/>
            <a:ext cx="196305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Problem Formulation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formal specification for the task of the agent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goal specification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states of the world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actions of the agent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identify the type of the problem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what knowledge does the agent have about the state of the world and the consequences of its own actions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does the execution of the task require up-to-date information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sensing is necessary during the execution</a:t>
            </a:r>
          </a:p>
        </p:txBody>
      </p:sp>
      <p:sp>
        <p:nvSpPr>
          <p:cNvPr id="145" name="Shape 14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Problem Types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single-state problems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accessible world and knowledge of its actions allow the agent to know which state it will be in after a sequence of actions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multiple-state problems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the world is only partially accessible, and the agent has to consider several possible states as the outcome of a sequence of actions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contingency problems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at some points in the sequence of actions, sensing may be required to decide which action to take; this leads to a tree of sequences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exploration problems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the agent doesn’t know the outcome of its actions, and must experiment to discover states of the world and outcomes of actions</a:t>
            </a:r>
          </a:p>
        </p:txBody>
      </p:sp>
      <p:sp>
        <p:nvSpPr>
          <p:cNvPr id="149" name="Shape 149"/>
          <p:cNvSpPr/>
          <p:nvPr>
            <p:ph type="sldNum" sz="quarter" idx="2"/>
          </p:nvPr>
        </p:nvSpPr>
        <p:spPr>
          <a:xfrm rot="20250106">
            <a:off x="7076768" y="6325219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Revisions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2009-10-14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split this chapter into two parts, to prepare for the transition to the 3rd edition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added some pictures and diagrams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This set of slides is the first one of the part on search algorithms. 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xfrm rot="20250106">
            <a:off x="7076768" y="6325219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Well-Defined Problems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problems with a readily available formal specification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initial state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starting point from which the agent sets out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actions (operators, successor functions)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describe the set of possible actions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state space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set of all states reachable from the initial state by any sequence of actions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path 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sequence of actions leading from one state in the state space to another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goal test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determines if a given state is the goal state</a:t>
            </a:r>
          </a:p>
        </p:txBody>
      </p:sp>
      <p:sp>
        <p:nvSpPr>
          <p:cNvPr id="153" name="Shape 15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Well-Defined Problems (cont.)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solution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path from the initial state to a goal state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search cost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time and memory required to calculate a solution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path cost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determines the expenses of the agent for executing the actions in a path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sum of the costs of the individual actions in a path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total cost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sum of search cost and path cost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overall cost for finding a solution</a:t>
            </a:r>
          </a:p>
        </p:txBody>
      </p:sp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Selecting States and Actions</a:t>
            </a:r>
          </a:p>
        </p:txBody>
      </p:sp>
      <p:sp>
        <p:nvSpPr>
          <p:cNvPr id="160" name="Shape 160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states describe distinguishable points or periods during the problem-solving process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dependent on the task and domain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actions move the agent from one state to another one 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35000" indent="-285750">
              <a:buClr>
                <a:srgbClr val="FF2600"/>
              </a:buClr>
              <a:buFont typeface="Zapf Dingbats"/>
              <a:buChar char="❖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an operator is applied to the initial state and takes the agent to the successor state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dependent on states, capabilities of the agent, and properties of the environment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choice of suitable states and operators 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can make the difference between a problem that can or cannot be solved (in principle, or in practice)</a:t>
            </a:r>
          </a:p>
        </p:txBody>
      </p:sp>
      <p:sp>
        <p:nvSpPr>
          <p:cNvPr id="161" name="Shape 16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Example: Commute </a:t>
            </a:r>
            <a:endParaRPr b="1" sz="4200">
              <a:solidFill>
                <a:srgbClr val="29708A"/>
              </a:solidFill>
              <a:uFill>
                <a:solidFill>
                  <a:srgbClr val="29708A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Home =&gt; MUAS</a:t>
            </a:r>
          </a:p>
        </p:txBody>
      </p:sp>
      <p:sp>
        <p:nvSpPr>
          <p:cNvPr id="164" name="Shape 164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54000" indent="-254000" defTabSz="731520"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states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21715" indent="-242315" defTabSz="731520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44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locations: </a:t>
            </a:r>
            <a:endParaRPr sz="144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749582" indent="-200942" defTabSz="731520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28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obvious: buildings that contain your home, MUAS Computer Science building</a:t>
            </a:r>
            <a:endParaRPr sz="128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749582" indent="-200942" defTabSz="731520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28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more difficult: intermediate states</a:t>
            </a:r>
            <a:endParaRPr sz="128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 marL="981392" indent="-206692" defTabSz="731520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2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public transit: stops (bus, street car, U-Bahn, S-Bahn) </a:t>
            </a:r>
            <a:endParaRPr sz="112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3" marL="981392" indent="-206692" defTabSz="731520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2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walking: ??</a:t>
            </a:r>
            <a:endParaRPr sz="112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3" marL="981392" indent="-206692" defTabSz="731520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2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bicycling: ??</a:t>
            </a:r>
            <a:endParaRPr sz="112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3" marL="981392" indent="-206692" defTabSz="731520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2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car: ??</a:t>
            </a:r>
            <a:endParaRPr sz="112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1" marL="521715" indent="-242315" defTabSz="731520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44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environment-centric states</a:t>
            </a:r>
            <a:endParaRPr sz="144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729488" indent="-180848" defTabSz="731520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28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e.g., public transit stops</a:t>
            </a:r>
            <a:endParaRPr sz="128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521715" indent="-242315" defTabSz="731520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44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agent-centric states</a:t>
            </a:r>
            <a:endParaRPr sz="144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749582" indent="-200942" defTabSz="731520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28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moving, turning, resting, ... </a:t>
            </a:r>
            <a:endParaRPr sz="128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254000" indent="-254000" defTabSz="731520"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operators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21715" indent="-242315" defTabSz="731520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44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depend on the choice of states</a:t>
            </a:r>
            <a:endParaRPr sz="144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521715" indent="-242315" defTabSz="731520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44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e.g. move_one_block</a:t>
            </a:r>
            <a:endParaRPr sz="144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54000" indent="-254000" defTabSz="731520"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abstraction is necessary to omit irrelevant details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21715" indent="-242315" defTabSz="731520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44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valid: can be expanded into a detailed version</a:t>
            </a:r>
            <a:endParaRPr sz="144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521715" indent="-242315" defTabSz="731520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44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useful: easier to solve than in the detailed version</a:t>
            </a:r>
          </a:p>
        </p:txBody>
      </p:sp>
      <p:sp>
        <p:nvSpPr>
          <p:cNvPr id="165" name="Shape 16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Search Example: </a:t>
            </a:r>
            <a:endParaRPr b="1" sz="4200">
              <a:solidFill>
                <a:srgbClr val="29708A"/>
              </a:solidFill>
              <a:uFill>
                <a:solidFill>
                  <a:srgbClr val="29708A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Traveling by Car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Route finding: Starting Point =&gt; Goal Point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focus on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communities, landmarks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highways, streets, intersections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street addresses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constraints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one-way, avoid highways/ferries/toll roads, scenic vs. direct, …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traffic considerations</a:t>
            </a:r>
          </a:p>
        </p:txBody>
      </p:sp>
      <p:sp>
        <p:nvSpPr>
          <p:cNvPr id="169" name="Shape 16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Search Example: </a:t>
            </a:r>
            <a:endParaRPr b="1" sz="4200">
              <a:solidFill>
                <a:srgbClr val="29708A"/>
              </a:solidFill>
              <a:uFill>
                <a:solidFill>
                  <a:srgbClr val="29708A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Traveling by Train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Route finding: Starting Station =&gt; Goal Station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focus on railway network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train stations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constraints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train type: ICE vs. regional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passenger special needs: bicycle transport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traffic considerations</a:t>
            </a:r>
          </a:p>
        </p:txBody>
      </p:sp>
      <p:sp>
        <p:nvSpPr>
          <p:cNvPr id="173" name="Shape 17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Example: From Home to Cal Poly</a:t>
            </a:r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311150" indent="-311150" defTabSz="896111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states</a:t>
            </a:r>
            <a:endParaRPr sz="196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39102" indent="-296837" defTabSz="896111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6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locations: </a:t>
            </a:r>
            <a:endParaRPr sz="176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918238" indent="-246154" defTabSz="896111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68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obvious: buildings that contain your home, Cal Poly CSC dept.</a:t>
            </a:r>
            <a:endParaRPr sz="1568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918238" indent="-246154" defTabSz="896111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68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more difficult: intermediate states</a:t>
            </a:r>
            <a:endParaRPr sz="1568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 marL="1202205" indent="-253198" defTabSz="896111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72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blocks, street corners, sidewalks, entryways, ...</a:t>
            </a:r>
            <a:endParaRPr sz="1372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3" marL="1202205" indent="-253198" defTabSz="896111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72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continuous transitions</a:t>
            </a:r>
            <a:endParaRPr sz="1372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1" marL="639102" indent="-296837" defTabSz="896111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6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agent-centric states</a:t>
            </a:r>
            <a:endParaRPr sz="176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918238" indent="-246154" defTabSz="896111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68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moving, turning, resting, ... </a:t>
            </a:r>
            <a:endParaRPr sz="1568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311150" indent="-311150" defTabSz="896111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operators</a:t>
            </a:r>
            <a:endParaRPr sz="196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39102" indent="-296837" defTabSz="896111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6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depend on the choice of states</a:t>
            </a:r>
            <a:endParaRPr sz="176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39102" indent="-296837" defTabSz="896111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6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e.g. move_one_block</a:t>
            </a:r>
            <a:endParaRPr sz="176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11150" indent="-311150" defTabSz="896111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abstraction is necessary to omit irrelevant details</a:t>
            </a:r>
            <a:endParaRPr sz="196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39102" indent="-296837" defTabSz="896111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6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valid: can be expanded into a detailed version</a:t>
            </a:r>
            <a:endParaRPr sz="176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39102" indent="-296837" defTabSz="896111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6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useful: easier to solve than in the detailed version</a:t>
            </a:r>
          </a:p>
        </p:txBody>
      </p:sp>
      <p:sp>
        <p:nvSpPr>
          <p:cNvPr id="177" name="Shape 177"/>
          <p:cNvSpPr/>
          <p:nvPr>
            <p:ph type="sldNum" sz="quarter" idx="2"/>
          </p:nvPr>
        </p:nvSpPr>
        <p:spPr>
          <a:xfrm rot="20250106">
            <a:off x="7076768" y="6325219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Single-state problem formulation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06375" indent="-206375" defTabSz="594359"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 problem is defined by four items:</a:t>
            </a:r>
            <a:br>
              <a:rPr sz="13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endParaRPr sz="13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06375" indent="-206375" defTabSz="594359"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endParaRPr sz="13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06375" indent="-206375" defTabSz="594359"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initial state e.g., "at Arad"</a:t>
            </a:r>
            <a:br>
              <a:rPr sz="13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endParaRPr sz="13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06375" indent="-206375" defTabSz="594359"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actions or successor function S(x) = set of action–state pairs </a:t>
            </a:r>
            <a:endParaRPr sz="13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423894" indent="-196881" defTabSz="594359">
              <a:spcBef>
                <a:spcPts val="3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17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e.g., S(Arad) = {&lt;Arad  Zerind, Zerind&gt;, … }</a:t>
            </a:r>
            <a:br>
              <a:rPr sz="117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  <a:endParaRPr sz="117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06375" indent="-206375" defTabSz="594359"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goal test, can be</a:t>
            </a:r>
            <a:endParaRPr sz="13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423894" indent="-196881" defTabSz="594359">
              <a:spcBef>
                <a:spcPts val="3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17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explicit, e.g., x = "at Bucharest"</a:t>
            </a:r>
            <a:endParaRPr sz="117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423894" indent="-196881" defTabSz="594359">
              <a:spcBef>
                <a:spcPts val="3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17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implicit, e.g., Checkmate(x)</a:t>
            </a:r>
            <a:br>
              <a:rPr sz="117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  <a:endParaRPr sz="117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06375" indent="-206375" defTabSz="594359"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path cost (additive)</a:t>
            </a:r>
            <a:endParaRPr sz="13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423894" indent="-196881" defTabSz="594359">
              <a:spcBef>
                <a:spcPts val="3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17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e.g., sum of distances, number of actions executed, etc.</a:t>
            </a:r>
            <a:endParaRPr sz="117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423894" indent="-196881" defTabSz="594359">
              <a:spcBef>
                <a:spcPts val="3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17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c(x,a,y) is the step cost, assumed to be ≥ 0</a:t>
            </a:r>
            <a:br>
              <a:rPr sz="117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  <a:endParaRPr sz="117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06375" indent="-206375" defTabSz="594359"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endParaRPr sz="13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06375" indent="-206375" defTabSz="594359"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 solution is a sequence of actions leading from the initial state to a goal state</a:t>
            </a:r>
            <a:br>
              <a:rPr sz="13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</a:p>
        </p:txBody>
      </p:sp>
      <p:sp>
        <p:nvSpPr>
          <p:cNvPr id="181" name="Shape 181">
            <a:hlinkClick r:id="" invalidUrl="" action="ppaction://hlinkshowjump?jump=nextslide" tgtFrame="" tooltip="" history="1" highlightClick="0" endSnd="0"/>
          </p:cNvPr>
          <p:cNvSpPr/>
          <p:nvPr/>
        </p:nvSpPr>
        <p:spPr>
          <a:xfrm>
            <a:off x="2921000" y="6349999"/>
            <a:ext cx="4179392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  <a:hlinkClick r:id="rId2" invalidUrl="" action="" tgtFrame="" tooltip="" history="1" highlightClick="0" endSnd="0"/>
              </a:rPr>
              <a:t>http://aima.eecs.berkeley.edu/slides-ppt/</a:t>
            </a:r>
          </a:p>
        </p:txBody>
      </p:sp>
      <p:sp>
        <p:nvSpPr>
          <p:cNvPr id="182" name="Shape 182"/>
          <p:cNvSpPr/>
          <p:nvPr>
            <p:ph type="sldNum" sz="quarter" idx="2"/>
          </p:nvPr>
        </p:nvSpPr>
        <p:spPr>
          <a:xfrm rot="20122042">
            <a:off x="7115158" y="6295657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Selecting a state space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886968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Real world is absurdly complex </a:t>
            </a:r>
            <a:endParaRPr sz="19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338772" indent="0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state space must be abstracted for problem solving</a:t>
            </a:r>
            <a:endParaRPr sz="174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0" indent="0" defTabSz="886968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(Abstract) state = set of real states</a:t>
            </a:r>
            <a:endParaRPr sz="19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0" indent="0" defTabSz="886968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(Abstract) action = complex combination of real actions</a:t>
            </a:r>
            <a:endParaRPr sz="19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338772" indent="0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e.g., "Arad -&gt; Zerind" represents a complex set of possible routes, detours, rest stops, etc. </a:t>
            </a:r>
            <a:endParaRPr sz="174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0" indent="0" defTabSz="886968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For guaranteed realizability, any real state "in Arad“ must get to some real state "in Zerind"</a:t>
            </a:r>
            <a:endParaRPr sz="19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0" indent="0" defTabSz="886968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(Abstract) solution = </a:t>
            </a:r>
            <a:endParaRPr sz="19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338772" indent="0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set of real paths that are solutions in the real world</a:t>
            </a:r>
            <a:endParaRPr sz="174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0" indent="0" defTabSz="886968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Each abstract action should be "easier" than the original problem</a:t>
            </a:r>
            <a:br>
              <a:rPr sz="19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</a:p>
        </p:txBody>
      </p:sp>
      <p:sp>
        <p:nvSpPr>
          <p:cNvPr id="186" name="Shape 186">
            <a:hlinkClick r:id="" invalidUrl="" action="ppaction://hlinkshowjump?jump=nextslide" tgtFrame="" tooltip="" history="1" highlightClick="0" endSnd="0"/>
          </p:cNvPr>
          <p:cNvSpPr/>
          <p:nvPr/>
        </p:nvSpPr>
        <p:spPr>
          <a:xfrm>
            <a:off x="2921000" y="6527800"/>
            <a:ext cx="4153992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  <a:hlinkClick r:id="rId2" invalidUrl="" action="" tgtFrame="" tooltip="" history="1" highlightClick="0" endSnd="0"/>
              </a:rPr>
              <a:t>http://aima.eecs.berkeley.edu/slides-ppt/</a:t>
            </a:r>
          </a:p>
        </p:txBody>
      </p:sp>
      <p:sp>
        <p:nvSpPr>
          <p:cNvPr id="187" name="Shape 187"/>
          <p:cNvSpPr/>
          <p:nvPr>
            <p:ph type="sldNum" sz="quarter" idx="2"/>
          </p:nvPr>
        </p:nvSpPr>
        <p:spPr>
          <a:xfrm rot="20122042">
            <a:off x="7115158" y="6295657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xfrm>
            <a:off x="1322920" y="0"/>
            <a:ext cx="6498160" cy="3248867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rPr>
              <a:t>Example Problems for Search</a:t>
            </a:r>
          </a:p>
        </p:txBody>
      </p:sp>
      <p:sp>
        <p:nvSpPr>
          <p:cNvPr id="190" name="Shape 1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Toy Problems</a:t>
            </a:r>
            <a:endParaRPr sz="20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Real-World Problems</a:t>
            </a:r>
          </a:p>
        </p:txBody>
      </p:sp>
      <p:sp>
        <p:nvSpPr>
          <p:cNvPr id="191" name="Shape 19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Course Overview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Introduction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Intelligent Agents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Search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problem solving through search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uninformed search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informed search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Games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games as search problems</a:t>
            </a:r>
          </a:p>
        </p:txBody>
      </p:sp>
      <p:sp>
        <p:nvSpPr>
          <p:cNvPr id="78" name="Shape 78"/>
          <p:cNvSpPr/>
          <p:nvPr/>
        </p:nvSpPr>
        <p:spPr>
          <a:xfrm>
            <a:off x="4724400" y="1447800"/>
            <a:ext cx="4356100" cy="236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Knowledge and Reasoning</a:t>
            </a:r>
            <a:endParaRPr sz="160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reasoning agents</a:t>
            </a:r>
            <a:endParaRPr sz="160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propositional logic</a:t>
            </a:r>
            <a:endParaRPr sz="160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predicate logic</a:t>
            </a:r>
            <a:endParaRPr sz="160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knowledge-based systems</a:t>
            </a:r>
            <a:endParaRPr sz="160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Learning</a:t>
            </a:r>
            <a:endParaRPr sz="160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learning from observation</a:t>
            </a:r>
            <a:endParaRPr sz="160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neural networks</a:t>
            </a:r>
            <a:endParaRPr sz="160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Conclusions</a:t>
            </a:r>
          </a:p>
        </p:txBody>
      </p:sp>
      <p:sp>
        <p:nvSpPr>
          <p:cNvPr id="79" name="Shape 79"/>
          <p:cNvSpPr/>
          <p:nvPr>
            <p:ph type="sldNum" sz="quarter" idx="2"/>
          </p:nvPr>
        </p:nvSpPr>
        <p:spPr>
          <a:xfrm rot="20250106">
            <a:off x="7076768" y="6325219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Example Problems</a:t>
            </a:r>
          </a:p>
        </p:txBody>
      </p:sp>
      <p:sp>
        <p:nvSpPr>
          <p:cNvPr id="194" name="Shape 194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toy problems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vacuum world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8-puzzle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8-queens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cryptarithmetic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vacuum agent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missionaries and cannibals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real-world problems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route finding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touring problems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traveling salesperson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VLSI layout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robot navigation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assembly sequencing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Web search</a:t>
            </a:r>
          </a:p>
        </p:txBody>
      </p:sp>
      <p:sp>
        <p:nvSpPr>
          <p:cNvPr id="195" name="Shape 19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Example: Vacuum World</a:t>
            </a:r>
          </a:p>
        </p:txBody>
      </p:sp>
      <p:sp>
        <p:nvSpPr>
          <p:cNvPr id="198" name="Shape 198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99" name="Shape 19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pic>
        <p:nvPicPr>
          <p:cNvPr id="200" name="vacuum2-path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4300" y="2628900"/>
            <a:ext cx="5705475" cy="2743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609725"/>
            <a:ext cx="9279467" cy="5219701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Shape 202"/>
          <p:cNvSpPr/>
          <p:nvPr/>
        </p:nvSpPr>
        <p:spPr>
          <a:xfrm>
            <a:off x="1117600" y="4914900"/>
            <a:ext cx="803910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>
              <a:defRPr sz="1000" u="sng">
                <a:hlinkClick r:id="rId4" invalidUrl="" action="" tgtFrame="" tooltip="" history="1" highlightClick="0" endSnd="0"/>
              </a:defRPr>
            </a:lvl1pPr>
          </a:lstStyle>
          <a:p>
            <a:pPr lvl="0">
              <a:defRPr sz="1800" u="none">
                <a:uFillTx/>
              </a:defRPr>
            </a:pPr>
            <a:r>
              <a:rPr sz="1000" u="sng">
                <a:uFill>
                  <a:solidFill/>
                </a:uFill>
                <a:hlinkClick r:id="rId4" invalidUrl="" action="" tgtFrame="" tooltip="" history="1" highlightClick="0" endSnd="0"/>
              </a:rPr>
              <a:t>http://www.google.com/url?sa=i&amp;source=images&amp;cd=&amp;cad=rja&amp;docid=Pz3Wn3dXJTa6wM&amp;tbnid=wU_RhC16EqguGM:&amp;ved=&amp;url=http%3A%2F%2Fwww.youtube.com%2Fwatch%3Fv%3DOf2HU3LGdbo&amp;ei=ihlSUpO9KuvMigKJuYCADw&amp;psig=AFQjCNHl8trHQoemZh0VyNhoWvcDwSatMQ&amp;ust=1381198602732118</a:t>
            </a: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Simple Vacuum World</a:t>
            </a:r>
          </a:p>
        </p:txBody>
      </p:sp>
      <p:sp>
        <p:nvSpPr>
          <p:cNvPr id="205" name="Shape 20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92893" indent="-257175" defTabSz="822959">
              <a:spcBef>
                <a:spcPts val="1800"/>
              </a:spcBef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states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52938" indent="-257175" defTabSz="822959">
              <a:spcBef>
                <a:spcPts val="500"/>
              </a:spcBef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 sz="1619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two locations</a:t>
            </a:r>
            <a:endParaRPr sz="1619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52938" indent="-257175" defTabSz="822959">
              <a:spcBef>
                <a:spcPts val="500"/>
              </a:spcBef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 sz="1619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dirty, clean</a:t>
            </a:r>
            <a:endParaRPr sz="1619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92893" indent="-257175" defTabSz="822959">
              <a:spcBef>
                <a:spcPts val="1800"/>
              </a:spcBef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initial state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52938" indent="-257175" defTabSz="822959">
              <a:spcBef>
                <a:spcPts val="500"/>
              </a:spcBef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 sz="1619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any legitimate state</a:t>
            </a:r>
            <a:endParaRPr sz="1619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92893" indent="-257175" defTabSz="822959">
              <a:spcBef>
                <a:spcPts val="1800"/>
              </a:spcBef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successor function (operators)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52938" indent="-257175" defTabSz="822959">
              <a:spcBef>
                <a:spcPts val="500"/>
              </a:spcBef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 sz="1619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left, right, suck</a:t>
            </a:r>
            <a:endParaRPr sz="1619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92893" indent="-257175" defTabSz="822959">
              <a:spcBef>
                <a:spcPts val="1800"/>
              </a:spcBef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goal test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52938" indent="-257175" defTabSz="822959">
              <a:spcBef>
                <a:spcPts val="500"/>
              </a:spcBef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 sz="1619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all squares clean</a:t>
            </a:r>
            <a:endParaRPr sz="1619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92893" indent="-257175" defTabSz="822959">
              <a:spcBef>
                <a:spcPts val="1800"/>
              </a:spcBef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path cost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52938" indent="-257175" defTabSz="822959">
              <a:spcBef>
                <a:spcPts val="500"/>
              </a:spcBef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 sz="1619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one unit per action</a:t>
            </a:r>
            <a:endParaRPr sz="1619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52938" indent="-257175" defTabSz="822959">
              <a:spcBef>
                <a:spcPts val="500"/>
              </a:spcBef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endParaRPr sz="1619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92893" indent="-257175" defTabSz="822959">
              <a:spcBef>
                <a:spcPts val="18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Properties: discrete locations, discrete dirt (binary), deterministic</a:t>
            </a:r>
          </a:p>
        </p:txBody>
      </p:sp>
      <p:sp>
        <p:nvSpPr>
          <p:cNvPr id="206" name="Shape 20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More Complex Vacuum Agent</a:t>
            </a:r>
          </a:p>
        </p:txBody>
      </p:sp>
      <p:sp>
        <p:nvSpPr>
          <p:cNvPr id="209" name="Shape 20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63603" indent="-231457" defTabSz="740663">
              <a:spcBef>
                <a:spcPts val="1600"/>
              </a:spcBef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94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states</a:t>
            </a:r>
            <a:endParaRPr sz="194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64498" indent="-208311" defTabSz="740663">
              <a:spcBef>
                <a:spcPts val="400"/>
              </a:spcBef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 sz="145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configuration of the room</a:t>
            </a:r>
            <a:endParaRPr sz="145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844819" indent="-164592" defTabSz="740663">
              <a:spcBef>
                <a:spcPts val="400"/>
              </a:spcBef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29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dimensions, obstacles, dirtiness</a:t>
            </a:r>
            <a:endParaRPr sz="1296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263603" indent="-231457" defTabSz="740663">
              <a:spcBef>
                <a:spcPts val="1600"/>
              </a:spcBef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94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initial state</a:t>
            </a:r>
            <a:endParaRPr sz="194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64498" indent="-208311" defTabSz="740663">
              <a:spcBef>
                <a:spcPts val="400"/>
              </a:spcBef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 sz="145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locations of agent, dirt</a:t>
            </a:r>
            <a:endParaRPr sz="145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63603" indent="-231457" defTabSz="740663">
              <a:spcBef>
                <a:spcPts val="1600"/>
              </a:spcBef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94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successor function (operators)</a:t>
            </a:r>
            <a:endParaRPr sz="194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64498" indent="-208311" defTabSz="740663">
              <a:spcBef>
                <a:spcPts val="400"/>
              </a:spcBef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 sz="145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move, turn, suck</a:t>
            </a:r>
            <a:endParaRPr sz="145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63603" indent="-231457" defTabSz="740663">
              <a:spcBef>
                <a:spcPts val="1600"/>
              </a:spcBef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94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goal test</a:t>
            </a:r>
            <a:endParaRPr sz="194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64498" indent="-208311" defTabSz="740663">
              <a:spcBef>
                <a:spcPts val="400"/>
              </a:spcBef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 sz="145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all squares clean</a:t>
            </a:r>
            <a:endParaRPr sz="145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63603" indent="-231457" defTabSz="740663">
              <a:spcBef>
                <a:spcPts val="1600"/>
              </a:spcBef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94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path cost</a:t>
            </a:r>
            <a:endParaRPr sz="194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64498" indent="-208311" defTabSz="740663">
              <a:spcBef>
                <a:spcPts val="400"/>
              </a:spcBef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 sz="145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one unit per action</a:t>
            </a:r>
            <a:endParaRPr sz="145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63603" indent="-231457" defTabSz="740663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endParaRPr sz="194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63603" indent="-231457" defTabSz="740663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45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Properties: discrete locations, discrete dirt, deterministic, </a:t>
            </a:r>
            <a:br>
              <a:rPr sz="145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r>
              <a:rPr i="1" sz="145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+mj-lt"/>
                <a:ea typeface="+mj-ea"/>
                <a:cs typeface="+mj-cs"/>
                <a:sym typeface="Arial"/>
              </a:rPr>
              <a:t>d * 2</a:t>
            </a:r>
            <a:r>
              <a:rPr baseline="29530" i="1" sz="145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+mj-lt"/>
                <a:ea typeface="+mj-ea"/>
                <a:cs typeface="+mj-cs"/>
                <a:sym typeface="Arial"/>
              </a:rPr>
              <a:t>n</a:t>
            </a:r>
            <a:r>
              <a:rPr sz="145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states for dirt degree </a:t>
            </a:r>
            <a:r>
              <a:rPr i="1" sz="145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+mj-lt"/>
                <a:ea typeface="+mj-ea"/>
                <a:cs typeface="+mj-cs"/>
                <a:sym typeface="Arial"/>
              </a:rPr>
              <a:t>d</a:t>
            </a:r>
            <a:r>
              <a:rPr sz="145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,</a:t>
            </a:r>
            <a:r>
              <a:rPr i="1" sz="145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+mj-lt"/>
                <a:ea typeface="+mj-ea"/>
                <a:cs typeface="+mj-cs"/>
                <a:sym typeface="Arial"/>
              </a:rPr>
              <a:t>n</a:t>
            </a:r>
            <a:r>
              <a:rPr sz="145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locations</a:t>
            </a:r>
          </a:p>
        </p:txBody>
      </p:sp>
      <p:sp>
        <p:nvSpPr>
          <p:cNvPr id="210" name="Shape 21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Vacuum World Example</a:t>
            </a:r>
          </a:p>
        </p:txBody>
      </p:sp>
      <p:sp>
        <p:nvSpPr>
          <p:cNvPr id="213" name="Shape 213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from the AIMA textbook slides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conversion from PowerPoint to Keynote </a:t>
            </a:r>
          </a:p>
        </p:txBody>
      </p:sp>
      <p:sp>
        <p:nvSpPr>
          <p:cNvPr id="214" name="Shape 21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Example: vacuum world</a:t>
            </a:r>
          </a:p>
        </p:txBody>
      </p:sp>
      <p:sp>
        <p:nvSpPr>
          <p:cNvPr id="217" name="Shape 2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81000" indent="-38100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66C2"/>
                </a:solidFill>
                <a:uFill>
                  <a:solidFill>
                    <a:srgbClr val="5E66C2"/>
                  </a:solidFill>
                </a:uFill>
              </a:rPr>
              <a:t>Single-state</a:t>
            </a: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, start in #5. </a:t>
            </a:r>
            <a:r>
              <a:rPr sz="2400" u="sng">
                <a:solidFill>
                  <a:srgbClr val="D82DA9"/>
                </a:solidFill>
                <a:uFill>
                  <a:solidFill>
                    <a:srgbClr val="D82DA9"/>
                  </a:solidFill>
                </a:uFill>
              </a:rPr>
              <a:t>Solution?</a:t>
            </a:r>
            <a:br>
              <a:rPr sz="2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</a:p>
        </p:txBody>
      </p:sp>
      <p:sp>
        <p:nvSpPr>
          <p:cNvPr id="218" name="Shape 21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pic>
        <p:nvPicPr>
          <p:cNvPr id="219" name="vacuum2-spac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0450" y="1757362"/>
            <a:ext cx="3925888" cy="3298826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Shape 220">
            <a:hlinkClick r:id="" invalidUrl="" action="ppaction://hlinkshowjump?jump=nextslide" tgtFrame="" tooltip="" history="1" highlightClick="0" endSnd="0"/>
          </p:cNvPr>
          <p:cNvSpPr/>
          <p:nvPr/>
        </p:nvSpPr>
        <p:spPr>
          <a:xfrm>
            <a:off x="2921000" y="6527800"/>
            <a:ext cx="3899924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500" u="sng"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uFillTx/>
              </a:defRPr>
            </a:pPr>
            <a:r>
              <a:rPr sz="1500" u="sng">
                <a:uFill>
                  <a:solidFill/>
                </a:uFill>
                <a:hlinkClick r:id="rId3" invalidUrl="" action="" tgtFrame="" tooltip="" history="1" highlightClick="0" endSnd="0"/>
              </a:rPr>
              <a:t>http://aima.eecs.berkeley.edu/slides-ppt/</a:t>
            </a:r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Example: vacuum world</a:t>
            </a:r>
          </a:p>
        </p:txBody>
      </p:sp>
      <p:sp>
        <p:nvSpPr>
          <p:cNvPr id="223" name="Shape 223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381000" indent="-38100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66C2"/>
                </a:solidFill>
                <a:uFill>
                  <a:solidFill>
                    <a:srgbClr val="5E66C2"/>
                  </a:solidFill>
                </a:uFill>
              </a:rPr>
              <a:t>Single-state</a:t>
            </a: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, start in #5. </a:t>
            </a:r>
            <a:b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r>
              <a:rPr sz="2400" u="sng">
                <a:solidFill>
                  <a:srgbClr val="D82DA9"/>
                </a:solidFill>
                <a:uFill>
                  <a:solidFill>
                    <a:srgbClr val="D82DA9"/>
                  </a:solidFill>
                </a:uFill>
              </a:rPr>
              <a:t>Solution?</a:t>
            </a:r>
            <a:r>
              <a:rPr sz="2400">
                <a:solidFill>
                  <a:srgbClr val="D82DA9"/>
                </a:solidFill>
                <a:uFill>
                  <a:solidFill>
                    <a:srgbClr val="D82DA9"/>
                  </a:solidFill>
                </a:uFill>
              </a:rPr>
              <a:t> </a:t>
            </a: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[Right, Suck]</a:t>
            </a:r>
            <a:b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4" marL="1546225" indent="-282575">
              <a:defRPr sz="1800">
                <a:solidFill>
                  <a:srgbClr val="000000"/>
                </a:solidFill>
                <a:uFillTx/>
              </a:defRPr>
            </a:pPr>
            <a:endParaRPr sz="1600">
              <a:solidFill>
                <a:srgbClr val="5E66C2"/>
              </a:solidFill>
              <a:uFill>
                <a:solidFill>
                  <a:srgbClr val="5E66C2"/>
                </a:solidFill>
              </a:uFill>
            </a:endParaRPr>
          </a:p>
          <a:p>
            <a:pPr lvl="0" marL="381000" indent="-38100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66C2"/>
                </a:solidFill>
                <a:uFill>
                  <a:solidFill>
                    <a:srgbClr val="5E66C2"/>
                  </a:solidFill>
                </a:uFill>
              </a:rPr>
              <a:t>Sensorless, </a:t>
            </a: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start in </a:t>
            </a:r>
            <a:b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{</a:t>
            </a: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1,2,3,4,5,6,7,8</a:t>
            </a: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}</a:t>
            </a: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e.g., </a:t>
            </a:r>
            <a:b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Right </a:t>
            </a: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goes to {</a:t>
            </a: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2,4,6,8</a:t>
            </a: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} </a:t>
            </a:r>
            <a:b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r>
              <a:rPr sz="2400" u="sng">
                <a:solidFill>
                  <a:srgbClr val="D82DA9"/>
                </a:solidFill>
                <a:uFill>
                  <a:solidFill>
                    <a:srgbClr val="D82DA9"/>
                  </a:solidFill>
                </a:uFill>
              </a:rPr>
              <a:t>Solution?</a:t>
            </a:r>
            <a:b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</a:p>
        </p:txBody>
      </p:sp>
      <p:sp>
        <p:nvSpPr>
          <p:cNvPr id="224" name="Shape 22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pic>
        <p:nvPicPr>
          <p:cNvPr id="225" name="vacuum2-spac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0600" y="1828800"/>
            <a:ext cx="3733800" cy="3241675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Shape 226">
            <a:hlinkClick r:id="" invalidUrl="" action="ppaction://hlinkshowjump?jump=nextslide" tgtFrame="" tooltip="" history="1" highlightClick="0" endSnd="0"/>
          </p:cNvPr>
          <p:cNvSpPr/>
          <p:nvPr/>
        </p:nvSpPr>
        <p:spPr>
          <a:xfrm>
            <a:off x="2921000" y="6527800"/>
            <a:ext cx="3899924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500" u="sng"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uFillTx/>
              </a:defRPr>
            </a:pPr>
            <a:r>
              <a:rPr sz="1500" u="sng">
                <a:uFill>
                  <a:solidFill/>
                </a:uFill>
                <a:hlinkClick r:id="rId3" invalidUrl="" action="" tgtFrame="" tooltip="" history="1" highlightClick="0" endSnd="0"/>
              </a:rPr>
              <a:t>http://aima.eecs.berkeley.edu/slides-ppt/</a:t>
            </a:r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Example: vacuum world</a:t>
            </a:r>
          </a:p>
        </p:txBody>
      </p:sp>
      <p:sp>
        <p:nvSpPr>
          <p:cNvPr id="229" name="Shape 22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377190" indent="-377190" defTabSz="905255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376">
                <a:solidFill>
                  <a:srgbClr val="5E66C2"/>
                </a:solidFill>
                <a:uFill>
                  <a:solidFill>
                    <a:srgbClr val="5E66C2"/>
                  </a:solidFill>
                </a:uFill>
              </a:rPr>
              <a:t>Sensorless, </a:t>
            </a:r>
            <a:r>
              <a:rPr sz="237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start in </a:t>
            </a:r>
            <a:br>
              <a:rPr sz="237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r>
              <a:rPr sz="237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{</a:t>
            </a:r>
            <a:r>
              <a:rPr sz="237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1,2,3,4,5,6,7,8</a:t>
            </a:r>
            <a:r>
              <a:rPr sz="237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}</a:t>
            </a:r>
            <a:r>
              <a:rPr sz="237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sz="237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e.g., </a:t>
            </a:r>
            <a:br>
              <a:rPr sz="237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r>
              <a:rPr sz="237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Right </a:t>
            </a:r>
            <a:r>
              <a:rPr sz="237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goes to {</a:t>
            </a:r>
            <a:r>
              <a:rPr sz="237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2,4,6,8</a:t>
            </a:r>
            <a:r>
              <a:rPr sz="237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} </a:t>
            </a:r>
            <a:br>
              <a:rPr sz="237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r>
              <a:rPr sz="2376" u="sng">
                <a:solidFill>
                  <a:srgbClr val="D82DA9"/>
                </a:solidFill>
                <a:uFill>
                  <a:solidFill>
                    <a:srgbClr val="D82DA9"/>
                  </a:solidFill>
                </a:uFill>
              </a:rPr>
              <a:t>Solution?</a:t>
            </a:r>
            <a:r>
              <a:rPr sz="2376">
                <a:solidFill>
                  <a:srgbClr val="D82DA9"/>
                </a:solidFill>
                <a:uFill>
                  <a:solidFill>
                    <a:srgbClr val="D82DA9"/>
                  </a:solidFill>
                </a:uFill>
              </a:rPr>
              <a:t> </a:t>
            </a:r>
            <a:br>
              <a:rPr sz="2376">
                <a:solidFill>
                  <a:srgbClr val="D82DA9"/>
                </a:solidFill>
                <a:uFill>
                  <a:solidFill>
                    <a:srgbClr val="D82DA9"/>
                  </a:solidFill>
                </a:uFill>
              </a:rPr>
            </a:br>
            <a:r>
              <a:rPr sz="237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[Right,Suck,Left,Suck]</a:t>
            </a:r>
            <a:br>
              <a:rPr sz="19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endParaRPr sz="19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4" marL="1490798" indent="-239785" defTabSz="905255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endParaRPr sz="1188">
              <a:solidFill>
                <a:srgbClr val="00A3D7"/>
              </a:solidFill>
              <a:uFill>
                <a:solidFill>
                  <a:srgbClr val="00A3D7"/>
                </a:solidFill>
              </a:uFill>
            </a:endParaRPr>
          </a:p>
          <a:p>
            <a:pPr lvl="0" marL="377190" indent="-377190" defTabSz="905255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376">
                <a:solidFill>
                  <a:srgbClr val="5E66C2"/>
                </a:solidFill>
                <a:uFill>
                  <a:solidFill>
                    <a:srgbClr val="5E66C2"/>
                  </a:solidFill>
                </a:uFill>
              </a:rPr>
              <a:t>Contingency</a:t>
            </a:r>
            <a:r>
              <a:rPr sz="237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</a:t>
            </a:r>
            <a:endParaRPr sz="237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78941" indent="-333184" defTabSz="905255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979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Nondeterministic: </a:t>
            </a:r>
            <a:r>
              <a:rPr sz="1979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Tahoma"/>
                <a:ea typeface="Tahoma"/>
                <a:cs typeface="Tahoma"/>
                <a:sym typeface="Tahoma"/>
              </a:rPr>
              <a:t>Suck</a:t>
            </a:r>
            <a:r>
              <a:rPr sz="1979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may </a:t>
            </a:r>
            <a:br>
              <a:rPr sz="1979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  <a:r>
              <a:rPr sz="1979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dirty a clean carpet</a:t>
            </a:r>
            <a:endParaRPr sz="1979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78941" indent="-333184" defTabSz="905255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979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Partially observable: location, dirt at current location.</a:t>
            </a:r>
            <a:endParaRPr sz="1979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78941" indent="-333184" defTabSz="905255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979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Percept: </a:t>
            </a:r>
            <a:r>
              <a:rPr sz="1979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Tahoma"/>
                <a:ea typeface="Tahoma"/>
                <a:cs typeface="Tahoma"/>
                <a:sym typeface="Tahoma"/>
              </a:rPr>
              <a:t>[L, Clean],</a:t>
            </a:r>
            <a:r>
              <a:rPr sz="1979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i.e., start in #5 or #7</a:t>
            </a:r>
            <a:br>
              <a:rPr sz="1979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  <a:r>
              <a:rPr sz="2376" u="sng">
                <a:solidFill>
                  <a:srgbClr val="D82DA9"/>
                </a:solidFill>
                <a:uFill>
                  <a:solidFill>
                    <a:srgbClr val="D82DA9"/>
                  </a:solidFill>
                </a:uFill>
              </a:rPr>
              <a:t>Solution?</a:t>
            </a:r>
            <a:r>
              <a:rPr sz="2376">
                <a:solidFill>
                  <a:srgbClr val="D82DA9"/>
                </a:solidFill>
                <a:uFill>
                  <a:solidFill>
                    <a:srgbClr val="D82DA9"/>
                  </a:solidFill>
                </a:uFill>
              </a:rPr>
              <a:t> </a:t>
            </a:r>
            <a:br>
              <a:rPr sz="2376">
                <a:solidFill>
                  <a:srgbClr val="D82DA9"/>
                </a:solidFill>
                <a:uFill>
                  <a:solidFill>
                    <a:srgbClr val="D82DA9"/>
                  </a:solidFill>
                </a:uFill>
              </a:rPr>
            </a:br>
          </a:p>
        </p:txBody>
      </p:sp>
      <p:sp>
        <p:nvSpPr>
          <p:cNvPr id="230" name="Shape 23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pic>
        <p:nvPicPr>
          <p:cNvPr id="231" name="vacuum2-spac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0600" y="1828800"/>
            <a:ext cx="3733800" cy="3241675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Shape 232">
            <a:hlinkClick r:id="" invalidUrl="" action="ppaction://hlinkshowjump?jump=nextslide" tgtFrame="" tooltip="" history="1" highlightClick="0" endSnd="0"/>
          </p:cNvPr>
          <p:cNvSpPr/>
          <p:nvPr/>
        </p:nvSpPr>
        <p:spPr>
          <a:xfrm>
            <a:off x="2921000" y="6527800"/>
            <a:ext cx="3899924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500" u="sng"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uFillTx/>
              </a:defRPr>
            </a:pPr>
            <a:r>
              <a:rPr sz="1500" u="sng">
                <a:uFill>
                  <a:solidFill/>
                </a:uFill>
                <a:hlinkClick r:id="rId3" invalidUrl="" action="" tgtFrame="" tooltip="" history="1" highlightClick="0" endSnd="0"/>
              </a:rPr>
              <a:t>http://aima.eecs.berkeley.edu/slides-ppt/</a:t>
            </a:r>
          </a:p>
        </p:txBody>
      </p: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Example: vacuum world</a:t>
            </a:r>
          </a:p>
        </p:txBody>
      </p:sp>
      <p:sp>
        <p:nvSpPr>
          <p:cNvPr id="235" name="Shape 23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381000" indent="-38100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66C2"/>
                </a:solidFill>
                <a:uFill>
                  <a:solidFill>
                    <a:srgbClr val="5E66C2"/>
                  </a:solidFill>
                </a:uFill>
              </a:rPr>
              <a:t>Sensorless, </a:t>
            </a: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start in </a:t>
            </a:r>
            <a:b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{</a:t>
            </a: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1,2,3,4,5,6,7,8</a:t>
            </a: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}</a:t>
            </a: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e.g., </a:t>
            </a:r>
            <a:b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Right </a:t>
            </a: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goes to {</a:t>
            </a: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2,4,6,8</a:t>
            </a: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} </a:t>
            </a:r>
            <a:b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r>
              <a:rPr sz="2400" u="sng">
                <a:solidFill>
                  <a:srgbClr val="D82DA9"/>
                </a:solidFill>
                <a:uFill>
                  <a:solidFill>
                    <a:srgbClr val="D82DA9"/>
                  </a:solidFill>
                </a:uFill>
              </a:rPr>
              <a:t>Solution?</a:t>
            </a:r>
            <a:r>
              <a:rPr sz="2400">
                <a:solidFill>
                  <a:srgbClr val="D82DA9"/>
                </a:solidFill>
                <a:uFill>
                  <a:solidFill>
                    <a:srgbClr val="D82DA9"/>
                  </a:solidFill>
                </a:uFill>
              </a:rPr>
              <a:t> </a:t>
            </a:r>
            <a:br>
              <a:rPr sz="2400">
                <a:solidFill>
                  <a:srgbClr val="D82DA9"/>
                </a:solidFill>
                <a:uFill>
                  <a:solidFill>
                    <a:srgbClr val="D82DA9"/>
                  </a:solidFill>
                </a:uFill>
              </a:rPr>
            </a:b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[Right,Suck,Left,Suck]</a:t>
            </a:r>
            <a:b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endParaRPr sz="1200">
              <a:solidFill>
                <a:srgbClr val="00A3D7"/>
              </a:solidFill>
              <a:uFill>
                <a:solidFill>
                  <a:srgbClr val="00A3D7"/>
                </a:solidFill>
              </a:uFill>
            </a:endParaRPr>
          </a:p>
          <a:p>
            <a:pPr lvl="0" marL="381000" indent="-38100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66C2"/>
                </a:solidFill>
                <a:uFill>
                  <a:solidFill>
                    <a:srgbClr val="5E66C2"/>
                  </a:solidFill>
                </a:uFill>
              </a:rPr>
              <a:t>Contingency</a:t>
            </a: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85800" indent="-336550">
              <a:defRPr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Nondeterministic: 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Tahoma"/>
                <a:ea typeface="Tahoma"/>
                <a:cs typeface="Tahoma"/>
                <a:sym typeface="Tahoma"/>
              </a:rPr>
              <a:t>Suck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may </a:t>
            </a:r>
            <a:b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dirty a clean carpet</a:t>
            </a:r>
            <a:endParaRPr sz="20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85800" indent="-336550">
              <a:defRPr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Partially observable: location, dirt at current location.</a:t>
            </a:r>
            <a:endParaRPr sz="20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85800" indent="-336550">
              <a:defRPr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Percept: 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Tahoma"/>
                <a:ea typeface="Tahoma"/>
                <a:cs typeface="Tahoma"/>
                <a:sym typeface="Tahoma"/>
              </a:rPr>
              <a:t>[L, Clean],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i.e., start in #5 or #7</a:t>
            </a:r>
            <a:b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  <a:r>
              <a:rPr sz="2400" u="sng">
                <a:solidFill>
                  <a:srgbClr val="D82DA9"/>
                </a:solidFill>
                <a:uFill>
                  <a:solidFill>
                    <a:srgbClr val="D82DA9"/>
                  </a:solidFill>
                </a:uFill>
              </a:rPr>
              <a:t>Solution?</a:t>
            </a:r>
            <a:r>
              <a:rPr sz="2400">
                <a:solidFill>
                  <a:srgbClr val="D82DA9"/>
                </a:solidFill>
                <a:uFill>
                  <a:solidFill>
                    <a:srgbClr val="D82DA9"/>
                  </a:solidFill>
                </a:uFill>
              </a:rPr>
              <a:t> </a:t>
            </a: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Tahoma"/>
                <a:ea typeface="Tahoma"/>
                <a:cs typeface="Tahoma"/>
                <a:sym typeface="Tahoma"/>
              </a:rPr>
              <a:t>[Right, </a:t>
            </a:r>
            <a:r>
              <a:rPr b="1"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Tahoma"/>
                <a:ea typeface="Tahoma"/>
                <a:cs typeface="Tahoma"/>
                <a:sym typeface="Tahoma"/>
              </a:rPr>
              <a:t>if</a:t>
            </a: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Tahoma"/>
                <a:ea typeface="Tahoma"/>
                <a:cs typeface="Tahoma"/>
                <a:sym typeface="Tahoma"/>
              </a:rPr>
              <a:t> dirt </a:t>
            </a:r>
            <a:r>
              <a:rPr b="1"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Tahoma"/>
                <a:ea typeface="Tahoma"/>
                <a:cs typeface="Tahoma"/>
                <a:sym typeface="Tahoma"/>
              </a:rPr>
              <a:t>then </a:t>
            </a: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Tahoma"/>
                <a:ea typeface="Tahoma"/>
                <a:cs typeface="Tahoma"/>
                <a:sym typeface="Tahoma"/>
              </a:rPr>
              <a:t>Suck]</a:t>
            </a:r>
          </a:p>
        </p:txBody>
      </p:sp>
      <p:sp>
        <p:nvSpPr>
          <p:cNvPr id="236" name="Shape 23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pic>
        <p:nvPicPr>
          <p:cNvPr id="237" name="vacuum2-spac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0600" y="1828800"/>
            <a:ext cx="3733800" cy="3241675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Shape 238">
            <a:hlinkClick r:id="" invalidUrl="" action="ppaction://hlinkshowjump?jump=nextslide" tgtFrame="" tooltip="" history="1" highlightClick="0" endSnd="0"/>
          </p:cNvPr>
          <p:cNvSpPr/>
          <p:nvPr/>
        </p:nvSpPr>
        <p:spPr>
          <a:xfrm>
            <a:off x="2921000" y="6527800"/>
            <a:ext cx="3899924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500" u="sng"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uFillTx/>
              </a:defRPr>
            </a:pPr>
            <a:r>
              <a:rPr sz="1500" u="sng">
                <a:uFill>
                  <a:solidFill/>
                </a:uFill>
                <a:hlinkClick r:id="rId3" invalidUrl="" action="" tgtFrame="" tooltip="" history="1" highlightClick="0" endSnd="0"/>
              </a:rPr>
              <a:t>http://aima.eecs.berkeley.edu/slides-ppt/</a:t>
            </a:r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Vacuum world state space graph</a:t>
            </a:r>
          </a:p>
        </p:txBody>
      </p:sp>
      <p:sp>
        <p:nvSpPr>
          <p:cNvPr id="241" name="Shape 2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96862" indent="-296862" defTabSz="777240">
              <a:lnSpc>
                <a:spcPct val="80000"/>
              </a:lnSpc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endParaRPr sz="306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6862" indent="-296862" defTabSz="777240">
              <a:lnSpc>
                <a:spcPct val="80000"/>
              </a:lnSpc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endParaRPr sz="306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82930" indent="-286067" defTabSz="777240">
              <a:lnSpc>
                <a:spcPct val="80000"/>
              </a:lnSpc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endParaRPr sz="272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582930" indent="-286067" defTabSz="777240">
              <a:lnSpc>
                <a:spcPct val="80000"/>
              </a:lnSpc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endParaRPr sz="272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96862" indent="-296862" defTabSz="777240">
              <a:lnSpc>
                <a:spcPct val="80000"/>
              </a:lnSpc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endParaRPr sz="306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6862" indent="-296862" defTabSz="777240">
              <a:lnSpc>
                <a:spcPct val="80000"/>
              </a:lnSpc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380" u="sng">
                <a:solidFill>
                  <a:srgbClr val="D82DA9"/>
                </a:solidFill>
                <a:uFill>
                  <a:solidFill>
                    <a:srgbClr val="D82DA9"/>
                  </a:solidFill>
                </a:uFill>
              </a:rPr>
              <a:t>states?</a:t>
            </a:r>
            <a:endParaRPr sz="2380" u="sng">
              <a:solidFill>
                <a:srgbClr val="D82DA9"/>
              </a:solidFill>
              <a:uFill>
                <a:solidFill>
                  <a:srgbClr val="D82DA9"/>
                </a:solidFill>
              </a:uFill>
            </a:endParaRPr>
          </a:p>
          <a:p>
            <a:pPr lvl="0" marL="296862" indent="-296862" defTabSz="777240">
              <a:lnSpc>
                <a:spcPct val="80000"/>
              </a:lnSpc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380" u="sng">
                <a:solidFill>
                  <a:srgbClr val="D82DA9"/>
                </a:solidFill>
                <a:uFill>
                  <a:solidFill>
                    <a:srgbClr val="D82DA9"/>
                  </a:solidFill>
                </a:uFill>
              </a:rPr>
              <a:t>actions?</a:t>
            </a:r>
            <a:endParaRPr sz="2380" u="sng">
              <a:solidFill>
                <a:srgbClr val="D82DA9"/>
              </a:solidFill>
              <a:uFill>
                <a:solidFill>
                  <a:srgbClr val="D82DA9"/>
                </a:solidFill>
              </a:uFill>
            </a:endParaRPr>
          </a:p>
          <a:p>
            <a:pPr lvl="0" marL="296862" indent="-296862" defTabSz="777240">
              <a:lnSpc>
                <a:spcPct val="80000"/>
              </a:lnSpc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380" u="sng">
                <a:solidFill>
                  <a:srgbClr val="D82DA9"/>
                </a:solidFill>
                <a:uFill>
                  <a:solidFill>
                    <a:srgbClr val="D82DA9"/>
                  </a:solidFill>
                </a:uFill>
              </a:rPr>
              <a:t>goal test?</a:t>
            </a:r>
            <a:endParaRPr sz="2380" u="sng">
              <a:solidFill>
                <a:srgbClr val="D82DA9"/>
              </a:solidFill>
              <a:uFill>
                <a:solidFill>
                  <a:srgbClr val="D82DA9"/>
                </a:solidFill>
              </a:uFill>
            </a:endParaRPr>
          </a:p>
          <a:p>
            <a:pPr lvl="0" marL="296862" indent="-296862" defTabSz="777240">
              <a:lnSpc>
                <a:spcPct val="80000"/>
              </a:lnSpc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380" u="sng">
                <a:solidFill>
                  <a:srgbClr val="D82DA9"/>
                </a:solidFill>
                <a:uFill>
                  <a:solidFill>
                    <a:srgbClr val="D82DA9"/>
                  </a:solidFill>
                </a:uFill>
              </a:rPr>
              <a:t>path cost?</a:t>
            </a:r>
            <a:br>
              <a:rPr sz="2380" u="sng">
                <a:solidFill>
                  <a:srgbClr val="D82DA9"/>
                </a:solidFill>
                <a:uFill>
                  <a:solidFill>
                    <a:srgbClr val="D82DA9"/>
                  </a:solidFill>
                </a:uFill>
              </a:rPr>
            </a:br>
          </a:p>
        </p:txBody>
      </p:sp>
      <p:sp>
        <p:nvSpPr>
          <p:cNvPr id="242" name="Shape 24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pic>
        <p:nvPicPr>
          <p:cNvPr id="243" name="vacuum2-path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2600" y="1600200"/>
            <a:ext cx="5705475" cy="2743200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Shape 244">
            <a:hlinkClick r:id="" invalidUrl="" action="ppaction://hlinkshowjump?jump=nextslide" tgtFrame="" tooltip="" history="1" highlightClick="0" endSnd="0"/>
          </p:cNvPr>
          <p:cNvSpPr/>
          <p:nvPr/>
        </p:nvSpPr>
        <p:spPr>
          <a:xfrm>
            <a:off x="2921000" y="6527800"/>
            <a:ext cx="3899924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500" u="sng"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uFillTx/>
              </a:defRPr>
            </a:pPr>
            <a:r>
              <a:rPr sz="1500" u="sng">
                <a:uFill>
                  <a:solidFill/>
                </a:uFill>
                <a:hlinkClick r:id="rId3" invalidUrl="" action="" tgtFrame="" tooltip="" history="1" highlightClick="0" endSnd="0"/>
              </a:rPr>
              <a:t>http://aima.eecs.berkeley.edu/slides-ppt/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 Project</a:t>
            </a:r>
          </a:p>
        </p:txBody>
      </p:sp>
      <p:sp>
        <p:nvSpPr>
          <p:cNvPr id="82" name="Shape 82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Moodle: Artificial Intelligence (Kurfess)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enrollment key: AI-MUAS-S15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groups being set up for project teams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project description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project overview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tentative schedule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features, requirements, evaluation criteria</a:t>
            </a:r>
          </a:p>
        </p:txBody>
      </p:sp>
      <p:sp>
        <p:nvSpPr>
          <p:cNvPr id="83" name="Shape 83"/>
          <p:cNvSpPr/>
          <p:nvPr>
            <p:ph type="sldNum" sz="quarter" idx="2"/>
          </p:nvPr>
        </p:nvSpPr>
        <p:spPr>
          <a:xfrm rot="20077841">
            <a:off x="7106298" y="6249605"/>
            <a:ext cx="166596" cy="2240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Vacuum world state space graph</a:t>
            </a:r>
          </a:p>
        </p:txBody>
      </p:sp>
      <p:sp>
        <p:nvSpPr>
          <p:cNvPr id="247" name="Shape 2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81000" indent="-381000">
              <a:defRPr sz="1800">
                <a:solidFill>
                  <a:srgbClr val="000000"/>
                </a:solidFill>
                <a:uFillTx/>
              </a:defRPr>
            </a:pPr>
            <a:r>
              <a:rPr sz="2400" u="sng">
                <a:solidFill>
                  <a:srgbClr val="D82DA9"/>
                </a:solidFill>
                <a:uFill>
                  <a:solidFill>
                    <a:srgbClr val="D82DA9"/>
                  </a:solidFill>
                </a:uFill>
              </a:rPr>
              <a:t>states?</a:t>
            </a:r>
            <a:r>
              <a:rPr sz="2400">
                <a:solidFill>
                  <a:srgbClr val="D82DA9"/>
                </a:solidFill>
                <a:uFill>
                  <a:solidFill>
                    <a:srgbClr val="D82DA9"/>
                  </a:solidFill>
                </a:uFill>
              </a:rPr>
              <a:t> </a:t>
            </a: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integer dirt and robot location</a:t>
            </a: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81000" indent="-381000">
              <a:defRPr sz="1800">
                <a:solidFill>
                  <a:srgbClr val="000000"/>
                </a:solidFill>
                <a:uFillTx/>
              </a:defRPr>
            </a:pPr>
            <a:r>
              <a:rPr sz="2400" u="sng">
                <a:solidFill>
                  <a:srgbClr val="D82DA9"/>
                </a:solidFill>
                <a:uFill>
                  <a:solidFill>
                    <a:srgbClr val="D82DA9"/>
                  </a:solidFill>
                </a:uFill>
              </a:rPr>
              <a:t>actions?</a:t>
            </a:r>
            <a:r>
              <a:rPr sz="2400">
                <a:solidFill>
                  <a:srgbClr val="D82DA9"/>
                </a:solidFill>
                <a:uFill>
                  <a:solidFill>
                    <a:srgbClr val="D82DA9"/>
                  </a:solidFill>
                </a:uFill>
              </a:rPr>
              <a:t> </a:t>
            </a: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Left</a:t>
            </a: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, </a:t>
            </a: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Right</a:t>
            </a: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, </a:t>
            </a: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Suck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Tahoma"/>
              <a:ea typeface="Tahoma"/>
              <a:cs typeface="Tahoma"/>
              <a:sym typeface="Tahoma"/>
            </a:endParaRPr>
          </a:p>
          <a:p>
            <a:pPr lvl="0" marL="381000" indent="-381000">
              <a:defRPr sz="1800">
                <a:solidFill>
                  <a:srgbClr val="000000"/>
                </a:solidFill>
                <a:uFillTx/>
              </a:defRPr>
            </a:pPr>
            <a:r>
              <a:rPr sz="2400" u="sng">
                <a:solidFill>
                  <a:srgbClr val="D82DA9"/>
                </a:solidFill>
                <a:uFill>
                  <a:solidFill>
                    <a:srgbClr val="D82DA9"/>
                  </a:solidFill>
                </a:uFill>
              </a:rPr>
              <a:t>goal test?</a:t>
            </a:r>
            <a:r>
              <a:rPr sz="2400">
                <a:solidFill>
                  <a:srgbClr val="D82DA9"/>
                </a:solidFill>
                <a:uFill>
                  <a:solidFill>
                    <a:srgbClr val="D82DA9"/>
                  </a:solidFill>
                </a:uFill>
              </a:rPr>
              <a:t> </a:t>
            </a: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no dirt at all locations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81000" indent="-381000">
              <a:defRPr sz="1800">
                <a:solidFill>
                  <a:srgbClr val="000000"/>
                </a:solidFill>
                <a:uFillTx/>
              </a:defRPr>
            </a:pPr>
            <a:r>
              <a:rPr sz="2400" u="sng">
                <a:solidFill>
                  <a:srgbClr val="D82DA9"/>
                </a:solidFill>
                <a:uFill>
                  <a:solidFill>
                    <a:srgbClr val="D82DA9"/>
                  </a:solidFill>
                </a:uFill>
              </a:rPr>
              <a:t>path cost?</a:t>
            </a:r>
            <a:r>
              <a:rPr sz="2400">
                <a:solidFill>
                  <a:srgbClr val="D82DA9"/>
                </a:solidFill>
                <a:uFill>
                  <a:solidFill>
                    <a:srgbClr val="D82DA9"/>
                  </a:solidFill>
                </a:uFill>
              </a:rPr>
              <a:t> </a:t>
            </a: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1 per action</a:t>
            </a:r>
          </a:p>
        </p:txBody>
      </p:sp>
      <p:sp>
        <p:nvSpPr>
          <p:cNvPr id="248" name="Shape 24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pic>
        <p:nvPicPr>
          <p:cNvPr id="249" name="vacuum2-path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3200" y="1498600"/>
            <a:ext cx="5705475" cy="2743200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Shape 250">
            <a:hlinkClick r:id="" invalidUrl="" action="ppaction://hlinkshowjump?jump=nextslide" tgtFrame="" tooltip="" history="1" highlightClick="0" endSnd="0"/>
          </p:cNvPr>
          <p:cNvSpPr/>
          <p:nvPr/>
        </p:nvSpPr>
        <p:spPr>
          <a:xfrm>
            <a:off x="2921000" y="6527800"/>
            <a:ext cx="3899924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500" u="sng"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uFillTx/>
              </a:defRPr>
            </a:pPr>
            <a:r>
              <a:rPr sz="1500" u="sng">
                <a:uFill>
                  <a:solidFill/>
                </a:uFill>
                <a:hlinkClick r:id="rId3" invalidUrl="" action="" tgtFrame="" tooltip="" history="1" highlightClick="0" endSnd="0"/>
              </a:rPr>
              <a:t>http://aima.eecs.berkeley.edu/slides-ppt/</a:t>
            </a:r>
          </a:p>
        </p:txBody>
      </p:sp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Example: The 8-puzzle</a:t>
            </a:r>
          </a:p>
        </p:txBody>
      </p:sp>
      <p:sp>
        <p:nvSpPr>
          <p:cNvPr id="253" name="Shape 253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60350" indent="-260350" defTabSz="749808"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endParaRPr sz="16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60350" indent="-260350" defTabSz="749808"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endParaRPr sz="16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34758" indent="-248373" defTabSz="749808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endParaRPr sz="147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534758" indent="-248373" defTabSz="749808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endParaRPr sz="147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60350" indent="-260350" defTabSz="749808"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endParaRPr sz="16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60350" indent="-260350" defTabSz="749808"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6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states?</a:t>
            </a:r>
            <a:endParaRPr sz="16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60350" indent="-260350" defTabSz="749808"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6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actions?</a:t>
            </a:r>
            <a:endParaRPr sz="16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60350" indent="-260350" defTabSz="749808"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6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goal test?</a:t>
            </a:r>
            <a:endParaRPr sz="16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60350" indent="-260350" defTabSz="749808"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6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path cost?</a:t>
            </a:r>
            <a:endParaRPr sz="16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60350" indent="-260350" defTabSz="749808"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endParaRPr sz="16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60350" indent="-260350" defTabSz="749808"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endParaRPr sz="16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60350" indent="-260350" defTabSz="749808"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6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[Note: optimal solution of n-Puzzle family is NP-hard]</a:t>
            </a:r>
          </a:p>
        </p:txBody>
      </p:sp>
      <p:pic>
        <p:nvPicPr>
          <p:cNvPr id="254" name="8puzz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2200" y="1676400"/>
            <a:ext cx="4257675" cy="2162175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Shape 255">
            <a:hlinkClick r:id="" invalidUrl="" action="ppaction://hlinkshowjump?jump=nextslide" tgtFrame="" tooltip="" history="1" highlightClick="0" endSnd="0"/>
          </p:cNvPr>
          <p:cNvSpPr/>
          <p:nvPr/>
        </p:nvSpPr>
        <p:spPr>
          <a:xfrm>
            <a:off x="2921000" y="6527800"/>
            <a:ext cx="4153992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  <a:hlinkClick r:id="rId3" invalidUrl="" action="" tgtFrame="" tooltip="" history="1" highlightClick="0" endSnd="0"/>
              </a:rPr>
              <a:t>http://aima.eecs.berkeley.edu/slides-ppt/</a:t>
            </a:r>
          </a:p>
        </p:txBody>
      </p:sp>
      <p:sp>
        <p:nvSpPr>
          <p:cNvPr id="256" name="Shape 25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8-Puzzle</a:t>
            </a:r>
          </a:p>
        </p:txBody>
      </p:sp>
      <p:sp>
        <p:nvSpPr>
          <p:cNvPr id="259" name="Shape 25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31775" indent="-231775" defTabSz="667512">
              <a:spcBef>
                <a:spcPts val="1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4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states</a:t>
            </a:r>
            <a:endParaRPr sz="146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476065" indent="-221113" defTabSz="667512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1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location of tiles (including blank tile)</a:t>
            </a:r>
            <a:endParaRPr sz="131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476065" indent="-221113" defTabSz="667512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1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properties of tiles (numbers, letters, image parts, …)</a:t>
            </a:r>
            <a:endParaRPr sz="131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31775" indent="-231775" defTabSz="667512">
              <a:spcBef>
                <a:spcPts val="1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4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initial state</a:t>
            </a:r>
            <a:endParaRPr sz="146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476065" indent="-221113" defTabSz="667512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1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any legitimate configuration</a:t>
            </a:r>
            <a:endParaRPr sz="131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31775" indent="-231775" defTabSz="667512">
              <a:spcBef>
                <a:spcPts val="1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4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successor function (operators)</a:t>
            </a:r>
            <a:endParaRPr sz="146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476065" indent="-221113" defTabSz="667512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1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move tile</a:t>
            </a:r>
            <a:endParaRPr sz="131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476065" indent="-221113" defTabSz="667512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1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alternatively: move blank</a:t>
            </a:r>
            <a:endParaRPr sz="131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31775" indent="-231775" defTabSz="667512">
              <a:spcBef>
                <a:spcPts val="1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4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goal test</a:t>
            </a:r>
            <a:endParaRPr sz="146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476065" indent="-221113" defTabSz="667512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1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specific legitimate configuration of tiles</a:t>
            </a:r>
            <a:endParaRPr sz="131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683993" indent="-183359" defTabSz="667512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68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particular arrangement of tiles</a:t>
            </a:r>
            <a:endParaRPr sz="1168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683993" indent="-183359" defTabSz="667512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68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may reflect ordering relations, words, image</a:t>
            </a:r>
            <a:endParaRPr sz="1168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231775" indent="-231775" defTabSz="667512">
              <a:spcBef>
                <a:spcPts val="1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4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path cost</a:t>
            </a:r>
            <a:endParaRPr sz="146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476065" indent="-221113" defTabSz="667512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1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one unit per move</a:t>
            </a:r>
            <a:endParaRPr sz="131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31775" indent="-231775" defTabSz="667512">
              <a:spcBef>
                <a:spcPts val="1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4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Properties: abstraction leads to discrete configurations, discrete moves, </a:t>
            </a:r>
            <a:endParaRPr sz="146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476065" indent="-221113" defTabSz="667512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1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deterministic</a:t>
            </a:r>
            <a:endParaRPr sz="131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476065" indent="-221113" defTabSz="667512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1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9!/2 = 181,440 reachable states</a:t>
            </a:r>
          </a:p>
        </p:txBody>
      </p:sp>
      <p:sp>
        <p:nvSpPr>
          <p:cNvPr id="260" name="Shape 26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Example: n-queens</a:t>
            </a:r>
          </a:p>
        </p:txBody>
      </p:sp>
      <p:sp>
        <p:nvSpPr>
          <p:cNvPr id="263" name="Shape 263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Put n queens on a n × n board with no two queens on the same row, column, or diagonal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see also </a:t>
            </a:r>
            <a:r>
              <a:rPr u="sng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hlinkClick r:id="rId2" invalidUrl="" action="" tgtFrame="" tooltip="" history="1" highlightClick="0" endSnd="0"/>
              </a:rPr>
              <a:t>Wikipedia Eight Queens Puzzle</a:t>
            </a:r>
            <a:b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</a:p>
        </p:txBody>
      </p:sp>
      <p:pic>
        <p:nvPicPr>
          <p:cNvPr id="264" name="4queens-sequenc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200" y="3505200"/>
            <a:ext cx="7467600" cy="1860550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Shape 26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8-Queens </a:t>
            </a:r>
            <a:endParaRPr b="1" sz="4200">
              <a:solidFill>
                <a:srgbClr val="29708A"/>
              </a:solidFill>
              <a:uFill>
                <a:solidFill>
                  <a:srgbClr val="29708A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Incremental Approach</a:t>
            </a:r>
          </a:p>
        </p:txBody>
      </p:sp>
      <p:sp>
        <p:nvSpPr>
          <p:cNvPr id="268" name="Shape 268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54000" indent="-254000" defTabSz="731520"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start with an empty board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54000" indent="-254000" defTabSz="731520"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add queens one by one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21715" indent="-242315" defTabSz="731520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44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no violation of constraints</a:t>
            </a:r>
            <a:endParaRPr sz="144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749582" indent="-200942" defTabSz="731520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28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different row, column, diagonal from sitting queens</a:t>
            </a:r>
            <a:endParaRPr sz="128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254000" indent="-254000" defTabSz="731520"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incremental formulation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21715" indent="-242315" defTabSz="731520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44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states</a:t>
            </a:r>
            <a:endParaRPr sz="144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749582" indent="-200942" defTabSz="731520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28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arrangement of up to 8 queens on the board</a:t>
            </a:r>
            <a:endParaRPr sz="128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521715" indent="-242315" defTabSz="731520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44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initial state</a:t>
            </a:r>
            <a:endParaRPr sz="144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749582" indent="-200942" defTabSz="731520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28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empty board</a:t>
            </a:r>
            <a:endParaRPr sz="128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521715" indent="-242315" defTabSz="731520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44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successor function (operators)</a:t>
            </a:r>
            <a:endParaRPr sz="144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749582" indent="-200942" defTabSz="731520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28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add a queen to any square</a:t>
            </a:r>
            <a:endParaRPr sz="128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521715" indent="-242315" defTabSz="731520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44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goal test</a:t>
            </a:r>
            <a:endParaRPr sz="144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749582" indent="-200942" defTabSz="731520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28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all queens on board</a:t>
            </a:r>
            <a:endParaRPr sz="128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749582" indent="-200942" defTabSz="731520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28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no queen attacked</a:t>
            </a:r>
            <a:endParaRPr sz="128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521715" indent="-242315" defTabSz="731520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44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path cost</a:t>
            </a:r>
            <a:endParaRPr sz="144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749582" indent="-200942" defTabSz="731520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28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irrelevant (all solutions equally valid)</a:t>
            </a:r>
            <a:endParaRPr sz="128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254000" indent="-254000" defTabSz="731520"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Properties: 3*1014 possible sequences; can be reduced to 2,057</a:t>
            </a:r>
          </a:p>
        </p:txBody>
      </p:sp>
      <p:sp>
        <p:nvSpPr>
          <p:cNvPr id="269" name="Shape 26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8-Queens </a:t>
            </a:r>
            <a:endParaRPr b="1" sz="4200">
              <a:solidFill>
                <a:srgbClr val="29708A"/>
              </a:solidFill>
              <a:uFill>
                <a:solidFill>
                  <a:srgbClr val="29708A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Complete-State Approach</a:t>
            </a:r>
          </a:p>
        </p:txBody>
      </p:sp>
      <p:sp>
        <p:nvSpPr>
          <p:cNvPr id="272" name="Shape 272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41300" indent="-241300" defTabSz="694944">
              <a:spcBef>
                <a:spcPts val="1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2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start with a full board</a:t>
            </a:r>
            <a:endParaRPr sz="152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495630" indent="-230200" defTabSz="694944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6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all n queens placed on the board</a:t>
            </a:r>
            <a:endParaRPr sz="136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495630" indent="-230200" defTabSz="694944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6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conflicts are to be expected</a:t>
            </a:r>
            <a:endParaRPr sz="136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41300" indent="-241300" defTabSz="694944">
              <a:spcBef>
                <a:spcPts val="1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2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try to find a better configuration</a:t>
            </a:r>
            <a:endParaRPr sz="152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495630" indent="-230200" defTabSz="694944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6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reduced number of conflicts</a:t>
            </a:r>
            <a:endParaRPr sz="136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41300" indent="-241300" defTabSz="694944">
              <a:spcBef>
                <a:spcPts val="1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2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complete-state formulation</a:t>
            </a:r>
            <a:endParaRPr sz="152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495630" indent="-230200" defTabSz="694944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6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states</a:t>
            </a:r>
            <a:endParaRPr sz="136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712103" indent="-190895" defTabSz="694944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21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arrangement of 8 queens on the board</a:t>
            </a:r>
            <a:endParaRPr sz="1216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495630" indent="-230200" defTabSz="694944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6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initial state</a:t>
            </a:r>
            <a:endParaRPr sz="136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712103" indent="-190895" defTabSz="694944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21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all 8 queens on board</a:t>
            </a:r>
            <a:endParaRPr sz="1216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495630" indent="-230200" defTabSz="694944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6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successor function (operators)</a:t>
            </a:r>
            <a:endParaRPr sz="136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712103" indent="-190895" defTabSz="694944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21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move a queen to a different square</a:t>
            </a:r>
            <a:endParaRPr sz="1216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495630" indent="-230200" defTabSz="694944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6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goal test</a:t>
            </a:r>
            <a:endParaRPr sz="136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712103" indent="-190895" defTabSz="694944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21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no queen attacked</a:t>
            </a:r>
            <a:endParaRPr sz="1216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495630" indent="-230200" defTabSz="694944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6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path cost</a:t>
            </a:r>
            <a:endParaRPr sz="136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712103" indent="-190895" defTabSz="694944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21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irrelevant (all solutions equally valid)</a:t>
            </a:r>
            <a:endParaRPr sz="1216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241300" indent="-241300" defTabSz="694944">
              <a:spcBef>
                <a:spcPts val="1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2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Properties: good strategies can reduce the number of possible sequences considerably</a:t>
            </a:r>
          </a:p>
        </p:txBody>
      </p:sp>
      <p:sp>
        <p:nvSpPr>
          <p:cNvPr id="273" name="Shape 27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8-Queens</a:t>
            </a:r>
          </a:p>
        </p:txBody>
      </p:sp>
      <p:sp>
        <p:nvSpPr>
          <p:cNvPr id="276" name="Shape 2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92100" indent="-292100" defTabSz="841247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incremental formulation</a:t>
            </a:r>
            <a:endParaRPr sz="18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99973" indent="-278663" defTabSz="84124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65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states</a:t>
            </a:r>
            <a:endParaRPr sz="165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862019" indent="-231083" defTabSz="841247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47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arrangement of </a:t>
            </a:r>
            <a:r>
              <a:rPr b="1" sz="147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up to</a:t>
            </a:r>
            <a:r>
              <a:rPr sz="147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8 queens on the board</a:t>
            </a:r>
            <a:endParaRPr sz="147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599973" indent="-278663" defTabSz="84124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65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initial state</a:t>
            </a:r>
            <a:endParaRPr sz="165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862019" indent="-231083" defTabSz="841247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b="1" sz="147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empty board</a:t>
            </a:r>
            <a:endParaRPr b="1" sz="147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599973" indent="-278663" defTabSz="84124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65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successor function (operators)</a:t>
            </a:r>
            <a:endParaRPr sz="165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862019" indent="-231083" defTabSz="841247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b="1" sz="147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add a queen</a:t>
            </a:r>
            <a:r>
              <a:rPr sz="147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to any square</a:t>
            </a:r>
            <a:endParaRPr sz="147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599973" indent="-278663" defTabSz="84124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65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goal test</a:t>
            </a:r>
            <a:endParaRPr sz="165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862019" indent="-231083" defTabSz="841247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b="1" sz="147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all queens on board</a:t>
            </a:r>
            <a:endParaRPr b="1" sz="147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862019" indent="-231083" defTabSz="841247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47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no queen attacked</a:t>
            </a:r>
            <a:endParaRPr sz="147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599973" indent="-278663" defTabSz="84124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65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path cost</a:t>
            </a:r>
            <a:endParaRPr sz="165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862019" indent="-231083" defTabSz="841247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47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irrelevant (all solutions equally valid)</a:t>
            </a:r>
            <a:endParaRPr sz="147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599973" indent="-278663" defTabSz="84124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65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Properties: </a:t>
            </a:r>
            <a:endParaRPr sz="165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862019" indent="-231083" defTabSz="841247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47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3*1014 possible sequences; can be reduced to 2,057</a:t>
            </a:r>
            <a:endParaRPr sz="147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292100" indent="-292100" defTabSz="841247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complete-state formulation</a:t>
            </a:r>
            <a:endParaRPr sz="18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99973" indent="-278663" defTabSz="84124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65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states</a:t>
            </a:r>
            <a:endParaRPr sz="165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862019" indent="-231083" defTabSz="841247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47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arrangement of </a:t>
            </a:r>
            <a:r>
              <a:rPr b="1" sz="147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8 queens</a:t>
            </a:r>
            <a:r>
              <a:rPr sz="147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on the board</a:t>
            </a:r>
            <a:endParaRPr sz="147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599973" indent="-278663" defTabSz="84124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65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initial state</a:t>
            </a:r>
            <a:endParaRPr sz="165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862019" indent="-231083" defTabSz="841247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b="1" sz="147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all 8 queens</a:t>
            </a:r>
            <a:r>
              <a:rPr sz="147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on board</a:t>
            </a:r>
            <a:endParaRPr sz="147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599973" indent="-278663" defTabSz="84124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65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successor function (operators)</a:t>
            </a:r>
            <a:endParaRPr sz="165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862019" indent="-231083" defTabSz="841247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b="1" sz="147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move a queen</a:t>
            </a:r>
            <a:r>
              <a:rPr sz="147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to a different square</a:t>
            </a:r>
            <a:endParaRPr sz="147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599973" indent="-278663" defTabSz="84124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65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goal test</a:t>
            </a:r>
            <a:endParaRPr sz="165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862019" indent="-231083" defTabSz="841247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b="1" sz="147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no queen attacked</a:t>
            </a:r>
            <a:endParaRPr b="1" sz="147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599973" indent="-278663" defTabSz="84124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65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path cost</a:t>
            </a:r>
            <a:endParaRPr sz="165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862019" indent="-231083" defTabSz="841247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47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irrelevant (all solutions equally valid)</a:t>
            </a:r>
            <a:endParaRPr sz="147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599973" indent="-278663" defTabSz="84124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65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Properties: </a:t>
            </a:r>
            <a:endParaRPr sz="165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862019" indent="-231083" defTabSz="841247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47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good strategies can reduce the number of possible sequences considerably</a:t>
            </a:r>
          </a:p>
        </p:txBody>
      </p:sp>
      <p:sp>
        <p:nvSpPr>
          <p:cNvPr id="277" name="Shape 277"/>
          <p:cNvSpPr/>
          <p:nvPr>
            <p:ph type="sldNum" sz="quarter" idx="2"/>
          </p:nvPr>
        </p:nvSpPr>
        <p:spPr>
          <a:xfrm rot="20667953">
            <a:off x="7074520" y="6316081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8-Queens Refined</a:t>
            </a:r>
          </a:p>
        </p:txBody>
      </p:sp>
      <p:sp>
        <p:nvSpPr>
          <p:cNvPr id="280" name="Shape 280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simple solutions may lead to very high search costs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64 fields, 8 queens ==&gt; 648 possible sequences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more refined solutions trim the search space, but may introduce other constraints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place queens on “unattacked” places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much more efficient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may not lead to a solution depending on the initial moves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move an attacked queen to another square in the same column, if possible to an “unattacked” square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much more efficient</a:t>
            </a:r>
          </a:p>
        </p:txBody>
      </p:sp>
      <p:sp>
        <p:nvSpPr>
          <p:cNvPr id="281" name="Shape 28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Crypt-arithmetic</a:t>
            </a:r>
          </a:p>
        </p:txBody>
      </p:sp>
      <p:pic>
        <p:nvPicPr>
          <p:cNvPr id="284" name="cryptarithmetic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5600" y="4127500"/>
            <a:ext cx="6096000" cy="2214563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Shape 285"/>
          <p:cNvSpPr/>
          <p:nvPr>
            <p:ph type="body" idx="1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states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puzzle with letters and digits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initial state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only letters present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successor function (operators)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replace all occurrences of a letter by a digit not used yet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goal test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only digits in the puzzle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calculation is correct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path cost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all solutions are equally valid</a:t>
            </a:r>
          </a:p>
        </p:txBody>
      </p:sp>
      <p:sp>
        <p:nvSpPr>
          <p:cNvPr id="286" name="Shape 28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pic>
        <p:nvPicPr>
          <p:cNvPr id="287" name="cryptarithmetic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31000" y="1854200"/>
            <a:ext cx="6096000" cy="22145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Missionaries and Cannibals</a:t>
            </a:r>
          </a:p>
        </p:txBody>
      </p:sp>
      <p:sp>
        <p:nvSpPr>
          <p:cNvPr id="290" name="Shape 290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1" marL="639102" indent="-296837" defTabSz="896111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6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states</a:t>
            </a:r>
            <a:endParaRPr sz="176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918238" indent="-246154" defTabSz="896111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68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number of missionaries, cannibals, and boats on the banks of a river</a:t>
            </a:r>
            <a:endParaRPr sz="1568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918238" indent="-246154" defTabSz="896111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68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illegal states</a:t>
            </a:r>
            <a:endParaRPr sz="1568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 marL="1202205" indent="-253198" defTabSz="896111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72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missionaries are outnumbered by cannibals on either bank</a:t>
            </a:r>
            <a:endParaRPr sz="1372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1" marL="639102" indent="-296837" defTabSz="896111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6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initial states</a:t>
            </a:r>
            <a:endParaRPr sz="176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918238" indent="-246154" defTabSz="896111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68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all missionaries, cannibals, and boats are on one bank</a:t>
            </a:r>
            <a:endParaRPr sz="1568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639102" indent="-296837" defTabSz="896111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6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successor function (operators)</a:t>
            </a:r>
            <a:endParaRPr sz="176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918238" indent="-246154" defTabSz="896111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68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transport a set of up to two participants to the other bank</a:t>
            </a:r>
            <a:endParaRPr sz="1568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 marL="1202205" indent="-253198" defTabSz="896111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72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{1 missionary} | { 1cannibal} | {2 missionaries} | {2 cannibals} | </a:t>
            </a:r>
            <a:br>
              <a:rPr sz="1372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</a:br>
            <a:r>
              <a:rPr sz="1372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{1 missionary and 1 cannibal}</a:t>
            </a:r>
            <a:endParaRPr sz="1372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1" marL="639102" indent="-296837" defTabSz="896111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6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goal test</a:t>
            </a:r>
            <a:endParaRPr sz="176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918238" indent="-246154" defTabSz="896111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68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nobody left on the initial river bank</a:t>
            </a:r>
            <a:endParaRPr sz="1568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639102" indent="-296837" defTabSz="896111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6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path cost</a:t>
            </a:r>
            <a:endParaRPr sz="176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918238" indent="-246154" defTabSz="896111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68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number of crossings</a:t>
            </a:r>
            <a:br>
              <a:rPr sz="1568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</a:br>
            <a:endParaRPr sz="1568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639102" indent="-296837" defTabSz="896111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6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also known as “goats and cabbage”, “wolves and sheep”, etc</a:t>
            </a:r>
          </a:p>
        </p:txBody>
      </p:sp>
      <p:sp>
        <p:nvSpPr>
          <p:cNvPr id="291" name="Shape 29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</a:t>
            </a:r>
          </a:p>
        </p:txBody>
      </p:sp>
      <p:sp>
        <p:nvSpPr>
          <p:cNvPr id="86" name="Shape 8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Lab and Homework Assignments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Lab 2 due tonight (23:59); demos during the lab time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Lab 3: implementation of breadth-first, depth-first search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Quizzes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Quiz 2 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955039" indent="-269239">
              <a:buClr>
                <a:srgbClr val="0042AA">
                  <a:alpha val="49000"/>
                </a:srgbClr>
              </a:buClr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Available Tue, April 14, all day (0:00 - 23:59)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955039" indent="-269239">
              <a:buClr>
                <a:srgbClr val="0042AA">
                  <a:alpha val="49000"/>
                </a:srgbClr>
              </a:buClr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longer availability of quizzes?</a:t>
            </a:r>
          </a:p>
        </p:txBody>
      </p:sp>
      <p:sp>
        <p:nvSpPr>
          <p:cNvPr id="87" name="Shape 87"/>
          <p:cNvSpPr/>
          <p:nvPr>
            <p:ph type="sldNum" sz="quarter" idx="2"/>
          </p:nvPr>
        </p:nvSpPr>
        <p:spPr>
          <a:xfrm rot="20077841">
            <a:off x="7106298" y="6249605"/>
            <a:ext cx="166596" cy="2240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Route Finding</a:t>
            </a:r>
          </a:p>
        </p:txBody>
      </p:sp>
      <p:sp>
        <p:nvSpPr>
          <p:cNvPr id="294" name="Shape 294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states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locations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initial state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starting point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successor function (operators)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move from one location to another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goal test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arrive at a certain location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path cost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may be quite complex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money, time, travel comfort, scenery, ...</a:t>
            </a:r>
          </a:p>
        </p:txBody>
      </p:sp>
      <p:sp>
        <p:nvSpPr>
          <p:cNvPr id="295" name="Shape 29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Traveling Salesperson</a:t>
            </a:r>
          </a:p>
        </p:txBody>
      </p:sp>
      <p:sp>
        <p:nvSpPr>
          <p:cNvPr id="298" name="Shape 298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69875" indent="-269875" defTabSz="777240"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7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states</a:t>
            </a:r>
            <a:endParaRPr sz="17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54323" indent="-257460" defTabSz="777240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3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locations / cities </a:t>
            </a:r>
            <a:endParaRPr sz="153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554323" indent="-257460" defTabSz="777240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3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illegal states</a:t>
            </a:r>
            <a:endParaRPr sz="153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796431" indent="-213501" defTabSz="777240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6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each city may be visited only once</a:t>
            </a:r>
            <a:endParaRPr sz="136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796431" indent="-213501" defTabSz="777240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6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visited cities must be kept as state information</a:t>
            </a:r>
            <a:endParaRPr sz="136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269875" indent="-269875" defTabSz="777240"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7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initial state</a:t>
            </a:r>
            <a:endParaRPr sz="17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54323" indent="-257460" defTabSz="777240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3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starting point</a:t>
            </a:r>
            <a:endParaRPr sz="153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554323" indent="-257460" defTabSz="777240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3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no cities visited</a:t>
            </a:r>
            <a:endParaRPr sz="153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69875" indent="-269875" defTabSz="777240"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7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successor function (operators)</a:t>
            </a:r>
            <a:endParaRPr sz="17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54323" indent="-257460" defTabSz="777240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3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move from one location to another one</a:t>
            </a:r>
            <a:endParaRPr sz="153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69875" indent="-269875" defTabSz="777240"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7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goal test</a:t>
            </a:r>
            <a:endParaRPr sz="17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54323" indent="-257460" defTabSz="777240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3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all locations visited</a:t>
            </a:r>
            <a:endParaRPr sz="153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554323" indent="-257460" defTabSz="777240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3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agent at the initial location</a:t>
            </a:r>
            <a:endParaRPr sz="153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69875" indent="-269875" defTabSz="777240"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7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path cost</a:t>
            </a:r>
            <a:endParaRPr sz="17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54323" indent="-257460" defTabSz="777240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3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distance between locations</a:t>
            </a:r>
          </a:p>
        </p:txBody>
      </p:sp>
      <p:sp>
        <p:nvSpPr>
          <p:cNvPr id="299" name="Shape 29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VLSI Layout</a:t>
            </a:r>
          </a:p>
        </p:txBody>
      </p:sp>
      <p:sp>
        <p:nvSpPr>
          <p:cNvPr id="302" name="Shape 302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76225" indent="-276225" defTabSz="795527"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7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states</a:t>
            </a:r>
            <a:endParaRPr sz="17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67366" indent="-263518" defTabSz="79552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6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positions of components, wires on a chip</a:t>
            </a:r>
            <a:endParaRPr sz="156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76225" indent="-276225" defTabSz="795527"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7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initial state</a:t>
            </a:r>
            <a:endParaRPr sz="17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67366" indent="-263518" defTabSz="79552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6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incremental: no components placed</a:t>
            </a:r>
            <a:endParaRPr sz="156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567366" indent="-263518" defTabSz="79552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6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complete-state: all components placed (e.g. randomly, manually)</a:t>
            </a:r>
            <a:endParaRPr sz="156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76225" indent="-276225" defTabSz="795527"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7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successor function (operators)</a:t>
            </a:r>
            <a:endParaRPr sz="17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67366" indent="-263518" defTabSz="79552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6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incremental: place components, route wire</a:t>
            </a:r>
            <a:endParaRPr sz="156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567366" indent="-263518" defTabSz="79552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6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complete-state: move component, move wire</a:t>
            </a:r>
            <a:endParaRPr sz="156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76225" indent="-276225" defTabSz="795527"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7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goal test</a:t>
            </a:r>
            <a:endParaRPr sz="17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67366" indent="-263518" defTabSz="79552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6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all components placed</a:t>
            </a:r>
            <a:endParaRPr sz="156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567366" indent="-263518" defTabSz="79552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6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components connected as specified</a:t>
            </a:r>
            <a:endParaRPr sz="156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76225" indent="-276225" defTabSz="795527"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7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path cost</a:t>
            </a:r>
            <a:endParaRPr sz="17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67366" indent="-263518" defTabSz="79552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6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may be complex</a:t>
            </a:r>
            <a:endParaRPr sz="156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815170" indent="-218524" defTabSz="795527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9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distance, capacity, number of connections per component</a:t>
            </a:r>
          </a:p>
        </p:txBody>
      </p:sp>
      <p:sp>
        <p:nvSpPr>
          <p:cNvPr id="303" name="Shape 30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Robot Navigation</a:t>
            </a:r>
          </a:p>
        </p:txBody>
      </p:sp>
      <p:sp>
        <p:nvSpPr>
          <p:cNvPr id="306" name="Shape 30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states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locations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position of actuators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initial state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start position (dependent on the task)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successor function (operators)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movement, actions of actuators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goal test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task-dependent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path cost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may be very complex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distance, energy consumption</a:t>
            </a:r>
          </a:p>
        </p:txBody>
      </p:sp>
      <p:sp>
        <p:nvSpPr>
          <p:cNvPr id="307" name="Shape 30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Assembly Sequencing</a:t>
            </a:r>
          </a:p>
        </p:txBody>
      </p:sp>
      <p:sp>
        <p:nvSpPr>
          <p:cNvPr id="310" name="Shape 310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states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location of components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initial state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no components assembled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successor function (operators)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place component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goal test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system fully assembled 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path cost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number of moves</a:t>
            </a:r>
          </a:p>
        </p:txBody>
      </p:sp>
      <p:sp>
        <p:nvSpPr>
          <p:cNvPr id="311" name="Shape 31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Example: robotic assembly</a:t>
            </a:r>
          </a:p>
        </p:txBody>
      </p:sp>
      <p:sp>
        <p:nvSpPr>
          <p:cNvPr id="314" name="Shape 314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57175" indent="-257175" defTabSz="740663"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endParaRPr sz="162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57175" indent="-257175" defTabSz="740663"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endParaRPr sz="162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57175" indent="-257175" defTabSz="740663"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endParaRPr sz="162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57175" indent="-257175" defTabSz="740663"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endParaRPr sz="162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57175" indent="-257175" defTabSz="740663"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endParaRPr sz="162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57175" indent="-257175" defTabSz="740663"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62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states?: real-valued coordinates of robot joint angles parts of the object to be assembled</a:t>
            </a:r>
            <a:br>
              <a:rPr sz="162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endParaRPr sz="162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57175" indent="-257175" defTabSz="740663"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62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actions?: continuous motions of robot joints</a:t>
            </a:r>
            <a:br>
              <a:rPr sz="162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endParaRPr sz="162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57175" indent="-257175" defTabSz="740663"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62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goal test?: complete assembly</a:t>
            </a:r>
            <a:br>
              <a:rPr sz="162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endParaRPr sz="162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57175" indent="-257175" defTabSz="740663"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62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path cost?: time to execute</a:t>
            </a:r>
            <a:br>
              <a:rPr sz="162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</a:p>
        </p:txBody>
      </p:sp>
      <p:pic>
        <p:nvPicPr>
          <p:cNvPr id="315" name="stanford-arm+block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6400" y="1117600"/>
            <a:ext cx="5800725" cy="2324100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Shape 316">
            <a:hlinkClick r:id="" invalidUrl="" action="ppaction://hlinkshowjump?jump=nextslide" tgtFrame="" tooltip="" history="1" highlightClick="0" endSnd="0"/>
          </p:cNvPr>
          <p:cNvSpPr/>
          <p:nvPr/>
        </p:nvSpPr>
        <p:spPr>
          <a:xfrm>
            <a:off x="2921000" y="6362699"/>
            <a:ext cx="4179392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  <a:hlinkClick r:id="rId3" invalidUrl="" action="" tgtFrame="" tooltip="" history="1" highlightClick="0" endSnd="0"/>
              </a:rPr>
              <a:t>http://aima.eecs.berkeley.edu/slides-ppt/</a:t>
            </a:r>
          </a:p>
        </p:txBody>
      </p:sp>
      <p:sp>
        <p:nvSpPr>
          <p:cNvPr id="317" name="Shape 31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type="title"/>
          </p:nvPr>
        </p:nvSpPr>
        <p:spPr>
          <a:xfrm>
            <a:off x="1322920" y="0"/>
            <a:ext cx="6498160" cy="3248867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rPr>
              <a:t>Search Methods</a:t>
            </a:r>
          </a:p>
        </p:txBody>
      </p:sp>
      <p:sp>
        <p:nvSpPr>
          <p:cNvPr id="320" name="Shape 3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Terminology</a:t>
            </a:r>
            <a:endParaRPr sz="20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Search and Graphs</a:t>
            </a:r>
          </a:p>
        </p:txBody>
      </p:sp>
      <p:sp>
        <p:nvSpPr>
          <p:cNvPr id="321" name="Shape 32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Searching for Solutions</a:t>
            </a:r>
          </a:p>
        </p:txBody>
      </p:sp>
      <p:sp>
        <p:nvSpPr>
          <p:cNvPr id="324" name="Shape 324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traversal of the search space 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from the initial state to a goal state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legal sequence of actions as defined by successor function (operators)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general procedure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check for goal state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expand the current state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determine the set of reachable states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return “failure” if the set is empty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select one from the set of reachable states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move to the selected state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 search tree is generated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nodes are added as more states are visited</a:t>
            </a:r>
          </a:p>
        </p:txBody>
      </p:sp>
      <p:sp>
        <p:nvSpPr>
          <p:cNvPr id="325" name="Shape 32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Search Terminology</a:t>
            </a:r>
          </a:p>
        </p:txBody>
      </p:sp>
      <p:sp>
        <p:nvSpPr>
          <p:cNvPr id="328" name="Shape 328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search tree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generated as the search space is traversed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the search space itself is not necessarily a tree, frequently it is a graph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the tree specifies possible paths through the search space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expansion of nodes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as states are explored, the corresponding nodes are expanded by applying the successor function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this generates a new set of (child) nodes</a:t>
            </a:r>
            <a:endParaRPr sz="14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the fringe (frontier) is the set of nodes not yet visited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newly generated nodes are added to the fringe</a:t>
            </a:r>
            <a:endParaRPr sz="14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search strategy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determines the selection of the next node to be expanded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can be achieved by ordering the nodes in the fringe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e.g. queue (FIFO), stack (LIFO), “best” node w.r.t. some measure (cost)</a:t>
            </a:r>
          </a:p>
        </p:txBody>
      </p:sp>
      <p:sp>
        <p:nvSpPr>
          <p:cNvPr id="329" name="Shape 32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Example: Graph Search</a:t>
            </a:r>
          </a:p>
        </p:txBody>
      </p:sp>
      <p:sp>
        <p:nvSpPr>
          <p:cNvPr id="332" name="Shape 3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describes the search (state) space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each node represents one state in the search space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e.g. a city to be visited in a routing or touring problem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additional information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names and properties for the states (e.g. S, 3)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links between nodes, specified by the successor function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properties for links (distance, cost, name, ...)</a:t>
            </a:r>
          </a:p>
        </p:txBody>
      </p:sp>
      <p:sp>
        <p:nvSpPr>
          <p:cNvPr id="333" name="Shape 33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grpSp>
        <p:nvGrpSpPr>
          <p:cNvPr id="381" name="Group 381"/>
          <p:cNvGrpSpPr/>
          <p:nvPr/>
        </p:nvGrpSpPr>
        <p:grpSpPr>
          <a:xfrm>
            <a:off x="1689100" y="4089400"/>
            <a:ext cx="6324600" cy="2819400"/>
            <a:chOff x="0" y="0"/>
            <a:chExt cx="6324600" cy="2819400"/>
          </a:xfrm>
        </p:grpSpPr>
        <p:sp>
          <p:nvSpPr>
            <p:cNvPr id="334" name="Shape 334"/>
            <p:cNvSpPr/>
            <p:nvPr/>
          </p:nvSpPr>
          <p:spPr>
            <a:xfrm>
              <a:off x="0" y="0"/>
              <a:ext cx="6324600" cy="2819400"/>
            </a:xfrm>
            <a:prstGeom prst="rect">
              <a:avLst/>
            </a:prstGeom>
            <a:solidFill>
              <a:srgbClr val="FDFDC5"/>
            </a:solidFill>
            <a:ln w="9525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35" name="Shape 335"/>
            <p:cNvSpPr/>
            <p:nvPr/>
          </p:nvSpPr>
          <p:spPr>
            <a:xfrm>
              <a:off x="0" y="0"/>
              <a:ext cx="6324600" cy="2819400"/>
            </a:xfrm>
            <a:prstGeom prst="rect">
              <a:avLst/>
            </a:prstGeom>
            <a:solidFill>
              <a:srgbClr val="FDFDC5"/>
            </a:solidFill>
            <a:ln w="9525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338" name="Group 338"/>
            <p:cNvGrpSpPr/>
            <p:nvPr/>
          </p:nvGrpSpPr>
          <p:grpSpPr>
            <a:xfrm>
              <a:off x="152399" y="1038726"/>
              <a:ext cx="762001" cy="729582"/>
              <a:chOff x="0" y="0"/>
              <a:chExt cx="762000" cy="729581"/>
            </a:xfrm>
          </p:grpSpPr>
          <p:sp>
            <p:nvSpPr>
              <p:cNvPr id="336" name="Shape 336"/>
              <p:cNvSpPr/>
              <p:nvPr/>
            </p:nvSpPr>
            <p:spPr>
              <a:xfrm>
                <a:off x="-1" y="0"/>
                <a:ext cx="762001" cy="7295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D5D7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337" name="Shape 337"/>
              <p:cNvSpPr/>
              <p:nvPr/>
            </p:nvSpPr>
            <p:spPr>
              <a:xfrm>
                <a:off x="281259" y="160755"/>
                <a:ext cx="199482" cy="4080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S</a:t>
                </a:r>
                <a:endParaRPr b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3</a:t>
                </a:r>
              </a:p>
            </p:txBody>
          </p:sp>
        </p:grpSp>
        <p:grpSp>
          <p:nvGrpSpPr>
            <p:cNvPr id="341" name="Group 341"/>
            <p:cNvGrpSpPr/>
            <p:nvPr/>
          </p:nvGrpSpPr>
          <p:grpSpPr>
            <a:xfrm>
              <a:off x="1476374" y="83469"/>
              <a:ext cx="765176" cy="732674"/>
              <a:chOff x="0" y="0"/>
              <a:chExt cx="765175" cy="732672"/>
            </a:xfrm>
          </p:grpSpPr>
          <p:sp>
            <p:nvSpPr>
              <p:cNvPr id="339" name="Shape 339"/>
              <p:cNvSpPr/>
              <p:nvPr/>
            </p:nvSpPr>
            <p:spPr>
              <a:xfrm>
                <a:off x="0" y="-1"/>
                <a:ext cx="765175" cy="7326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340" name="Shape 340"/>
              <p:cNvSpPr/>
              <p:nvPr/>
            </p:nvSpPr>
            <p:spPr>
              <a:xfrm>
                <a:off x="272305" y="162300"/>
                <a:ext cx="220565" cy="4080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A</a:t>
                </a:r>
                <a:endParaRPr b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4</a:t>
                </a:r>
              </a:p>
            </p:txBody>
          </p:sp>
        </p:grpSp>
        <p:sp>
          <p:nvSpPr>
            <p:cNvPr id="342" name="Shape 342"/>
            <p:cNvSpPr/>
            <p:nvPr/>
          </p:nvSpPr>
          <p:spPr>
            <a:xfrm flipV="1">
              <a:off x="803275" y="718761"/>
              <a:ext cx="785813" cy="417346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345" name="Group 345"/>
            <p:cNvGrpSpPr/>
            <p:nvPr/>
          </p:nvGrpSpPr>
          <p:grpSpPr>
            <a:xfrm>
              <a:off x="2781299" y="1054183"/>
              <a:ext cx="762001" cy="729583"/>
              <a:chOff x="0" y="0"/>
              <a:chExt cx="762000" cy="729581"/>
            </a:xfrm>
          </p:grpSpPr>
          <p:sp>
            <p:nvSpPr>
              <p:cNvPr id="343" name="Shape 343"/>
              <p:cNvSpPr/>
              <p:nvPr/>
            </p:nvSpPr>
            <p:spPr>
              <a:xfrm>
                <a:off x="-1" y="0"/>
                <a:ext cx="762001" cy="7295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344" name="Shape 344"/>
              <p:cNvSpPr/>
              <p:nvPr/>
            </p:nvSpPr>
            <p:spPr>
              <a:xfrm>
                <a:off x="270717" y="160755"/>
                <a:ext cx="220566" cy="4080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C</a:t>
                </a:r>
                <a:endParaRPr b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2</a:t>
                </a:r>
              </a:p>
            </p:txBody>
          </p:sp>
        </p:grpSp>
        <p:sp>
          <p:nvSpPr>
            <p:cNvPr id="346" name="Shape 346"/>
            <p:cNvSpPr/>
            <p:nvPr/>
          </p:nvSpPr>
          <p:spPr>
            <a:xfrm>
              <a:off x="923925" y="1403517"/>
              <a:ext cx="1847850" cy="15458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349" name="Group 349"/>
            <p:cNvGrpSpPr/>
            <p:nvPr/>
          </p:nvGrpSpPr>
          <p:grpSpPr>
            <a:xfrm>
              <a:off x="4035424" y="83469"/>
              <a:ext cx="765176" cy="732674"/>
              <a:chOff x="0" y="0"/>
              <a:chExt cx="765175" cy="732672"/>
            </a:xfrm>
          </p:grpSpPr>
          <p:sp>
            <p:nvSpPr>
              <p:cNvPr id="347" name="Shape 347"/>
              <p:cNvSpPr/>
              <p:nvPr/>
            </p:nvSpPr>
            <p:spPr>
              <a:xfrm>
                <a:off x="0" y="-1"/>
                <a:ext cx="765175" cy="7326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348" name="Shape 348"/>
              <p:cNvSpPr/>
              <p:nvPr/>
            </p:nvSpPr>
            <p:spPr>
              <a:xfrm>
                <a:off x="272305" y="162300"/>
                <a:ext cx="220565" cy="4080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D</a:t>
                </a:r>
                <a:endParaRPr b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3</a:t>
                </a:r>
              </a:p>
            </p:txBody>
          </p:sp>
        </p:grpSp>
        <p:sp>
          <p:nvSpPr>
            <p:cNvPr id="350" name="Shape 350"/>
            <p:cNvSpPr/>
            <p:nvPr/>
          </p:nvSpPr>
          <p:spPr>
            <a:xfrm>
              <a:off x="2251075" y="449805"/>
              <a:ext cx="1774825" cy="1547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353" name="Group 353"/>
            <p:cNvGrpSpPr/>
            <p:nvPr/>
          </p:nvGrpSpPr>
          <p:grpSpPr>
            <a:xfrm>
              <a:off x="4035424" y="2003258"/>
              <a:ext cx="765176" cy="729582"/>
              <a:chOff x="0" y="0"/>
              <a:chExt cx="765175" cy="729581"/>
            </a:xfrm>
          </p:grpSpPr>
          <p:sp>
            <p:nvSpPr>
              <p:cNvPr id="351" name="Shape 351"/>
              <p:cNvSpPr/>
              <p:nvPr/>
            </p:nvSpPr>
            <p:spPr>
              <a:xfrm>
                <a:off x="0" y="0"/>
                <a:ext cx="765175" cy="7295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352" name="Shape 352"/>
              <p:cNvSpPr/>
              <p:nvPr/>
            </p:nvSpPr>
            <p:spPr>
              <a:xfrm>
                <a:off x="275809" y="160755"/>
                <a:ext cx="213558" cy="4080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E</a:t>
                </a:r>
                <a:endParaRPr b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1</a:t>
                </a:r>
              </a:p>
            </p:txBody>
          </p:sp>
        </p:grpSp>
        <p:sp>
          <p:nvSpPr>
            <p:cNvPr id="354" name="Shape 354"/>
            <p:cNvSpPr/>
            <p:nvPr/>
          </p:nvSpPr>
          <p:spPr>
            <a:xfrm>
              <a:off x="2244725" y="2368048"/>
              <a:ext cx="1781175" cy="1547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357" name="Group 357"/>
            <p:cNvGrpSpPr/>
            <p:nvPr/>
          </p:nvGrpSpPr>
          <p:grpSpPr>
            <a:xfrm>
              <a:off x="1470024" y="2003258"/>
              <a:ext cx="765176" cy="729582"/>
              <a:chOff x="0" y="0"/>
              <a:chExt cx="765175" cy="729581"/>
            </a:xfrm>
          </p:grpSpPr>
          <p:sp>
            <p:nvSpPr>
              <p:cNvPr id="355" name="Shape 355"/>
              <p:cNvSpPr/>
              <p:nvPr/>
            </p:nvSpPr>
            <p:spPr>
              <a:xfrm>
                <a:off x="0" y="0"/>
                <a:ext cx="765175" cy="7295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356" name="Shape 356"/>
              <p:cNvSpPr/>
              <p:nvPr/>
            </p:nvSpPr>
            <p:spPr>
              <a:xfrm>
                <a:off x="275808" y="160755"/>
                <a:ext cx="213558" cy="4080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B</a:t>
                </a:r>
                <a:endParaRPr b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2</a:t>
                </a:r>
              </a:p>
            </p:txBody>
          </p:sp>
        </p:grpSp>
        <p:sp>
          <p:nvSpPr>
            <p:cNvPr id="358" name="Shape 358"/>
            <p:cNvSpPr/>
            <p:nvPr/>
          </p:nvSpPr>
          <p:spPr>
            <a:xfrm>
              <a:off x="803275" y="1670927"/>
              <a:ext cx="779463" cy="429712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361" name="Group 361"/>
            <p:cNvGrpSpPr/>
            <p:nvPr/>
          </p:nvGrpSpPr>
          <p:grpSpPr>
            <a:xfrm>
              <a:off x="5399087" y="1054183"/>
              <a:ext cx="762001" cy="729583"/>
              <a:chOff x="0" y="0"/>
              <a:chExt cx="762000" cy="729581"/>
            </a:xfrm>
          </p:grpSpPr>
          <p:sp>
            <p:nvSpPr>
              <p:cNvPr id="359" name="Shape 359"/>
              <p:cNvSpPr/>
              <p:nvPr/>
            </p:nvSpPr>
            <p:spPr>
              <a:xfrm>
                <a:off x="-1" y="0"/>
                <a:ext cx="762001" cy="7295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F9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360" name="Shape 360"/>
              <p:cNvSpPr/>
              <p:nvPr/>
            </p:nvSpPr>
            <p:spPr>
              <a:xfrm>
                <a:off x="267183" y="160755"/>
                <a:ext cx="227634" cy="4080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G</a:t>
                </a:r>
                <a:endParaRPr b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0</a:t>
                </a:r>
              </a:p>
            </p:txBody>
          </p:sp>
        </p:grpSp>
        <p:sp>
          <p:nvSpPr>
            <p:cNvPr id="362" name="Shape 362"/>
            <p:cNvSpPr/>
            <p:nvPr/>
          </p:nvSpPr>
          <p:spPr>
            <a:xfrm flipV="1">
              <a:off x="4687887" y="1686384"/>
              <a:ext cx="822326" cy="414255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63" name="Shape 363"/>
            <p:cNvSpPr/>
            <p:nvPr/>
          </p:nvSpPr>
          <p:spPr>
            <a:xfrm>
              <a:off x="3552825" y="1418974"/>
              <a:ext cx="1836738" cy="1546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64" name="Shape 364"/>
            <p:cNvSpPr/>
            <p:nvPr/>
          </p:nvSpPr>
          <p:spPr>
            <a:xfrm flipV="1">
              <a:off x="3432175" y="718761"/>
              <a:ext cx="715963" cy="432804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65" name="Shape 365"/>
            <p:cNvSpPr/>
            <p:nvPr/>
          </p:nvSpPr>
          <p:spPr>
            <a:xfrm>
              <a:off x="2128837" y="718761"/>
              <a:ext cx="763588" cy="432804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66" name="Shape 366"/>
            <p:cNvSpPr/>
            <p:nvPr/>
          </p:nvSpPr>
          <p:spPr>
            <a:xfrm>
              <a:off x="3432175" y="1686384"/>
              <a:ext cx="715963" cy="414255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67" name="Shape 367"/>
            <p:cNvSpPr/>
            <p:nvPr/>
          </p:nvSpPr>
          <p:spPr>
            <a:xfrm>
              <a:off x="4687887" y="718761"/>
              <a:ext cx="822326" cy="432804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68" name="Shape 368"/>
            <p:cNvSpPr/>
            <p:nvPr/>
          </p:nvSpPr>
          <p:spPr>
            <a:xfrm flipV="1">
              <a:off x="2122487" y="1686384"/>
              <a:ext cx="769938" cy="414255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69" name="Shape 369"/>
            <p:cNvSpPr/>
            <p:nvPr/>
          </p:nvSpPr>
          <p:spPr>
            <a:xfrm>
              <a:off x="1168400" y="874879"/>
              <a:ext cx="152400" cy="2473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  <p:sp>
          <p:nvSpPr>
            <p:cNvPr id="370" name="Shape 370"/>
            <p:cNvSpPr/>
            <p:nvPr/>
          </p:nvSpPr>
          <p:spPr>
            <a:xfrm>
              <a:off x="2286000" y="862513"/>
              <a:ext cx="152400" cy="2473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3729037" y="862513"/>
              <a:ext cx="152401" cy="2473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  <p:sp>
          <p:nvSpPr>
            <p:cNvPr id="372" name="Shape 372"/>
            <p:cNvSpPr/>
            <p:nvPr/>
          </p:nvSpPr>
          <p:spPr>
            <a:xfrm>
              <a:off x="4872037" y="862513"/>
              <a:ext cx="152401" cy="2473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  <p:sp>
          <p:nvSpPr>
            <p:cNvPr id="373" name="Shape 373"/>
            <p:cNvSpPr/>
            <p:nvPr/>
          </p:nvSpPr>
          <p:spPr>
            <a:xfrm>
              <a:off x="1190625" y="1929063"/>
              <a:ext cx="152400" cy="2473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  <p:sp>
          <p:nvSpPr>
            <p:cNvPr id="374" name="Shape 374"/>
            <p:cNvSpPr/>
            <p:nvPr/>
          </p:nvSpPr>
          <p:spPr>
            <a:xfrm>
              <a:off x="2373312" y="1929063"/>
              <a:ext cx="152401" cy="2473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  <p:sp>
          <p:nvSpPr>
            <p:cNvPr id="375" name="Shape 375"/>
            <p:cNvSpPr/>
            <p:nvPr/>
          </p:nvSpPr>
          <p:spPr>
            <a:xfrm>
              <a:off x="3756025" y="1929063"/>
              <a:ext cx="152400" cy="2473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  <p:sp>
          <p:nvSpPr>
            <p:cNvPr id="376" name="Shape 376"/>
            <p:cNvSpPr/>
            <p:nvPr/>
          </p:nvSpPr>
          <p:spPr>
            <a:xfrm>
              <a:off x="4959350" y="1929063"/>
              <a:ext cx="152400" cy="2473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4</a:t>
              </a:r>
            </a:p>
          </p:txBody>
        </p:sp>
        <p:sp>
          <p:nvSpPr>
            <p:cNvPr id="377" name="Shape 377"/>
            <p:cNvSpPr/>
            <p:nvPr/>
          </p:nvSpPr>
          <p:spPr>
            <a:xfrm>
              <a:off x="1765300" y="1187115"/>
              <a:ext cx="152400" cy="2473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5</a:t>
              </a:r>
            </a:p>
          </p:txBody>
        </p:sp>
        <p:sp>
          <p:nvSpPr>
            <p:cNvPr id="378" name="Shape 378"/>
            <p:cNvSpPr/>
            <p:nvPr/>
          </p:nvSpPr>
          <p:spPr>
            <a:xfrm>
              <a:off x="3022600" y="207126"/>
              <a:ext cx="152400" cy="2473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  <p:sp>
          <p:nvSpPr>
            <p:cNvPr id="379" name="Shape 379"/>
            <p:cNvSpPr/>
            <p:nvPr/>
          </p:nvSpPr>
          <p:spPr>
            <a:xfrm>
              <a:off x="4330700" y="1187115"/>
              <a:ext cx="152400" cy="2473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  <p:sp>
          <p:nvSpPr>
            <p:cNvPr id="380" name="Shape 380"/>
            <p:cNvSpPr/>
            <p:nvPr/>
          </p:nvSpPr>
          <p:spPr>
            <a:xfrm>
              <a:off x="3074987" y="2476249"/>
              <a:ext cx="152401" cy="2473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</a:t>
            </a:r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Introductions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Course Materials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textbook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handouts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Web page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CourseInfo/Blackboard System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Term Project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Lab and Homework Assignments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Exams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Grading</a:t>
            </a:r>
          </a:p>
        </p:txBody>
      </p:sp>
      <p:sp>
        <p:nvSpPr>
          <p:cNvPr id="91" name="Shape 91"/>
          <p:cNvSpPr/>
          <p:nvPr>
            <p:ph type="sldNum" sz="quarter" idx="2"/>
          </p:nvPr>
        </p:nvSpPr>
        <p:spPr>
          <a:xfrm rot="20250106">
            <a:off x="7076768" y="6325219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roup 430"/>
          <p:cNvGrpSpPr/>
          <p:nvPr/>
        </p:nvGrpSpPr>
        <p:grpSpPr>
          <a:xfrm>
            <a:off x="0" y="0"/>
            <a:ext cx="6324600" cy="2895600"/>
            <a:chOff x="0" y="0"/>
            <a:chExt cx="6324600" cy="2895600"/>
          </a:xfrm>
        </p:grpSpPr>
        <p:sp>
          <p:nvSpPr>
            <p:cNvPr id="383" name="Shape 383"/>
            <p:cNvSpPr/>
            <p:nvPr/>
          </p:nvSpPr>
          <p:spPr>
            <a:xfrm>
              <a:off x="0" y="0"/>
              <a:ext cx="6324600" cy="2895600"/>
            </a:xfrm>
            <a:prstGeom prst="rect">
              <a:avLst/>
            </a:prstGeom>
            <a:solidFill>
              <a:srgbClr val="FDFDC5"/>
            </a:solidFill>
            <a:ln w="9525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84" name="Shape 384"/>
            <p:cNvSpPr/>
            <p:nvPr/>
          </p:nvSpPr>
          <p:spPr>
            <a:xfrm>
              <a:off x="0" y="0"/>
              <a:ext cx="6324600" cy="2895600"/>
            </a:xfrm>
            <a:prstGeom prst="rect">
              <a:avLst/>
            </a:prstGeom>
            <a:solidFill>
              <a:srgbClr val="FDFDC5"/>
            </a:solidFill>
            <a:ln w="9525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387" name="Group 387"/>
            <p:cNvGrpSpPr/>
            <p:nvPr/>
          </p:nvGrpSpPr>
          <p:grpSpPr>
            <a:xfrm>
              <a:off x="152399" y="1066800"/>
              <a:ext cx="762001" cy="749301"/>
              <a:chOff x="0" y="0"/>
              <a:chExt cx="762000" cy="749300"/>
            </a:xfrm>
          </p:grpSpPr>
          <p:sp>
            <p:nvSpPr>
              <p:cNvPr id="385" name="Shape 385"/>
              <p:cNvSpPr/>
              <p:nvPr/>
            </p:nvSpPr>
            <p:spPr>
              <a:xfrm>
                <a:off x="-1" y="0"/>
                <a:ext cx="762001" cy="749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D5D7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386" name="Shape 386"/>
              <p:cNvSpPr/>
              <p:nvPr/>
            </p:nvSpPr>
            <p:spPr>
              <a:xfrm>
                <a:off x="265384" y="171449"/>
                <a:ext cx="231232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S</a:t>
                </a:r>
                <a:endParaRPr b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3</a:t>
                </a:r>
              </a:p>
            </p:txBody>
          </p:sp>
        </p:grpSp>
        <p:grpSp>
          <p:nvGrpSpPr>
            <p:cNvPr id="390" name="Group 390"/>
            <p:cNvGrpSpPr/>
            <p:nvPr/>
          </p:nvGrpSpPr>
          <p:grpSpPr>
            <a:xfrm>
              <a:off x="1476374" y="85724"/>
              <a:ext cx="765176" cy="752476"/>
              <a:chOff x="0" y="0"/>
              <a:chExt cx="765175" cy="752475"/>
            </a:xfrm>
          </p:grpSpPr>
          <p:sp>
            <p:nvSpPr>
              <p:cNvPr id="388" name="Shape 388"/>
              <p:cNvSpPr/>
              <p:nvPr/>
            </p:nvSpPr>
            <p:spPr>
              <a:xfrm>
                <a:off x="0" y="-1"/>
                <a:ext cx="765175" cy="7524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389" name="Shape 389"/>
              <p:cNvSpPr/>
              <p:nvPr/>
            </p:nvSpPr>
            <p:spPr>
              <a:xfrm>
                <a:off x="256430" y="173037"/>
                <a:ext cx="252315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A</a:t>
                </a:r>
                <a:endParaRPr b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4</a:t>
                </a:r>
              </a:p>
            </p:txBody>
          </p:sp>
        </p:grpSp>
        <p:sp>
          <p:nvSpPr>
            <p:cNvPr id="391" name="Shape 391"/>
            <p:cNvSpPr/>
            <p:nvPr/>
          </p:nvSpPr>
          <p:spPr>
            <a:xfrm flipV="1">
              <a:off x="803275" y="738187"/>
              <a:ext cx="785813" cy="428626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394" name="Group 394"/>
            <p:cNvGrpSpPr/>
            <p:nvPr/>
          </p:nvGrpSpPr>
          <p:grpSpPr>
            <a:xfrm>
              <a:off x="2781299" y="1082675"/>
              <a:ext cx="762001" cy="749301"/>
              <a:chOff x="0" y="0"/>
              <a:chExt cx="762000" cy="749300"/>
            </a:xfrm>
          </p:grpSpPr>
          <p:sp>
            <p:nvSpPr>
              <p:cNvPr id="392" name="Shape 392"/>
              <p:cNvSpPr/>
              <p:nvPr/>
            </p:nvSpPr>
            <p:spPr>
              <a:xfrm>
                <a:off x="-1" y="0"/>
                <a:ext cx="762001" cy="749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393" name="Shape 393"/>
              <p:cNvSpPr/>
              <p:nvPr/>
            </p:nvSpPr>
            <p:spPr>
              <a:xfrm>
                <a:off x="254842" y="171449"/>
                <a:ext cx="252316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C</a:t>
                </a:r>
                <a:endParaRPr b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2</a:t>
                </a:r>
              </a:p>
            </p:txBody>
          </p:sp>
        </p:grpSp>
        <p:sp>
          <p:nvSpPr>
            <p:cNvPr id="395" name="Shape 395"/>
            <p:cNvSpPr/>
            <p:nvPr/>
          </p:nvSpPr>
          <p:spPr>
            <a:xfrm>
              <a:off x="923925" y="1441450"/>
              <a:ext cx="1847850" cy="15875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398" name="Group 398"/>
            <p:cNvGrpSpPr/>
            <p:nvPr/>
          </p:nvGrpSpPr>
          <p:grpSpPr>
            <a:xfrm>
              <a:off x="4035424" y="85724"/>
              <a:ext cx="765176" cy="752476"/>
              <a:chOff x="0" y="0"/>
              <a:chExt cx="765175" cy="752475"/>
            </a:xfrm>
          </p:grpSpPr>
          <p:sp>
            <p:nvSpPr>
              <p:cNvPr id="396" name="Shape 396"/>
              <p:cNvSpPr/>
              <p:nvPr/>
            </p:nvSpPr>
            <p:spPr>
              <a:xfrm>
                <a:off x="0" y="-1"/>
                <a:ext cx="765175" cy="7524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397" name="Shape 397"/>
              <p:cNvSpPr/>
              <p:nvPr/>
            </p:nvSpPr>
            <p:spPr>
              <a:xfrm>
                <a:off x="256430" y="173037"/>
                <a:ext cx="252315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D</a:t>
                </a:r>
                <a:endParaRPr b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3</a:t>
                </a:r>
              </a:p>
            </p:txBody>
          </p:sp>
        </p:grpSp>
        <p:sp>
          <p:nvSpPr>
            <p:cNvPr id="399" name="Shape 399"/>
            <p:cNvSpPr/>
            <p:nvPr/>
          </p:nvSpPr>
          <p:spPr>
            <a:xfrm>
              <a:off x="2251075" y="461962"/>
              <a:ext cx="1774825" cy="1588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402" name="Group 402"/>
            <p:cNvGrpSpPr/>
            <p:nvPr/>
          </p:nvGrpSpPr>
          <p:grpSpPr>
            <a:xfrm>
              <a:off x="4035424" y="2057400"/>
              <a:ext cx="765176" cy="749301"/>
              <a:chOff x="0" y="0"/>
              <a:chExt cx="765175" cy="749300"/>
            </a:xfrm>
          </p:grpSpPr>
          <p:sp>
            <p:nvSpPr>
              <p:cNvPr id="400" name="Shape 400"/>
              <p:cNvSpPr/>
              <p:nvPr/>
            </p:nvSpPr>
            <p:spPr>
              <a:xfrm>
                <a:off x="0" y="0"/>
                <a:ext cx="765175" cy="749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401" name="Shape 401"/>
              <p:cNvSpPr/>
              <p:nvPr/>
            </p:nvSpPr>
            <p:spPr>
              <a:xfrm>
                <a:off x="259934" y="171449"/>
                <a:ext cx="245308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E</a:t>
                </a:r>
                <a:endParaRPr b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1</a:t>
                </a:r>
              </a:p>
            </p:txBody>
          </p:sp>
        </p:grpSp>
        <p:sp>
          <p:nvSpPr>
            <p:cNvPr id="403" name="Shape 403"/>
            <p:cNvSpPr/>
            <p:nvPr/>
          </p:nvSpPr>
          <p:spPr>
            <a:xfrm>
              <a:off x="2244725" y="2432050"/>
              <a:ext cx="1781175" cy="1588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406" name="Group 406"/>
            <p:cNvGrpSpPr/>
            <p:nvPr/>
          </p:nvGrpSpPr>
          <p:grpSpPr>
            <a:xfrm>
              <a:off x="1470024" y="2057400"/>
              <a:ext cx="765176" cy="749301"/>
              <a:chOff x="0" y="0"/>
              <a:chExt cx="765175" cy="749300"/>
            </a:xfrm>
          </p:grpSpPr>
          <p:sp>
            <p:nvSpPr>
              <p:cNvPr id="404" name="Shape 404"/>
              <p:cNvSpPr/>
              <p:nvPr/>
            </p:nvSpPr>
            <p:spPr>
              <a:xfrm>
                <a:off x="0" y="0"/>
                <a:ext cx="765175" cy="749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405" name="Shape 405"/>
              <p:cNvSpPr/>
              <p:nvPr/>
            </p:nvSpPr>
            <p:spPr>
              <a:xfrm>
                <a:off x="259933" y="171449"/>
                <a:ext cx="245308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B</a:t>
                </a:r>
                <a:endParaRPr b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2</a:t>
                </a:r>
              </a:p>
            </p:txBody>
          </p:sp>
        </p:grpSp>
        <p:sp>
          <p:nvSpPr>
            <p:cNvPr id="407" name="Shape 407"/>
            <p:cNvSpPr/>
            <p:nvPr/>
          </p:nvSpPr>
          <p:spPr>
            <a:xfrm>
              <a:off x="803275" y="1716087"/>
              <a:ext cx="779463" cy="441326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410" name="Group 410"/>
            <p:cNvGrpSpPr/>
            <p:nvPr/>
          </p:nvGrpSpPr>
          <p:grpSpPr>
            <a:xfrm>
              <a:off x="5399087" y="1082675"/>
              <a:ext cx="762001" cy="749301"/>
              <a:chOff x="0" y="0"/>
              <a:chExt cx="762000" cy="749300"/>
            </a:xfrm>
          </p:grpSpPr>
          <p:sp>
            <p:nvSpPr>
              <p:cNvPr id="408" name="Shape 408"/>
              <p:cNvSpPr/>
              <p:nvPr/>
            </p:nvSpPr>
            <p:spPr>
              <a:xfrm>
                <a:off x="-1" y="0"/>
                <a:ext cx="762001" cy="749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F9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409" name="Shape 409"/>
              <p:cNvSpPr/>
              <p:nvPr/>
            </p:nvSpPr>
            <p:spPr>
              <a:xfrm>
                <a:off x="251308" y="171449"/>
                <a:ext cx="259384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G</a:t>
                </a:r>
                <a:endParaRPr b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0</a:t>
                </a:r>
              </a:p>
            </p:txBody>
          </p:sp>
        </p:grpSp>
        <p:sp>
          <p:nvSpPr>
            <p:cNvPr id="411" name="Shape 411"/>
            <p:cNvSpPr/>
            <p:nvPr/>
          </p:nvSpPr>
          <p:spPr>
            <a:xfrm flipV="1">
              <a:off x="4687887" y="1731962"/>
              <a:ext cx="822326" cy="425451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12" name="Shape 412"/>
            <p:cNvSpPr/>
            <p:nvPr/>
          </p:nvSpPr>
          <p:spPr>
            <a:xfrm>
              <a:off x="3552825" y="1457325"/>
              <a:ext cx="1836738" cy="1588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13" name="Shape 413"/>
            <p:cNvSpPr/>
            <p:nvPr/>
          </p:nvSpPr>
          <p:spPr>
            <a:xfrm flipV="1">
              <a:off x="3432175" y="738187"/>
              <a:ext cx="715963" cy="444501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14" name="Shape 414"/>
            <p:cNvSpPr/>
            <p:nvPr/>
          </p:nvSpPr>
          <p:spPr>
            <a:xfrm>
              <a:off x="2128837" y="738187"/>
              <a:ext cx="763588" cy="444501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15" name="Shape 415"/>
            <p:cNvSpPr/>
            <p:nvPr/>
          </p:nvSpPr>
          <p:spPr>
            <a:xfrm>
              <a:off x="3432175" y="1731962"/>
              <a:ext cx="715963" cy="425451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16" name="Shape 416"/>
            <p:cNvSpPr/>
            <p:nvPr/>
          </p:nvSpPr>
          <p:spPr>
            <a:xfrm>
              <a:off x="4687887" y="738187"/>
              <a:ext cx="822326" cy="444501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17" name="Shape 417"/>
            <p:cNvSpPr/>
            <p:nvPr/>
          </p:nvSpPr>
          <p:spPr>
            <a:xfrm flipV="1">
              <a:off x="2122487" y="1731962"/>
              <a:ext cx="769938" cy="425451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18" name="Shape 418"/>
            <p:cNvSpPr/>
            <p:nvPr/>
          </p:nvSpPr>
          <p:spPr>
            <a:xfrm>
              <a:off x="1168400" y="898525"/>
              <a:ext cx="152400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  <p:sp>
          <p:nvSpPr>
            <p:cNvPr id="419" name="Shape 419"/>
            <p:cNvSpPr/>
            <p:nvPr/>
          </p:nvSpPr>
          <p:spPr>
            <a:xfrm>
              <a:off x="2286000" y="885825"/>
              <a:ext cx="152400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  <p:sp>
          <p:nvSpPr>
            <p:cNvPr id="420" name="Shape 420"/>
            <p:cNvSpPr/>
            <p:nvPr/>
          </p:nvSpPr>
          <p:spPr>
            <a:xfrm>
              <a:off x="3729037" y="885825"/>
              <a:ext cx="152401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  <p:sp>
          <p:nvSpPr>
            <p:cNvPr id="421" name="Shape 421"/>
            <p:cNvSpPr/>
            <p:nvPr/>
          </p:nvSpPr>
          <p:spPr>
            <a:xfrm>
              <a:off x="4872037" y="885825"/>
              <a:ext cx="152401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  <p:sp>
          <p:nvSpPr>
            <p:cNvPr id="422" name="Shape 422"/>
            <p:cNvSpPr/>
            <p:nvPr/>
          </p:nvSpPr>
          <p:spPr>
            <a:xfrm>
              <a:off x="1190625" y="1981200"/>
              <a:ext cx="152400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  <p:sp>
          <p:nvSpPr>
            <p:cNvPr id="423" name="Shape 423"/>
            <p:cNvSpPr/>
            <p:nvPr/>
          </p:nvSpPr>
          <p:spPr>
            <a:xfrm>
              <a:off x="2373312" y="1981200"/>
              <a:ext cx="152401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  <p:sp>
          <p:nvSpPr>
            <p:cNvPr id="424" name="Shape 424"/>
            <p:cNvSpPr/>
            <p:nvPr/>
          </p:nvSpPr>
          <p:spPr>
            <a:xfrm>
              <a:off x="3756025" y="1981200"/>
              <a:ext cx="152400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  <p:sp>
          <p:nvSpPr>
            <p:cNvPr id="425" name="Shape 425"/>
            <p:cNvSpPr/>
            <p:nvPr/>
          </p:nvSpPr>
          <p:spPr>
            <a:xfrm>
              <a:off x="4959350" y="1981200"/>
              <a:ext cx="152400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4</a:t>
              </a:r>
            </a:p>
          </p:txBody>
        </p:sp>
        <p:sp>
          <p:nvSpPr>
            <p:cNvPr id="426" name="Shape 426"/>
            <p:cNvSpPr/>
            <p:nvPr/>
          </p:nvSpPr>
          <p:spPr>
            <a:xfrm>
              <a:off x="1765300" y="1219200"/>
              <a:ext cx="152400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5</a:t>
              </a:r>
            </a:p>
          </p:txBody>
        </p:sp>
        <p:sp>
          <p:nvSpPr>
            <p:cNvPr id="427" name="Shape 427"/>
            <p:cNvSpPr/>
            <p:nvPr/>
          </p:nvSpPr>
          <p:spPr>
            <a:xfrm>
              <a:off x="3022600" y="212725"/>
              <a:ext cx="152400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  <p:sp>
          <p:nvSpPr>
            <p:cNvPr id="428" name="Shape 428"/>
            <p:cNvSpPr/>
            <p:nvPr/>
          </p:nvSpPr>
          <p:spPr>
            <a:xfrm>
              <a:off x="4330700" y="1219200"/>
              <a:ext cx="152400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  <p:sp>
          <p:nvSpPr>
            <p:cNvPr id="429" name="Shape 429"/>
            <p:cNvSpPr/>
            <p:nvPr/>
          </p:nvSpPr>
          <p:spPr>
            <a:xfrm>
              <a:off x="3074987" y="2543175"/>
              <a:ext cx="152401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sp>
        <p:nvSpPr>
          <p:cNvPr id="431" name="Shape 431"/>
          <p:cNvSpPr/>
          <p:nvPr>
            <p:ph type="title"/>
          </p:nvPr>
        </p:nvSpPr>
        <p:spPr>
          <a:xfrm>
            <a:off x="-786012" y="2230904"/>
            <a:ext cx="581223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Graph and Tree</a:t>
            </a:r>
          </a:p>
        </p:txBody>
      </p:sp>
      <p:grpSp>
        <p:nvGrpSpPr>
          <p:cNvPr id="434" name="Group 434"/>
          <p:cNvGrpSpPr/>
          <p:nvPr/>
        </p:nvGrpSpPr>
        <p:grpSpPr>
          <a:xfrm>
            <a:off x="3371849" y="3057524"/>
            <a:ext cx="415926" cy="434976"/>
            <a:chOff x="0" y="0"/>
            <a:chExt cx="415925" cy="434975"/>
          </a:xfrm>
        </p:grpSpPr>
        <p:sp>
          <p:nvSpPr>
            <p:cNvPr id="432" name="Shape 432"/>
            <p:cNvSpPr/>
            <p:nvPr/>
          </p:nvSpPr>
          <p:spPr>
            <a:xfrm>
              <a:off x="-1" y="-1"/>
              <a:ext cx="415926" cy="434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33" name="Shape 433"/>
            <p:cNvSpPr/>
            <p:nvPr/>
          </p:nvSpPr>
          <p:spPr>
            <a:xfrm>
              <a:off x="115285" y="52387"/>
              <a:ext cx="210630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/>
            <a:p>
              <a:pPr lvl="0">
                <a:defRPr sz="1800">
                  <a:uFillTx/>
                </a:defRPr>
              </a:pPr>
              <a:r>
                <a:rPr sz="1000">
                  <a:uFill>
                    <a:solidFill/>
                  </a:uFill>
                </a:rPr>
                <a:t>S</a:t>
              </a:r>
              <a:endParaRPr sz="1000">
                <a:uFill>
                  <a:solidFill/>
                </a:uFill>
              </a:endParaRPr>
            </a:p>
            <a:p>
              <a:pPr lvl="0">
                <a:defRPr sz="1800">
                  <a:uFillTx/>
                </a:defRPr>
              </a:pPr>
              <a:r>
                <a:rPr sz="1000">
                  <a:uFill>
                    <a:solidFill/>
                  </a:uFill>
                </a:rPr>
                <a:t>3</a:t>
              </a:r>
            </a:p>
          </p:txBody>
        </p:sp>
      </p:grpSp>
      <p:sp>
        <p:nvSpPr>
          <p:cNvPr id="558" name="Shape 558"/>
          <p:cNvSpPr/>
          <p:nvPr/>
        </p:nvSpPr>
        <p:spPr>
          <a:xfrm>
            <a:off x="1206415" y="3342729"/>
            <a:ext cx="2162399" cy="6939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38100">
            <a:solidFill/>
            <a:miter lim="400000"/>
          </a:ln>
        </p:spPr>
        <p:txBody>
          <a:bodyPr/>
          <a:lstStyle/>
          <a:p>
            <a:pPr lvl="0"/>
          </a:p>
        </p:txBody>
      </p:sp>
      <p:sp>
        <p:nvSpPr>
          <p:cNvPr id="559" name="Shape 559"/>
          <p:cNvSpPr/>
          <p:nvPr/>
        </p:nvSpPr>
        <p:spPr>
          <a:xfrm>
            <a:off x="3580253" y="3505199"/>
            <a:ext cx="713" cy="3714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>
            <a:solidFill>
              <a:srgbClr val="00032B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560" name="Shape 560"/>
          <p:cNvSpPr/>
          <p:nvPr/>
        </p:nvSpPr>
        <p:spPr>
          <a:xfrm>
            <a:off x="3791105" y="3341716"/>
            <a:ext cx="2204674" cy="696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>
            <a:solidFill>
              <a:srgbClr val="00032B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438" name="Shape 438"/>
          <p:cNvSpPr/>
          <p:nvPr/>
        </p:nvSpPr>
        <p:spPr>
          <a:xfrm>
            <a:off x="3608387" y="3506787"/>
            <a:ext cx="1524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"/>
              <a:defRPr i="1" sz="1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5</a:t>
            </a:r>
          </a:p>
        </p:txBody>
      </p:sp>
      <p:grpSp>
        <p:nvGrpSpPr>
          <p:cNvPr id="441" name="Group 441"/>
          <p:cNvGrpSpPr/>
          <p:nvPr/>
        </p:nvGrpSpPr>
        <p:grpSpPr>
          <a:xfrm>
            <a:off x="788987" y="3886200"/>
            <a:ext cx="417514" cy="434975"/>
            <a:chOff x="0" y="0"/>
            <a:chExt cx="417512" cy="434975"/>
          </a:xfrm>
        </p:grpSpPr>
        <p:sp>
          <p:nvSpPr>
            <p:cNvPr id="439" name="Shape 439"/>
            <p:cNvSpPr/>
            <p:nvPr/>
          </p:nvSpPr>
          <p:spPr>
            <a:xfrm>
              <a:off x="0" y="0"/>
              <a:ext cx="417513" cy="434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BFA00"/>
            </a:solidFill>
            <a:ln w="1905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40" name="Shape 440"/>
            <p:cNvSpPr/>
            <p:nvPr/>
          </p:nvSpPr>
          <p:spPr>
            <a:xfrm>
              <a:off x="94945" y="52387"/>
              <a:ext cx="227622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/>
            <a:p>
              <a:pPr lvl="0" marL="39949" marR="39949" algn="ctr">
                <a:buClr>
                  <a:srgbClr val="00032B"/>
                </a:buClr>
                <a:buFont typeface="Times"/>
                <a:defRPr sz="1800">
                  <a:uFillTx/>
                </a:defRPr>
              </a:pPr>
              <a:r>
                <a: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A</a:t>
              </a:r>
              <a:endParaRPr b="1" sz="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endParaRPr>
            </a:p>
            <a:p>
              <a:pPr lvl="0" marL="39949" marR="39949" algn="ctr">
                <a:buClr>
                  <a:srgbClr val="00032B"/>
                </a:buClr>
                <a:buFont typeface="Times"/>
                <a:defRPr sz="1800">
                  <a:uFillTx/>
                </a:defRPr>
              </a:pPr>
              <a:r>
                <a:rPr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4</a:t>
              </a:r>
            </a:p>
          </p:txBody>
        </p:sp>
      </p:grpSp>
      <p:grpSp>
        <p:nvGrpSpPr>
          <p:cNvPr id="444" name="Group 444"/>
          <p:cNvGrpSpPr/>
          <p:nvPr/>
        </p:nvGrpSpPr>
        <p:grpSpPr>
          <a:xfrm>
            <a:off x="209550" y="4724400"/>
            <a:ext cx="417513" cy="434975"/>
            <a:chOff x="0" y="0"/>
            <a:chExt cx="417512" cy="434975"/>
          </a:xfrm>
        </p:grpSpPr>
        <p:sp>
          <p:nvSpPr>
            <p:cNvPr id="442" name="Shape 442"/>
            <p:cNvSpPr/>
            <p:nvPr/>
          </p:nvSpPr>
          <p:spPr>
            <a:xfrm>
              <a:off x="0" y="0"/>
              <a:ext cx="417513" cy="434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BFA00"/>
            </a:solidFill>
            <a:ln w="1905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43" name="Shape 443"/>
            <p:cNvSpPr/>
            <p:nvPr/>
          </p:nvSpPr>
          <p:spPr>
            <a:xfrm>
              <a:off x="94945" y="52387"/>
              <a:ext cx="227622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/>
            <a:p>
              <a:pPr lvl="0" marL="39949" marR="39949" algn="ctr">
                <a:buClr>
                  <a:srgbClr val="00032B"/>
                </a:buClr>
                <a:buFont typeface="Times"/>
                <a:defRPr sz="1800">
                  <a:uFillTx/>
                </a:defRPr>
              </a:pPr>
              <a:r>
                <a: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D</a:t>
              </a:r>
              <a:endParaRPr b="1" sz="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endParaRPr>
            </a:p>
            <a:p>
              <a:pPr lvl="0" marL="39949" marR="39949" algn="ctr">
                <a:buClr>
                  <a:srgbClr val="00032B"/>
                </a:buClr>
                <a:buFont typeface="Times"/>
                <a:defRPr sz="1800">
                  <a:uFillTx/>
                </a:defRPr>
              </a:pPr>
              <a:r>
                <a:rPr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3</a:t>
              </a:r>
            </a:p>
          </p:txBody>
        </p:sp>
      </p:grpSp>
      <p:sp>
        <p:nvSpPr>
          <p:cNvPr id="561" name="Shape 561"/>
          <p:cNvSpPr/>
          <p:nvPr/>
        </p:nvSpPr>
        <p:spPr>
          <a:xfrm>
            <a:off x="545696" y="4287967"/>
            <a:ext cx="324658" cy="469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>
            <a:solidFill>
              <a:srgbClr val="00032B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562" name="Shape 562"/>
          <p:cNvSpPr/>
          <p:nvPr/>
        </p:nvSpPr>
        <p:spPr>
          <a:xfrm>
            <a:off x="1160120" y="5131432"/>
            <a:ext cx="288466" cy="4561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>
            <a:solidFill>
              <a:srgbClr val="00032B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563" name="Shape 563"/>
          <p:cNvSpPr/>
          <p:nvPr/>
        </p:nvSpPr>
        <p:spPr>
          <a:xfrm>
            <a:off x="1123860" y="4288916"/>
            <a:ext cx="318555" cy="467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>
            <a:solidFill>
              <a:srgbClr val="00032B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564" name="Shape 564"/>
          <p:cNvSpPr/>
          <p:nvPr/>
        </p:nvSpPr>
        <p:spPr>
          <a:xfrm>
            <a:off x="418306" y="5171788"/>
            <a:ext cx="1" cy="3768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894" h="21600" fill="norm" stroke="1" extrusionOk="0">
                <a:moveTo>
                  <a:pt x="17894" y="0"/>
                </a:moveTo>
                <a:cubicBezTo>
                  <a:pt x="-3706" y="7200"/>
                  <a:pt x="-3706" y="14400"/>
                  <a:pt x="7094" y="21600"/>
                </a:cubicBezTo>
              </a:path>
            </a:pathLst>
          </a:custGeom>
          <a:ln>
            <a:solidFill>
              <a:srgbClr val="00032B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449" name="Shape 449"/>
          <p:cNvSpPr/>
          <p:nvPr/>
        </p:nvSpPr>
        <p:spPr>
          <a:xfrm>
            <a:off x="1916112" y="3505200"/>
            <a:ext cx="152401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"/>
              <a:defRPr i="1" sz="1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</a:t>
            </a:r>
          </a:p>
        </p:txBody>
      </p:sp>
      <p:sp>
        <p:nvSpPr>
          <p:cNvPr id="450" name="Shape 450"/>
          <p:cNvSpPr/>
          <p:nvPr/>
        </p:nvSpPr>
        <p:spPr>
          <a:xfrm>
            <a:off x="576262" y="4419600"/>
            <a:ext cx="152401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"/>
              <a:defRPr i="1" sz="1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</a:t>
            </a:r>
          </a:p>
        </p:txBody>
      </p:sp>
      <p:sp>
        <p:nvSpPr>
          <p:cNvPr id="451" name="Shape 451"/>
          <p:cNvSpPr/>
          <p:nvPr/>
        </p:nvSpPr>
        <p:spPr>
          <a:xfrm>
            <a:off x="1974850" y="5262562"/>
            <a:ext cx="152400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"/>
              <a:defRPr i="1" sz="1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</a:t>
            </a:r>
          </a:p>
        </p:txBody>
      </p:sp>
      <p:sp>
        <p:nvSpPr>
          <p:cNvPr id="452" name="Shape 452"/>
          <p:cNvSpPr/>
          <p:nvPr/>
        </p:nvSpPr>
        <p:spPr>
          <a:xfrm>
            <a:off x="217487" y="5262562"/>
            <a:ext cx="1524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"/>
              <a:defRPr i="1" sz="1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</a:t>
            </a:r>
          </a:p>
        </p:txBody>
      </p:sp>
      <p:sp>
        <p:nvSpPr>
          <p:cNvPr id="453" name="Shape 453"/>
          <p:cNvSpPr/>
          <p:nvPr/>
        </p:nvSpPr>
        <p:spPr>
          <a:xfrm>
            <a:off x="1808162" y="6092825"/>
            <a:ext cx="152401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"/>
              <a:defRPr i="1" sz="1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4</a:t>
            </a:r>
          </a:p>
        </p:txBody>
      </p:sp>
      <p:sp>
        <p:nvSpPr>
          <p:cNvPr id="454" name="Shape 454"/>
          <p:cNvSpPr/>
          <p:nvPr/>
        </p:nvSpPr>
        <p:spPr>
          <a:xfrm>
            <a:off x="1374775" y="5262562"/>
            <a:ext cx="152400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"/>
              <a:defRPr i="1" sz="1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</a:t>
            </a:r>
          </a:p>
        </p:txBody>
      </p:sp>
      <p:grpSp>
        <p:nvGrpSpPr>
          <p:cNvPr id="457" name="Group 457"/>
          <p:cNvGrpSpPr/>
          <p:nvPr/>
        </p:nvGrpSpPr>
        <p:grpSpPr>
          <a:xfrm>
            <a:off x="1360487" y="4724400"/>
            <a:ext cx="415926" cy="434975"/>
            <a:chOff x="0" y="0"/>
            <a:chExt cx="415925" cy="434975"/>
          </a:xfrm>
        </p:grpSpPr>
        <p:sp>
          <p:nvSpPr>
            <p:cNvPr id="455" name="Shape 455"/>
            <p:cNvSpPr/>
            <p:nvPr/>
          </p:nvSpPr>
          <p:spPr>
            <a:xfrm>
              <a:off x="-1" y="0"/>
              <a:ext cx="415926" cy="434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BFA00"/>
            </a:solidFill>
            <a:ln w="1905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56" name="Shape 456"/>
            <p:cNvSpPr/>
            <p:nvPr/>
          </p:nvSpPr>
          <p:spPr>
            <a:xfrm>
              <a:off x="94151" y="52387"/>
              <a:ext cx="227623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/>
            <a:p>
              <a:pPr lvl="0" marL="39949" marR="39949" algn="ctr">
                <a:buClr>
                  <a:srgbClr val="00032B"/>
                </a:buClr>
                <a:buFont typeface="Times"/>
                <a:defRPr sz="1800">
                  <a:uFillTx/>
                </a:defRPr>
              </a:pPr>
              <a:r>
                <a: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C</a:t>
              </a:r>
              <a:endParaRPr b="1" sz="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endParaRPr>
            </a:p>
            <a:p>
              <a:pPr lvl="0" marL="39949" marR="39949" algn="ctr">
                <a:buClr>
                  <a:srgbClr val="00032B"/>
                </a:buClr>
                <a:buFont typeface="Times"/>
                <a:defRPr sz="1800">
                  <a:uFillTx/>
                </a:defRPr>
              </a:pPr>
              <a:r>
                <a:rPr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2</a:t>
              </a:r>
            </a:p>
          </p:txBody>
        </p:sp>
      </p:grpSp>
      <p:grpSp>
        <p:nvGrpSpPr>
          <p:cNvPr id="460" name="Group 460"/>
          <p:cNvGrpSpPr/>
          <p:nvPr/>
        </p:nvGrpSpPr>
        <p:grpSpPr>
          <a:xfrm>
            <a:off x="833437" y="5561012"/>
            <a:ext cx="415926" cy="428626"/>
            <a:chOff x="0" y="0"/>
            <a:chExt cx="415925" cy="428625"/>
          </a:xfrm>
        </p:grpSpPr>
        <p:sp>
          <p:nvSpPr>
            <p:cNvPr id="458" name="Shape 458"/>
            <p:cNvSpPr/>
            <p:nvPr/>
          </p:nvSpPr>
          <p:spPr>
            <a:xfrm>
              <a:off x="-1" y="0"/>
              <a:ext cx="415926" cy="428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BFA00"/>
            </a:solidFill>
            <a:ln w="1905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59" name="Shape 459"/>
            <p:cNvSpPr/>
            <p:nvPr/>
          </p:nvSpPr>
          <p:spPr>
            <a:xfrm>
              <a:off x="94151" y="49212"/>
              <a:ext cx="227623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/>
            <a:p>
              <a:pPr lvl="0" marL="39949" marR="39949" algn="ctr">
                <a:buClr>
                  <a:srgbClr val="00032B"/>
                </a:buClr>
                <a:buFont typeface="Times"/>
                <a:defRPr sz="1800">
                  <a:uFillTx/>
                </a:defRPr>
              </a:pPr>
              <a:r>
                <a: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D</a:t>
              </a:r>
              <a:endParaRPr b="1" sz="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endParaRPr>
            </a:p>
            <a:p>
              <a:pPr lvl="0" marL="39949" marR="39949" algn="ctr">
                <a:buClr>
                  <a:srgbClr val="00032B"/>
                </a:buClr>
                <a:buFont typeface="Times"/>
                <a:defRPr sz="1800">
                  <a:uFillTx/>
                </a:defRPr>
              </a:pPr>
              <a:r>
                <a:rPr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3</a:t>
              </a:r>
            </a:p>
          </p:txBody>
        </p:sp>
      </p:grpSp>
      <p:grpSp>
        <p:nvGrpSpPr>
          <p:cNvPr id="463" name="Group 463"/>
          <p:cNvGrpSpPr/>
          <p:nvPr/>
        </p:nvGrpSpPr>
        <p:grpSpPr>
          <a:xfrm>
            <a:off x="209550" y="5561012"/>
            <a:ext cx="417513" cy="428626"/>
            <a:chOff x="0" y="0"/>
            <a:chExt cx="417512" cy="428625"/>
          </a:xfrm>
        </p:grpSpPr>
        <p:sp>
          <p:nvSpPr>
            <p:cNvPr id="461" name="Shape 461"/>
            <p:cNvSpPr/>
            <p:nvPr/>
          </p:nvSpPr>
          <p:spPr>
            <a:xfrm>
              <a:off x="0" y="0"/>
              <a:ext cx="417513" cy="428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F900"/>
            </a:solidFill>
            <a:ln w="1905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62" name="Shape 462"/>
            <p:cNvSpPr/>
            <p:nvPr/>
          </p:nvSpPr>
          <p:spPr>
            <a:xfrm>
              <a:off x="92117" y="49212"/>
              <a:ext cx="233278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/>
            <a:p>
              <a:pPr lvl="0" marL="39949" marR="39949" algn="ctr">
                <a:buClr>
                  <a:srgbClr val="00032B"/>
                </a:buClr>
                <a:buFont typeface="Times"/>
                <a:defRPr sz="1800">
                  <a:uFillTx/>
                </a:defRPr>
              </a:pPr>
              <a:r>
                <a: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G</a:t>
              </a:r>
              <a:endParaRPr b="1" sz="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endParaRPr>
            </a:p>
            <a:p>
              <a:pPr lvl="0" marL="39949" marR="39949" algn="ctr">
                <a:buClr>
                  <a:srgbClr val="00032B"/>
                </a:buClr>
                <a:buFont typeface="Times"/>
                <a:defRPr sz="1800">
                  <a:uFillTx/>
                </a:defRPr>
              </a:pPr>
              <a:r>
                <a:rPr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0</a:t>
              </a:r>
            </a:p>
          </p:txBody>
        </p:sp>
      </p:grpSp>
      <p:grpSp>
        <p:nvGrpSpPr>
          <p:cNvPr id="466" name="Group 466"/>
          <p:cNvGrpSpPr/>
          <p:nvPr/>
        </p:nvGrpSpPr>
        <p:grpSpPr>
          <a:xfrm>
            <a:off x="838199" y="6335712"/>
            <a:ext cx="415926" cy="434976"/>
            <a:chOff x="0" y="0"/>
            <a:chExt cx="415925" cy="434975"/>
          </a:xfrm>
        </p:grpSpPr>
        <p:sp>
          <p:nvSpPr>
            <p:cNvPr id="464" name="Shape 464"/>
            <p:cNvSpPr/>
            <p:nvPr/>
          </p:nvSpPr>
          <p:spPr>
            <a:xfrm>
              <a:off x="-1" y="0"/>
              <a:ext cx="415926" cy="434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F900"/>
            </a:solidFill>
            <a:ln w="1905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65" name="Shape 465"/>
            <p:cNvSpPr/>
            <p:nvPr/>
          </p:nvSpPr>
          <p:spPr>
            <a:xfrm>
              <a:off x="91324" y="52387"/>
              <a:ext cx="233277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/>
            <a:p>
              <a:pPr lvl="0" marL="39949" marR="39949" algn="ctr">
                <a:buClr>
                  <a:srgbClr val="00032B"/>
                </a:buClr>
                <a:buFont typeface="Times"/>
                <a:defRPr sz="1800">
                  <a:uFillTx/>
                </a:defRPr>
              </a:pPr>
              <a:r>
                <a: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G</a:t>
              </a:r>
              <a:endParaRPr b="1" sz="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endParaRPr>
            </a:p>
            <a:p>
              <a:pPr lvl="0" marL="39949" marR="39949" algn="ctr">
                <a:buClr>
                  <a:srgbClr val="00032B"/>
                </a:buClr>
                <a:buFont typeface="Times"/>
                <a:defRPr sz="1800">
                  <a:uFillTx/>
                </a:defRPr>
              </a:pPr>
              <a:r>
                <a:rPr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0</a:t>
              </a:r>
            </a:p>
          </p:txBody>
        </p:sp>
      </p:grpSp>
      <p:sp>
        <p:nvSpPr>
          <p:cNvPr id="565" name="Shape 565"/>
          <p:cNvSpPr/>
          <p:nvPr/>
        </p:nvSpPr>
        <p:spPr>
          <a:xfrm>
            <a:off x="1042770" y="5999158"/>
            <a:ext cx="2003" cy="327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>
            <a:solidFill>
              <a:srgbClr val="00032B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470" name="Group 470"/>
          <p:cNvGrpSpPr/>
          <p:nvPr/>
        </p:nvGrpSpPr>
        <p:grpSpPr>
          <a:xfrm>
            <a:off x="1358899" y="5561012"/>
            <a:ext cx="415926" cy="428626"/>
            <a:chOff x="0" y="0"/>
            <a:chExt cx="415925" cy="428625"/>
          </a:xfrm>
        </p:grpSpPr>
        <p:sp>
          <p:nvSpPr>
            <p:cNvPr id="468" name="Shape 468"/>
            <p:cNvSpPr/>
            <p:nvPr/>
          </p:nvSpPr>
          <p:spPr>
            <a:xfrm>
              <a:off x="-1" y="0"/>
              <a:ext cx="415926" cy="428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F900"/>
            </a:solidFill>
            <a:ln w="1905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69" name="Shape 469"/>
            <p:cNvSpPr/>
            <p:nvPr/>
          </p:nvSpPr>
          <p:spPr>
            <a:xfrm>
              <a:off x="91324" y="49212"/>
              <a:ext cx="233277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/>
            <a:p>
              <a:pPr lvl="0" marL="39949" marR="39949" algn="ctr">
                <a:buClr>
                  <a:srgbClr val="00032B"/>
                </a:buClr>
                <a:buFont typeface="Times"/>
                <a:defRPr sz="1800">
                  <a:uFillTx/>
                </a:defRPr>
              </a:pPr>
              <a:r>
                <a: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G</a:t>
              </a:r>
              <a:endParaRPr b="1" sz="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endParaRPr>
            </a:p>
            <a:p>
              <a:pPr lvl="0" marL="39949" marR="39949" algn="ctr">
                <a:buClr>
                  <a:srgbClr val="00032B"/>
                </a:buClr>
                <a:buFont typeface="Times"/>
                <a:defRPr sz="1800">
                  <a:uFillTx/>
                </a:defRPr>
              </a:pPr>
              <a:r>
                <a:rPr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0</a:t>
              </a:r>
            </a:p>
          </p:txBody>
        </p:sp>
      </p:grpSp>
      <p:grpSp>
        <p:nvGrpSpPr>
          <p:cNvPr id="473" name="Group 473"/>
          <p:cNvGrpSpPr/>
          <p:nvPr/>
        </p:nvGrpSpPr>
        <p:grpSpPr>
          <a:xfrm>
            <a:off x="1916112" y="5561012"/>
            <a:ext cx="415926" cy="428626"/>
            <a:chOff x="0" y="0"/>
            <a:chExt cx="415925" cy="428625"/>
          </a:xfrm>
        </p:grpSpPr>
        <p:sp>
          <p:nvSpPr>
            <p:cNvPr id="471" name="Shape 471"/>
            <p:cNvSpPr/>
            <p:nvPr/>
          </p:nvSpPr>
          <p:spPr>
            <a:xfrm>
              <a:off x="-1" y="0"/>
              <a:ext cx="415926" cy="428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BFA00"/>
            </a:solidFill>
            <a:ln w="1905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72" name="Shape 472"/>
            <p:cNvSpPr/>
            <p:nvPr/>
          </p:nvSpPr>
          <p:spPr>
            <a:xfrm>
              <a:off x="96954" y="49212"/>
              <a:ext cx="222017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/>
            <a:p>
              <a:pPr lvl="0" marL="39949" marR="39949" algn="ctr">
                <a:buClr>
                  <a:srgbClr val="00032B"/>
                </a:buClr>
                <a:buFont typeface="Times"/>
                <a:defRPr sz="1800">
                  <a:uFillTx/>
                </a:defRPr>
              </a:pPr>
              <a:r>
                <a: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E</a:t>
              </a:r>
              <a:endParaRPr b="1" sz="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endParaRPr>
            </a:p>
            <a:p>
              <a:pPr lvl="0" marL="39949" marR="39949" algn="ctr">
                <a:buClr>
                  <a:srgbClr val="00032B"/>
                </a:buClr>
                <a:buFont typeface="Times"/>
                <a:defRPr sz="1800">
                  <a:uFillTx/>
                </a:defRPr>
              </a:pPr>
              <a:r>
                <a:rPr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1</a:t>
              </a:r>
            </a:p>
          </p:txBody>
        </p:sp>
      </p:grpSp>
      <p:sp>
        <p:nvSpPr>
          <p:cNvPr id="566" name="Shape 566"/>
          <p:cNvSpPr/>
          <p:nvPr/>
        </p:nvSpPr>
        <p:spPr>
          <a:xfrm>
            <a:off x="1567288" y="5168899"/>
            <a:ext cx="730" cy="3825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>
            <a:solidFill>
              <a:srgbClr val="00032B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567" name="Shape 567"/>
          <p:cNvSpPr/>
          <p:nvPr/>
        </p:nvSpPr>
        <p:spPr>
          <a:xfrm>
            <a:off x="1692722" y="5128296"/>
            <a:ext cx="308216" cy="462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>
            <a:solidFill>
              <a:srgbClr val="00032B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478" name="Group 478"/>
          <p:cNvGrpSpPr/>
          <p:nvPr/>
        </p:nvGrpSpPr>
        <p:grpSpPr>
          <a:xfrm>
            <a:off x="1916112" y="6335712"/>
            <a:ext cx="415926" cy="434976"/>
            <a:chOff x="0" y="0"/>
            <a:chExt cx="415925" cy="434975"/>
          </a:xfrm>
        </p:grpSpPr>
        <p:sp>
          <p:nvSpPr>
            <p:cNvPr id="476" name="Shape 476"/>
            <p:cNvSpPr/>
            <p:nvPr/>
          </p:nvSpPr>
          <p:spPr>
            <a:xfrm>
              <a:off x="-1" y="0"/>
              <a:ext cx="415926" cy="434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F900"/>
            </a:solidFill>
            <a:ln w="1905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77" name="Shape 477"/>
            <p:cNvSpPr/>
            <p:nvPr/>
          </p:nvSpPr>
          <p:spPr>
            <a:xfrm>
              <a:off x="91324" y="52387"/>
              <a:ext cx="233277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/>
            <a:p>
              <a:pPr lvl="0" marL="39949" marR="39949" algn="ctr">
                <a:buClr>
                  <a:srgbClr val="00032B"/>
                </a:buClr>
                <a:buFont typeface="Times"/>
                <a:defRPr sz="1800">
                  <a:uFillTx/>
                </a:defRPr>
              </a:pPr>
              <a:r>
                <a: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G</a:t>
              </a:r>
              <a:endParaRPr b="1" sz="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endParaRPr>
            </a:p>
            <a:p>
              <a:pPr lvl="0" marL="39949" marR="39949" algn="ctr">
                <a:buClr>
                  <a:srgbClr val="00032B"/>
                </a:buClr>
                <a:buFont typeface="Times"/>
                <a:defRPr sz="1800">
                  <a:uFillTx/>
                </a:defRPr>
              </a:pPr>
              <a:r>
                <a:rPr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0</a:t>
              </a:r>
            </a:p>
          </p:txBody>
        </p:sp>
      </p:grpSp>
      <p:sp>
        <p:nvSpPr>
          <p:cNvPr id="568" name="Shape 568"/>
          <p:cNvSpPr/>
          <p:nvPr/>
        </p:nvSpPr>
        <p:spPr>
          <a:xfrm>
            <a:off x="2124075" y="6002030"/>
            <a:ext cx="0" cy="321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>
            <a:solidFill>
              <a:srgbClr val="00032B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480" name="Shape 480"/>
          <p:cNvSpPr/>
          <p:nvPr/>
        </p:nvSpPr>
        <p:spPr>
          <a:xfrm>
            <a:off x="1166812" y="4419600"/>
            <a:ext cx="152401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"/>
              <a:defRPr i="1" sz="1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</a:t>
            </a:r>
          </a:p>
        </p:txBody>
      </p:sp>
      <p:sp>
        <p:nvSpPr>
          <p:cNvPr id="481" name="Shape 481"/>
          <p:cNvSpPr/>
          <p:nvPr/>
        </p:nvSpPr>
        <p:spPr>
          <a:xfrm>
            <a:off x="1000125" y="5262562"/>
            <a:ext cx="152400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"/>
              <a:defRPr i="1" sz="1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</a:t>
            </a:r>
          </a:p>
        </p:txBody>
      </p:sp>
      <p:sp>
        <p:nvSpPr>
          <p:cNvPr id="482" name="Shape 482"/>
          <p:cNvSpPr/>
          <p:nvPr/>
        </p:nvSpPr>
        <p:spPr>
          <a:xfrm>
            <a:off x="868362" y="6092825"/>
            <a:ext cx="152401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"/>
              <a:defRPr i="1" sz="1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</a:t>
            </a:r>
          </a:p>
        </p:txBody>
      </p:sp>
      <p:sp>
        <p:nvSpPr>
          <p:cNvPr id="569" name="Shape 569"/>
          <p:cNvSpPr/>
          <p:nvPr/>
        </p:nvSpPr>
        <p:spPr>
          <a:xfrm>
            <a:off x="3161683" y="4292003"/>
            <a:ext cx="298097" cy="4615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>
            <a:solidFill>
              <a:srgbClr val="00032B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484" name="Shape 484"/>
          <p:cNvSpPr/>
          <p:nvPr/>
        </p:nvSpPr>
        <p:spPr>
          <a:xfrm>
            <a:off x="4002087" y="4419600"/>
            <a:ext cx="152401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"/>
              <a:defRPr i="1" sz="1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</a:t>
            </a:r>
          </a:p>
        </p:txBody>
      </p:sp>
      <p:sp>
        <p:nvSpPr>
          <p:cNvPr id="485" name="Shape 485"/>
          <p:cNvSpPr/>
          <p:nvPr/>
        </p:nvSpPr>
        <p:spPr>
          <a:xfrm>
            <a:off x="3835400" y="5262562"/>
            <a:ext cx="152400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"/>
              <a:defRPr i="1" sz="1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4</a:t>
            </a:r>
          </a:p>
        </p:txBody>
      </p:sp>
      <p:sp>
        <p:nvSpPr>
          <p:cNvPr id="486" name="Shape 486"/>
          <p:cNvSpPr/>
          <p:nvPr/>
        </p:nvSpPr>
        <p:spPr>
          <a:xfrm>
            <a:off x="3327400" y="4419600"/>
            <a:ext cx="152400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"/>
              <a:defRPr i="1" sz="1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</a:t>
            </a:r>
          </a:p>
        </p:txBody>
      </p:sp>
      <p:grpSp>
        <p:nvGrpSpPr>
          <p:cNvPr id="489" name="Group 489"/>
          <p:cNvGrpSpPr/>
          <p:nvPr/>
        </p:nvGrpSpPr>
        <p:grpSpPr>
          <a:xfrm>
            <a:off x="3373437" y="3886200"/>
            <a:ext cx="415926" cy="434975"/>
            <a:chOff x="0" y="0"/>
            <a:chExt cx="415925" cy="434975"/>
          </a:xfrm>
        </p:grpSpPr>
        <p:sp>
          <p:nvSpPr>
            <p:cNvPr id="487" name="Shape 487"/>
            <p:cNvSpPr/>
            <p:nvPr/>
          </p:nvSpPr>
          <p:spPr>
            <a:xfrm>
              <a:off x="-1" y="0"/>
              <a:ext cx="415926" cy="434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BFA00"/>
            </a:solidFill>
            <a:ln w="1905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88" name="Shape 488"/>
            <p:cNvSpPr/>
            <p:nvPr/>
          </p:nvSpPr>
          <p:spPr>
            <a:xfrm>
              <a:off x="94152" y="52387"/>
              <a:ext cx="227622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/>
            <a:p>
              <a:pPr lvl="0" marL="39949" marR="39949" algn="ctr">
                <a:buClr>
                  <a:srgbClr val="00032B"/>
                </a:buClr>
                <a:buFont typeface="Times"/>
                <a:defRPr sz="1800">
                  <a:uFillTx/>
                </a:defRPr>
              </a:pPr>
              <a:r>
                <a: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C</a:t>
              </a:r>
              <a:endParaRPr b="1" sz="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endParaRPr>
            </a:p>
            <a:p>
              <a:pPr lvl="0" marL="39949" marR="39949" algn="ctr">
                <a:buClr>
                  <a:srgbClr val="00032B"/>
                </a:buClr>
                <a:buFont typeface="Times"/>
                <a:defRPr sz="1800">
                  <a:uFillTx/>
                </a:defRPr>
              </a:pPr>
              <a:r>
                <a:rPr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2</a:t>
              </a:r>
            </a:p>
          </p:txBody>
        </p:sp>
      </p:grpSp>
      <p:grpSp>
        <p:nvGrpSpPr>
          <p:cNvPr id="492" name="Group 492"/>
          <p:cNvGrpSpPr/>
          <p:nvPr/>
        </p:nvGrpSpPr>
        <p:grpSpPr>
          <a:xfrm>
            <a:off x="2832099" y="4724400"/>
            <a:ext cx="415926" cy="434975"/>
            <a:chOff x="0" y="0"/>
            <a:chExt cx="415925" cy="434975"/>
          </a:xfrm>
        </p:grpSpPr>
        <p:sp>
          <p:nvSpPr>
            <p:cNvPr id="490" name="Shape 490"/>
            <p:cNvSpPr/>
            <p:nvPr/>
          </p:nvSpPr>
          <p:spPr>
            <a:xfrm>
              <a:off x="-1" y="0"/>
              <a:ext cx="415926" cy="434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BFA00"/>
            </a:solidFill>
            <a:ln w="1905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91" name="Shape 491"/>
            <p:cNvSpPr/>
            <p:nvPr/>
          </p:nvSpPr>
          <p:spPr>
            <a:xfrm>
              <a:off x="94151" y="52387"/>
              <a:ext cx="227623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/>
            <a:p>
              <a:pPr lvl="0" marL="39949" marR="39949" algn="ctr">
                <a:buClr>
                  <a:srgbClr val="00032B"/>
                </a:buClr>
                <a:buFont typeface="Times"/>
                <a:defRPr sz="1800">
                  <a:uFillTx/>
                </a:defRPr>
              </a:pPr>
              <a:r>
                <a: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D</a:t>
              </a:r>
              <a:endParaRPr b="1" sz="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endParaRPr>
            </a:p>
            <a:p>
              <a:pPr lvl="0" marL="39949" marR="39949" algn="ctr">
                <a:buClr>
                  <a:srgbClr val="00032B"/>
                </a:buClr>
                <a:buFont typeface="Times"/>
                <a:defRPr sz="1800">
                  <a:uFillTx/>
                </a:defRPr>
              </a:pPr>
              <a:r>
                <a:rPr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3</a:t>
              </a:r>
            </a:p>
          </p:txBody>
        </p:sp>
      </p:grpSp>
      <p:grpSp>
        <p:nvGrpSpPr>
          <p:cNvPr id="495" name="Group 495"/>
          <p:cNvGrpSpPr/>
          <p:nvPr/>
        </p:nvGrpSpPr>
        <p:grpSpPr>
          <a:xfrm>
            <a:off x="2832099" y="5561012"/>
            <a:ext cx="415926" cy="428626"/>
            <a:chOff x="0" y="0"/>
            <a:chExt cx="415925" cy="428625"/>
          </a:xfrm>
        </p:grpSpPr>
        <p:sp>
          <p:nvSpPr>
            <p:cNvPr id="493" name="Shape 493"/>
            <p:cNvSpPr/>
            <p:nvPr/>
          </p:nvSpPr>
          <p:spPr>
            <a:xfrm>
              <a:off x="-1" y="0"/>
              <a:ext cx="415926" cy="428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F900"/>
            </a:solidFill>
            <a:ln w="1905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94" name="Shape 494"/>
            <p:cNvSpPr/>
            <p:nvPr/>
          </p:nvSpPr>
          <p:spPr>
            <a:xfrm>
              <a:off x="91324" y="49212"/>
              <a:ext cx="233277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/>
            <a:p>
              <a:pPr lvl="0" marL="39949" marR="39949" algn="ctr">
                <a:buClr>
                  <a:srgbClr val="00032B"/>
                </a:buClr>
                <a:buFont typeface="Times"/>
                <a:defRPr sz="1800">
                  <a:uFillTx/>
                </a:defRPr>
              </a:pPr>
              <a:r>
                <a: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G</a:t>
              </a:r>
              <a:endParaRPr b="1" sz="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endParaRPr>
            </a:p>
            <a:p>
              <a:pPr lvl="0" marL="39949" marR="39949" algn="ctr">
                <a:buClr>
                  <a:srgbClr val="00032B"/>
                </a:buClr>
                <a:buFont typeface="Times"/>
                <a:defRPr sz="1800">
                  <a:uFillTx/>
                </a:defRPr>
              </a:pPr>
              <a:r>
                <a:rPr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0</a:t>
              </a:r>
            </a:p>
          </p:txBody>
        </p:sp>
      </p:grpSp>
      <p:sp>
        <p:nvSpPr>
          <p:cNvPr id="570" name="Shape 570"/>
          <p:cNvSpPr/>
          <p:nvPr/>
        </p:nvSpPr>
        <p:spPr>
          <a:xfrm>
            <a:off x="3040062" y="5171799"/>
            <a:ext cx="1" cy="376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>
            <a:solidFill>
              <a:srgbClr val="00032B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499" name="Group 499"/>
          <p:cNvGrpSpPr/>
          <p:nvPr/>
        </p:nvGrpSpPr>
        <p:grpSpPr>
          <a:xfrm>
            <a:off x="3371849" y="4724400"/>
            <a:ext cx="415926" cy="434975"/>
            <a:chOff x="0" y="0"/>
            <a:chExt cx="415925" cy="434975"/>
          </a:xfrm>
        </p:grpSpPr>
        <p:sp>
          <p:nvSpPr>
            <p:cNvPr id="497" name="Shape 497"/>
            <p:cNvSpPr/>
            <p:nvPr/>
          </p:nvSpPr>
          <p:spPr>
            <a:xfrm>
              <a:off x="-1" y="0"/>
              <a:ext cx="415926" cy="434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F900"/>
            </a:solidFill>
            <a:ln w="1905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98" name="Shape 498"/>
            <p:cNvSpPr/>
            <p:nvPr/>
          </p:nvSpPr>
          <p:spPr>
            <a:xfrm>
              <a:off x="91324" y="52387"/>
              <a:ext cx="233278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/>
            <a:p>
              <a:pPr lvl="0" marL="39949" marR="39949" algn="ctr">
                <a:buClr>
                  <a:srgbClr val="00032B"/>
                </a:buClr>
                <a:buFont typeface="Times"/>
                <a:defRPr sz="1800">
                  <a:uFillTx/>
                </a:defRPr>
              </a:pPr>
              <a:r>
                <a: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G</a:t>
              </a:r>
              <a:endParaRPr b="1" sz="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endParaRPr>
            </a:p>
            <a:p>
              <a:pPr lvl="0" marL="39949" marR="39949" algn="ctr">
                <a:buClr>
                  <a:srgbClr val="00032B"/>
                </a:buClr>
                <a:buFont typeface="Times"/>
                <a:defRPr sz="1800">
                  <a:uFillTx/>
                </a:defRPr>
              </a:pPr>
              <a:r>
                <a:rPr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0</a:t>
              </a:r>
            </a:p>
          </p:txBody>
        </p:sp>
      </p:grpSp>
      <p:grpSp>
        <p:nvGrpSpPr>
          <p:cNvPr id="502" name="Group 502"/>
          <p:cNvGrpSpPr/>
          <p:nvPr/>
        </p:nvGrpSpPr>
        <p:grpSpPr>
          <a:xfrm>
            <a:off x="3938587" y="4724400"/>
            <a:ext cx="415926" cy="434975"/>
            <a:chOff x="0" y="0"/>
            <a:chExt cx="415925" cy="434975"/>
          </a:xfrm>
        </p:grpSpPr>
        <p:sp>
          <p:nvSpPr>
            <p:cNvPr id="500" name="Shape 500"/>
            <p:cNvSpPr/>
            <p:nvPr/>
          </p:nvSpPr>
          <p:spPr>
            <a:xfrm>
              <a:off x="-1" y="0"/>
              <a:ext cx="415926" cy="434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BFA00"/>
            </a:solidFill>
            <a:ln w="1905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501" name="Shape 501"/>
            <p:cNvSpPr/>
            <p:nvPr/>
          </p:nvSpPr>
          <p:spPr>
            <a:xfrm>
              <a:off x="96954" y="52387"/>
              <a:ext cx="222017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/>
            <a:p>
              <a:pPr lvl="0" marL="39949" marR="39949" algn="ctr">
                <a:buClr>
                  <a:srgbClr val="00032B"/>
                </a:buClr>
                <a:buFont typeface="Times"/>
                <a:defRPr sz="1800">
                  <a:uFillTx/>
                </a:defRPr>
              </a:pPr>
              <a:r>
                <a: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E</a:t>
              </a:r>
              <a:endParaRPr b="1" sz="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endParaRPr>
            </a:p>
            <a:p>
              <a:pPr lvl="0" marL="39949" marR="39949" algn="ctr">
                <a:buClr>
                  <a:srgbClr val="00032B"/>
                </a:buClr>
                <a:buFont typeface="Times"/>
                <a:defRPr sz="1800">
                  <a:uFillTx/>
                </a:defRPr>
              </a:pPr>
              <a:r>
                <a:rPr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1</a:t>
              </a:r>
            </a:p>
          </p:txBody>
        </p:sp>
      </p:grpSp>
      <p:sp>
        <p:nvSpPr>
          <p:cNvPr id="571" name="Shape 571"/>
          <p:cNvSpPr/>
          <p:nvPr/>
        </p:nvSpPr>
        <p:spPr>
          <a:xfrm>
            <a:off x="3580242" y="4330699"/>
            <a:ext cx="729" cy="384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>
            <a:solidFill>
              <a:srgbClr val="00032B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572" name="Shape 572"/>
          <p:cNvSpPr/>
          <p:nvPr/>
        </p:nvSpPr>
        <p:spPr>
          <a:xfrm>
            <a:off x="3706617" y="4289403"/>
            <a:ext cx="314716" cy="4667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>
            <a:solidFill>
              <a:srgbClr val="00032B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507" name="Group 507"/>
          <p:cNvGrpSpPr/>
          <p:nvPr/>
        </p:nvGrpSpPr>
        <p:grpSpPr>
          <a:xfrm>
            <a:off x="3938587" y="5561012"/>
            <a:ext cx="415926" cy="428626"/>
            <a:chOff x="0" y="0"/>
            <a:chExt cx="415925" cy="428625"/>
          </a:xfrm>
        </p:grpSpPr>
        <p:sp>
          <p:nvSpPr>
            <p:cNvPr id="505" name="Shape 505"/>
            <p:cNvSpPr/>
            <p:nvPr/>
          </p:nvSpPr>
          <p:spPr>
            <a:xfrm>
              <a:off x="-1" y="0"/>
              <a:ext cx="415926" cy="428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F900"/>
            </a:solidFill>
            <a:ln w="1905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506" name="Shape 506"/>
            <p:cNvSpPr/>
            <p:nvPr/>
          </p:nvSpPr>
          <p:spPr>
            <a:xfrm>
              <a:off x="91324" y="49212"/>
              <a:ext cx="233278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/>
            <a:p>
              <a:pPr lvl="0" marL="39949" marR="39949" algn="ctr">
                <a:buClr>
                  <a:srgbClr val="00032B"/>
                </a:buClr>
                <a:buFont typeface="Times"/>
                <a:defRPr sz="1800">
                  <a:uFillTx/>
                </a:defRPr>
              </a:pPr>
              <a:r>
                <a: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G</a:t>
              </a:r>
              <a:endParaRPr b="1" sz="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endParaRPr>
            </a:p>
            <a:p>
              <a:pPr lvl="0" marL="39949" marR="39949" algn="ctr">
                <a:buClr>
                  <a:srgbClr val="00032B"/>
                </a:buClr>
                <a:buFont typeface="Times"/>
                <a:defRPr sz="1800">
                  <a:uFillTx/>
                </a:defRPr>
              </a:pPr>
              <a:r>
                <a:rPr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0</a:t>
              </a:r>
            </a:p>
          </p:txBody>
        </p:sp>
      </p:grpSp>
      <p:sp>
        <p:nvSpPr>
          <p:cNvPr id="573" name="Shape 573"/>
          <p:cNvSpPr/>
          <p:nvPr/>
        </p:nvSpPr>
        <p:spPr>
          <a:xfrm>
            <a:off x="4146550" y="5171799"/>
            <a:ext cx="0" cy="376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>
            <a:solidFill>
              <a:srgbClr val="00032B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509" name="Shape 509"/>
          <p:cNvSpPr/>
          <p:nvPr/>
        </p:nvSpPr>
        <p:spPr>
          <a:xfrm>
            <a:off x="2971800" y="4419600"/>
            <a:ext cx="152400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"/>
              <a:defRPr i="1" sz="1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</a:t>
            </a:r>
          </a:p>
        </p:txBody>
      </p:sp>
      <p:sp>
        <p:nvSpPr>
          <p:cNvPr id="510" name="Shape 510"/>
          <p:cNvSpPr/>
          <p:nvPr/>
        </p:nvSpPr>
        <p:spPr>
          <a:xfrm>
            <a:off x="2819400" y="5262562"/>
            <a:ext cx="152400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"/>
              <a:defRPr i="1" sz="1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</a:t>
            </a:r>
          </a:p>
        </p:txBody>
      </p:sp>
      <p:sp>
        <p:nvSpPr>
          <p:cNvPr id="574" name="Shape 574"/>
          <p:cNvSpPr/>
          <p:nvPr/>
        </p:nvSpPr>
        <p:spPr>
          <a:xfrm>
            <a:off x="6343832" y="4278541"/>
            <a:ext cx="388574" cy="488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>
            <a:solidFill>
              <a:srgbClr val="00032B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514" name="Group 514"/>
          <p:cNvGrpSpPr/>
          <p:nvPr/>
        </p:nvGrpSpPr>
        <p:grpSpPr>
          <a:xfrm>
            <a:off x="5995987" y="3886200"/>
            <a:ext cx="417514" cy="434975"/>
            <a:chOff x="0" y="0"/>
            <a:chExt cx="417512" cy="434975"/>
          </a:xfrm>
        </p:grpSpPr>
        <p:sp>
          <p:nvSpPr>
            <p:cNvPr id="512" name="Shape 512"/>
            <p:cNvSpPr/>
            <p:nvPr/>
          </p:nvSpPr>
          <p:spPr>
            <a:xfrm>
              <a:off x="0" y="0"/>
              <a:ext cx="417513" cy="434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BFA00"/>
            </a:solidFill>
            <a:ln w="1905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513" name="Shape 513"/>
            <p:cNvSpPr/>
            <p:nvPr/>
          </p:nvSpPr>
          <p:spPr>
            <a:xfrm>
              <a:off x="97748" y="52387"/>
              <a:ext cx="222017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/>
            <a:p>
              <a:pPr lvl="0" marL="39949" marR="39949" algn="ctr">
                <a:buClr>
                  <a:srgbClr val="00032B"/>
                </a:buClr>
                <a:buFont typeface="Times"/>
                <a:defRPr sz="1800">
                  <a:uFillTx/>
                </a:defRPr>
              </a:pPr>
              <a:r>
                <a: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B</a:t>
              </a:r>
              <a:endParaRPr b="1" sz="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endParaRPr>
            </a:p>
            <a:p>
              <a:pPr lvl="0" marL="39949" marR="39949" algn="ctr">
                <a:buClr>
                  <a:srgbClr val="00032B"/>
                </a:buClr>
                <a:buFont typeface="Times"/>
                <a:defRPr sz="1800">
                  <a:uFillTx/>
                </a:defRPr>
              </a:pPr>
              <a:r>
                <a:rPr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2</a:t>
              </a:r>
            </a:p>
          </p:txBody>
        </p:sp>
      </p:grpSp>
      <p:sp>
        <p:nvSpPr>
          <p:cNvPr id="515" name="Shape 515"/>
          <p:cNvSpPr/>
          <p:nvPr/>
        </p:nvSpPr>
        <p:spPr>
          <a:xfrm>
            <a:off x="4991100" y="3505200"/>
            <a:ext cx="152400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"/>
              <a:defRPr i="1" sz="1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</a:t>
            </a:r>
          </a:p>
        </p:txBody>
      </p:sp>
      <p:sp>
        <p:nvSpPr>
          <p:cNvPr id="575" name="Shape 575"/>
          <p:cNvSpPr/>
          <p:nvPr/>
        </p:nvSpPr>
        <p:spPr>
          <a:xfrm>
            <a:off x="5749979" y="4287622"/>
            <a:ext cx="326917" cy="4703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>
            <a:solidFill>
              <a:srgbClr val="00032B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576" name="Shape 576"/>
          <p:cNvSpPr/>
          <p:nvPr/>
        </p:nvSpPr>
        <p:spPr>
          <a:xfrm>
            <a:off x="5163233" y="5125026"/>
            <a:ext cx="330004" cy="4688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>
            <a:solidFill>
              <a:srgbClr val="00032B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518" name="Shape 518"/>
          <p:cNvSpPr/>
          <p:nvPr/>
        </p:nvSpPr>
        <p:spPr>
          <a:xfrm>
            <a:off x="6008687" y="5262562"/>
            <a:ext cx="1524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"/>
              <a:defRPr i="1" sz="1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</a:t>
            </a:r>
          </a:p>
        </p:txBody>
      </p:sp>
      <p:grpSp>
        <p:nvGrpSpPr>
          <p:cNvPr id="521" name="Group 521"/>
          <p:cNvGrpSpPr/>
          <p:nvPr/>
        </p:nvGrpSpPr>
        <p:grpSpPr>
          <a:xfrm>
            <a:off x="5413375" y="4724400"/>
            <a:ext cx="417513" cy="434975"/>
            <a:chOff x="0" y="0"/>
            <a:chExt cx="417512" cy="434975"/>
          </a:xfrm>
        </p:grpSpPr>
        <p:sp>
          <p:nvSpPr>
            <p:cNvPr id="519" name="Shape 519"/>
            <p:cNvSpPr/>
            <p:nvPr/>
          </p:nvSpPr>
          <p:spPr>
            <a:xfrm>
              <a:off x="0" y="0"/>
              <a:ext cx="417513" cy="434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BFA00"/>
            </a:solidFill>
            <a:ln w="1905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520" name="Shape 520"/>
            <p:cNvSpPr/>
            <p:nvPr/>
          </p:nvSpPr>
          <p:spPr>
            <a:xfrm>
              <a:off x="94945" y="52387"/>
              <a:ext cx="227623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/>
            <a:p>
              <a:pPr lvl="0" marL="39949" marR="39949" algn="ctr">
                <a:buClr>
                  <a:srgbClr val="00032B"/>
                </a:buClr>
                <a:buFont typeface="Times"/>
                <a:defRPr sz="1800">
                  <a:uFillTx/>
                </a:defRPr>
              </a:pPr>
              <a:r>
                <a: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C</a:t>
              </a:r>
              <a:endParaRPr b="1" sz="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endParaRPr>
            </a:p>
            <a:p>
              <a:pPr lvl="0" marL="39949" marR="39949" algn="ctr">
                <a:buClr>
                  <a:srgbClr val="00032B"/>
                </a:buClr>
                <a:buFont typeface="Times"/>
                <a:defRPr sz="1800">
                  <a:uFillTx/>
                </a:defRPr>
              </a:pPr>
              <a:r>
                <a:rPr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2</a:t>
              </a:r>
            </a:p>
          </p:txBody>
        </p:sp>
      </p:grpSp>
      <p:grpSp>
        <p:nvGrpSpPr>
          <p:cNvPr id="524" name="Group 524"/>
          <p:cNvGrpSpPr/>
          <p:nvPr/>
        </p:nvGrpSpPr>
        <p:grpSpPr>
          <a:xfrm>
            <a:off x="4827587" y="5561012"/>
            <a:ext cx="415926" cy="428626"/>
            <a:chOff x="0" y="0"/>
            <a:chExt cx="415925" cy="428625"/>
          </a:xfrm>
        </p:grpSpPr>
        <p:sp>
          <p:nvSpPr>
            <p:cNvPr id="522" name="Shape 522"/>
            <p:cNvSpPr/>
            <p:nvPr/>
          </p:nvSpPr>
          <p:spPr>
            <a:xfrm>
              <a:off x="-1" y="0"/>
              <a:ext cx="415926" cy="428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BFA00"/>
            </a:solidFill>
            <a:ln w="1905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523" name="Shape 523"/>
            <p:cNvSpPr/>
            <p:nvPr/>
          </p:nvSpPr>
          <p:spPr>
            <a:xfrm>
              <a:off x="94152" y="49212"/>
              <a:ext cx="227622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/>
            <a:p>
              <a:pPr lvl="0" marL="39949" marR="39949" algn="ctr">
                <a:buClr>
                  <a:srgbClr val="00032B"/>
                </a:buClr>
                <a:buFont typeface="Times"/>
                <a:defRPr sz="1800">
                  <a:uFillTx/>
                </a:defRPr>
              </a:pPr>
              <a:r>
                <a: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D</a:t>
              </a:r>
              <a:endParaRPr b="1" sz="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endParaRPr>
            </a:p>
            <a:p>
              <a:pPr lvl="0" marL="39949" marR="39949" algn="ctr">
                <a:buClr>
                  <a:srgbClr val="00032B"/>
                </a:buClr>
                <a:buFont typeface="Times"/>
                <a:defRPr sz="1800">
                  <a:uFillTx/>
                </a:defRPr>
              </a:pPr>
              <a:r>
                <a:rPr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3</a:t>
              </a:r>
            </a:p>
          </p:txBody>
        </p:sp>
      </p:grpSp>
      <p:grpSp>
        <p:nvGrpSpPr>
          <p:cNvPr id="527" name="Group 527"/>
          <p:cNvGrpSpPr/>
          <p:nvPr/>
        </p:nvGrpSpPr>
        <p:grpSpPr>
          <a:xfrm>
            <a:off x="4827587" y="6335712"/>
            <a:ext cx="415926" cy="434976"/>
            <a:chOff x="0" y="0"/>
            <a:chExt cx="415925" cy="434975"/>
          </a:xfrm>
        </p:grpSpPr>
        <p:sp>
          <p:nvSpPr>
            <p:cNvPr id="525" name="Shape 525"/>
            <p:cNvSpPr/>
            <p:nvPr/>
          </p:nvSpPr>
          <p:spPr>
            <a:xfrm>
              <a:off x="-1" y="0"/>
              <a:ext cx="415926" cy="434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F900"/>
            </a:solidFill>
            <a:ln w="1905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526" name="Shape 526"/>
            <p:cNvSpPr/>
            <p:nvPr/>
          </p:nvSpPr>
          <p:spPr>
            <a:xfrm>
              <a:off x="91324" y="52387"/>
              <a:ext cx="233278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/>
            <a:p>
              <a:pPr lvl="0" marL="39949" marR="39949" algn="ctr">
                <a:buClr>
                  <a:srgbClr val="00032B"/>
                </a:buClr>
                <a:buFont typeface="Times"/>
                <a:defRPr sz="1800">
                  <a:uFillTx/>
                </a:defRPr>
              </a:pPr>
              <a:r>
                <a: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G</a:t>
              </a:r>
              <a:endParaRPr b="1" sz="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endParaRPr>
            </a:p>
            <a:p>
              <a:pPr lvl="0" marL="39949" marR="39949" algn="ctr">
                <a:buClr>
                  <a:srgbClr val="00032B"/>
                </a:buClr>
                <a:buFont typeface="Times"/>
                <a:defRPr sz="1800">
                  <a:uFillTx/>
                </a:defRPr>
              </a:pPr>
              <a:r>
                <a:rPr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0</a:t>
              </a:r>
            </a:p>
          </p:txBody>
        </p:sp>
      </p:grpSp>
      <p:sp>
        <p:nvSpPr>
          <p:cNvPr id="577" name="Shape 577"/>
          <p:cNvSpPr/>
          <p:nvPr/>
        </p:nvSpPr>
        <p:spPr>
          <a:xfrm>
            <a:off x="5035550" y="6002030"/>
            <a:ext cx="0" cy="321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>
            <a:solidFill>
              <a:srgbClr val="00032B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531" name="Group 531"/>
          <p:cNvGrpSpPr/>
          <p:nvPr/>
        </p:nvGrpSpPr>
        <p:grpSpPr>
          <a:xfrm>
            <a:off x="5411787" y="5561012"/>
            <a:ext cx="415926" cy="428626"/>
            <a:chOff x="0" y="0"/>
            <a:chExt cx="415925" cy="428625"/>
          </a:xfrm>
        </p:grpSpPr>
        <p:sp>
          <p:nvSpPr>
            <p:cNvPr id="529" name="Shape 529"/>
            <p:cNvSpPr/>
            <p:nvPr/>
          </p:nvSpPr>
          <p:spPr>
            <a:xfrm>
              <a:off x="-1" y="0"/>
              <a:ext cx="415926" cy="428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F900"/>
            </a:solidFill>
            <a:ln w="1905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530" name="Shape 530"/>
            <p:cNvSpPr/>
            <p:nvPr/>
          </p:nvSpPr>
          <p:spPr>
            <a:xfrm>
              <a:off x="91324" y="49212"/>
              <a:ext cx="233278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/>
            <a:p>
              <a:pPr lvl="0" marL="39949" marR="39949" algn="ctr">
                <a:buClr>
                  <a:srgbClr val="00032B"/>
                </a:buClr>
                <a:buFont typeface="Times"/>
                <a:defRPr sz="1800">
                  <a:uFillTx/>
                </a:defRPr>
              </a:pPr>
              <a:r>
                <a: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G</a:t>
              </a:r>
              <a:endParaRPr b="1" sz="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endParaRPr>
            </a:p>
            <a:p>
              <a:pPr lvl="0" marL="39949" marR="39949" algn="ctr">
                <a:buClr>
                  <a:srgbClr val="00032B"/>
                </a:buClr>
                <a:buFont typeface="Times"/>
                <a:defRPr sz="1800">
                  <a:uFillTx/>
                </a:defRPr>
              </a:pPr>
              <a:r>
                <a:rPr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0</a:t>
              </a:r>
            </a:p>
          </p:txBody>
        </p:sp>
      </p:grpSp>
      <p:grpSp>
        <p:nvGrpSpPr>
          <p:cNvPr id="534" name="Group 534"/>
          <p:cNvGrpSpPr/>
          <p:nvPr/>
        </p:nvGrpSpPr>
        <p:grpSpPr>
          <a:xfrm>
            <a:off x="5995987" y="5561012"/>
            <a:ext cx="417514" cy="428626"/>
            <a:chOff x="0" y="0"/>
            <a:chExt cx="417512" cy="428625"/>
          </a:xfrm>
        </p:grpSpPr>
        <p:sp>
          <p:nvSpPr>
            <p:cNvPr id="532" name="Shape 532"/>
            <p:cNvSpPr/>
            <p:nvPr/>
          </p:nvSpPr>
          <p:spPr>
            <a:xfrm>
              <a:off x="0" y="0"/>
              <a:ext cx="417513" cy="428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BFA00"/>
            </a:solidFill>
            <a:ln w="1905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533" name="Shape 533"/>
            <p:cNvSpPr/>
            <p:nvPr/>
          </p:nvSpPr>
          <p:spPr>
            <a:xfrm>
              <a:off x="97748" y="49212"/>
              <a:ext cx="222017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/>
            <a:p>
              <a:pPr lvl="0" marL="39949" marR="39949" algn="ctr">
                <a:buClr>
                  <a:srgbClr val="00032B"/>
                </a:buClr>
                <a:buFont typeface="Times"/>
                <a:defRPr sz="1800">
                  <a:uFillTx/>
                </a:defRPr>
              </a:pPr>
              <a:r>
                <a: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E</a:t>
              </a:r>
              <a:endParaRPr b="1" sz="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endParaRPr>
            </a:p>
            <a:p>
              <a:pPr lvl="0" marL="39949" marR="39949" algn="ctr">
                <a:buClr>
                  <a:srgbClr val="00032B"/>
                </a:buClr>
                <a:buFont typeface="Times"/>
                <a:defRPr sz="1800">
                  <a:uFillTx/>
                </a:defRPr>
              </a:pPr>
              <a:r>
                <a:rPr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1</a:t>
              </a:r>
            </a:p>
          </p:txBody>
        </p:sp>
      </p:grpSp>
      <p:sp>
        <p:nvSpPr>
          <p:cNvPr id="578" name="Shape 578"/>
          <p:cNvSpPr/>
          <p:nvPr/>
        </p:nvSpPr>
        <p:spPr>
          <a:xfrm>
            <a:off x="5620389" y="5168899"/>
            <a:ext cx="1094" cy="382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>
            <a:solidFill>
              <a:srgbClr val="00032B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579" name="Shape 579"/>
          <p:cNvSpPr/>
          <p:nvPr/>
        </p:nvSpPr>
        <p:spPr>
          <a:xfrm>
            <a:off x="5750457" y="5125460"/>
            <a:ext cx="327040" cy="467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>
            <a:solidFill>
              <a:srgbClr val="00032B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539" name="Group 539"/>
          <p:cNvGrpSpPr/>
          <p:nvPr/>
        </p:nvGrpSpPr>
        <p:grpSpPr>
          <a:xfrm>
            <a:off x="5995987" y="6335712"/>
            <a:ext cx="417514" cy="434976"/>
            <a:chOff x="0" y="0"/>
            <a:chExt cx="417512" cy="434975"/>
          </a:xfrm>
        </p:grpSpPr>
        <p:sp>
          <p:nvSpPr>
            <p:cNvPr id="537" name="Shape 537"/>
            <p:cNvSpPr/>
            <p:nvPr/>
          </p:nvSpPr>
          <p:spPr>
            <a:xfrm>
              <a:off x="0" y="0"/>
              <a:ext cx="417513" cy="434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F900"/>
            </a:solidFill>
            <a:ln w="1905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538" name="Shape 538"/>
            <p:cNvSpPr/>
            <p:nvPr/>
          </p:nvSpPr>
          <p:spPr>
            <a:xfrm>
              <a:off x="92118" y="52387"/>
              <a:ext cx="233277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/>
            <a:p>
              <a:pPr lvl="0" marL="39949" marR="39949" algn="ctr">
                <a:buClr>
                  <a:srgbClr val="00032B"/>
                </a:buClr>
                <a:buFont typeface="Times"/>
                <a:defRPr sz="1800">
                  <a:uFillTx/>
                </a:defRPr>
              </a:pPr>
              <a:r>
                <a: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G</a:t>
              </a:r>
              <a:endParaRPr b="1" sz="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endParaRPr>
            </a:p>
            <a:p>
              <a:pPr lvl="0" marL="39949" marR="39949" algn="ctr">
                <a:buClr>
                  <a:srgbClr val="00032B"/>
                </a:buClr>
                <a:buFont typeface="Times"/>
                <a:defRPr sz="1800">
                  <a:uFillTx/>
                </a:defRPr>
              </a:pPr>
              <a:r>
                <a:rPr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0</a:t>
              </a:r>
            </a:p>
          </p:txBody>
        </p:sp>
      </p:grpSp>
      <p:sp>
        <p:nvSpPr>
          <p:cNvPr id="580" name="Shape 580"/>
          <p:cNvSpPr/>
          <p:nvPr/>
        </p:nvSpPr>
        <p:spPr>
          <a:xfrm>
            <a:off x="6204743" y="6002032"/>
            <a:ext cx="1" cy="321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>
            <a:solidFill>
              <a:srgbClr val="00032B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541" name="Shape 541"/>
          <p:cNvSpPr/>
          <p:nvPr/>
        </p:nvSpPr>
        <p:spPr>
          <a:xfrm>
            <a:off x="5029200" y="5262562"/>
            <a:ext cx="152400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"/>
              <a:defRPr i="1" sz="1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</a:t>
            </a:r>
          </a:p>
        </p:txBody>
      </p:sp>
      <p:sp>
        <p:nvSpPr>
          <p:cNvPr id="542" name="Shape 542"/>
          <p:cNvSpPr/>
          <p:nvPr/>
        </p:nvSpPr>
        <p:spPr>
          <a:xfrm>
            <a:off x="4800600" y="6092825"/>
            <a:ext cx="152400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"/>
              <a:defRPr i="1" sz="1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</a:t>
            </a:r>
          </a:p>
        </p:txBody>
      </p:sp>
      <p:sp>
        <p:nvSpPr>
          <p:cNvPr id="543" name="Shape 543"/>
          <p:cNvSpPr/>
          <p:nvPr/>
        </p:nvSpPr>
        <p:spPr>
          <a:xfrm>
            <a:off x="6583362" y="4835525"/>
            <a:ext cx="152401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"/>
              <a:defRPr i="1" sz="1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4</a:t>
            </a:r>
          </a:p>
        </p:txBody>
      </p:sp>
      <p:grpSp>
        <p:nvGrpSpPr>
          <p:cNvPr id="546" name="Group 546"/>
          <p:cNvGrpSpPr/>
          <p:nvPr/>
        </p:nvGrpSpPr>
        <p:grpSpPr>
          <a:xfrm>
            <a:off x="6662737" y="4724400"/>
            <a:ext cx="417514" cy="434975"/>
            <a:chOff x="0" y="0"/>
            <a:chExt cx="417512" cy="434975"/>
          </a:xfrm>
        </p:grpSpPr>
        <p:sp>
          <p:nvSpPr>
            <p:cNvPr id="544" name="Shape 544"/>
            <p:cNvSpPr/>
            <p:nvPr/>
          </p:nvSpPr>
          <p:spPr>
            <a:xfrm>
              <a:off x="0" y="0"/>
              <a:ext cx="417513" cy="434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BFA00"/>
            </a:solidFill>
            <a:ln w="1905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545" name="Shape 545"/>
            <p:cNvSpPr/>
            <p:nvPr/>
          </p:nvSpPr>
          <p:spPr>
            <a:xfrm>
              <a:off x="97748" y="52387"/>
              <a:ext cx="222016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/>
            <a:p>
              <a:pPr lvl="0" marL="39949" marR="39949" algn="ctr">
                <a:buClr>
                  <a:srgbClr val="00032B"/>
                </a:buClr>
                <a:buFont typeface="Times"/>
                <a:defRPr sz="1800">
                  <a:uFillTx/>
                </a:defRPr>
              </a:pPr>
              <a:r>
                <a: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E</a:t>
              </a:r>
              <a:endParaRPr b="1" sz="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endParaRPr>
            </a:p>
            <a:p>
              <a:pPr lvl="0" marL="39949" marR="39949" algn="ctr">
                <a:buClr>
                  <a:srgbClr val="00032B"/>
                </a:buClr>
                <a:buFont typeface="Times"/>
                <a:defRPr sz="1800">
                  <a:uFillTx/>
                </a:defRPr>
              </a:pPr>
              <a:r>
                <a:rPr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1</a:t>
              </a:r>
            </a:p>
          </p:txBody>
        </p:sp>
      </p:grpSp>
      <p:grpSp>
        <p:nvGrpSpPr>
          <p:cNvPr id="549" name="Group 549"/>
          <p:cNvGrpSpPr/>
          <p:nvPr/>
        </p:nvGrpSpPr>
        <p:grpSpPr>
          <a:xfrm>
            <a:off x="6662737" y="5561012"/>
            <a:ext cx="417514" cy="428626"/>
            <a:chOff x="0" y="0"/>
            <a:chExt cx="417512" cy="428625"/>
          </a:xfrm>
        </p:grpSpPr>
        <p:sp>
          <p:nvSpPr>
            <p:cNvPr id="547" name="Shape 547"/>
            <p:cNvSpPr/>
            <p:nvPr/>
          </p:nvSpPr>
          <p:spPr>
            <a:xfrm>
              <a:off x="0" y="0"/>
              <a:ext cx="417513" cy="428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F900"/>
            </a:solidFill>
            <a:ln w="1905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548" name="Shape 548"/>
            <p:cNvSpPr/>
            <p:nvPr/>
          </p:nvSpPr>
          <p:spPr>
            <a:xfrm>
              <a:off x="92117" y="49212"/>
              <a:ext cx="233278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/>
            <a:p>
              <a:pPr lvl="0" marL="39949" marR="39949" algn="ctr">
                <a:buClr>
                  <a:srgbClr val="00032B"/>
                </a:buClr>
                <a:buFont typeface="Times"/>
                <a:defRPr sz="1800">
                  <a:uFillTx/>
                </a:defRPr>
              </a:pPr>
              <a:r>
                <a: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G</a:t>
              </a:r>
              <a:endParaRPr b="1" sz="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endParaRPr>
            </a:p>
            <a:p>
              <a:pPr lvl="0" marL="39949" marR="39949" algn="ctr">
                <a:buClr>
                  <a:srgbClr val="00032B"/>
                </a:buClr>
                <a:buFont typeface="Times"/>
                <a:defRPr sz="1800">
                  <a:uFillTx/>
                </a:defRPr>
              </a:pPr>
              <a:r>
                <a:rPr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0</a:t>
              </a:r>
            </a:p>
          </p:txBody>
        </p:sp>
      </p:grpSp>
      <p:sp>
        <p:nvSpPr>
          <p:cNvPr id="581" name="Shape 581"/>
          <p:cNvSpPr/>
          <p:nvPr/>
        </p:nvSpPr>
        <p:spPr>
          <a:xfrm>
            <a:off x="6871493" y="5171788"/>
            <a:ext cx="1" cy="3768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>
            <a:solidFill>
              <a:srgbClr val="00032B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551" name="Shape 551"/>
          <p:cNvSpPr/>
          <p:nvPr/>
        </p:nvSpPr>
        <p:spPr>
          <a:xfrm>
            <a:off x="5426075" y="5264150"/>
            <a:ext cx="152400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"/>
              <a:defRPr i="1" sz="1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</a:t>
            </a:r>
          </a:p>
        </p:txBody>
      </p:sp>
      <p:sp>
        <p:nvSpPr>
          <p:cNvPr id="552" name="Shape 552"/>
          <p:cNvSpPr/>
          <p:nvPr/>
        </p:nvSpPr>
        <p:spPr>
          <a:xfrm>
            <a:off x="6699250" y="5262562"/>
            <a:ext cx="152400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"/>
              <a:defRPr i="1" sz="1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4</a:t>
            </a:r>
          </a:p>
        </p:txBody>
      </p:sp>
      <p:sp>
        <p:nvSpPr>
          <p:cNvPr id="553" name="Shape 553"/>
          <p:cNvSpPr/>
          <p:nvPr/>
        </p:nvSpPr>
        <p:spPr>
          <a:xfrm>
            <a:off x="5580062" y="4419600"/>
            <a:ext cx="152401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"/>
              <a:defRPr i="1" sz="1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</a:t>
            </a:r>
          </a:p>
        </p:txBody>
      </p:sp>
      <p:sp>
        <p:nvSpPr>
          <p:cNvPr id="554" name="Shape 554"/>
          <p:cNvSpPr/>
          <p:nvPr/>
        </p:nvSpPr>
        <p:spPr>
          <a:xfrm>
            <a:off x="6318250" y="4419600"/>
            <a:ext cx="152400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"/>
              <a:defRPr i="1" sz="1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</a:t>
            </a:r>
          </a:p>
        </p:txBody>
      </p:sp>
      <p:sp>
        <p:nvSpPr>
          <p:cNvPr id="555" name="Shape 555"/>
          <p:cNvSpPr/>
          <p:nvPr/>
        </p:nvSpPr>
        <p:spPr>
          <a:xfrm>
            <a:off x="5937250" y="6092825"/>
            <a:ext cx="152400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"/>
              <a:defRPr i="1" sz="1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1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4</a:t>
            </a:r>
          </a:p>
        </p:txBody>
      </p:sp>
      <p:sp>
        <p:nvSpPr>
          <p:cNvPr id="556" name="Shape 556"/>
          <p:cNvSpPr/>
          <p:nvPr>
            <p:ph type="body" idx="1"/>
          </p:nvPr>
        </p:nvSpPr>
        <p:spPr>
          <a:xfrm>
            <a:off x="5851525" y="163313"/>
            <a:ext cx="3436938" cy="4207075"/>
          </a:xfrm>
          <a:prstGeom prst="rect">
            <a:avLst/>
          </a:prstGeom>
        </p:spPr>
        <p:txBody>
          <a:bodyPr/>
          <a:lstStyle/>
          <a:p>
            <a:pPr lvl="1" marL="606494" indent="-281692" defTabSz="850391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67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tree is generated by traversing the graph</a:t>
            </a:r>
            <a:endParaRPr sz="167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06494" indent="-281692" defTabSz="850391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67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same node in the graph may appear repeatedly in the tree</a:t>
            </a:r>
            <a:endParaRPr sz="167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06494" indent="-281692" defTabSz="850391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67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arrangement of the tree depends on the traversal strategy (search method)</a:t>
            </a:r>
            <a:endParaRPr sz="167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06494" indent="-281692" defTabSz="850391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67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initial state becomes the root node of the tree</a:t>
            </a:r>
            <a:endParaRPr sz="167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06494" indent="-281692" defTabSz="850391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67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 the fully expanded tree, the goal states are the leaf nodes</a:t>
            </a:r>
            <a:endParaRPr sz="167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06494" indent="-281692" defTabSz="850391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67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cycles in graphs may result in infinite branches</a:t>
            </a:r>
          </a:p>
        </p:txBody>
      </p:sp>
      <p:sp>
        <p:nvSpPr>
          <p:cNvPr id="557" name="Shape 55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/>
          <p:nvPr>
            <p:ph type="title"/>
          </p:nvPr>
        </p:nvSpPr>
        <p:spPr>
          <a:xfrm>
            <a:off x="6508898" y="-1"/>
            <a:ext cx="2241155" cy="2707710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Breadth First Search</a:t>
            </a:r>
          </a:p>
        </p:txBody>
      </p:sp>
      <p:sp>
        <p:nvSpPr>
          <p:cNvPr id="584" name="Shape 584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grpSp>
        <p:nvGrpSpPr>
          <p:cNvPr id="632" name="Group 632"/>
          <p:cNvGrpSpPr/>
          <p:nvPr/>
        </p:nvGrpSpPr>
        <p:grpSpPr>
          <a:xfrm>
            <a:off x="0" y="0"/>
            <a:ext cx="6324600" cy="2895600"/>
            <a:chOff x="0" y="0"/>
            <a:chExt cx="6324600" cy="2895600"/>
          </a:xfrm>
        </p:grpSpPr>
        <p:sp>
          <p:nvSpPr>
            <p:cNvPr id="585" name="Shape 585"/>
            <p:cNvSpPr/>
            <p:nvPr/>
          </p:nvSpPr>
          <p:spPr>
            <a:xfrm>
              <a:off x="0" y="0"/>
              <a:ext cx="6324600" cy="2895600"/>
            </a:xfrm>
            <a:prstGeom prst="rect">
              <a:avLst/>
            </a:prstGeom>
            <a:solidFill>
              <a:srgbClr val="FDFDC5"/>
            </a:solidFill>
            <a:ln w="9525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586" name="Shape 586"/>
            <p:cNvSpPr/>
            <p:nvPr/>
          </p:nvSpPr>
          <p:spPr>
            <a:xfrm>
              <a:off x="0" y="0"/>
              <a:ext cx="6324600" cy="2895600"/>
            </a:xfrm>
            <a:prstGeom prst="rect">
              <a:avLst/>
            </a:prstGeom>
            <a:solidFill>
              <a:srgbClr val="FDFDC5"/>
            </a:solidFill>
            <a:ln w="9525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589" name="Group 589"/>
            <p:cNvGrpSpPr/>
            <p:nvPr/>
          </p:nvGrpSpPr>
          <p:grpSpPr>
            <a:xfrm>
              <a:off x="152399" y="1066800"/>
              <a:ext cx="762001" cy="749301"/>
              <a:chOff x="0" y="0"/>
              <a:chExt cx="762000" cy="749300"/>
            </a:xfrm>
          </p:grpSpPr>
          <p:sp>
            <p:nvSpPr>
              <p:cNvPr id="587" name="Shape 587"/>
              <p:cNvSpPr/>
              <p:nvPr/>
            </p:nvSpPr>
            <p:spPr>
              <a:xfrm>
                <a:off x="-1" y="0"/>
                <a:ext cx="762001" cy="749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D5D7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588" name="Shape 588"/>
              <p:cNvSpPr/>
              <p:nvPr/>
            </p:nvSpPr>
            <p:spPr>
              <a:xfrm>
                <a:off x="265384" y="171449"/>
                <a:ext cx="231232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S</a:t>
                </a:r>
                <a:endParaRPr b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3</a:t>
                </a:r>
              </a:p>
            </p:txBody>
          </p:sp>
        </p:grpSp>
        <p:grpSp>
          <p:nvGrpSpPr>
            <p:cNvPr id="592" name="Group 592"/>
            <p:cNvGrpSpPr/>
            <p:nvPr/>
          </p:nvGrpSpPr>
          <p:grpSpPr>
            <a:xfrm>
              <a:off x="1476374" y="85724"/>
              <a:ext cx="765176" cy="752476"/>
              <a:chOff x="0" y="0"/>
              <a:chExt cx="765175" cy="752475"/>
            </a:xfrm>
          </p:grpSpPr>
          <p:sp>
            <p:nvSpPr>
              <p:cNvPr id="590" name="Shape 590"/>
              <p:cNvSpPr/>
              <p:nvPr/>
            </p:nvSpPr>
            <p:spPr>
              <a:xfrm>
                <a:off x="0" y="-1"/>
                <a:ext cx="765175" cy="7524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591" name="Shape 591"/>
              <p:cNvSpPr/>
              <p:nvPr/>
            </p:nvSpPr>
            <p:spPr>
              <a:xfrm>
                <a:off x="256430" y="173037"/>
                <a:ext cx="252315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A</a:t>
                </a:r>
                <a:endParaRPr b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4</a:t>
                </a:r>
              </a:p>
            </p:txBody>
          </p:sp>
        </p:grpSp>
        <p:sp>
          <p:nvSpPr>
            <p:cNvPr id="593" name="Shape 593"/>
            <p:cNvSpPr/>
            <p:nvPr/>
          </p:nvSpPr>
          <p:spPr>
            <a:xfrm flipV="1">
              <a:off x="803275" y="738187"/>
              <a:ext cx="785813" cy="428626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596" name="Group 596"/>
            <p:cNvGrpSpPr/>
            <p:nvPr/>
          </p:nvGrpSpPr>
          <p:grpSpPr>
            <a:xfrm>
              <a:off x="2781299" y="1082675"/>
              <a:ext cx="762001" cy="749301"/>
              <a:chOff x="0" y="0"/>
              <a:chExt cx="762000" cy="749300"/>
            </a:xfrm>
          </p:grpSpPr>
          <p:sp>
            <p:nvSpPr>
              <p:cNvPr id="594" name="Shape 594"/>
              <p:cNvSpPr/>
              <p:nvPr/>
            </p:nvSpPr>
            <p:spPr>
              <a:xfrm>
                <a:off x="-1" y="0"/>
                <a:ext cx="762001" cy="749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595" name="Shape 595"/>
              <p:cNvSpPr/>
              <p:nvPr/>
            </p:nvSpPr>
            <p:spPr>
              <a:xfrm>
                <a:off x="254842" y="171449"/>
                <a:ext cx="252316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C</a:t>
                </a:r>
                <a:endParaRPr b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2</a:t>
                </a:r>
              </a:p>
            </p:txBody>
          </p:sp>
        </p:grpSp>
        <p:sp>
          <p:nvSpPr>
            <p:cNvPr id="597" name="Shape 597"/>
            <p:cNvSpPr/>
            <p:nvPr/>
          </p:nvSpPr>
          <p:spPr>
            <a:xfrm>
              <a:off x="923925" y="1441450"/>
              <a:ext cx="1847850" cy="15875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600" name="Group 600"/>
            <p:cNvGrpSpPr/>
            <p:nvPr/>
          </p:nvGrpSpPr>
          <p:grpSpPr>
            <a:xfrm>
              <a:off x="4035424" y="85724"/>
              <a:ext cx="765176" cy="752476"/>
              <a:chOff x="0" y="0"/>
              <a:chExt cx="765175" cy="752475"/>
            </a:xfrm>
          </p:grpSpPr>
          <p:sp>
            <p:nvSpPr>
              <p:cNvPr id="598" name="Shape 598"/>
              <p:cNvSpPr/>
              <p:nvPr/>
            </p:nvSpPr>
            <p:spPr>
              <a:xfrm>
                <a:off x="0" y="-1"/>
                <a:ext cx="765175" cy="7524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599" name="Shape 599"/>
              <p:cNvSpPr/>
              <p:nvPr/>
            </p:nvSpPr>
            <p:spPr>
              <a:xfrm>
                <a:off x="256430" y="173037"/>
                <a:ext cx="252315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D</a:t>
                </a:r>
                <a:endParaRPr b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3</a:t>
                </a:r>
              </a:p>
            </p:txBody>
          </p:sp>
        </p:grpSp>
        <p:sp>
          <p:nvSpPr>
            <p:cNvPr id="601" name="Shape 601"/>
            <p:cNvSpPr/>
            <p:nvPr/>
          </p:nvSpPr>
          <p:spPr>
            <a:xfrm>
              <a:off x="2251075" y="461962"/>
              <a:ext cx="1774825" cy="1588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604" name="Group 604"/>
            <p:cNvGrpSpPr/>
            <p:nvPr/>
          </p:nvGrpSpPr>
          <p:grpSpPr>
            <a:xfrm>
              <a:off x="4035424" y="2057400"/>
              <a:ext cx="765176" cy="749301"/>
              <a:chOff x="0" y="0"/>
              <a:chExt cx="765175" cy="749300"/>
            </a:xfrm>
          </p:grpSpPr>
          <p:sp>
            <p:nvSpPr>
              <p:cNvPr id="602" name="Shape 602"/>
              <p:cNvSpPr/>
              <p:nvPr/>
            </p:nvSpPr>
            <p:spPr>
              <a:xfrm>
                <a:off x="0" y="0"/>
                <a:ext cx="765175" cy="749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603" name="Shape 603"/>
              <p:cNvSpPr/>
              <p:nvPr/>
            </p:nvSpPr>
            <p:spPr>
              <a:xfrm>
                <a:off x="259934" y="171449"/>
                <a:ext cx="245308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E</a:t>
                </a:r>
                <a:endParaRPr b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1</a:t>
                </a:r>
              </a:p>
            </p:txBody>
          </p:sp>
        </p:grpSp>
        <p:sp>
          <p:nvSpPr>
            <p:cNvPr id="605" name="Shape 605"/>
            <p:cNvSpPr/>
            <p:nvPr/>
          </p:nvSpPr>
          <p:spPr>
            <a:xfrm>
              <a:off x="2244725" y="2432050"/>
              <a:ext cx="1781175" cy="1588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608" name="Group 608"/>
            <p:cNvGrpSpPr/>
            <p:nvPr/>
          </p:nvGrpSpPr>
          <p:grpSpPr>
            <a:xfrm>
              <a:off x="1470024" y="2057400"/>
              <a:ext cx="765176" cy="749301"/>
              <a:chOff x="0" y="0"/>
              <a:chExt cx="765175" cy="749300"/>
            </a:xfrm>
          </p:grpSpPr>
          <p:sp>
            <p:nvSpPr>
              <p:cNvPr id="606" name="Shape 606"/>
              <p:cNvSpPr/>
              <p:nvPr/>
            </p:nvSpPr>
            <p:spPr>
              <a:xfrm>
                <a:off x="0" y="0"/>
                <a:ext cx="765175" cy="749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607" name="Shape 607"/>
              <p:cNvSpPr/>
              <p:nvPr/>
            </p:nvSpPr>
            <p:spPr>
              <a:xfrm>
                <a:off x="259933" y="171449"/>
                <a:ext cx="245308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B</a:t>
                </a:r>
                <a:endParaRPr b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2</a:t>
                </a:r>
              </a:p>
            </p:txBody>
          </p:sp>
        </p:grpSp>
        <p:sp>
          <p:nvSpPr>
            <p:cNvPr id="609" name="Shape 609"/>
            <p:cNvSpPr/>
            <p:nvPr/>
          </p:nvSpPr>
          <p:spPr>
            <a:xfrm>
              <a:off x="803275" y="1716087"/>
              <a:ext cx="779463" cy="441326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612" name="Group 612"/>
            <p:cNvGrpSpPr/>
            <p:nvPr/>
          </p:nvGrpSpPr>
          <p:grpSpPr>
            <a:xfrm>
              <a:off x="5399087" y="1082675"/>
              <a:ext cx="762001" cy="749301"/>
              <a:chOff x="0" y="0"/>
              <a:chExt cx="762000" cy="749300"/>
            </a:xfrm>
          </p:grpSpPr>
          <p:sp>
            <p:nvSpPr>
              <p:cNvPr id="610" name="Shape 610"/>
              <p:cNvSpPr/>
              <p:nvPr/>
            </p:nvSpPr>
            <p:spPr>
              <a:xfrm>
                <a:off x="-1" y="0"/>
                <a:ext cx="762001" cy="749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F9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611" name="Shape 611"/>
              <p:cNvSpPr/>
              <p:nvPr/>
            </p:nvSpPr>
            <p:spPr>
              <a:xfrm>
                <a:off x="251308" y="171449"/>
                <a:ext cx="259384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G</a:t>
                </a:r>
                <a:endParaRPr b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0</a:t>
                </a:r>
              </a:p>
            </p:txBody>
          </p:sp>
        </p:grpSp>
        <p:sp>
          <p:nvSpPr>
            <p:cNvPr id="613" name="Shape 613"/>
            <p:cNvSpPr/>
            <p:nvPr/>
          </p:nvSpPr>
          <p:spPr>
            <a:xfrm flipV="1">
              <a:off x="4687887" y="1731962"/>
              <a:ext cx="822326" cy="425451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614" name="Shape 614"/>
            <p:cNvSpPr/>
            <p:nvPr/>
          </p:nvSpPr>
          <p:spPr>
            <a:xfrm>
              <a:off x="3552825" y="1457325"/>
              <a:ext cx="1836738" cy="1588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615" name="Shape 615"/>
            <p:cNvSpPr/>
            <p:nvPr/>
          </p:nvSpPr>
          <p:spPr>
            <a:xfrm flipV="1">
              <a:off x="3432175" y="738187"/>
              <a:ext cx="715963" cy="444501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616" name="Shape 616"/>
            <p:cNvSpPr/>
            <p:nvPr/>
          </p:nvSpPr>
          <p:spPr>
            <a:xfrm>
              <a:off x="2128837" y="738187"/>
              <a:ext cx="763588" cy="444501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617" name="Shape 617"/>
            <p:cNvSpPr/>
            <p:nvPr/>
          </p:nvSpPr>
          <p:spPr>
            <a:xfrm>
              <a:off x="3432175" y="1731962"/>
              <a:ext cx="715963" cy="425451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618" name="Shape 618"/>
            <p:cNvSpPr/>
            <p:nvPr/>
          </p:nvSpPr>
          <p:spPr>
            <a:xfrm>
              <a:off x="4687887" y="738187"/>
              <a:ext cx="822326" cy="444501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619" name="Shape 619"/>
            <p:cNvSpPr/>
            <p:nvPr/>
          </p:nvSpPr>
          <p:spPr>
            <a:xfrm flipV="1">
              <a:off x="2122487" y="1731962"/>
              <a:ext cx="769938" cy="425451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620" name="Shape 620"/>
            <p:cNvSpPr/>
            <p:nvPr/>
          </p:nvSpPr>
          <p:spPr>
            <a:xfrm>
              <a:off x="1168400" y="898525"/>
              <a:ext cx="152400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  <p:sp>
          <p:nvSpPr>
            <p:cNvPr id="621" name="Shape 621"/>
            <p:cNvSpPr/>
            <p:nvPr/>
          </p:nvSpPr>
          <p:spPr>
            <a:xfrm>
              <a:off x="2286000" y="885825"/>
              <a:ext cx="152400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  <p:sp>
          <p:nvSpPr>
            <p:cNvPr id="622" name="Shape 622"/>
            <p:cNvSpPr/>
            <p:nvPr/>
          </p:nvSpPr>
          <p:spPr>
            <a:xfrm>
              <a:off x="3729037" y="885825"/>
              <a:ext cx="152401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  <p:sp>
          <p:nvSpPr>
            <p:cNvPr id="623" name="Shape 623"/>
            <p:cNvSpPr/>
            <p:nvPr/>
          </p:nvSpPr>
          <p:spPr>
            <a:xfrm>
              <a:off x="4872037" y="885825"/>
              <a:ext cx="152401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  <p:sp>
          <p:nvSpPr>
            <p:cNvPr id="624" name="Shape 624"/>
            <p:cNvSpPr/>
            <p:nvPr/>
          </p:nvSpPr>
          <p:spPr>
            <a:xfrm>
              <a:off x="1190625" y="1981200"/>
              <a:ext cx="152400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  <p:sp>
          <p:nvSpPr>
            <p:cNvPr id="625" name="Shape 625"/>
            <p:cNvSpPr/>
            <p:nvPr/>
          </p:nvSpPr>
          <p:spPr>
            <a:xfrm>
              <a:off x="2373312" y="1981200"/>
              <a:ext cx="152401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  <p:sp>
          <p:nvSpPr>
            <p:cNvPr id="626" name="Shape 626"/>
            <p:cNvSpPr/>
            <p:nvPr/>
          </p:nvSpPr>
          <p:spPr>
            <a:xfrm>
              <a:off x="3756025" y="1981200"/>
              <a:ext cx="152400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  <p:sp>
          <p:nvSpPr>
            <p:cNvPr id="627" name="Shape 627"/>
            <p:cNvSpPr/>
            <p:nvPr/>
          </p:nvSpPr>
          <p:spPr>
            <a:xfrm>
              <a:off x="4959350" y="1981200"/>
              <a:ext cx="152400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4</a:t>
              </a:r>
            </a:p>
          </p:txBody>
        </p:sp>
        <p:sp>
          <p:nvSpPr>
            <p:cNvPr id="628" name="Shape 628"/>
            <p:cNvSpPr/>
            <p:nvPr/>
          </p:nvSpPr>
          <p:spPr>
            <a:xfrm>
              <a:off x="1765300" y="1219200"/>
              <a:ext cx="152400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5</a:t>
              </a:r>
            </a:p>
          </p:txBody>
        </p:sp>
        <p:sp>
          <p:nvSpPr>
            <p:cNvPr id="629" name="Shape 629"/>
            <p:cNvSpPr/>
            <p:nvPr/>
          </p:nvSpPr>
          <p:spPr>
            <a:xfrm>
              <a:off x="3022600" y="212725"/>
              <a:ext cx="152400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  <p:sp>
          <p:nvSpPr>
            <p:cNvPr id="630" name="Shape 630"/>
            <p:cNvSpPr/>
            <p:nvPr/>
          </p:nvSpPr>
          <p:spPr>
            <a:xfrm>
              <a:off x="4330700" y="1219200"/>
              <a:ext cx="152400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  <p:sp>
          <p:nvSpPr>
            <p:cNvPr id="631" name="Shape 631"/>
            <p:cNvSpPr/>
            <p:nvPr/>
          </p:nvSpPr>
          <p:spPr>
            <a:xfrm>
              <a:off x="3074987" y="2543175"/>
              <a:ext cx="152401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758" name="Group 758"/>
          <p:cNvGrpSpPr/>
          <p:nvPr/>
        </p:nvGrpSpPr>
        <p:grpSpPr>
          <a:xfrm>
            <a:off x="381000" y="2971799"/>
            <a:ext cx="7162800" cy="3886201"/>
            <a:chOff x="0" y="0"/>
            <a:chExt cx="7162800" cy="3886200"/>
          </a:xfrm>
        </p:grpSpPr>
        <p:sp>
          <p:nvSpPr>
            <p:cNvPr id="633" name="Shape 633"/>
            <p:cNvSpPr/>
            <p:nvPr/>
          </p:nvSpPr>
          <p:spPr>
            <a:xfrm rot="5400000">
              <a:off x="1638300" y="-1638300"/>
              <a:ext cx="3886200" cy="7162800"/>
            </a:xfrm>
            <a:prstGeom prst="rect">
              <a:avLst/>
            </a:prstGeom>
            <a:solidFill>
              <a:srgbClr val="FDFDC5"/>
            </a:solidFill>
            <a:ln w="9525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636" name="Group 636"/>
            <p:cNvGrpSpPr/>
            <p:nvPr/>
          </p:nvGrpSpPr>
          <p:grpSpPr>
            <a:xfrm>
              <a:off x="3371849" y="85725"/>
              <a:ext cx="415926" cy="434976"/>
              <a:chOff x="0" y="0"/>
              <a:chExt cx="415925" cy="434975"/>
            </a:xfrm>
          </p:grpSpPr>
          <p:sp>
            <p:nvSpPr>
              <p:cNvPr id="634" name="Shape 634"/>
              <p:cNvSpPr/>
              <p:nvPr/>
            </p:nvSpPr>
            <p:spPr>
              <a:xfrm>
                <a:off x="-1" y="0"/>
                <a:ext cx="415926" cy="434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D5D7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635" name="Shape 635"/>
              <p:cNvSpPr/>
              <p:nvPr/>
            </p:nvSpPr>
            <p:spPr>
              <a:xfrm>
                <a:off x="102585" y="52387"/>
                <a:ext cx="210755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S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3</a:t>
                </a:r>
              </a:p>
            </p:txBody>
          </p:sp>
        </p:grpSp>
        <p:sp>
          <p:nvSpPr>
            <p:cNvPr id="637" name="Shape 637"/>
            <p:cNvSpPr/>
            <p:nvPr/>
          </p:nvSpPr>
          <p:spPr>
            <a:xfrm flipH="1">
              <a:off x="996950" y="466725"/>
              <a:ext cx="2435225" cy="438151"/>
            </a:xfrm>
            <a:prstGeom prst="line">
              <a:avLst/>
            </a:prstGeom>
            <a:noFill/>
            <a:ln w="38100" cap="flat">
              <a:solidFill>
                <a:srgbClr val="FF273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638" name="Shape 638"/>
            <p:cNvSpPr/>
            <p:nvPr/>
          </p:nvSpPr>
          <p:spPr>
            <a:xfrm>
              <a:off x="3579812" y="530225"/>
              <a:ext cx="1588" cy="374651"/>
            </a:xfrm>
            <a:prstGeom prst="line">
              <a:avLst/>
            </a:prstGeom>
            <a:noFill/>
            <a:ln w="38100" cap="flat">
              <a:solidFill>
                <a:srgbClr val="FF273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639" name="Shape 639"/>
            <p:cNvSpPr/>
            <p:nvPr/>
          </p:nvSpPr>
          <p:spPr>
            <a:xfrm>
              <a:off x="3727450" y="466725"/>
              <a:ext cx="2478088" cy="438151"/>
            </a:xfrm>
            <a:prstGeom prst="line">
              <a:avLst/>
            </a:prstGeom>
            <a:noFill/>
            <a:ln w="38100" cap="flat">
              <a:solidFill>
                <a:srgbClr val="FF273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640" name="Shape 640"/>
            <p:cNvSpPr/>
            <p:nvPr/>
          </p:nvSpPr>
          <p:spPr>
            <a:xfrm>
              <a:off x="3608387" y="534987"/>
              <a:ext cx="139701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5</a:t>
              </a:r>
            </a:p>
          </p:txBody>
        </p:sp>
        <p:grpSp>
          <p:nvGrpSpPr>
            <p:cNvPr id="643" name="Group 643"/>
            <p:cNvGrpSpPr/>
            <p:nvPr/>
          </p:nvGrpSpPr>
          <p:grpSpPr>
            <a:xfrm>
              <a:off x="788987" y="914400"/>
              <a:ext cx="417514" cy="434976"/>
              <a:chOff x="0" y="0"/>
              <a:chExt cx="417512" cy="434975"/>
            </a:xfrm>
          </p:grpSpPr>
          <p:sp>
            <p:nvSpPr>
              <p:cNvPr id="641" name="Shape 641"/>
              <p:cNvSpPr/>
              <p:nvPr/>
            </p:nvSpPr>
            <p:spPr>
              <a:xfrm>
                <a:off x="0" y="0"/>
                <a:ext cx="417513" cy="434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642" name="Shape 642"/>
              <p:cNvSpPr/>
              <p:nvPr/>
            </p:nvSpPr>
            <p:spPr>
              <a:xfrm>
                <a:off x="94945" y="52387"/>
                <a:ext cx="227622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A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4</a:t>
                </a:r>
              </a:p>
            </p:txBody>
          </p:sp>
        </p:grpSp>
        <p:grpSp>
          <p:nvGrpSpPr>
            <p:cNvPr id="646" name="Group 646"/>
            <p:cNvGrpSpPr/>
            <p:nvPr/>
          </p:nvGrpSpPr>
          <p:grpSpPr>
            <a:xfrm>
              <a:off x="209550" y="1752600"/>
              <a:ext cx="417513" cy="434976"/>
              <a:chOff x="0" y="0"/>
              <a:chExt cx="417512" cy="434975"/>
            </a:xfrm>
          </p:grpSpPr>
          <p:sp>
            <p:nvSpPr>
              <p:cNvPr id="644" name="Shape 644"/>
              <p:cNvSpPr/>
              <p:nvPr/>
            </p:nvSpPr>
            <p:spPr>
              <a:xfrm>
                <a:off x="0" y="0"/>
                <a:ext cx="417513" cy="434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645" name="Shape 645"/>
              <p:cNvSpPr/>
              <p:nvPr/>
            </p:nvSpPr>
            <p:spPr>
              <a:xfrm>
                <a:off x="94945" y="52387"/>
                <a:ext cx="227622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D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3</a:t>
                </a:r>
              </a:p>
            </p:txBody>
          </p:sp>
        </p:grpSp>
        <p:sp>
          <p:nvSpPr>
            <p:cNvPr id="647" name="Shape 647"/>
            <p:cNvSpPr/>
            <p:nvPr/>
          </p:nvSpPr>
          <p:spPr>
            <a:xfrm flipH="1">
              <a:off x="417512" y="1295400"/>
              <a:ext cx="433388" cy="447676"/>
            </a:xfrm>
            <a:prstGeom prst="line">
              <a:avLst/>
            </a:prstGeom>
            <a:noFill/>
            <a:ln w="38100" cap="flat">
              <a:solidFill>
                <a:srgbClr val="FF273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648" name="Shape 648"/>
            <p:cNvSpPr/>
            <p:nvPr/>
          </p:nvSpPr>
          <p:spPr>
            <a:xfrm flipH="1">
              <a:off x="1041400" y="2133600"/>
              <a:ext cx="379413" cy="446088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649" name="Shape 649"/>
            <p:cNvSpPr/>
            <p:nvPr/>
          </p:nvSpPr>
          <p:spPr>
            <a:xfrm>
              <a:off x="1144587" y="1295400"/>
              <a:ext cx="423863" cy="447676"/>
            </a:xfrm>
            <a:prstGeom prst="line">
              <a:avLst/>
            </a:prstGeom>
            <a:noFill/>
            <a:ln w="38100" cap="flat">
              <a:solidFill>
                <a:srgbClr val="FF273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650" name="Shape 650"/>
            <p:cNvSpPr/>
            <p:nvPr/>
          </p:nvSpPr>
          <p:spPr>
            <a:xfrm>
              <a:off x="417512" y="2197100"/>
              <a:ext cx="1588" cy="382588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651" name="Shape 651"/>
            <p:cNvSpPr/>
            <p:nvPr/>
          </p:nvSpPr>
          <p:spPr>
            <a:xfrm>
              <a:off x="1916112" y="533400"/>
              <a:ext cx="139701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  <p:sp>
          <p:nvSpPr>
            <p:cNvPr id="652" name="Shape 652"/>
            <p:cNvSpPr/>
            <p:nvPr/>
          </p:nvSpPr>
          <p:spPr>
            <a:xfrm>
              <a:off x="576262" y="1447800"/>
              <a:ext cx="139701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  <p:sp>
          <p:nvSpPr>
            <p:cNvPr id="653" name="Shape 653"/>
            <p:cNvSpPr/>
            <p:nvPr/>
          </p:nvSpPr>
          <p:spPr>
            <a:xfrm>
              <a:off x="1974850" y="2290762"/>
              <a:ext cx="139700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  <p:sp>
          <p:nvSpPr>
            <p:cNvPr id="654" name="Shape 654"/>
            <p:cNvSpPr/>
            <p:nvPr/>
          </p:nvSpPr>
          <p:spPr>
            <a:xfrm>
              <a:off x="217487" y="2290762"/>
              <a:ext cx="139701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  <p:sp>
          <p:nvSpPr>
            <p:cNvPr id="655" name="Shape 655"/>
            <p:cNvSpPr/>
            <p:nvPr/>
          </p:nvSpPr>
          <p:spPr>
            <a:xfrm>
              <a:off x="1808162" y="3121025"/>
              <a:ext cx="139701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4</a:t>
              </a:r>
            </a:p>
          </p:txBody>
        </p:sp>
        <p:sp>
          <p:nvSpPr>
            <p:cNvPr id="656" name="Shape 656"/>
            <p:cNvSpPr/>
            <p:nvPr/>
          </p:nvSpPr>
          <p:spPr>
            <a:xfrm>
              <a:off x="1374775" y="2290762"/>
              <a:ext cx="139700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  <p:grpSp>
          <p:nvGrpSpPr>
            <p:cNvPr id="659" name="Group 659"/>
            <p:cNvGrpSpPr/>
            <p:nvPr/>
          </p:nvGrpSpPr>
          <p:grpSpPr>
            <a:xfrm>
              <a:off x="1360487" y="1752600"/>
              <a:ext cx="415926" cy="434976"/>
              <a:chOff x="0" y="0"/>
              <a:chExt cx="415925" cy="434975"/>
            </a:xfrm>
          </p:grpSpPr>
          <p:sp>
            <p:nvSpPr>
              <p:cNvPr id="657" name="Shape 657"/>
              <p:cNvSpPr/>
              <p:nvPr/>
            </p:nvSpPr>
            <p:spPr>
              <a:xfrm>
                <a:off x="-1" y="0"/>
                <a:ext cx="415926" cy="434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658" name="Shape 658"/>
              <p:cNvSpPr/>
              <p:nvPr/>
            </p:nvSpPr>
            <p:spPr>
              <a:xfrm>
                <a:off x="94151" y="52387"/>
                <a:ext cx="227623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C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2</a:t>
                </a:r>
              </a:p>
            </p:txBody>
          </p:sp>
        </p:grpSp>
        <p:grpSp>
          <p:nvGrpSpPr>
            <p:cNvPr id="662" name="Group 662"/>
            <p:cNvGrpSpPr/>
            <p:nvPr/>
          </p:nvGrpSpPr>
          <p:grpSpPr>
            <a:xfrm>
              <a:off x="833437" y="2589212"/>
              <a:ext cx="415926" cy="428626"/>
              <a:chOff x="0" y="0"/>
              <a:chExt cx="415925" cy="428625"/>
            </a:xfrm>
          </p:grpSpPr>
          <p:sp>
            <p:nvSpPr>
              <p:cNvPr id="660" name="Shape 660"/>
              <p:cNvSpPr/>
              <p:nvPr/>
            </p:nvSpPr>
            <p:spPr>
              <a:xfrm>
                <a:off x="-1" y="0"/>
                <a:ext cx="415926" cy="428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661" name="Shape 661"/>
              <p:cNvSpPr/>
              <p:nvPr/>
            </p:nvSpPr>
            <p:spPr>
              <a:xfrm>
                <a:off x="94151" y="49212"/>
                <a:ext cx="227623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D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3</a:t>
                </a:r>
              </a:p>
            </p:txBody>
          </p:sp>
        </p:grpSp>
        <p:grpSp>
          <p:nvGrpSpPr>
            <p:cNvPr id="665" name="Group 665"/>
            <p:cNvGrpSpPr/>
            <p:nvPr/>
          </p:nvGrpSpPr>
          <p:grpSpPr>
            <a:xfrm>
              <a:off x="209550" y="2589212"/>
              <a:ext cx="417513" cy="428626"/>
              <a:chOff x="0" y="0"/>
              <a:chExt cx="417512" cy="428625"/>
            </a:xfrm>
          </p:grpSpPr>
          <p:sp>
            <p:nvSpPr>
              <p:cNvPr id="663" name="Shape 663"/>
              <p:cNvSpPr/>
              <p:nvPr/>
            </p:nvSpPr>
            <p:spPr>
              <a:xfrm>
                <a:off x="0" y="0"/>
                <a:ext cx="417513" cy="428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F9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664" name="Shape 664"/>
              <p:cNvSpPr/>
              <p:nvPr/>
            </p:nvSpPr>
            <p:spPr>
              <a:xfrm>
                <a:off x="92117" y="49212"/>
                <a:ext cx="233278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G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0</a:t>
                </a:r>
              </a:p>
            </p:txBody>
          </p:sp>
        </p:grpSp>
        <p:grpSp>
          <p:nvGrpSpPr>
            <p:cNvPr id="668" name="Group 668"/>
            <p:cNvGrpSpPr/>
            <p:nvPr/>
          </p:nvGrpSpPr>
          <p:grpSpPr>
            <a:xfrm>
              <a:off x="838199" y="3363912"/>
              <a:ext cx="415926" cy="434976"/>
              <a:chOff x="0" y="0"/>
              <a:chExt cx="415925" cy="434975"/>
            </a:xfrm>
          </p:grpSpPr>
          <p:sp>
            <p:nvSpPr>
              <p:cNvPr id="666" name="Shape 666"/>
              <p:cNvSpPr/>
              <p:nvPr/>
            </p:nvSpPr>
            <p:spPr>
              <a:xfrm>
                <a:off x="-1" y="0"/>
                <a:ext cx="415926" cy="434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F9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667" name="Shape 667"/>
              <p:cNvSpPr/>
              <p:nvPr/>
            </p:nvSpPr>
            <p:spPr>
              <a:xfrm>
                <a:off x="91324" y="52387"/>
                <a:ext cx="233277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G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0</a:t>
                </a:r>
              </a:p>
            </p:txBody>
          </p:sp>
        </p:grpSp>
        <p:sp>
          <p:nvSpPr>
            <p:cNvPr id="669" name="Shape 669"/>
            <p:cNvSpPr/>
            <p:nvPr/>
          </p:nvSpPr>
          <p:spPr>
            <a:xfrm>
              <a:off x="1041400" y="3027362"/>
              <a:ext cx="4763" cy="327026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672" name="Group 672"/>
            <p:cNvGrpSpPr/>
            <p:nvPr/>
          </p:nvGrpSpPr>
          <p:grpSpPr>
            <a:xfrm>
              <a:off x="1358899" y="2589212"/>
              <a:ext cx="415926" cy="428626"/>
              <a:chOff x="0" y="0"/>
              <a:chExt cx="415925" cy="428625"/>
            </a:xfrm>
          </p:grpSpPr>
          <p:sp>
            <p:nvSpPr>
              <p:cNvPr id="670" name="Shape 670"/>
              <p:cNvSpPr/>
              <p:nvPr/>
            </p:nvSpPr>
            <p:spPr>
              <a:xfrm>
                <a:off x="-1" y="0"/>
                <a:ext cx="415926" cy="428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F9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671" name="Shape 671"/>
              <p:cNvSpPr/>
              <p:nvPr/>
            </p:nvSpPr>
            <p:spPr>
              <a:xfrm>
                <a:off x="91324" y="49212"/>
                <a:ext cx="233277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G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0</a:t>
                </a:r>
              </a:p>
            </p:txBody>
          </p:sp>
        </p:grpSp>
        <p:grpSp>
          <p:nvGrpSpPr>
            <p:cNvPr id="675" name="Group 675"/>
            <p:cNvGrpSpPr/>
            <p:nvPr/>
          </p:nvGrpSpPr>
          <p:grpSpPr>
            <a:xfrm>
              <a:off x="1916112" y="2589212"/>
              <a:ext cx="415926" cy="428626"/>
              <a:chOff x="0" y="0"/>
              <a:chExt cx="415925" cy="428625"/>
            </a:xfrm>
          </p:grpSpPr>
          <p:sp>
            <p:nvSpPr>
              <p:cNvPr id="673" name="Shape 673"/>
              <p:cNvSpPr/>
              <p:nvPr/>
            </p:nvSpPr>
            <p:spPr>
              <a:xfrm>
                <a:off x="-1" y="0"/>
                <a:ext cx="415926" cy="428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674" name="Shape 674"/>
              <p:cNvSpPr/>
              <p:nvPr/>
            </p:nvSpPr>
            <p:spPr>
              <a:xfrm>
                <a:off x="96954" y="49212"/>
                <a:ext cx="222017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E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1</a:t>
                </a:r>
              </a:p>
            </p:txBody>
          </p:sp>
        </p:grpSp>
        <p:sp>
          <p:nvSpPr>
            <p:cNvPr id="676" name="Shape 676"/>
            <p:cNvSpPr/>
            <p:nvPr/>
          </p:nvSpPr>
          <p:spPr>
            <a:xfrm flipH="1">
              <a:off x="1566862" y="2197100"/>
              <a:ext cx="1588" cy="382588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677" name="Shape 677"/>
            <p:cNvSpPr/>
            <p:nvPr/>
          </p:nvSpPr>
          <p:spPr>
            <a:xfrm>
              <a:off x="1716087" y="2133600"/>
              <a:ext cx="407988" cy="446088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680" name="Group 680"/>
            <p:cNvGrpSpPr/>
            <p:nvPr/>
          </p:nvGrpSpPr>
          <p:grpSpPr>
            <a:xfrm>
              <a:off x="1916112" y="3363912"/>
              <a:ext cx="415926" cy="434976"/>
              <a:chOff x="0" y="0"/>
              <a:chExt cx="415925" cy="434975"/>
            </a:xfrm>
          </p:grpSpPr>
          <p:sp>
            <p:nvSpPr>
              <p:cNvPr id="678" name="Shape 678"/>
              <p:cNvSpPr/>
              <p:nvPr/>
            </p:nvSpPr>
            <p:spPr>
              <a:xfrm>
                <a:off x="-1" y="0"/>
                <a:ext cx="415926" cy="434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F9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679" name="Shape 679"/>
              <p:cNvSpPr/>
              <p:nvPr/>
            </p:nvSpPr>
            <p:spPr>
              <a:xfrm>
                <a:off x="91324" y="52387"/>
                <a:ext cx="233277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G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0</a:t>
                </a:r>
              </a:p>
            </p:txBody>
          </p:sp>
        </p:grpSp>
        <p:sp>
          <p:nvSpPr>
            <p:cNvPr id="681" name="Shape 681"/>
            <p:cNvSpPr/>
            <p:nvPr/>
          </p:nvSpPr>
          <p:spPr>
            <a:xfrm>
              <a:off x="2124075" y="3027362"/>
              <a:ext cx="1588" cy="327026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682" name="Shape 682"/>
            <p:cNvSpPr/>
            <p:nvPr/>
          </p:nvSpPr>
          <p:spPr>
            <a:xfrm>
              <a:off x="1166812" y="1447800"/>
              <a:ext cx="139701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  <p:sp>
          <p:nvSpPr>
            <p:cNvPr id="683" name="Shape 683"/>
            <p:cNvSpPr/>
            <p:nvPr/>
          </p:nvSpPr>
          <p:spPr>
            <a:xfrm>
              <a:off x="1000125" y="2290762"/>
              <a:ext cx="139700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  <p:sp>
          <p:nvSpPr>
            <p:cNvPr id="684" name="Shape 684"/>
            <p:cNvSpPr/>
            <p:nvPr/>
          </p:nvSpPr>
          <p:spPr>
            <a:xfrm>
              <a:off x="868362" y="3121025"/>
              <a:ext cx="139701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  <p:sp>
          <p:nvSpPr>
            <p:cNvPr id="685" name="Shape 685"/>
            <p:cNvSpPr/>
            <p:nvPr/>
          </p:nvSpPr>
          <p:spPr>
            <a:xfrm flipH="1">
              <a:off x="3040062" y="1295400"/>
              <a:ext cx="393701" cy="447676"/>
            </a:xfrm>
            <a:prstGeom prst="line">
              <a:avLst/>
            </a:prstGeom>
            <a:noFill/>
            <a:ln w="38100" cap="flat">
              <a:solidFill>
                <a:srgbClr val="FF273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686" name="Shape 686"/>
            <p:cNvSpPr/>
            <p:nvPr/>
          </p:nvSpPr>
          <p:spPr>
            <a:xfrm>
              <a:off x="4002087" y="1447800"/>
              <a:ext cx="139701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  <p:sp>
          <p:nvSpPr>
            <p:cNvPr id="687" name="Shape 687"/>
            <p:cNvSpPr/>
            <p:nvPr/>
          </p:nvSpPr>
          <p:spPr>
            <a:xfrm>
              <a:off x="3835400" y="2290762"/>
              <a:ext cx="139700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4</a:t>
              </a:r>
            </a:p>
          </p:txBody>
        </p:sp>
        <p:sp>
          <p:nvSpPr>
            <p:cNvPr id="688" name="Shape 688"/>
            <p:cNvSpPr/>
            <p:nvPr/>
          </p:nvSpPr>
          <p:spPr>
            <a:xfrm>
              <a:off x="3327400" y="1447800"/>
              <a:ext cx="139700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  <p:grpSp>
          <p:nvGrpSpPr>
            <p:cNvPr id="691" name="Group 691"/>
            <p:cNvGrpSpPr/>
            <p:nvPr/>
          </p:nvGrpSpPr>
          <p:grpSpPr>
            <a:xfrm>
              <a:off x="3373437" y="914400"/>
              <a:ext cx="415926" cy="434976"/>
              <a:chOff x="0" y="0"/>
              <a:chExt cx="415925" cy="434975"/>
            </a:xfrm>
          </p:grpSpPr>
          <p:sp>
            <p:nvSpPr>
              <p:cNvPr id="689" name="Shape 689"/>
              <p:cNvSpPr/>
              <p:nvPr/>
            </p:nvSpPr>
            <p:spPr>
              <a:xfrm>
                <a:off x="-1" y="0"/>
                <a:ext cx="415926" cy="434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690" name="Shape 690"/>
              <p:cNvSpPr/>
              <p:nvPr/>
            </p:nvSpPr>
            <p:spPr>
              <a:xfrm>
                <a:off x="94152" y="52387"/>
                <a:ext cx="227622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C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2</a:t>
                </a:r>
              </a:p>
            </p:txBody>
          </p:sp>
        </p:grpSp>
        <p:grpSp>
          <p:nvGrpSpPr>
            <p:cNvPr id="694" name="Group 694"/>
            <p:cNvGrpSpPr/>
            <p:nvPr/>
          </p:nvGrpSpPr>
          <p:grpSpPr>
            <a:xfrm>
              <a:off x="2832099" y="1752600"/>
              <a:ext cx="415926" cy="434976"/>
              <a:chOff x="0" y="0"/>
              <a:chExt cx="415925" cy="434975"/>
            </a:xfrm>
          </p:grpSpPr>
          <p:sp>
            <p:nvSpPr>
              <p:cNvPr id="692" name="Shape 692"/>
              <p:cNvSpPr/>
              <p:nvPr/>
            </p:nvSpPr>
            <p:spPr>
              <a:xfrm>
                <a:off x="-1" y="0"/>
                <a:ext cx="415926" cy="434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693" name="Shape 693"/>
              <p:cNvSpPr/>
              <p:nvPr/>
            </p:nvSpPr>
            <p:spPr>
              <a:xfrm>
                <a:off x="94152" y="52387"/>
                <a:ext cx="227622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D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3</a:t>
                </a:r>
              </a:p>
            </p:txBody>
          </p:sp>
        </p:grpSp>
        <p:grpSp>
          <p:nvGrpSpPr>
            <p:cNvPr id="697" name="Group 697"/>
            <p:cNvGrpSpPr/>
            <p:nvPr/>
          </p:nvGrpSpPr>
          <p:grpSpPr>
            <a:xfrm>
              <a:off x="2832099" y="2589212"/>
              <a:ext cx="415926" cy="428626"/>
              <a:chOff x="0" y="0"/>
              <a:chExt cx="415925" cy="428625"/>
            </a:xfrm>
          </p:grpSpPr>
          <p:sp>
            <p:nvSpPr>
              <p:cNvPr id="695" name="Shape 695"/>
              <p:cNvSpPr/>
              <p:nvPr/>
            </p:nvSpPr>
            <p:spPr>
              <a:xfrm>
                <a:off x="-1" y="0"/>
                <a:ext cx="415926" cy="428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F9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696" name="Shape 696"/>
              <p:cNvSpPr/>
              <p:nvPr/>
            </p:nvSpPr>
            <p:spPr>
              <a:xfrm>
                <a:off x="91324" y="49212"/>
                <a:ext cx="233278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G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0</a:t>
                </a:r>
              </a:p>
            </p:txBody>
          </p:sp>
        </p:grpSp>
        <p:sp>
          <p:nvSpPr>
            <p:cNvPr id="698" name="Shape 698"/>
            <p:cNvSpPr/>
            <p:nvPr/>
          </p:nvSpPr>
          <p:spPr>
            <a:xfrm>
              <a:off x="3040062" y="2197100"/>
              <a:ext cx="1588" cy="382588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701" name="Group 701"/>
            <p:cNvGrpSpPr/>
            <p:nvPr/>
          </p:nvGrpSpPr>
          <p:grpSpPr>
            <a:xfrm>
              <a:off x="3371849" y="1752600"/>
              <a:ext cx="415926" cy="434976"/>
              <a:chOff x="0" y="0"/>
              <a:chExt cx="415925" cy="434975"/>
            </a:xfrm>
          </p:grpSpPr>
          <p:sp>
            <p:nvSpPr>
              <p:cNvPr id="699" name="Shape 699"/>
              <p:cNvSpPr/>
              <p:nvPr/>
            </p:nvSpPr>
            <p:spPr>
              <a:xfrm>
                <a:off x="-1" y="0"/>
                <a:ext cx="415926" cy="434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F9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700" name="Shape 700"/>
              <p:cNvSpPr/>
              <p:nvPr/>
            </p:nvSpPr>
            <p:spPr>
              <a:xfrm>
                <a:off x="91324" y="52387"/>
                <a:ext cx="233278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G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0</a:t>
                </a:r>
              </a:p>
            </p:txBody>
          </p:sp>
        </p:grpSp>
        <p:grpSp>
          <p:nvGrpSpPr>
            <p:cNvPr id="704" name="Group 704"/>
            <p:cNvGrpSpPr/>
            <p:nvPr/>
          </p:nvGrpSpPr>
          <p:grpSpPr>
            <a:xfrm>
              <a:off x="3938587" y="1752600"/>
              <a:ext cx="415926" cy="434976"/>
              <a:chOff x="0" y="0"/>
              <a:chExt cx="415925" cy="434975"/>
            </a:xfrm>
          </p:grpSpPr>
          <p:sp>
            <p:nvSpPr>
              <p:cNvPr id="702" name="Shape 702"/>
              <p:cNvSpPr/>
              <p:nvPr/>
            </p:nvSpPr>
            <p:spPr>
              <a:xfrm>
                <a:off x="-1" y="0"/>
                <a:ext cx="415926" cy="434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703" name="Shape 703"/>
              <p:cNvSpPr/>
              <p:nvPr/>
            </p:nvSpPr>
            <p:spPr>
              <a:xfrm>
                <a:off x="96954" y="52387"/>
                <a:ext cx="222017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E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1</a:t>
                </a:r>
              </a:p>
            </p:txBody>
          </p:sp>
        </p:grpSp>
        <p:sp>
          <p:nvSpPr>
            <p:cNvPr id="705" name="Shape 705"/>
            <p:cNvSpPr/>
            <p:nvPr/>
          </p:nvSpPr>
          <p:spPr>
            <a:xfrm flipH="1">
              <a:off x="3579812" y="1358900"/>
              <a:ext cx="1588" cy="384176"/>
            </a:xfrm>
            <a:prstGeom prst="line">
              <a:avLst/>
            </a:prstGeom>
            <a:noFill/>
            <a:ln w="38100" cap="flat">
              <a:solidFill>
                <a:srgbClr val="FF273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706" name="Shape 706"/>
            <p:cNvSpPr/>
            <p:nvPr/>
          </p:nvSpPr>
          <p:spPr>
            <a:xfrm>
              <a:off x="3729037" y="1295400"/>
              <a:ext cx="417513" cy="447676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709" name="Group 709"/>
            <p:cNvGrpSpPr/>
            <p:nvPr/>
          </p:nvGrpSpPr>
          <p:grpSpPr>
            <a:xfrm>
              <a:off x="3938587" y="2589212"/>
              <a:ext cx="415926" cy="428626"/>
              <a:chOff x="0" y="0"/>
              <a:chExt cx="415925" cy="428625"/>
            </a:xfrm>
          </p:grpSpPr>
          <p:sp>
            <p:nvSpPr>
              <p:cNvPr id="707" name="Shape 707"/>
              <p:cNvSpPr/>
              <p:nvPr/>
            </p:nvSpPr>
            <p:spPr>
              <a:xfrm>
                <a:off x="-1" y="0"/>
                <a:ext cx="415926" cy="428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F9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708" name="Shape 708"/>
              <p:cNvSpPr/>
              <p:nvPr/>
            </p:nvSpPr>
            <p:spPr>
              <a:xfrm>
                <a:off x="91324" y="49212"/>
                <a:ext cx="233278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G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0</a:t>
                </a:r>
              </a:p>
            </p:txBody>
          </p:sp>
        </p:grpSp>
        <p:sp>
          <p:nvSpPr>
            <p:cNvPr id="710" name="Shape 710"/>
            <p:cNvSpPr/>
            <p:nvPr/>
          </p:nvSpPr>
          <p:spPr>
            <a:xfrm>
              <a:off x="4146550" y="2197100"/>
              <a:ext cx="1588" cy="382588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711" name="Shape 711"/>
            <p:cNvSpPr/>
            <p:nvPr/>
          </p:nvSpPr>
          <p:spPr>
            <a:xfrm>
              <a:off x="2971800" y="1447800"/>
              <a:ext cx="139700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  <p:sp>
          <p:nvSpPr>
            <p:cNvPr id="712" name="Shape 712"/>
            <p:cNvSpPr/>
            <p:nvPr/>
          </p:nvSpPr>
          <p:spPr>
            <a:xfrm>
              <a:off x="2819400" y="2290762"/>
              <a:ext cx="139700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  <p:sp>
          <p:nvSpPr>
            <p:cNvPr id="713" name="Shape 713"/>
            <p:cNvSpPr/>
            <p:nvPr/>
          </p:nvSpPr>
          <p:spPr>
            <a:xfrm>
              <a:off x="6353175" y="1295400"/>
              <a:ext cx="517525" cy="447676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716" name="Group 716"/>
            <p:cNvGrpSpPr/>
            <p:nvPr/>
          </p:nvGrpSpPr>
          <p:grpSpPr>
            <a:xfrm>
              <a:off x="5995987" y="914400"/>
              <a:ext cx="417514" cy="434976"/>
              <a:chOff x="0" y="0"/>
              <a:chExt cx="417512" cy="434975"/>
            </a:xfrm>
          </p:grpSpPr>
          <p:sp>
            <p:nvSpPr>
              <p:cNvPr id="714" name="Shape 714"/>
              <p:cNvSpPr/>
              <p:nvPr/>
            </p:nvSpPr>
            <p:spPr>
              <a:xfrm>
                <a:off x="0" y="0"/>
                <a:ext cx="417513" cy="434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715" name="Shape 715"/>
              <p:cNvSpPr/>
              <p:nvPr/>
            </p:nvSpPr>
            <p:spPr>
              <a:xfrm>
                <a:off x="97748" y="52387"/>
                <a:ext cx="222017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B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2</a:t>
                </a:r>
              </a:p>
            </p:txBody>
          </p:sp>
        </p:grpSp>
        <p:sp>
          <p:nvSpPr>
            <p:cNvPr id="717" name="Shape 717"/>
            <p:cNvSpPr/>
            <p:nvPr/>
          </p:nvSpPr>
          <p:spPr>
            <a:xfrm>
              <a:off x="4991100" y="533400"/>
              <a:ext cx="139700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  <p:sp>
          <p:nvSpPr>
            <p:cNvPr id="718" name="Shape 718"/>
            <p:cNvSpPr/>
            <p:nvPr/>
          </p:nvSpPr>
          <p:spPr>
            <a:xfrm flipH="1">
              <a:off x="5621337" y="1295400"/>
              <a:ext cx="436563" cy="447676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719" name="Shape 719"/>
            <p:cNvSpPr/>
            <p:nvPr/>
          </p:nvSpPr>
          <p:spPr>
            <a:xfrm flipH="1">
              <a:off x="5035550" y="2133600"/>
              <a:ext cx="438150" cy="446088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720" name="Shape 720"/>
            <p:cNvSpPr/>
            <p:nvPr/>
          </p:nvSpPr>
          <p:spPr>
            <a:xfrm>
              <a:off x="6008687" y="2290762"/>
              <a:ext cx="139701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  <p:grpSp>
          <p:nvGrpSpPr>
            <p:cNvPr id="723" name="Group 723"/>
            <p:cNvGrpSpPr/>
            <p:nvPr/>
          </p:nvGrpSpPr>
          <p:grpSpPr>
            <a:xfrm>
              <a:off x="5413375" y="1752600"/>
              <a:ext cx="417513" cy="434976"/>
              <a:chOff x="0" y="0"/>
              <a:chExt cx="417512" cy="434975"/>
            </a:xfrm>
          </p:grpSpPr>
          <p:sp>
            <p:nvSpPr>
              <p:cNvPr id="721" name="Shape 721"/>
              <p:cNvSpPr/>
              <p:nvPr/>
            </p:nvSpPr>
            <p:spPr>
              <a:xfrm>
                <a:off x="0" y="0"/>
                <a:ext cx="417513" cy="434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722" name="Shape 722"/>
              <p:cNvSpPr/>
              <p:nvPr/>
            </p:nvSpPr>
            <p:spPr>
              <a:xfrm>
                <a:off x="94945" y="52387"/>
                <a:ext cx="227623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C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2</a:t>
                </a:r>
              </a:p>
            </p:txBody>
          </p:sp>
        </p:grpSp>
        <p:grpSp>
          <p:nvGrpSpPr>
            <p:cNvPr id="726" name="Group 726"/>
            <p:cNvGrpSpPr/>
            <p:nvPr/>
          </p:nvGrpSpPr>
          <p:grpSpPr>
            <a:xfrm>
              <a:off x="4827587" y="2589212"/>
              <a:ext cx="415926" cy="428626"/>
              <a:chOff x="0" y="0"/>
              <a:chExt cx="415925" cy="428625"/>
            </a:xfrm>
          </p:grpSpPr>
          <p:sp>
            <p:nvSpPr>
              <p:cNvPr id="724" name="Shape 724"/>
              <p:cNvSpPr/>
              <p:nvPr/>
            </p:nvSpPr>
            <p:spPr>
              <a:xfrm>
                <a:off x="-1" y="0"/>
                <a:ext cx="415926" cy="428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725" name="Shape 725"/>
              <p:cNvSpPr/>
              <p:nvPr/>
            </p:nvSpPr>
            <p:spPr>
              <a:xfrm>
                <a:off x="94152" y="49212"/>
                <a:ext cx="227622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D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3</a:t>
                </a:r>
              </a:p>
            </p:txBody>
          </p:sp>
        </p:grpSp>
        <p:grpSp>
          <p:nvGrpSpPr>
            <p:cNvPr id="729" name="Group 729"/>
            <p:cNvGrpSpPr/>
            <p:nvPr/>
          </p:nvGrpSpPr>
          <p:grpSpPr>
            <a:xfrm>
              <a:off x="4827587" y="3363912"/>
              <a:ext cx="415926" cy="434976"/>
              <a:chOff x="0" y="0"/>
              <a:chExt cx="415925" cy="434975"/>
            </a:xfrm>
          </p:grpSpPr>
          <p:sp>
            <p:nvSpPr>
              <p:cNvPr id="727" name="Shape 727"/>
              <p:cNvSpPr/>
              <p:nvPr/>
            </p:nvSpPr>
            <p:spPr>
              <a:xfrm>
                <a:off x="-1" y="0"/>
                <a:ext cx="415926" cy="434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F9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728" name="Shape 728"/>
              <p:cNvSpPr/>
              <p:nvPr/>
            </p:nvSpPr>
            <p:spPr>
              <a:xfrm>
                <a:off x="91324" y="52387"/>
                <a:ext cx="233278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G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0</a:t>
                </a:r>
              </a:p>
            </p:txBody>
          </p:sp>
        </p:grpSp>
        <p:sp>
          <p:nvSpPr>
            <p:cNvPr id="730" name="Shape 730"/>
            <p:cNvSpPr/>
            <p:nvPr/>
          </p:nvSpPr>
          <p:spPr>
            <a:xfrm>
              <a:off x="5035550" y="3027362"/>
              <a:ext cx="1588" cy="327026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733" name="Group 733"/>
            <p:cNvGrpSpPr/>
            <p:nvPr/>
          </p:nvGrpSpPr>
          <p:grpSpPr>
            <a:xfrm>
              <a:off x="5411787" y="2589212"/>
              <a:ext cx="415926" cy="428626"/>
              <a:chOff x="0" y="0"/>
              <a:chExt cx="415925" cy="428625"/>
            </a:xfrm>
          </p:grpSpPr>
          <p:sp>
            <p:nvSpPr>
              <p:cNvPr id="731" name="Shape 731"/>
              <p:cNvSpPr/>
              <p:nvPr/>
            </p:nvSpPr>
            <p:spPr>
              <a:xfrm>
                <a:off x="-1" y="0"/>
                <a:ext cx="415926" cy="428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F9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732" name="Shape 732"/>
              <p:cNvSpPr/>
              <p:nvPr/>
            </p:nvSpPr>
            <p:spPr>
              <a:xfrm>
                <a:off x="91324" y="49212"/>
                <a:ext cx="233278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G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0</a:t>
                </a:r>
              </a:p>
            </p:txBody>
          </p:sp>
        </p:grpSp>
        <p:grpSp>
          <p:nvGrpSpPr>
            <p:cNvPr id="736" name="Group 736"/>
            <p:cNvGrpSpPr/>
            <p:nvPr/>
          </p:nvGrpSpPr>
          <p:grpSpPr>
            <a:xfrm>
              <a:off x="5995987" y="2589212"/>
              <a:ext cx="417514" cy="428626"/>
              <a:chOff x="0" y="0"/>
              <a:chExt cx="417512" cy="428625"/>
            </a:xfrm>
          </p:grpSpPr>
          <p:sp>
            <p:nvSpPr>
              <p:cNvPr id="734" name="Shape 734"/>
              <p:cNvSpPr/>
              <p:nvPr/>
            </p:nvSpPr>
            <p:spPr>
              <a:xfrm>
                <a:off x="0" y="0"/>
                <a:ext cx="417513" cy="428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735" name="Shape 735"/>
              <p:cNvSpPr/>
              <p:nvPr/>
            </p:nvSpPr>
            <p:spPr>
              <a:xfrm>
                <a:off x="97748" y="49212"/>
                <a:ext cx="222017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E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1</a:t>
                </a:r>
              </a:p>
            </p:txBody>
          </p:sp>
        </p:grpSp>
        <p:sp>
          <p:nvSpPr>
            <p:cNvPr id="737" name="Shape 737"/>
            <p:cNvSpPr/>
            <p:nvPr/>
          </p:nvSpPr>
          <p:spPr>
            <a:xfrm flipH="1">
              <a:off x="5619750" y="2197100"/>
              <a:ext cx="1588" cy="382588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738" name="Shape 738"/>
            <p:cNvSpPr/>
            <p:nvPr/>
          </p:nvSpPr>
          <p:spPr>
            <a:xfrm>
              <a:off x="5768975" y="2133600"/>
              <a:ext cx="436563" cy="446088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741" name="Group 741"/>
            <p:cNvGrpSpPr/>
            <p:nvPr/>
          </p:nvGrpSpPr>
          <p:grpSpPr>
            <a:xfrm>
              <a:off x="5995987" y="3363912"/>
              <a:ext cx="417514" cy="434976"/>
              <a:chOff x="0" y="0"/>
              <a:chExt cx="417512" cy="434975"/>
            </a:xfrm>
          </p:grpSpPr>
          <p:sp>
            <p:nvSpPr>
              <p:cNvPr id="739" name="Shape 739"/>
              <p:cNvSpPr/>
              <p:nvPr/>
            </p:nvSpPr>
            <p:spPr>
              <a:xfrm>
                <a:off x="0" y="0"/>
                <a:ext cx="417513" cy="434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F9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740" name="Shape 740"/>
              <p:cNvSpPr/>
              <p:nvPr/>
            </p:nvSpPr>
            <p:spPr>
              <a:xfrm>
                <a:off x="92118" y="52387"/>
                <a:ext cx="233277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G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0</a:t>
                </a:r>
              </a:p>
            </p:txBody>
          </p:sp>
        </p:grpSp>
        <p:sp>
          <p:nvSpPr>
            <p:cNvPr id="742" name="Shape 742"/>
            <p:cNvSpPr/>
            <p:nvPr/>
          </p:nvSpPr>
          <p:spPr>
            <a:xfrm>
              <a:off x="6205537" y="3027362"/>
              <a:ext cx="1588" cy="327026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743" name="Shape 743"/>
            <p:cNvSpPr/>
            <p:nvPr/>
          </p:nvSpPr>
          <p:spPr>
            <a:xfrm>
              <a:off x="5029200" y="2290762"/>
              <a:ext cx="139700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  <p:sp>
          <p:nvSpPr>
            <p:cNvPr id="744" name="Shape 744"/>
            <p:cNvSpPr/>
            <p:nvPr/>
          </p:nvSpPr>
          <p:spPr>
            <a:xfrm>
              <a:off x="4800600" y="3121025"/>
              <a:ext cx="139700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  <p:sp>
          <p:nvSpPr>
            <p:cNvPr id="745" name="Shape 745"/>
            <p:cNvSpPr/>
            <p:nvPr/>
          </p:nvSpPr>
          <p:spPr>
            <a:xfrm>
              <a:off x="6583362" y="1863725"/>
              <a:ext cx="139701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4</a:t>
              </a:r>
            </a:p>
          </p:txBody>
        </p:sp>
        <p:grpSp>
          <p:nvGrpSpPr>
            <p:cNvPr id="748" name="Group 748"/>
            <p:cNvGrpSpPr/>
            <p:nvPr/>
          </p:nvGrpSpPr>
          <p:grpSpPr>
            <a:xfrm>
              <a:off x="6662737" y="1752600"/>
              <a:ext cx="417514" cy="434976"/>
              <a:chOff x="0" y="0"/>
              <a:chExt cx="417512" cy="434975"/>
            </a:xfrm>
          </p:grpSpPr>
          <p:sp>
            <p:nvSpPr>
              <p:cNvPr id="746" name="Shape 746"/>
              <p:cNvSpPr/>
              <p:nvPr/>
            </p:nvSpPr>
            <p:spPr>
              <a:xfrm>
                <a:off x="0" y="0"/>
                <a:ext cx="417513" cy="434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747" name="Shape 747"/>
              <p:cNvSpPr/>
              <p:nvPr/>
            </p:nvSpPr>
            <p:spPr>
              <a:xfrm>
                <a:off x="97748" y="52387"/>
                <a:ext cx="222016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E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1</a:t>
                </a:r>
              </a:p>
            </p:txBody>
          </p:sp>
        </p:grpSp>
        <p:grpSp>
          <p:nvGrpSpPr>
            <p:cNvPr id="751" name="Group 751"/>
            <p:cNvGrpSpPr/>
            <p:nvPr/>
          </p:nvGrpSpPr>
          <p:grpSpPr>
            <a:xfrm>
              <a:off x="6662737" y="2589212"/>
              <a:ext cx="417514" cy="428626"/>
              <a:chOff x="0" y="0"/>
              <a:chExt cx="417512" cy="428625"/>
            </a:xfrm>
          </p:grpSpPr>
          <p:sp>
            <p:nvSpPr>
              <p:cNvPr id="749" name="Shape 749"/>
              <p:cNvSpPr/>
              <p:nvPr/>
            </p:nvSpPr>
            <p:spPr>
              <a:xfrm>
                <a:off x="0" y="0"/>
                <a:ext cx="417513" cy="428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F9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750" name="Shape 750"/>
              <p:cNvSpPr/>
              <p:nvPr/>
            </p:nvSpPr>
            <p:spPr>
              <a:xfrm>
                <a:off x="92117" y="49212"/>
                <a:ext cx="233278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G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0</a:t>
                </a:r>
              </a:p>
            </p:txBody>
          </p:sp>
        </p:grpSp>
        <p:sp>
          <p:nvSpPr>
            <p:cNvPr id="752" name="Shape 752"/>
            <p:cNvSpPr/>
            <p:nvPr/>
          </p:nvSpPr>
          <p:spPr>
            <a:xfrm>
              <a:off x="6870700" y="2197100"/>
              <a:ext cx="1588" cy="382588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753" name="Shape 753"/>
            <p:cNvSpPr/>
            <p:nvPr/>
          </p:nvSpPr>
          <p:spPr>
            <a:xfrm>
              <a:off x="5426075" y="2292350"/>
              <a:ext cx="139700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  <p:sp>
          <p:nvSpPr>
            <p:cNvPr id="754" name="Shape 754"/>
            <p:cNvSpPr/>
            <p:nvPr/>
          </p:nvSpPr>
          <p:spPr>
            <a:xfrm>
              <a:off x="6699250" y="2290762"/>
              <a:ext cx="139700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4</a:t>
              </a:r>
            </a:p>
          </p:txBody>
        </p:sp>
        <p:sp>
          <p:nvSpPr>
            <p:cNvPr id="755" name="Shape 755"/>
            <p:cNvSpPr/>
            <p:nvPr/>
          </p:nvSpPr>
          <p:spPr>
            <a:xfrm>
              <a:off x="5580062" y="1447800"/>
              <a:ext cx="139701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  <p:sp>
          <p:nvSpPr>
            <p:cNvPr id="756" name="Shape 756"/>
            <p:cNvSpPr/>
            <p:nvPr/>
          </p:nvSpPr>
          <p:spPr>
            <a:xfrm>
              <a:off x="6318250" y="1447800"/>
              <a:ext cx="139700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  <p:sp>
          <p:nvSpPr>
            <p:cNvPr id="757" name="Shape 757"/>
            <p:cNvSpPr/>
            <p:nvPr/>
          </p:nvSpPr>
          <p:spPr>
            <a:xfrm>
              <a:off x="5937250" y="3121025"/>
              <a:ext cx="139700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4</a:t>
              </a:r>
            </a:p>
          </p:txBody>
        </p:sp>
      </p:grpSp>
      <p:sp>
        <p:nvSpPr>
          <p:cNvPr id="759" name="Shape 759"/>
          <p:cNvSpPr/>
          <p:nvPr>
            <p:ph type="sldNum" sz="quarter" idx="2"/>
          </p:nvPr>
        </p:nvSpPr>
        <p:spPr>
          <a:xfrm rot="20250106">
            <a:off x="7076768" y="6325219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/>
          <p:nvPr>
            <p:ph type="title"/>
          </p:nvPr>
        </p:nvSpPr>
        <p:spPr>
          <a:xfrm>
            <a:off x="6144517" y="261143"/>
            <a:ext cx="2447034" cy="1290965"/>
          </a:xfrm>
          <a:prstGeom prst="rect">
            <a:avLst/>
          </a:prstGeom>
        </p:spPr>
        <p:txBody>
          <a:bodyPr/>
          <a:lstStyle>
            <a:lvl1pPr defTabSz="850391">
              <a:defRPr sz="3906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906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Greedy Search</a:t>
            </a:r>
          </a:p>
        </p:txBody>
      </p:sp>
      <p:sp>
        <p:nvSpPr>
          <p:cNvPr id="762" name="Shape 762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grpSp>
        <p:nvGrpSpPr>
          <p:cNvPr id="810" name="Group 810"/>
          <p:cNvGrpSpPr/>
          <p:nvPr/>
        </p:nvGrpSpPr>
        <p:grpSpPr>
          <a:xfrm>
            <a:off x="0" y="0"/>
            <a:ext cx="6324600" cy="2895600"/>
            <a:chOff x="0" y="0"/>
            <a:chExt cx="6324600" cy="2895600"/>
          </a:xfrm>
        </p:grpSpPr>
        <p:sp>
          <p:nvSpPr>
            <p:cNvPr id="763" name="Shape 763"/>
            <p:cNvSpPr/>
            <p:nvPr/>
          </p:nvSpPr>
          <p:spPr>
            <a:xfrm>
              <a:off x="0" y="0"/>
              <a:ext cx="6324600" cy="2895600"/>
            </a:xfrm>
            <a:prstGeom prst="rect">
              <a:avLst/>
            </a:prstGeom>
            <a:solidFill>
              <a:srgbClr val="FDFDC5"/>
            </a:solidFill>
            <a:ln w="9525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764" name="Shape 764"/>
            <p:cNvSpPr/>
            <p:nvPr/>
          </p:nvSpPr>
          <p:spPr>
            <a:xfrm>
              <a:off x="0" y="0"/>
              <a:ext cx="6324600" cy="2895600"/>
            </a:xfrm>
            <a:prstGeom prst="rect">
              <a:avLst/>
            </a:prstGeom>
            <a:solidFill>
              <a:srgbClr val="FDFDC5"/>
            </a:solidFill>
            <a:ln w="9525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767" name="Group 767"/>
            <p:cNvGrpSpPr/>
            <p:nvPr/>
          </p:nvGrpSpPr>
          <p:grpSpPr>
            <a:xfrm>
              <a:off x="152399" y="1066800"/>
              <a:ext cx="762001" cy="749301"/>
              <a:chOff x="0" y="0"/>
              <a:chExt cx="762000" cy="749300"/>
            </a:xfrm>
          </p:grpSpPr>
          <p:sp>
            <p:nvSpPr>
              <p:cNvPr id="765" name="Shape 765"/>
              <p:cNvSpPr/>
              <p:nvPr/>
            </p:nvSpPr>
            <p:spPr>
              <a:xfrm>
                <a:off x="-1" y="0"/>
                <a:ext cx="762001" cy="749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D5D7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766" name="Shape 766"/>
              <p:cNvSpPr/>
              <p:nvPr/>
            </p:nvSpPr>
            <p:spPr>
              <a:xfrm>
                <a:off x="265384" y="171449"/>
                <a:ext cx="231232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S</a:t>
                </a:r>
                <a:endParaRPr b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3</a:t>
                </a:r>
              </a:p>
            </p:txBody>
          </p:sp>
        </p:grpSp>
        <p:grpSp>
          <p:nvGrpSpPr>
            <p:cNvPr id="770" name="Group 770"/>
            <p:cNvGrpSpPr/>
            <p:nvPr/>
          </p:nvGrpSpPr>
          <p:grpSpPr>
            <a:xfrm>
              <a:off x="1476374" y="85724"/>
              <a:ext cx="765176" cy="752476"/>
              <a:chOff x="0" y="0"/>
              <a:chExt cx="765175" cy="752475"/>
            </a:xfrm>
          </p:grpSpPr>
          <p:sp>
            <p:nvSpPr>
              <p:cNvPr id="768" name="Shape 768"/>
              <p:cNvSpPr/>
              <p:nvPr/>
            </p:nvSpPr>
            <p:spPr>
              <a:xfrm>
                <a:off x="0" y="-1"/>
                <a:ext cx="765175" cy="7524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769" name="Shape 769"/>
              <p:cNvSpPr/>
              <p:nvPr/>
            </p:nvSpPr>
            <p:spPr>
              <a:xfrm>
                <a:off x="256430" y="173037"/>
                <a:ext cx="252315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A</a:t>
                </a:r>
                <a:endParaRPr b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4</a:t>
                </a:r>
              </a:p>
            </p:txBody>
          </p:sp>
        </p:grpSp>
        <p:sp>
          <p:nvSpPr>
            <p:cNvPr id="771" name="Shape 771"/>
            <p:cNvSpPr/>
            <p:nvPr/>
          </p:nvSpPr>
          <p:spPr>
            <a:xfrm flipV="1">
              <a:off x="803275" y="738187"/>
              <a:ext cx="785813" cy="428626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774" name="Group 774"/>
            <p:cNvGrpSpPr/>
            <p:nvPr/>
          </p:nvGrpSpPr>
          <p:grpSpPr>
            <a:xfrm>
              <a:off x="2781299" y="1082675"/>
              <a:ext cx="762001" cy="749301"/>
              <a:chOff x="0" y="0"/>
              <a:chExt cx="762000" cy="749300"/>
            </a:xfrm>
          </p:grpSpPr>
          <p:sp>
            <p:nvSpPr>
              <p:cNvPr id="772" name="Shape 772"/>
              <p:cNvSpPr/>
              <p:nvPr/>
            </p:nvSpPr>
            <p:spPr>
              <a:xfrm>
                <a:off x="-1" y="0"/>
                <a:ext cx="762001" cy="749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773" name="Shape 773"/>
              <p:cNvSpPr/>
              <p:nvPr/>
            </p:nvSpPr>
            <p:spPr>
              <a:xfrm>
                <a:off x="254842" y="171449"/>
                <a:ext cx="252316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C</a:t>
                </a:r>
                <a:endParaRPr b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2</a:t>
                </a:r>
              </a:p>
            </p:txBody>
          </p:sp>
        </p:grpSp>
        <p:sp>
          <p:nvSpPr>
            <p:cNvPr id="775" name="Shape 775"/>
            <p:cNvSpPr/>
            <p:nvPr/>
          </p:nvSpPr>
          <p:spPr>
            <a:xfrm>
              <a:off x="923925" y="1441450"/>
              <a:ext cx="1847850" cy="15875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778" name="Group 778"/>
            <p:cNvGrpSpPr/>
            <p:nvPr/>
          </p:nvGrpSpPr>
          <p:grpSpPr>
            <a:xfrm>
              <a:off x="4035424" y="85724"/>
              <a:ext cx="765176" cy="752476"/>
              <a:chOff x="0" y="0"/>
              <a:chExt cx="765175" cy="752475"/>
            </a:xfrm>
          </p:grpSpPr>
          <p:sp>
            <p:nvSpPr>
              <p:cNvPr id="776" name="Shape 776"/>
              <p:cNvSpPr/>
              <p:nvPr/>
            </p:nvSpPr>
            <p:spPr>
              <a:xfrm>
                <a:off x="0" y="-1"/>
                <a:ext cx="765175" cy="7524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777" name="Shape 777"/>
              <p:cNvSpPr/>
              <p:nvPr/>
            </p:nvSpPr>
            <p:spPr>
              <a:xfrm>
                <a:off x="256430" y="173037"/>
                <a:ext cx="252315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D</a:t>
                </a:r>
                <a:endParaRPr b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3</a:t>
                </a:r>
              </a:p>
            </p:txBody>
          </p:sp>
        </p:grpSp>
        <p:sp>
          <p:nvSpPr>
            <p:cNvPr id="779" name="Shape 779"/>
            <p:cNvSpPr/>
            <p:nvPr/>
          </p:nvSpPr>
          <p:spPr>
            <a:xfrm>
              <a:off x="2251075" y="461962"/>
              <a:ext cx="1774825" cy="1588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782" name="Group 782"/>
            <p:cNvGrpSpPr/>
            <p:nvPr/>
          </p:nvGrpSpPr>
          <p:grpSpPr>
            <a:xfrm>
              <a:off x="4035424" y="2057400"/>
              <a:ext cx="765176" cy="749301"/>
              <a:chOff x="0" y="0"/>
              <a:chExt cx="765175" cy="749300"/>
            </a:xfrm>
          </p:grpSpPr>
          <p:sp>
            <p:nvSpPr>
              <p:cNvPr id="780" name="Shape 780"/>
              <p:cNvSpPr/>
              <p:nvPr/>
            </p:nvSpPr>
            <p:spPr>
              <a:xfrm>
                <a:off x="0" y="0"/>
                <a:ext cx="765175" cy="749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781" name="Shape 781"/>
              <p:cNvSpPr/>
              <p:nvPr/>
            </p:nvSpPr>
            <p:spPr>
              <a:xfrm>
                <a:off x="259934" y="171449"/>
                <a:ext cx="245308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E</a:t>
                </a:r>
                <a:endParaRPr b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1</a:t>
                </a:r>
              </a:p>
            </p:txBody>
          </p:sp>
        </p:grpSp>
        <p:sp>
          <p:nvSpPr>
            <p:cNvPr id="783" name="Shape 783"/>
            <p:cNvSpPr/>
            <p:nvPr/>
          </p:nvSpPr>
          <p:spPr>
            <a:xfrm>
              <a:off x="2244725" y="2432050"/>
              <a:ext cx="1781175" cy="1588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786" name="Group 786"/>
            <p:cNvGrpSpPr/>
            <p:nvPr/>
          </p:nvGrpSpPr>
          <p:grpSpPr>
            <a:xfrm>
              <a:off x="1470024" y="2057400"/>
              <a:ext cx="765176" cy="749301"/>
              <a:chOff x="0" y="0"/>
              <a:chExt cx="765175" cy="749300"/>
            </a:xfrm>
          </p:grpSpPr>
          <p:sp>
            <p:nvSpPr>
              <p:cNvPr id="784" name="Shape 784"/>
              <p:cNvSpPr/>
              <p:nvPr/>
            </p:nvSpPr>
            <p:spPr>
              <a:xfrm>
                <a:off x="0" y="0"/>
                <a:ext cx="765175" cy="749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785" name="Shape 785"/>
              <p:cNvSpPr/>
              <p:nvPr/>
            </p:nvSpPr>
            <p:spPr>
              <a:xfrm>
                <a:off x="259933" y="171449"/>
                <a:ext cx="245308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B</a:t>
                </a:r>
                <a:endParaRPr b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2</a:t>
                </a:r>
              </a:p>
            </p:txBody>
          </p:sp>
        </p:grpSp>
        <p:sp>
          <p:nvSpPr>
            <p:cNvPr id="787" name="Shape 787"/>
            <p:cNvSpPr/>
            <p:nvPr/>
          </p:nvSpPr>
          <p:spPr>
            <a:xfrm>
              <a:off x="803275" y="1716087"/>
              <a:ext cx="779463" cy="441326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790" name="Group 790"/>
            <p:cNvGrpSpPr/>
            <p:nvPr/>
          </p:nvGrpSpPr>
          <p:grpSpPr>
            <a:xfrm>
              <a:off x="5399087" y="1082675"/>
              <a:ext cx="762001" cy="749301"/>
              <a:chOff x="0" y="0"/>
              <a:chExt cx="762000" cy="749300"/>
            </a:xfrm>
          </p:grpSpPr>
          <p:sp>
            <p:nvSpPr>
              <p:cNvPr id="788" name="Shape 788"/>
              <p:cNvSpPr/>
              <p:nvPr/>
            </p:nvSpPr>
            <p:spPr>
              <a:xfrm>
                <a:off x="-1" y="0"/>
                <a:ext cx="762001" cy="749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F9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789" name="Shape 789"/>
              <p:cNvSpPr/>
              <p:nvPr/>
            </p:nvSpPr>
            <p:spPr>
              <a:xfrm>
                <a:off x="251308" y="171449"/>
                <a:ext cx="259384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G</a:t>
                </a:r>
                <a:endParaRPr b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0</a:t>
                </a:r>
              </a:p>
            </p:txBody>
          </p:sp>
        </p:grpSp>
        <p:sp>
          <p:nvSpPr>
            <p:cNvPr id="791" name="Shape 791"/>
            <p:cNvSpPr/>
            <p:nvPr/>
          </p:nvSpPr>
          <p:spPr>
            <a:xfrm flipV="1">
              <a:off x="4687887" y="1731962"/>
              <a:ext cx="822326" cy="425451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792" name="Shape 792"/>
            <p:cNvSpPr/>
            <p:nvPr/>
          </p:nvSpPr>
          <p:spPr>
            <a:xfrm>
              <a:off x="3552825" y="1457325"/>
              <a:ext cx="1836738" cy="1588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793" name="Shape 793"/>
            <p:cNvSpPr/>
            <p:nvPr/>
          </p:nvSpPr>
          <p:spPr>
            <a:xfrm flipV="1">
              <a:off x="3432175" y="738187"/>
              <a:ext cx="715963" cy="444501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794" name="Shape 794"/>
            <p:cNvSpPr/>
            <p:nvPr/>
          </p:nvSpPr>
          <p:spPr>
            <a:xfrm>
              <a:off x="2128837" y="738187"/>
              <a:ext cx="763588" cy="444501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795" name="Shape 795"/>
            <p:cNvSpPr/>
            <p:nvPr/>
          </p:nvSpPr>
          <p:spPr>
            <a:xfrm>
              <a:off x="3432175" y="1731962"/>
              <a:ext cx="715963" cy="425451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796" name="Shape 796"/>
            <p:cNvSpPr/>
            <p:nvPr/>
          </p:nvSpPr>
          <p:spPr>
            <a:xfrm>
              <a:off x="4687887" y="738187"/>
              <a:ext cx="822326" cy="444501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797" name="Shape 797"/>
            <p:cNvSpPr/>
            <p:nvPr/>
          </p:nvSpPr>
          <p:spPr>
            <a:xfrm flipV="1">
              <a:off x="2122487" y="1731962"/>
              <a:ext cx="769938" cy="425451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798" name="Shape 798"/>
            <p:cNvSpPr/>
            <p:nvPr/>
          </p:nvSpPr>
          <p:spPr>
            <a:xfrm>
              <a:off x="1168400" y="898525"/>
              <a:ext cx="152400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  <p:sp>
          <p:nvSpPr>
            <p:cNvPr id="799" name="Shape 799"/>
            <p:cNvSpPr/>
            <p:nvPr/>
          </p:nvSpPr>
          <p:spPr>
            <a:xfrm>
              <a:off x="2286000" y="885825"/>
              <a:ext cx="152400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  <p:sp>
          <p:nvSpPr>
            <p:cNvPr id="800" name="Shape 800"/>
            <p:cNvSpPr/>
            <p:nvPr/>
          </p:nvSpPr>
          <p:spPr>
            <a:xfrm>
              <a:off x="3729037" y="885825"/>
              <a:ext cx="152401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  <p:sp>
          <p:nvSpPr>
            <p:cNvPr id="801" name="Shape 801"/>
            <p:cNvSpPr/>
            <p:nvPr/>
          </p:nvSpPr>
          <p:spPr>
            <a:xfrm>
              <a:off x="4872037" y="885825"/>
              <a:ext cx="152401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  <p:sp>
          <p:nvSpPr>
            <p:cNvPr id="802" name="Shape 802"/>
            <p:cNvSpPr/>
            <p:nvPr/>
          </p:nvSpPr>
          <p:spPr>
            <a:xfrm>
              <a:off x="1190625" y="1981200"/>
              <a:ext cx="152400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  <p:sp>
          <p:nvSpPr>
            <p:cNvPr id="803" name="Shape 803"/>
            <p:cNvSpPr/>
            <p:nvPr/>
          </p:nvSpPr>
          <p:spPr>
            <a:xfrm>
              <a:off x="2373312" y="1981200"/>
              <a:ext cx="152401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  <p:sp>
          <p:nvSpPr>
            <p:cNvPr id="804" name="Shape 804"/>
            <p:cNvSpPr/>
            <p:nvPr/>
          </p:nvSpPr>
          <p:spPr>
            <a:xfrm>
              <a:off x="3756025" y="1981200"/>
              <a:ext cx="152400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  <p:sp>
          <p:nvSpPr>
            <p:cNvPr id="805" name="Shape 805"/>
            <p:cNvSpPr/>
            <p:nvPr/>
          </p:nvSpPr>
          <p:spPr>
            <a:xfrm>
              <a:off x="4959350" y="1981200"/>
              <a:ext cx="152400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4</a:t>
              </a:r>
            </a:p>
          </p:txBody>
        </p:sp>
        <p:sp>
          <p:nvSpPr>
            <p:cNvPr id="806" name="Shape 806"/>
            <p:cNvSpPr/>
            <p:nvPr/>
          </p:nvSpPr>
          <p:spPr>
            <a:xfrm>
              <a:off x="1765300" y="1219200"/>
              <a:ext cx="152400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5</a:t>
              </a:r>
            </a:p>
          </p:txBody>
        </p:sp>
        <p:sp>
          <p:nvSpPr>
            <p:cNvPr id="807" name="Shape 807"/>
            <p:cNvSpPr/>
            <p:nvPr/>
          </p:nvSpPr>
          <p:spPr>
            <a:xfrm>
              <a:off x="3022600" y="212725"/>
              <a:ext cx="152400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  <p:sp>
          <p:nvSpPr>
            <p:cNvPr id="808" name="Shape 808"/>
            <p:cNvSpPr/>
            <p:nvPr/>
          </p:nvSpPr>
          <p:spPr>
            <a:xfrm>
              <a:off x="4330700" y="1219200"/>
              <a:ext cx="152400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  <p:sp>
          <p:nvSpPr>
            <p:cNvPr id="809" name="Shape 809"/>
            <p:cNvSpPr/>
            <p:nvPr/>
          </p:nvSpPr>
          <p:spPr>
            <a:xfrm>
              <a:off x="3074987" y="2543175"/>
              <a:ext cx="152401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936" name="Group 936"/>
          <p:cNvGrpSpPr/>
          <p:nvPr/>
        </p:nvGrpSpPr>
        <p:grpSpPr>
          <a:xfrm>
            <a:off x="381000" y="2971799"/>
            <a:ext cx="7162800" cy="3886201"/>
            <a:chOff x="0" y="0"/>
            <a:chExt cx="7162800" cy="3886200"/>
          </a:xfrm>
        </p:grpSpPr>
        <p:sp>
          <p:nvSpPr>
            <p:cNvPr id="811" name="Shape 811"/>
            <p:cNvSpPr/>
            <p:nvPr/>
          </p:nvSpPr>
          <p:spPr>
            <a:xfrm rot="5400000">
              <a:off x="1638300" y="-1638300"/>
              <a:ext cx="3886200" cy="7162800"/>
            </a:xfrm>
            <a:prstGeom prst="rect">
              <a:avLst/>
            </a:prstGeom>
            <a:solidFill>
              <a:srgbClr val="FDFDC5"/>
            </a:solidFill>
            <a:ln w="9525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814" name="Group 814"/>
            <p:cNvGrpSpPr/>
            <p:nvPr/>
          </p:nvGrpSpPr>
          <p:grpSpPr>
            <a:xfrm>
              <a:off x="3371849" y="85725"/>
              <a:ext cx="415926" cy="434976"/>
              <a:chOff x="0" y="0"/>
              <a:chExt cx="415925" cy="434975"/>
            </a:xfrm>
          </p:grpSpPr>
          <p:sp>
            <p:nvSpPr>
              <p:cNvPr id="812" name="Shape 812"/>
              <p:cNvSpPr/>
              <p:nvPr/>
            </p:nvSpPr>
            <p:spPr>
              <a:xfrm>
                <a:off x="-1" y="0"/>
                <a:ext cx="415926" cy="434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D5D7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813" name="Shape 813"/>
              <p:cNvSpPr/>
              <p:nvPr/>
            </p:nvSpPr>
            <p:spPr>
              <a:xfrm>
                <a:off x="102585" y="52387"/>
                <a:ext cx="210755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S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3</a:t>
                </a:r>
              </a:p>
            </p:txBody>
          </p:sp>
        </p:grpSp>
        <p:sp>
          <p:nvSpPr>
            <p:cNvPr id="815" name="Shape 815"/>
            <p:cNvSpPr/>
            <p:nvPr/>
          </p:nvSpPr>
          <p:spPr>
            <a:xfrm flipH="1">
              <a:off x="996950" y="466725"/>
              <a:ext cx="2435225" cy="438151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816" name="Shape 816"/>
            <p:cNvSpPr/>
            <p:nvPr/>
          </p:nvSpPr>
          <p:spPr>
            <a:xfrm>
              <a:off x="3579812" y="530225"/>
              <a:ext cx="1588" cy="374651"/>
            </a:xfrm>
            <a:prstGeom prst="line">
              <a:avLst/>
            </a:prstGeom>
            <a:noFill/>
            <a:ln w="38100" cap="flat">
              <a:solidFill>
                <a:srgbClr val="FF273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817" name="Shape 817"/>
            <p:cNvSpPr/>
            <p:nvPr/>
          </p:nvSpPr>
          <p:spPr>
            <a:xfrm>
              <a:off x="3727450" y="466725"/>
              <a:ext cx="2478088" cy="438151"/>
            </a:xfrm>
            <a:prstGeom prst="line">
              <a:avLst/>
            </a:prstGeom>
            <a:noFill/>
            <a:ln w="38100" cap="flat">
              <a:solidFill>
                <a:srgbClr val="CE31CC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818" name="Shape 818"/>
            <p:cNvSpPr/>
            <p:nvPr/>
          </p:nvSpPr>
          <p:spPr>
            <a:xfrm>
              <a:off x="3608387" y="534987"/>
              <a:ext cx="139701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5</a:t>
              </a:r>
            </a:p>
          </p:txBody>
        </p:sp>
        <p:grpSp>
          <p:nvGrpSpPr>
            <p:cNvPr id="821" name="Group 821"/>
            <p:cNvGrpSpPr/>
            <p:nvPr/>
          </p:nvGrpSpPr>
          <p:grpSpPr>
            <a:xfrm>
              <a:off x="788987" y="914400"/>
              <a:ext cx="417514" cy="434976"/>
              <a:chOff x="0" y="0"/>
              <a:chExt cx="417512" cy="434975"/>
            </a:xfrm>
          </p:grpSpPr>
          <p:sp>
            <p:nvSpPr>
              <p:cNvPr id="819" name="Shape 819"/>
              <p:cNvSpPr/>
              <p:nvPr/>
            </p:nvSpPr>
            <p:spPr>
              <a:xfrm>
                <a:off x="0" y="0"/>
                <a:ext cx="417513" cy="434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820" name="Shape 820"/>
              <p:cNvSpPr/>
              <p:nvPr/>
            </p:nvSpPr>
            <p:spPr>
              <a:xfrm>
                <a:off x="94945" y="52387"/>
                <a:ext cx="227622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A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4</a:t>
                </a:r>
              </a:p>
            </p:txBody>
          </p:sp>
        </p:grpSp>
        <p:grpSp>
          <p:nvGrpSpPr>
            <p:cNvPr id="824" name="Group 824"/>
            <p:cNvGrpSpPr/>
            <p:nvPr/>
          </p:nvGrpSpPr>
          <p:grpSpPr>
            <a:xfrm>
              <a:off x="209550" y="1752600"/>
              <a:ext cx="417513" cy="434976"/>
              <a:chOff x="0" y="0"/>
              <a:chExt cx="417512" cy="434975"/>
            </a:xfrm>
          </p:grpSpPr>
          <p:sp>
            <p:nvSpPr>
              <p:cNvPr id="822" name="Shape 822"/>
              <p:cNvSpPr/>
              <p:nvPr/>
            </p:nvSpPr>
            <p:spPr>
              <a:xfrm>
                <a:off x="0" y="0"/>
                <a:ext cx="417513" cy="434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823" name="Shape 823"/>
              <p:cNvSpPr/>
              <p:nvPr/>
            </p:nvSpPr>
            <p:spPr>
              <a:xfrm>
                <a:off x="94945" y="52387"/>
                <a:ext cx="227622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D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3</a:t>
                </a:r>
              </a:p>
            </p:txBody>
          </p:sp>
        </p:grpSp>
        <p:sp>
          <p:nvSpPr>
            <p:cNvPr id="825" name="Shape 825"/>
            <p:cNvSpPr/>
            <p:nvPr/>
          </p:nvSpPr>
          <p:spPr>
            <a:xfrm flipH="1">
              <a:off x="417512" y="1295400"/>
              <a:ext cx="433388" cy="447676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826" name="Shape 826"/>
            <p:cNvSpPr/>
            <p:nvPr/>
          </p:nvSpPr>
          <p:spPr>
            <a:xfrm flipH="1">
              <a:off x="1041400" y="2133600"/>
              <a:ext cx="379413" cy="446088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827" name="Shape 827"/>
            <p:cNvSpPr/>
            <p:nvPr/>
          </p:nvSpPr>
          <p:spPr>
            <a:xfrm>
              <a:off x="1144587" y="1295400"/>
              <a:ext cx="423863" cy="447676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828" name="Shape 828"/>
            <p:cNvSpPr/>
            <p:nvPr/>
          </p:nvSpPr>
          <p:spPr>
            <a:xfrm>
              <a:off x="417512" y="2197100"/>
              <a:ext cx="1588" cy="382588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829" name="Shape 829"/>
            <p:cNvSpPr/>
            <p:nvPr/>
          </p:nvSpPr>
          <p:spPr>
            <a:xfrm>
              <a:off x="1916112" y="533400"/>
              <a:ext cx="139701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  <p:sp>
          <p:nvSpPr>
            <p:cNvPr id="830" name="Shape 830"/>
            <p:cNvSpPr/>
            <p:nvPr/>
          </p:nvSpPr>
          <p:spPr>
            <a:xfrm>
              <a:off x="576262" y="1447800"/>
              <a:ext cx="139701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  <p:sp>
          <p:nvSpPr>
            <p:cNvPr id="831" name="Shape 831"/>
            <p:cNvSpPr/>
            <p:nvPr/>
          </p:nvSpPr>
          <p:spPr>
            <a:xfrm>
              <a:off x="1974850" y="2290762"/>
              <a:ext cx="139700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  <p:sp>
          <p:nvSpPr>
            <p:cNvPr id="832" name="Shape 832"/>
            <p:cNvSpPr/>
            <p:nvPr/>
          </p:nvSpPr>
          <p:spPr>
            <a:xfrm>
              <a:off x="217487" y="2290762"/>
              <a:ext cx="139701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  <p:sp>
          <p:nvSpPr>
            <p:cNvPr id="833" name="Shape 833"/>
            <p:cNvSpPr/>
            <p:nvPr/>
          </p:nvSpPr>
          <p:spPr>
            <a:xfrm>
              <a:off x="1808162" y="3121025"/>
              <a:ext cx="139701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4</a:t>
              </a:r>
            </a:p>
          </p:txBody>
        </p:sp>
        <p:sp>
          <p:nvSpPr>
            <p:cNvPr id="834" name="Shape 834"/>
            <p:cNvSpPr/>
            <p:nvPr/>
          </p:nvSpPr>
          <p:spPr>
            <a:xfrm>
              <a:off x="1374775" y="2290762"/>
              <a:ext cx="139700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  <p:grpSp>
          <p:nvGrpSpPr>
            <p:cNvPr id="837" name="Group 837"/>
            <p:cNvGrpSpPr/>
            <p:nvPr/>
          </p:nvGrpSpPr>
          <p:grpSpPr>
            <a:xfrm>
              <a:off x="1360487" y="1752600"/>
              <a:ext cx="415926" cy="434976"/>
              <a:chOff x="0" y="0"/>
              <a:chExt cx="415925" cy="434975"/>
            </a:xfrm>
          </p:grpSpPr>
          <p:sp>
            <p:nvSpPr>
              <p:cNvPr id="835" name="Shape 835"/>
              <p:cNvSpPr/>
              <p:nvPr/>
            </p:nvSpPr>
            <p:spPr>
              <a:xfrm>
                <a:off x="-1" y="0"/>
                <a:ext cx="415926" cy="434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836" name="Shape 836"/>
              <p:cNvSpPr/>
              <p:nvPr/>
            </p:nvSpPr>
            <p:spPr>
              <a:xfrm>
                <a:off x="94151" y="52387"/>
                <a:ext cx="227623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C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2</a:t>
                </a:r>
              </a:p>
            </p:txBody>
          </p:sp>
        </p:grpSp>
        <p:grpSp>
          <p:nvGrpSpPr>
            <p:cNvPr id="840" name="Group 840"/>
            <p:cNvGrpSpPr/>
            <p:nvPr/>
          </p:nvGrpSpPr>
          <p:grpSpPr>
            <a:xfrm>
              <a:off x="833437" y="2589212"/>
              <a:ext cx="415926" cy="428626"/>
              <a:chOff x="0" y="0"/>
              <a:chExt cx="415925" cy="428625"/>
            </a:xfrm>
          </p:grpSpPr>
          <p:sp>
            <p:nvSpPr>
              <p:cNvPr id="838" name="Shape 838"/>
              <p:cNvSpPr/>
              <p:nvPr/>
            </p:nvSpPr>
            <p:spPr>
              <a:xfrm>
                <a:off x="-1" y="0"/>
                <a:ext cx="415926" cy="428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839" name="Shape 839"/>
              <p:cNvSpPr/>
              <p:nvPr/>
            </p:nvSpPr>
            <p:spPr>
              <a:xfrm>
                <a:off x="94151" y="49212"/>
                <a:ext cx="227623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D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3</a:t>
                </a:r>
              </a:p>
            </p:txBody>
          </p:sp>
        </p:grpSp>
        <p:grpSp>
          <p:nvGrpSpPr>
            <p:cNvPr id="843" name="Group 843"/>
            <p:cNvGrpSpPr/>
            <p:nvPr/>
          </p:nvGrpSpPr>
          <p:grpSpPr>
            <a:xfrm>
              <a:off x="209550" y="2589212"/>
              <a:ext cx="417513" cy="428626"/>
              <a:chOff x="0" y="0"/>
              <a:chExt cx="417512" cy="428625"/>
            </a:xfrm>
          </p:grpSpPr>
          <p:sp>
            <p:nvSpPr>
              <p:cNvPr id="841" name="Shape 841"/>
              <p:cNvSpPr/>
              <p:nvPr/>
            </p:nvSpPr>
            <p:spPr>
              <a:xfrm>
                <a:off x="0" y="0"/>
                <a:ext cx="417513" cy="428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F9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842" name="Shape 842"/>
              <p:cNvSpPr/>
              <p:nvPr/>
            </p:nvSpPr>
            <p:spPr>
              <a:xfrm>
                <a:off x="92117" y="49212"/>
                <a:ext cx="233278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G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0</a:t>
                </a:r>
              </a:p>
            </p:txBody>
          </p:sp>
        </p:grpSp>
        <p:grpSp>
          <p:nvGrpSpPr>
            <p:cNvPr id="846" name="Group 846"/>
            <p:cNvGrpSpPr/>
            <p:nvPr/>
          </p:nvGrpSpPr>
          <p:grpSpPr>
            <a:xfrm>
              <a:off x="838199" y="3363912"/>
              <a:ext cx="415926" cy="434976"/>
              <a:chOff x="0" y="0"/>
              <a:chExt cx="415925" cy="434975"/>
            </a:xfrm>
          </p:grpSpPr>
          <p:sp>
            <p:nvSpPr>
              <p:cNvPr id="844" name="Shape 844"/>
              <p:cNvSpPr/>
              <p:nvPr/>
            </p:nvSpPr>
            <p:spPr>
              <a:xfrm>
                <a:off x="-1" y="0"/>
                <a:ext cx="415926" cy="434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F9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845" name="Shape 845"/>
              <p:cNvSpPr/>
              <p:nvPr/>
            </p:nvSpPr>
            <p:spPr>
              <a:xfrm>
                <a:off x="91324" y="52387"/>
                <a:ext cx="233277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G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0</a:t>
                </a:r>
              </a:p>
            </p:txBody>
          </p:sp>
        </p:grpSp>
        <p:sp>
          <p:nvSpPr>
            <p:cNvPr id="847" name="Shape 847"/>
            <p:cNvSpPr/>
            <p:nvPr/>
          </p:nvSpPr>
          <p:spPr>
            <a:xfrm>
              <a:off x="1041400" y="3027362"/>
              <a:ext cx="4763" cy="327026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850" name="Group 850"/>
            <p:cNvGrpSpPr/>
            <p:nvPr/>
          </p:nvGrpSpPr>
          <p:grpSpPr>
            <a:xfrm>
              <a:off x="1358899" y="2589212"/>
              <a:ext cx="415926" cy="428626"/>
              <a:chOff x="0" y="0"/>
              <a:chExt cx="415925" cy="428625"/>
            </a:xfrm>
          </p:grpSpPr>
          <p:sp>
            <p:nvSpPr>
              <p:cNvPr id="848" name="Shape 848"/>
              <p:cNvSpPr/>
              <p:nvPr/>
            </p:nvSpPr>
            <p:spPr>
              <a:xfrm>
                <a:off x="-1" y="0"/>
                <a:ext cx="415926" cy="428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F9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849" name="Shape 849"/>
              <p:cNvSpPr/>
              <p:nvPr/>
            </p:nvSpPr>
            <p:spPr>
              <a:xfrm>
                <a:off x="91324" y="49212"/>
                <a:ext cx="233277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G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0</a:t>
                </a:r>
              </a:p>
            </p:txBody>
          </p:sp>
        </p:grpSp>
        <p:grpSp>
          <p:nvGrpSpPr>
            <p:cNvPr id="853" name="Group 853"/>
            <p:cNvGrpSpPr/>
            <p:nvPr/>
          </p:nvGrpSpPr>
          <p:grpSpPr>
            <a:xfrm>
              <a:off x="1916112" y="2589212"/>
              <a:ext cx="415926" cy="428626"/>
              <a:chOff x="0" y="0"/>
              <a:chExt cx="415925" cy="428625"/>
            </a:xfrm>
          </p:grpSpPr>
          <p:sp>
            <p:nvSpPr>
              <p:cNvPr id="851" name="Shape 851"/>
              <p:cNvSpPr/>
              <p:nvPr/>
            </p:nvSpPr>
            <p:spPr>
              <a:xfrm>
                <a:off x="-1" y="0"/>
                <a:ext cx="415926" cy="428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852" name="Shape 852"/>
              <p:cNvSpPr/>
              <p:nvPr/>
            </p:nvSpPr>
            <p:spPr>
              <a:xfrm>
                <a:off x="96954" y="49212"/>
                <a:ext cx="222017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E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1</a:t>
                </a:r>
              </a:p>
            </p:txBody>
          </p:sp>
        </p:grpSp>
        <p:sp>
          <p:nvSpPr>
            <p:cNvPr id="854" name="Shape 854"/>
            <p:cNvSpPr/>
            <p:nvPr/>
          </p:nvSpPr>
          <p:spPr>
            <a:xfrm flipH="1">
              <a:off x="1566862" y="2197100"/>
              <a:ext cx="1588" cy="382588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855" name="Shape 855"/>
            <p:cNvSpPr/>
            <p:nvPr/>
          </p:nvSpPr>
          <p:spPr>
            <a:xfrm>
              <a:off x="1716087" y="2133600"/>
              <a:ext cx="407988" cy="446088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858" name="Group 858"/>
            <p:cNvGrpSpPr/>
            <p:nvPr/>
          </p:nvGrpSpPr>
          <p:grpSpPr>
            <a:xfrm>
              <a:off x="1916112" y="3363912"/>
              <a:ext cx="415926" cy="434976"/>
              <a:chOff x="0" y="0"/>
              <a:chExt cx="415925" cy="434975"/>
            </a:xfrm>
          </p:grpSpPr>
          <p:sp>
            <p:nvSpPr>
              <p:cNvPr id="856" name="Shape 856"/>
              <p:cNvSpPr/>
              <p:nvPr/>
            </p:nvSpPr>
            <p:spPr>
              <a:xfrm>
                <a:off x="-1" y="0"/>
                <a:ext cx="415926" cy="434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F9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857" name="Shape 857"/>
              <p:cNvSpPr/>
              <p:nvPr/>
            </p:nvSpPr>
            <p:spPr>
              <a:xfrm>
                <a:off x="91324" y="52387"/>
                <a:ext cx="233277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G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0</a:t>
                </a:r>
              </a:p>
            </p:txBody>
          </p:sp>
        </p:grpSp>
        <p:sp>
          <p:nvSpPr>
            <p:cNvPr id="859" name="Shape 859"/>
            <p:cNvSpPr/>
            <p:nvPr/>
          </p:nvSpPr>
          <p:spPr>
            <a:xfrm>
              <a:off x="2124075" y="3027362"/>
              <a:ext cx="1588" cy="327026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860" name="Shape 860"/>
            <p:cNvSpPr/>
            <p:nvPr/>
          </p:nvSpPr>
          <p:spPr>
            <a:xfrm>
              <a:off x="1166812" y="1447800"/>
              <a:ext cx="139701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  <p:sp>
          <p:nvSpPr>
            <p:cNvPr id="861" name="Shape 861"/>
            <p:cNvSpPr/>
            <p:nvPr/>
          </p:nvSpPr>
          <p:spPr>
            <a:xfrm>
              <a:off x="1000125" y="2290762"/>
              <a:ext cx="139700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  <p:sp>
          <p:nvSpPr>
            <p:cNvPr id="862" name="Shape 862"/>
            <p:cNvSpPr/>
            <p:nvPr/>
          </p:nvSpPr>
          <p:spPr>
            <a:xfrm>
              <a:off x="868362" y="3121025"/>
              <a:ext cx="139701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  <p:sp>
          <p:nvSpPr>
            <p:cNvPr id="863" name="Shape 863"/>
            <p:cNvSpPr/>
            <p:nvPr/>
          </p:nvSpPr>
          <p:spPr>
            <a:xfrm flipH="1">
              <a:off x="3040062" y="1295400"/>
              <a:ext cx="393701" cy="447676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864" name="Shape 864"/>
            <p:cNvSpPr/>
            <p:nvPr/>
          </p:nvSpPr>
          <p:spPr>
            <a:xfrm>
              <a:off x="4002087" y="1447800"/>
              <a:ext cx="139701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  <p:sp>
          <p:nvSpPr>
            <p:cNvPr id="865" name="Shape 865"/>
            <p:cNvSpPr/>
            <p:nvPr/>
          </p:nvSpPr>
          <p:spPr>
            <a:xfrm>
              <a:off x="3835400" y="2290762"/>
              <a:ext cx="139700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4</a:t>
              </a:r>
            </a:p>
          </p:txBody>
        </p:sp>
        <p:sp>
          <p:nvSpPr>
            <p:cNvPr id="866" name="Shape 866"/>
            <p:cNvSpPr/>
            <p:nvPr/>
          </p:nvSpPr>
          <p:spPr>
            <a:xfrm>
              <a:off x="3327400" y="1447800"/>
              <a:ext cx="139700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  <p:grpSp>
          <p:nvGrpSpPr>
            <p:cNvPr id="869" name="Group 869"/>
            <p:cNvGrpSpPr/>
            <p:nvPr/>
          </p:nvGrpSpPr>
          <p:grpSpPr>
            <a:xfrm>
              <a:off x="3373437" y="914400"/>
              <a:ext cx="415926" cy="434976"/>
              <a:chOff x="0" y="0"/>
              <a:chExt cx="415925" cy="434975"/>
            </a:xfrm>
          </p:grpSpPr>
          <p:sp>
            <p:nvSpPr>
              <p:cNvPr id="867" name="Shape 867"/>
              <p:cNvSpPr/>
              <p:nvPr/>
            </p:nvSpPr>
            <p:spPr>
              <a:xfrm>
                <a:off x="-1" y="0"/>
                <a:ext cx="415926" cy="434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868" name="Shape 868"/>
              <p:cNvSpPr/>
              <p:nvPr/>
            </p:nvSpPr>
            <p:spPr>
              <a:xfrm>
                <a:off x="94152" y="52387"/>
                <a:ext cx="227622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C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2</a:t>
                </a:r>
              </a:p>
            </p:txBody>
          </p:sp>
        </p:grpSp>
        <p:grpSp>
          <p:nvGrpSpPr>
            <p:cNvPr id="872" name="Group 872"/>
            <p:cNvGrpSpPr/>
            <p:nvPr/>
          </p:nvGrpSpPr>
          <p:grpSpPr>
            <a:xfrm>
              <a:off x="2832099" y="1752600"/>
              <a:ext cx="415926" cy="434976"/>
              <a:chOff x="0" y="0"/>
              <a:chExt cx="415925" cy="434975"/>
            </a:xfrm>
          </p:grpSpPr>
          <p:sp>
            <p:nvSpPr>
              <p:cNvPr id="870" name="Shape 870"/>
              <p:cNvSpPr/>
              <p:nvPr/>
            </p:nvSpPr>
            <p:spPr>
              <a:xfrm>
                <a:off x="-1" y="0"/>
                <a:ext cx="415926" cy="434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871" name="Shape 871"/>
              <p:cNvSpPr/>
              <p:nvPr/>
            </p:nvSpPr>
            <p:spPr>
              <a:xfrm>
                <a:off x="94152" y="52387"/>
                <a:ext cx="227622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D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3</a:t>
                </a:r>
              </a:p>
            </p:txBody>
          </p:sp>
        </p:grpSp>
        <p:grpSp>
          <p:nvGrpSpPr>
            <p:cNvPr id="875" name="Group 875"/>
            <p:cNvGrpSpPr/>
            <p:nvPr/>
          </p:nvGrpSpPr>
          <p:grpSpPr>
            <a:xfrm>
              <a:off x="2832099" y="2589212"/>
              <a:ext cx="415926" cy="428626"/>
              <a:chOff x="0" y="0"/>
              <a:chExt cx="415925" cy="428625"/>
            </a:xfrm>
          </p:grpSpPr>
          <p:sp>
            <p:nvSpPr>
              <p:cNvPr id="873" name="Shape 873"/>
              <p:cNvSpPr/>
              <p:nvPr/>
            </p:nvSpPr>
            <p:spPr>
              <a:xfrm>
                <a:off x="-1" y="0"/>
                <a:ext cx="415926" cy="428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F9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874" name="Shape 874"/>
              <p:cNvSpPr/>
              <p:nvPr/>
            </p:nvSpPr>
            <p:spPr>
              <a:xfrm>
                <a:off x="91324" y="49212"/>
                <a:ext cx="233278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G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0</a:t>
                </a:r>
              </a:p>
            </p:txBody>
          </p:sp>
        </p:grpSp>
        <p:sp>
          <p:nvSpPr>
            <p:cNvPr id="876" name="Shape 876"/>
            <p:cNvSpPr/>
            <p:nvPr/>
          </p:nvSpPr>
          <p:spPr>
            <a:xfrm>
              <a:off x="3040062" y="2197100"/>
              <a:ext cx="1588" cy="382588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879" name="Group 879"/>
            <p:cNvGrpSpPr/>
            <p:nvPr/>
          </p:nvGrpSpPr>
          <p:grpSpPr>
            <a:xfrm>
              <a:off x="3371849" y="1752600"/>
              <a:ext cx="415926" cy="434976"/>
              <a:chOff x="0" y="0"/>
              <a:chExt cx="415925" cy="434975"/>
            </a:xfrm>
          </p:grpSpPr>
          <p:sp>
            <p:nvSpPr>
              <p:cNvPr id="877" name="Shape 877"/>
              <p:cNvSpPr/>
              <p:nvPr/>
            </p:nvSpPr>
            <p:spPr>
              <a:xfrm>
                <a:off x="-1" y="0"/>
                <a:ext cx="415926" cy="434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F9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878" name="Shape 878"/>
              <p:cNvSpPr/>
              <p:nvPr/>
            </p:nvSpPr>
            <p:spPr>
              <a:xfrm>
                <a:off x="91324" y="52387"/>
                <a:ext cx="233278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G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0</a:t>
                </a:r>
              </a:p>
            </p:txBody>
          </p:sp>
        </p:grpSp>
        <p:grpSp>
          <p:nvGrpSpPr>
            <p:cNvPr id="882" name="Group 882"/>
            <p:cNvGrpSpPr/>
            <p:nvPr/>
          </p:nvGrpSpPr>
          <p:grpSpPr>
            <a:xfrm>
              <a:off x="3938587" y="1752600"/>
              <a:ext cx="415926" cy="434976"/>
              <a:chOff x="0" y="0"/>
              <a:chExt cx="415925" cy="434975"/>
            </a:xfrm>
          </p:grpSpPr>
          <p:sp>
            <p:nvSpPr>
              <p:cNvPr id="880" name="Shape 880"/>
              <p:cNvSpPr/>
              <p:nvPr/>
            </p:nvSpPr>
            <p:spPr>
              <a:xfrm>
                <a:off x="-1" y="0"/>
                <a:ext cx="415926" cy="434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881" name="Shape 881"/>
              <p:cNvSpPr/>
              <p:nvPr/>
            </p:nvSpPr>
            <p:spPr>
              <a:xfrm>
                <a:off x="96954" y="52387"/>
                <a:ext cx="222017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E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1</a:t>
                </a:r>
              </a:p>
            </p:txBody>
          </p:sp>
        </p:grpSp>
        <p:sp>
          <p:nvSpPr>
            <p:cNvPr id="883" name="Shape 883"/>
            <p:cNvSpPr/>
            <p:nvPr/>
          </p:nvSpPr>
          <p:spPr>
            <a:xfrm flipH="1">
              <a:off x="3579812" y="1358900"/>
              <a:ext cx="1588" cy="384176"/>
            </a:xfrm>
            <a:prstGeom prst="line">
              <a:avLst/>
            </a:prstGeom>
            <a:noFill/>
            <a:ln w="38100" cap="flat">
              <a:solidFill>
                <a:srgbClr val="FF273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884" name="Shape 884"/>
            <p:cNvSpPr/>
            <p:nvPr/>
          </p:nvSpPr>
          <p:spPr>
            <a:xfrm>
              <a:off x="3729037" y="1295400"/>
              <a:ext cx="417513" cy="447676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887" name="Group 887"/>
            <p:cNvGrpSpPr/>
            <p:nvPr/>
          </p:nvGrpSpPr>
          <p:grpSpPr>
            <a:xfrm>
              <a:off x="3938587" y="2589212"/>
              <a:ext cx="415926" cy="428626"/>
              <a:chOff x="0" y="0"/>
              <a:chExt cx="415925" cy="428625"/>
            </a:xfrm>
          </p:grpSpPr>
          <p:sp>
            <p:nvSpPr>
              <p:cNvPr id="885" name="Shape 885"/>
              <p:cNvSpPr/>
              <p:nvPr/>
            </p:nvSpPr>
            <p:spPr>
              <a:xfrm>
                <a:off x="-1" y="0"/>
                <a:ext cx="415926" cy="428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F9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886" name="Shape 886"/>
              <p:cNvSpPr/>
              <p:nvPr/>
            </p:nvSpPr>
            <p:spPr>
              <a:xfrm>
                <a:off x="91324" y="49212"/>
                <a:ext cx="233278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G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0</a:t>
                </a:r>
              </a:p>
            </p:txBody>
          </p:sp>
        </p:grpSp>
        <p:sp>
          <p:nvSpPr>
            <p:cNvPr id="888" name="Shape 888"/>
            <p:cNvSpPr/>
            <p:nvPr/>
          </p:nvSpPr>
          <p:spPr>
            <a:xfrm>
              <a:off x="4146550" y="2197100"/>
              <a:ext cx="1588" cy="382588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889" name="Shape 889"/>
            <p:cNvSpPr/>
            <p:nvPr/>
          </p:nvSpPr>
          <p:spPr>
            <a:xfrm>
              <a:off x="2971800" y="1447800"/>
              <a:ext cx="139700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  <p:sp>
          <p:nvSpPr>
            <p:cNvPr id="890" name="Shape 890"/>
            <p:cNvSpPr/>
            <p:nvPr/>
          </p:nvSpPr>
          <p:spPr>
            <a:xfrm>
              <a:off x="2819400" y="2290762"/>
              <a:ext cx="139700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  <p:sp>
          <p:nvSpPr>
            <p:cNvPr id="891" name="Shape 891"/>
            <p:cNvSpPr/>
            <p:nvPr/>
          </p:nvSpPr>
          <p:spPr>
            <a:xfrm>
              <a:off x="6353175" y="1295400"/>
              <a:ext cx="517525" cy="447676"/>
            </a:xfrm>
            <a:prstGeom prst="line">
              <a:avLst/>
            </a:prstGeom>
            <a:noFill/>
            <a:ln w="38100" cap="flat">
              <a:solidFill>
                <a:srgbClr val="CE31CC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894" name="Group 894"/>
            <p:cNvGrpSpPr/>
            <p:nvPr/>
          </p:nvGrpSpPr>
          <p:grpSpPr>
            <a:xfrm>
              <a:off x="5995987" y="914400"/>
              <a:ext cx="417514" cy="434976"/>
              <a:chOff x="0" y="0"/>
              <a:chExt cx="417512" cy="434975"/>
            </a:xfrm>
          </p:grpSpPr>
          <p:sp>
            <p:nvSpPr>
              <p:cNvPr id="892" name="Shape 892"/>
              <p:cNvSpPr/>
              <p:nvPr/>
            </p:nvSpPr>
            <p:spPr>
              <a:xfrm>
                <a:off x="0" y="0"/>
                <a:ext cx="417513" cy="434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893" name="Shape 893"/>
              <p:cNvSpPr/>
              <p:nvPr/>
            </p:nvSpPr>
            <p:spPr>
              <a:xfrm>
                <a:off x="97748" y="52387"/>
                <a:ext cx="222017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B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2</a:t>
                </a:r>
              </a:p>
            </p:txBody>
          </p:sp>
        </p:grpSp>
        <p:sp>
          <p:nvSpPr>
            <p:cNvPr id="895" name="Shape 895"/>
            <p:cNvSpPr/>
            <p:nvPr/>
          </p:nvSpPr>
          <p:spPr>
            <a:xfrm>
              <a:off x="4991100" y="533400"/>
              <a:ext cx="139700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  <p:sp>
          <p:nvSpPr>
            <p:cNvPr id="896" name="Shape 896"/>
            <p:cNvSpPr/>
            <p:nvPr/>
          </p:nvSpPr>
          <p:spPr>
            <a:xfrm flipH="1">
              <a:off x="5621337" y="1295400"/>
              <a:ext cx="436563" cy="447676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897" name="Shape 897"/>
            <p:cNvSpPr/>
            <p:nvPr/>
          </p:nvSpPr>
          <p:spPr>
            <a:xfrm flipH="1">
              <a:off x="5035550" y="2133600"/>
              <a:ext cx="438150" cy="446088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898" name="Shape 898"/>
            <p:cNvSpPr/>
            <p:nvPr/>
          </p:nvSpPr>
          <p:spPr>
            <a:xfrm>
              <a:off x="6008687" y="2290762"/>
              <a:ext cx="139701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  <p:grpSp>
          <p:nvGrpSpPr>
            <p:cNvPr id="901" name="Group 901"/>
            <p:cNvGrpSpPr/>
            <p:nvPr/>
          </p:nvGrpSpPr>
          <p:grpSpPr>
            <a:xfrm>
              <a:off x="5413375" y="1752600"/>
              <a:ext cx="417513" cy="434976"/>
              <a:chOff x="0" y="0"/>
              <a:chExt cx="417512" cy="434975"/>
            </a:xfrm>
          </p:grpSpPr>
          <p:sp>
            <p:nvSpPr>
              <p:cNvPr id="899" name="Shape 899"/>
              <p:cNvSpPr/>
              <p:nvPr/>
            </p:nvSpPr>
            <p:spPr>
              <a:xfrm>
                <a:off x="0" y="0"/>
                <a:ext cx="417513" cy="434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900" name="Shape 900"/>
              <p:cNvSpPr/>
              <p:nvPr/>
            </p:nvSpPr>
            <p:spPr>
              <a:xfrm>
                <a:off x="94945" y="52387"/>
                <a:ext cx="227623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C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2</a:t>
                </a:r>
              </a:p>
            </p:txBody>
          </p:sp>
        </p:grpSp>
        <p:grpSp>
          <p:nvGrpSpPr>
            <p:cNvPr id="904" name="Group 904"/>
            <p:cNvGrpSpPr/>
            <p:nvPr/>
          </p:nvGrpSpPr>
          <p:grpSpPr>
            <a:xfrm>
              <a:off x="4827587" y="2589212"/>
              <a:ext cx="415926" cy="428626"/>
              <a:chOff x="0" y="0"/>
              <a:chExt cx="415925" cy="428625"/>
            </a:xfrm>
          </p:grpSpPr>
          <p:sp>
            <p:nvSpPr>
              <p:cNvPr id="902" name="Shape 902"/>
              <p:cNvSpPr/>
              <p:nvPr/>
            </p:nvSpPr>
            <p:spPr>
              <a:xfrm>
                <a:off x="-1" y="0"/>
                <a:ext cx="415926" cy="428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903" name="Shape 903"/>
              <p:cNvSpPr/>
              <p:nvPr/>
            </p:nvSpPr>
            <p:spPr>
              <a:xfrm>
                <a:off x="94152" y="49212"/>
                <a:ext cx="227622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D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3</a:t>
                </a:r>
              </a:p>
            </p:txBody>
          </p:sp>
        </p:grpSp>
        <p:grpSp>
          <p:nvGrpSpPr>
            <p:cNvPr id="907" name="Group 907"/>
            <p:cNvGrpSpPr/>
            <p:nvPr/>
          </p:nvGrpSpPr>
          <p:grpSpPr>
            <a:xfrm>
              <a:off x="4827587" y="3363912"/>
              <a:ext cx="415926" cy="434976"/>
              <a:chOff x="0" y="0"/>
              <a:chExt cx="415925" cy="434975"/>
            </a:xfrm>
          </p:grpSpPr>
          <p:sp>
            <p:nvSpPr>
              <p:cNvPr id="905" name="Shape 905"/>
              <p:cNvSpPr/>
              <p:nvPr/>
            </p:nvSpPr>
            <p:spPr>
              <a:xfrm>
                <a:off x="-1" y="0"/>
                <a:ext cx="415926" cy="434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F9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906" name="Shape 906"/>
              <p:cNvSpPr/>
              <p:nvPr/>
            </p:nvSpPr>
            <p:spPr>
              <a:xfrm>
                <a:off x="91324" y="52387"/>
                <a:ext cx="233278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G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0</a:t>
                </a:r>
              </a:p>
            </p:txBody>
          </p:sp>
        </p:grpSp>
        <p:sp>
          <p:nvSpPr>
            <p:cNvPr id="908" name="Shape 908"/>
            <p:cNvSpPr/>
            <p:nvPr/>
          </p:nvSpPr>
          <p:spPr>
            <a:xfrm>
              <a:off x="5035550" y="3027362"/>
              <a:ext cx="1588" cy="327026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911" name="Group 911"/>
            <p:cNvGrpSpPr/>
            <p:nvPr/>
          </p:nvGrpSpPr>
          <p:grpSpPr>
            <a:xfrm>
              <a:off x="5411787" y="2589212"/>
              <a:ext cx="415926" cy="428626"/>
              <a:chOff x="0" y="0"/>
              <a:chExt cx="415925" cy="428625"/>
            </a:xfrm>
          </p:grpSpPr>
          <p:sp>
            <p:nvSpPr>
              <p:cNvPr id="909" name="Shape 909"/>
              <p:cNvSpPr/>
              <p:nvPr/>
            </p:nvSpPr>
            <p:spPr>
              <a:xfrm>
                <a:off x="-1" y="0"/>
                <a:ext cx="415926" cy="428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F9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910" name="Shape 910"/>
              <p:cNvSpPr/>
              <p:nvPr/>
            </p:nvSpPr>
            <p:spPr>
              <a:xfrm>
                <a:off x="91324" y="49212"/>
                <a:ext cx="233278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G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0</a:t>
                </a:r>
              </a:p>
            </p:txBody>
          </p:sp>
        </p:grpSp>
        <p:grpSp>
          <p:nvGrpSpPr>
            <p:cNvPr id="914" name="Group 914"/>
            <p:cNvGrpSpPr/>
            <p:nvPr/>
          </p:nvGrpSpPr>
          <p:grpSpPr>
            <a:xfrm>
              <a:off x="5995987" y="2589212"/>
              <a:ext cx="417514" cy="428626"/>
              <a:chOff x="0" y="0"/>
              <a:chExt cx="417512" cy="428625"/>
            </a:xfrm>
          </p:grpSpPr>
          <p:sp>
            <p:nvSpPr>
              <p:cNvPr id="912" name="Shape 912"/>
              <p:cNvSpPr/>
              <p:nvPr/>
            </p:nvSpPr>
            <p:spPr>
              <a:xfrm>
                <a:off x="0" y="0"/>
                <a:ext cx="417513" cy="428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913" name="Shape 913"/>
              <p:cNvSpPr/>
              <p:nvPr/>
            </p:nvSpPr>
            <p:spPr>
              <a:xfrm>
                <a:off x="97748" y="49212"/>
                <a:ext cx="222017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E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1</a:t>
                </a:r>
              </a:p>
            </p:txBody>
          </p:sp>
        </p:grpSp>
        <p:sp>
          <p:nvSpPr>
            <p:cNvPr id="915" name="Shape 915"/>
            <p:cNvSpPr/>
            <p:nvPr/>
          </p:nvSpPr>
          <p:spPr>
            <a:xfrm flipH="1">
              <a:off x="5619750" y="2197100"/>
              <a:ext cx="1588" cy="382588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916" name="Shape 916"/>
            <p:cNvSpPr/>
            <p:nvPr/>
          </p:nvSpPr>
          <p:spPr>
            <a:xfrm>
              <a:off x="5768975" y="2133600"/>
              <a:ext cx="436563" cy="446088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919" name="Group 919"/>
            <p:cNvGrpSpPr/>
            <p:nvPr/>
          </p:nvGrpSpPr>
          <p:grpSpPr>
            <a:xfrm>
              <a:off x="5995987" y="3363912"/>
              <a:ext cx="417514" cy="434976"/>
              <a:chOff x="0" y="0"/>
              <a:chExt cx="417512" cy="434975"/>
            </a:xfrm>
          </p:grpSpPr>
          <p:sp>
            <p:nvSpPr>
              <p:cNvPr id="917" name="Shape 917"/>
              <p:cNvSpPr/>
              <p:nvPr/>
            </p:nvSpPr>
            <p:spPr>
              <a:xfrm>
                <a:off x="0" y="0"/>
                <a:ext cx="417513" cy="434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F9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918" name="Shape 918"/>
              <p:cNvSpPr/>
              <p:nvPr/>
            </p:nvSpPr>
            <p:spPr>
              <a:xfrm>
                <a:off x="92118" y="52387"/>
                <a:ext cx="233277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G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0</a:t>
                </a:r>
              </a:p>
            </p:txBody>
          </p:sp>
        </p:grpSp>
        <p:sp>
          <p:nvSpPr>
            <p:cNvPr id="920" name="Shape 920"/>
            <p:cNvSpPr/>
            <p:nvPr/>
          </p:nvSpPr>
          <p:spPr>
            <a:xfrm>
              <a:off x="6205537" y="3027362"/>
              <a:ext cx="1588" cy="327026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921" name="Shape 921"/>
            <p:cNvSpPr/>
            <p:nvPr/>
          </p:nvSpPr>
          <p:spPr>
            <a:xfrm>
              <a:off x="5029200" y="2290762"/>
              <a:ext cx="139700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  <p:sp>
          <p:nvSpPr>
            <p:cNvPr id="922" name="Shape 922"/>
            <p:cNvSpPr/>
            <p:nvPr/>
          </p:nvSpPr>
          <p:spPr>
            <a:xfrm>
              <a:off x="4800600" y="3121025"/>
              <a:ext cx="139700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  <p:sp>
          <p:nvSpPr>
            <p:cNvPr id="923" name="Shape 923"/>
            <p:cNvSpPr/>
            <p:nvPr/>
          </p:nvSpPr>
          <p:spPr>
            <a:xfrm>
              <a:off x="6583362" y="1863725"/>
              <a:ext cx="139701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4</a:t>
              </a:r>
            </a:p>
          </p:txBody>
        </p:sp>
        <p:grpSp>
          <p:nvGrpSpPr>
            <p:cNvPr id="926" name="Group 926"/>
            <p:cNvGrpSpPr/>
            <p:nvPr/>
          </p:nvGrpSpPr>
          <p:grpSpPr>
            <a:xfrm>
              <a:off x="6662737" y="1752600"/>
              <a:ext cx="417514" cy="434976"/>
              <a:chOff x="0" y="0"/>
              <a:chExt cx="417512" cy="434975"/>
            </a:xfrm>
          </p:grpSpPr>
          <p:sp>
            <p:nvSpPr>
              <p:cNvPr id="924" name="Shape 924"/>
              <p:cNvSpPr/>
              <p:nvPr/>
            </p:nvSpPr>
            <p:spPr>
              <a:xfrm>
                <a:off x="0" y="0"/>
                <a:ext cx="417513" cy="434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925" name="Shape 925"/>
              <p:cNvSpPr/>
              <p:nvPr/>
            </p:nvSpPr>
            <p:spPr>
              <a:xfrm>
                <a:off x="97748" y="52387"/>
                <a:ext cx="222016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E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1</a:t>
                </a:r>
              </a:p>
            </p:txBody>
          </p:sp>
        </p:grpSp>
        <p:grpSp>
          <p:nvGrpSpPr>
            <p:cNvPr id="929" name="Group 929"/>
            <p:cNvGrpSpPr/>
            <p:nvPr/>
          </p:nvGrpSpPr>
          <p:grpSpPr>
            <a:xfrm>
              <a:off x="6662737" y="2589212"/>
              <a:ext cx="417514" cy="428626"/>
              <a:chOff x="0" y="0"/>
              <a:chExt cx="417512" cy="428625"/>
            </a:xfrm>
          </p:grpSpPr>
          <p:sp>
            <p:nvSpPr>
              <p:cNvPr id="927" name="Shape 927"/>
              <p:cNvSpPr/>
              <p:nvPr/>
            </p:nvSpPr>
            <p:spPr>
              <a:xfrm>
                <a:off x="0" y="0"/>
                <a:ext cx="417513" cy="428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F9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928" name="Shape 928"/>
              <p:cNvSpPr/>
              <p:nvPr/>
            </p:nvSpPr>
            <p:spPr>
              <a:xfrm>
                <a:off x="92117" y="49212"/>
                <a:ext cx="233278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G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0</a:t>
                </a:r>
              </a:p>
            </p:txBody>
          </p:sp>
        </p:grpSp>
        <p:sp>
          <p:nvSpPr>
            <p:cNvPr id="930" name="Shape 930"/>
            <p:cNvSpPr/>
            <p:nvPr/>
          </p:nvSpPr>
          <p:spPr>
            <a:xfrm>
              <a:off x="6870700" y="2197100"/>
              <a:ext cx="1588" cy="382588"/>
            </a:xfrm>
            <a:prstGeom prst="line">
              <a:avLst/>
            </a:prstGeom>
            <a:noFill/>
            <a:ln w="38100" cap="flat">
              <a:solidFill>
                <a:srgbClr val="CE31CC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931" name="Shape 931"/>
            <p:cNvSpPr/>
            <p:nvPr/>
          </p:nvSpPr>
          <p:spPr>
            <a:xfrm>
              <a:off x="5426075" y="2292350"/>
              <a:ext cx="139700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  <p:sp>
          <p:nvSpPr>
            <p:cNvPr id="932" name="Shape 932"/>
            <p:cNvSpPr/>
            <p:nvPr/>
          </p:nvSpPr>
          <p:spPr>
            <a:xfrm>
              <a:off x="6699250" y="2290762"/>
              <a:ext cx="139700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4</a:t>
              </a:r>
            </a:p>
          </p:txBody>
        </p:sp>
        <p:sp>
          <p:nvSpPr>
            <p:cNvPr id="933" name="Shape 933"/>
            <p:cNvSpPr/>
            <p:nvPr/>
          </p:nvSpPr>
          <p:spPr>
            <a:xfrm>
              <a:off x="5580062" y="1447800"/>
              <a:ext cx="139701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  <p:sp>
          <p:nvSpPr>
            <p:cNvPr id="934" name="Shape 934"/>
            <p:cNvSpPr/>
            <p:nvPr/>
          </p:nvSpPr>
          <p:spPr>
            <a:xfrm>
              <a:off x="6318250" y="1447800"/>
              <a:ext cx="139700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  <p:sp>
          <p:nvSpPr>
            <p:cNvPr id="935" name="Shape 935"/>
            <p:cNvSpPr/>
            <p:nvPr/>
          </p:nvSpPr>
          <p:spPr>
            <a:xfrm>
              <a:off x="5937250" y="3121025"/>
              <a:ext cx="139700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4</a:t>
              </a:r>
            </a:p>
          </p:txBody>
        </p:sp>
      </p:grpSp>
      <p:sp>
        <p:nvSpPr>
          <p:cNvPr id="937" name="Shape 937"/>
          <p:cNvSpPr/>
          <p:nvPr>
            <p:ph type="sldNum" sz="quarter" idx="2"/>
          </p:nvPr>
        </p:nvSpPr>
        <p:spPr>
          <a:xfrm rot="20250106">
            <a:off x="7076768" y="6325219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Shape 939"/>
          <p:cNvSpPr/>
          <p:nvPr>
            <p:ph type="title"/>
          </p:nvPr>
        </p:nvSpPr>
        <p:spPr>
          <a:xfrm>
            <a:off x="6589514" y="213667"/>
            <a:ext cx="2002037" cy="1338441"/>
          </a:xfrm>
          <a:prstGeom prst="rect">
            <a:avLst/>
          </a:prstGeom>
        </p:spPr>
        <p:txBody>
          <a:bodyPr/>
          <a:lstStyle>
            <a:lvl1pPr defTabSz="896111">
              <a:defRPr sz="4116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116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A* Search</a:t>
            </a:r>
          </a:p>
        </p:txBody>
      </p:sp>
      <p:sp>
        <p:nvSpPr>
          <p:cNvPr id="940" name="Shape 940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grpSp>
        <p:nvGrpSpPr>
          <p:cNvPr id="988" name="Group 988"/>
          <p:cNvGrpSpPr/>
          <p:nvPr/>
        </p:nvGrpSpPr>
        <p:grpSpPr>
          <a:xfrm>
            <a:off x="0" y="0"/>
            <a:ext cx="6324600" cy="2895600"/>
            <a:chOff x="0" y="0"/>
            <a:chExt cx="6324600" cy="2895600"/>
          </a:xfrm>
        </p:grpSpPr>
        <p:sp>
          <p:nvSpPr>
            <p:cNvPr id="941" name="Shape 941"/>
            <p:cNvSpPr/>
            <p:nvPr/>
          </p:nvSpPr>
          <p:spPr>
            <a:xfrm>
              <a:off x="0" y="0"/>
              <a:ext cx="6324600" cy="2895600"/>
            </a:xfrm>
            <a:prstGeom prst="rect">
              <a:avLst/>
            </a:prstGeom>
            <a:solidFill>
              <a:srgbClr val="FDFDC5"/>
            </a:solidFill>
            <a:ln w="9525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942" name="Shape 942"/>
            <p:cNvSpPr/>
            <p:nvPr/>
          </p:nvSpPr>
          <p:spPr>
            <a:xfrm>
              <a:off x="0" y="0"/>
              <a:ext cx="6324600" cy="2895600"/>
            </a:xfrm>
            <a:prstGeom prst="rect">
              <a:avLst/>
            </a:prstGeom>
            <a:solidFill>
              <a:srgbClr val="FDFDC5"/>
            </a:solidFill>
            <a:ln w="9525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945" name="Group 945"/>
            <p:cNvGrpSpPr/>
            <p:nvPr/>
          </p:nvGrpSpPr>
          <p:grpSpPr>
            <a:xfrm>
              <a:off x="152399" y="1066800"/>
              <a:ext cx="762001" cy="749301"/>
              <a:chOff x="0" y="0"/>
              <a:chExt cx="762000" cy="749300"/>
            </a:xfrm>
          </p:grpSpPr>
          <p:sp>
            <p:nvSpPr>
              <p:cNvPr id="943" name="Shape 943"/>
              <p:cNvSpPr/>
              <p:nvPr/>
            </p:nvSpPr>
            <p:spPr>
              <a:xfrm>
                <a:off x="-1" y="0"/>
                <a:ext cx="762001" cy="749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D5D7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944" name="Shape 944"/>
              <p:cNvSpPr/>
              <p:nvPr/>
            </p:nvSpPr>
            <p:spPr>
              <a:xfrm>
                <a:off x="265384" y="171449"/>
                <a:ext cx="231232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S</a:t>
                </a:r>
                <a:endParaRPr b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3</a:t>
                </a:r>
              </a:p>
            </p:txBody>
          </p:sp>
        </p:grpSp>
        <p:grpSp>
          <p:nvGrpSpPr>
            <p:cNvPr id="948" name="Group 948"/>
            <p:cNvGrpSpPr/>
            <p:nvPr/>
          </p:nvGrpSpPr>
          <p:grpSpPr>
            <a:xfrm>
              <a:off x="1476374" y="85724"/>
              <a:ext cx="765176" cy="752476"/>
              <a:chOff x="0" y="0"/>
              <a:chExt cx="765175" cy="752475"/>
            </a:xfrm>
          </p:grpSpPr>
          <p:sp>
            <p:nvSpPr>
              <p:cNvPr id="946" name="Shape 946"/>
              <p:cNvSpPr/>
              <p:nvPr/>
            </p:nvSpPr>
            <p:spPr>
              <a:xfrm>
                <a:off x="0" y="-1"/>
                <a:ext cx="765175" cy="7524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947" name="Shape 947"/>
              <p:cNvSpPr/>
              <p:nvPr/>
            </p:nvSpPr>
            <p:spPr>
              <a:xfrm>
                <a:off x="256430" y="173037"/>
                <a:ext cx="252315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A</a:t>
                </a:r>
                <a:endParaRPr b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4</a:t>
                </a:r>
              </a:p>
            </p:txBody>
          </p:sp>
        </p:grpSp>
        <p:sp>
          <p:nvSpPr>
            <p:cNvPr id="949" name="Shape 949"/>
            <p:cNvSpPr/>
            <p:nvPr/>
          </p:nvSpPr>
          <p:spPr>
            <a:xfrm flipV="1">
              <a:off x="803275" y="738187"/>
              <a:ext cx="785813" cy="428626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952" name="Group 952"/>
            <p:cNvGrpSpPr/>
            <p:nvPr/>
          </p:nvGrpSpPr>
          <p:grpSpPr>
            <a:xfrm>
              <a:off x="2781299" y="1082675"/>
              <a:ext cx="762001" cy="749301"/>
              <a:chOff x="0" y="0"/>
              <a:chExt cx="762000" cy="749300"/>
            </a:xfrm>
          </p:grpSpPr>
          <p:sp>
            <p:nvSpPr>
              <p:cNvPr id="950" name="Shape 950"/>
              <p:cNvSpPr/>
              <p:nvPr/>
            </p:nvSpPr>
            <p:spPr>
              <a:xfrm>
                <a:off x="-1" y="0"/>
                <a:ext cx="762001" cy="749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951" name="Shape 951"/>
              <p:cNvSpPr/>
              <p:nvPr/>
            </p:nvSpPr>
            <p:spPr>
              <a:xfrm>
                <a:off x="254842" y="171449"/>
                <a:ext cx="252316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C</a:t>
                </a:r>
                <a:endParaRPr b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2</a:t>
                </a:r>
              </a:p>
            </p:txBody>
          </p:sp>
        </p:grpSp>
        <p:sp>
          <p:nvSpPr>
            <p:cNvPr id="953" name="Shape 953"/>
            <p:cNvSpPr/>
            <p:nvPr/>
          </p:nvSpPr>
          <p:spPr>
            <a:xfrm>
              <a:off x="923925" y="1441450"/>
              <a:ext cx="1847850" cy="15875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956" name="Group 956"/>
            <p:cNvGrpSpPr/>
            <p:nvPr/>
          </p:nvGrpSpPr>
          <p:grpSpPr>
            <a:xfrm>
              <a:off x="4035424" y="85724"/>
              <a:ext cx="765176" cy="752476"/>
              <a:chOff x="0" y="0"/>
              <a:chExt cx="765175" cy="752475"/>
            </a:xfrm>
          </p:grpSpPr>
          <p:sp>
            <p:nvSpPr>
              <p:cNvPr id="954" name="Shape 954"/>
              <p:cNvSpPr/>
              <p:nvPr/>
            </p:nvSpPr>
            <p:spPr>
              <a:xfrm>
                <a:off x="0" y="-1"/>
                <a:ext cx="765175" cy="7524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955" name="Shape 955"/>
              <p:cNvSpPr/>
              <p:nvPr/>
            </p:nvSpPr>
            <p:spPr>
              <a:xfrm>
                <a:off x="256430" y="173037"/>
                <a:ext cx="252315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D</a:t>
                </a:r>
                <a:endParaRPr b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3</a:t>
                </a:r>
              </a:p>
            </p:txBody>
          </p:sp>
        </p:grpSp>
        <p:sp>
          <p:nvSpPr>
            <p:cNvPr id="957" name="Shape 957"/>
            <p:cNvSpPr/>
            <p:nvPr/>
          </p:nvSpPr>
          <p:spPr>
            <a:xfrm>
              <a:off x="2251075" y="461962"/>
              <a:ext cx="1774825" cy="1588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960" name="Group 960"/>
            <p:cNvGrpSpPr/>
            <p:nvPr/>
          </p:nvGrpSpPr>
          <p:grpSpPr>
            <a:xfrm>
              <a:off x="4035424" y="2057400"/>
              <a:ext cx="765176" cy="749301"/>
              <a:chOff x="0" y="0"/>
              <a:chExt cx="765175" cy="749300"/>
            </a:xfrm>
          </p:grpSpPr>
          <p:sp>
            <p:nvSpPr>
              <p:cNvPr id="958" name="Shape 958"/>
              <p:cNvSpPr/>
              <p:nvPr/>
            </p:nvSpPr>
            <p:spPr>
              <a:xfrm>
                <a:off x="0" y="0"/>
                <a:ext cx="765175" cy="749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959" name="Shape 959"/>
              <p:cNvSpPr/>
              <p:nvPr/>
            </p:nvSpPr>
            <p:spPr>
              <a:xfrm>
                <a:off x="259934" y="171449"/>
                <a:ext cx="245308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E</a:t>
                </a:r>
                <a:endParaRPr b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1</a:t>
                </a:r>
              </a:p>
            </p:txBody>
          </p:sp>
        </p:grpSp>
        <p:sp>
          <p:nvSpPr>
            <p:cNvPr id="961" name="Shape 961"/>
            <p:cNvSpPr/>
            <p:nvPr/>
          </p:nvSpPr>
          <p:spPr>
            <a:xfrm>
              <a:off x="2244725" y="2432050"/>
              <a:ext cx="1781175" cy="1588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964" name="Group 964"/>
            <p:cNvGrpSpPr/>
            <p:nvPr/>
          </p:nvGrpSpPr>
          <p:grpSpPr>
            <a:xfrm>
              <a:off x="1470024" y="2057400"/>
              <a:ext cx="765176" cy="749301"/>
              <a:chOff x="0" y="0"/>
              <a:chExt cx="765175" cy="749300"/>
            </a:xfrm>
          </p:grpSpPr>
          <p:sp>
            <p:nvSpPr>
              <p:cNvPr id="962" name="Shape 962"/>
              <p:cNvSpPr/>
              <p:nvPr/>
            </p:nvSpPr>
            <p:spPr>
              <a:xfrm>
                <a:off x="0" y="0"/>
                <a:ext cx="765175" cy="749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963" name="Shape 963"/>
              <p:cNvSpPr/>
              <p:nvPr/>
            </p:nvSpPr>
            <p:spPr>
              <a:xfrm>
                <a:off x="259933" y="171449"/>
                <a:ext cx="245308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B</a:t>
                </a:r>
                <a:endParaRPr b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2</a:t>
                </a:r>
              </a:p>
            </p:txBody>
          </p:sp>
        </p:grpSp>
        <p:sp>
          <p:nvSpPr>
            <p:cNvPr id="965" name="Shape 965"/>
            <p:cNvSpPr/>
            <p:nvPr/>
          </p:nvSpPr>
          <p:spPr>
            <a:xfrm>
              <a:off x="803275" y="1716087"/>
              <a:ext cx="779463" cy="441326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968" name="Group 968"/>
            <p:cNvGrpSpPr/>
            <p:nvPr/>
          </p:nvGrpSpPr>
          <p:grpSpPr>
            <a:xfrm>
              <a:off x="5399087" y="1082675"/>
              <a:ext cx="762001" cy="749301"/>
              <a:chOff x="0" y="0"/>
              <a:chExt cx="762000" cy="749300"/>
            </a:xfrm>
          </p:grpSpPr>
          <p:sp>
            <p:nvSpPr>
              <p:cNvPr id="966" name="Shape 966"/>
              <p:cNvSpPr/>
              <p:nvPr/>
            </p:nvSpPr>
            <p:spPr>
              <a:xfrm>
                <a:off x="-1" y="0"/>
                <a:ext cx="762001" cy="749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F9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967" name="Shape 967"/>
              <p:cNvSpPr/>
              <p:nvPr/>
            </p:nvSpPr>
            <p:spPr>
              <a:xfrm>
                <a:off x="251308" y="171449"/>
                <a:ext cx="259384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G</a:t>
                </a:r>
                <a:endParaRPr b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10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0</a:t>
                </a:r>
              </a:p>
            </p:txBody>
          </p:sp>
        </p:grpSp>
        <p:sp>
          <p:nvSpPr>
            <p:cNvPr id="969" name="Shape 969"/>
            <p:cNvSpPr/>
            <p:nvPr/>
          </p:nvSpPr>
          <p:spPr>
            <a:xfrm flipV="1">
              <a:off x="4687887" y="1731962"/>
              <a:ext cx="822326" cy="425451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970" name="Shape 970"/>
            <p:cNvSpPr/>
            <p:nvPr/>
          </p:nvSpPr>
          <p:spPr>
            <a:xfrm>
              <a:off x="3552825" y="1457325"/>
              <a:ext cx="1836738" cy="1588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971" name="Shape 971"/>
            <p:cNvSpPr/>
            <p:nvPr/>
          </p:nvSpPr>
          <p:spPr>
            <a:xfrm flipV="1">
              <a:off x="3432175" y="738187"/>
              <a:ext cx="715963" cy="444501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972" name="Shape 972"/>
            <p:cNvSpPr/>
            <p:nvPr/>
          </p:nvSpPr>
          <p:spPr>
            <a:xfrm>
              <a:off x="2128837" y="738187"/>
              <a:ext cx="763588" cy="444501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973" name="Shape 973"/>
            <p:cNvSpPr/>
            <p:nvPr/>
          </p:nvSpPr>
          <p:spPr>
            <a:xfrm>
              <a:off x="3432175" y="1731962"/>
              <a:ext cx="715963" cy="425451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974" name="Shape 974"/>
            <p:cNvSpPr/>
            <p:nvPr/>
          </p:nvSpPr>
          <p:spPr>
            <a:xfrm>
              <a:off x="4687887" y="738187"/>
              <a:ext cx="822326" cy="444501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975" name="Shape 975"/>
            <p:cNvSpPr/>
            <p:nvPr/>
          </p:nvSpPr>
          <p:spPr>
            <a:xfrm flipV="1">
              <a:off x="2122487" y="1731962"/>
              <a:ext cx="769938" cy="425451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976" name="Shape 976"/>
            <p:cNvSpPr/>
            <p:nvPr/>
          </p:nvSpPr>
          <p:spPr>
            <a:xfrm>
              <a:off x="1168400" y="898525"/>
              <a:ext cx="152400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  <p:sp>
          <p:nvSpPr>
            <p:cNvPr id="977" name="Shape 977"/>
            <p:cNvSpPr/>
            <p:nvPr/>
          </p:nvSpPr>
          <p:spPr>
            <a:xfrm>
              <a:off x="2286000" y="885825"/>
              <a:ext cx="152400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  <p:sp>
          <p:nvSpPr>
            <p:cNvPr id="978" name="Shape 978"/>
            <p:cNvSpPr/>
            <p:nvPr/>
          </p:nvSpPr>
          <p:spPr>
            <a:xfrm>
              <a:off x="3729037" y="885825"/>
              <a:ext cx="152401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  <p:sp>
          <p:nvSpPr>
            <p:cNvPr id="979" name="Shape 979"/>
            <p:cNvSpPr/>
            <p:nvPr/>
          </p:nvSpPr>
          <p:spPr>
            <a:xfrm>
              <a:off x="4872037" y="885825"/>
              <a:ext cx="152401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  <p:sp>
          <p:nvSpPr>
            <p:cNvPr id="980" name="Shape 980"/>
            <p:cNvSpPr/>
            <p:nvPr/>
          </p:nvSpPr>
          <p:spPr>
            <a:xfrm>
              <a:off x="1190625" y="1981200"/>
              <a:ext cx="152400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  <p:sp>
          <p:nvSpPr>
            <p:cNvPr id="981" name="Shape 981"/>
            <p:cNvSpPr/>
            <p:nvPr/>
          </p:nvSpPr>
          <p:spPr>
            <a:xfrm>
              <a:off x="2373312" y="1981200"/>
              <a:ext cx="152401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  <p:sp>
          <p:nvSpPr>
            <p:cNvPr id="982" name="Shape 982"/>
            <p:cNvSpPr/>
            <p:nvPr/>
          </p:nvSpPr>
          <p:spPr>
            <a:xfrm>
              <a:off x="3756025" y="1981200"/>
              <a:ext cx="152400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  <p:sp>
          <p:nvSpPr>
            <p:cNvPr id="983" name="Shape 983"/>
            <p:cNvSpPr/>
            <p:nvPr/>
          </p:nvSpPr>
          <p:spPr>
            <a:xfrm>
              <a:off x="4959350" y="1981200"/>
              <a:ext cx="152400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4</a:t>
              </a:r>
            </a:p>
          </p:txBody>
        </p:sp>
        <p:sp>
          <p:nvSpPr>
            <p:cNvPr id="984" name="Shape 984"/>
            <p:cNvSpPr/>
            <p:nvPr/>
          </p:nvSpPr>
          <p:spPr>
            <a:xfrm>
              <a:off x="1765300" y="1219200"/>
              <a:ext cx="152400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5</a:t>
              </a:r>
            </a:p>
          </p:txBody>
        </p:sp>
        <p:sp>
          <p:nvSpPr>
            <p:cNvPr id="985" name="Shape 985"/>
            <p:cNvSpPr/>
            <p:nvPr/>
          </p:nvSpPr>
          <p:spPr>
            <a:xfrm>
              <a:off x="3022600" y="212725"/>
              <a:ext cx="152400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  <p:sp>
          <p:nvSpPr>
            <p:cNvPr id="986" name="Shape 986"/>
            <p:cNvSpPr/>
            <p:nvPr/>
          </p:nvSpPr>
          <p:spPr>
            <a:xfrm>
              <a:off x="4330700" y="1219200"/>
              <a:ext cx="152400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  <p:sp>
          <p:nvSpPr>
            <p:cNvPr id="987" name="Shape 987"/>
            <p:cNvSpPr/>
            <p:nvPr/>
          </p:nvSpPr>
          <p:spPr>
            <a:xfrm>
              <a:off x="3074987" y="2543175"/>
              <a:ext cx="152401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1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</p:grpSp>
      <p:grpSp>
        <p:nvGrpSpPr>
          <p:cNvPr id="1114" name="Group 1114"/>
          <p:cNvGrpSpPr/>
          <p:nvPr/>
        </p:nvGrpSpPr>
        <p:grpSpPr>
          <a:xfrm>
            <a:off x="381000" y="2971799"/>
            <a:ext cx="7162800" cy="3886201"/>
            <a:chOff x="0" y="0"/>
            <a:chExt cx="7162800" cy="3886200"/>
          </a:xfrm>
        </p:grpSpPr>
        <p:sp>
          <p:nvSpPr>
            <p:cNvPr id="989" name="Shape 989"/>
            <p:cNvSpPr/>
            <p:nvPr/>
          </p:nvSpPr>
          <p:spPr>
            <a:xfrm rot="5400000">
              <a:off x="1638300" y="-1638300"/>
              <a:ext cx="3886200" cy="7162800"/>
            </a:xfrm>
            <a:prstGeom prst="rect">
              <a:avLst/>
            </a:prstGeom>
            <a:solidFill>
              <a:srgbClr val="FDFDC5"/>
            </a:solidFill>
            <a:ln w="9525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992" name="Group 992"/>
            <p:cNvGrpSpPr/>
            <p:nvPr/>
          </p:nvGrpSpPr>
          <p:grpSpPr>
            <a:xfrm>
              <a:off x="3371849" y="85725"/>
              <a:ext cx="415926" cy="434976"/>
              <a:chOff x="0" y="0"/>
              <a:chExt cx="415925" cy="434975"/>
            </a:xfrm>
          </p:grpSpPr>
          <p:sp>
            <p:nvSpPr>
              <p:cNvPr id="990" name="Shape 990"/>
              <p:cNvSpPr/>
              <p:nvPr/>
            </p:nvSpPr>
            <p:spPr>
              <a:xfrm>
                <a:off x="-1" y="0"/>
                <a:ext cx="415926" cy="434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D5D7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991" name="Shape 991"/>
              <p:cNvSpPr/>
              <p:nvPr/>
            </p:nvSpPr>
            <p:spPr>
              <a:xfrm>
                <a:off x="102585" y="52387"/>
                <a:ext cx="210755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S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3</a:t>
                </a:r>
              </a:p>
            </p:txBody>
          </p:sp>
        </p:grpSp>
        <p:sp>
          <p:nvSpPr>
            <p:cNvPr id="993" name="Shape 993"/>
            <p:cNvSpPr/>
            <p:nvPr/>
          </p:nvSpPr>
          <p:spPr>
            <a:xfrm flipH="1">
              <a:off x="996950" y="466725"/>
              <a:ext cx="2435225" cy="438151"/>
            </a:xfrm>
            <a:prstGeom prst="line">
              <a:avLst/>
            </a:prstGeom>
            <a:noFill/>
            <a:ln w="38100" cap="flat">
              <a:solidFill>
                <a:srgbClr val="FF273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994" name="Shape 994"/>
            <p:cNvSpPr/>
            <p:nvPr/>
          </p:nvSpPr>
          <p:spPr>
            <a:xfrm>
              <a:off x="3579812" y="530225"/>
              <a:ext cx="1588" cy="374651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995" name="Shape 995"/>
            <p:cNvSpPr/>
            <p:nvPr/>
          </p:nvSpPr>
          <p:spPr>
            <a:xfrm>
              <a:off x="3727450" y="466725"/>
              <a:ext cx="2478088" cy="438151"/>
            </a:xfrm>
            <a:prstGeom prst="line">
              <a:avLst/>
            </a:prstGeom>
            <a:noFill/>
            <a:ln w="38100" cap="flat">
              <a:solidFill>
                <a:srgbClr val="FF273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996" name="Shape 996"/>
            <p:cNvSpPr/>
            <p:nvPr/>
          </p:nvSpPr>
          <p:spPr>
            <a:xfrm>
              <a:off x="3608387" y="534987"/>
              <a:ext cx="139701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5</a:t>
              </a:r>
            </a:p>
          </p:txBody>
        </p:sp>
        <p:grpSp>
          <p:nvGrpSpPr>
            <p:cNvPr id="999" name="Group 999"/>
            <p:cNvGrpSpPr/>
            <p:nvPr/>
          </p:nvGrpSpPr>
          <p:grpSpPr>
            <a:xfrm>
              <a:off x="788987" y="914400"/>
              <a:ext cx="417514" cy="434976"/>
              <a:chOff x="0" y="0"/>
              <a:chExt cx="417512" cy="434975"/>
            </a:xfrm>
          </p:grpSpPr>
          <p:sp>
            <p:nvSpPr>
              <p:cNvPr id="997" name="Shape 997"/>
              <p:cNvSpPr/>
              <p:nvPr/>
            </p:nvSpPr>
            <p:spPr>
              <a:xfrm>
                <a:off x="0" y="0"/>
                <a:ext cx="417513" cy="434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998" name="Shape 998"/>
              <p:cNvSpPr/>
              <p:nvPr/>
            </p:nvSpPr>
            <p:spPr>
              <a:xfrm>
                <a:off x="94945" y="52387"/>
                <a:ext cx="227622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A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4</a:t>
                </a:r>
              </a:p>
            </p:txBody>
          </p:sp>
        </p:grpSp>
        <p:grpSp>
          <p:nvGrpSpPr>
            <p:cNvPr id="1002" name="Group 1002"/>
            <p:cNvGrpSpPr/>
            <p:nvPr/>
          </p:nvGrpSpPr>
          <p:grpSpPr>
            <a:xfrm>
              <a:off x="209550" y="1752600"/>
              <a:ext cx="417513" cy="434976"/>
              <a:chOff x="0" y="0"/>
              <a:chExt cx="417512" cy="434975"/>
            </a:xfrm>
          </p:grpSpPr>
          <p:sp>
            <p:nvSpPr>
              <p:cNvPr id="1000" name="Shape 1000"/>
              <p:cNvSpPr/>
              <p:nvPr/>
            </p:nvSpPr>
            <p:spPr>
              <a:xfrm>
                <a:off x="0" y="0"/>
                <a:ext cx="417513" cy="434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1001" name="Shape 1001"/>
              <p:cNvSpPr/>
              <p:nvPr/>
            </p:nvSpPr>
            <p:spPr>
              <a:xfrm>
                <a:off x="94945" y="52387"/>
                <a:ext cx="227622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D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3</a:t>
                </a:r>
              </a:p>
            </p:txBody>
          </p:sp>
        </p:grpSp>
        <p:sp>
          <p:nvSpPr>
            <p:cNvPr id="1003" name="Shape 1003"/>
            <p:cNvSpPr/>
            <p:nvPr/>
          </p:nvSpPr>
          <p:spPr>
            <a:xfrm flipH="1">
              <a:off x="417512" y="1295400"/>
              <a:ext cx="433388" cy="447676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004" name="Shape 1004"/>
            <p:cNvSpPr/>
            <p:nvPr/>
          </p:nvSpPr>
          <p:spPr>
            <a:xfrm flipH="1">
              <a:off x="1041400" y="2133600"/>
              <a:ext cx="379413" cy="446088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005" name="Shape 1005"/>
            <p:cNvSpPr/>
            <p:nvPr/>
          </p:nvSpPr>
          <p:spPr>
            <a:xfrm>
              <a:off x="1144587" y="1295400"/>
              <a:ext cx="423863" cy="447676"/>
            </a:xfrm>
            <a:prstGeom prst="line">
              <a:avLst/>
            </a:prstGeom>
            <a:noFill/>
            <a:ln w="38100" cap="flat">
              <a:solidFill>
                <a:srgbClr val="FF273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006" name="Shape 1006"/>
            <p:cNvSpPr/>
            <p:nvPr/>
          </p:nvSpPr>
          <p:spPr>
            <a:xfrm>
              <a:off x="417512" y="2197100"/>
              <a:ext cx="1588" cy="382588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007" name="Shape 1007"/>
            <p:cNvSpPr/>
            <p:nvPr/>
          </p:nvSpPr>
          <p:spPr>
            <a:xfrm>
              <a:off x="1916112" y="533400"/>
              <a:ext cx="139701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  <p:sp>
          <p:nvSpPr>
            <p:cNvPr id="1008" name="Shape 1008"/>
            <p:cNvSpPr/>
            <p:nvPr/>
          </p:nvSpPr>
          <p:spPr>
            <a:xfrm>
              <a:off x="576262" y="1447800"/>
              <a:ext cx="139701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  <p:sp>
          <p:nvSpPr>
            <p:cNvPr id="1009" name="Shape 1009"/>
            <p:cNvSpPr/>
            <p:nvPr/>
          </p:nvSpPr>
          <p:spPr>
            <a:xfrm>
              <a:off x="1974850" y="2290762"/>
              <a:ext cx="139700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17487" y="2290762"/>
              <a:ext cx="139701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  <p:sp>
          <p:nvSpPr>
            <p:cNvPr id="1011" name="Shape 1011"/>
            <p:cNvSpPr/>
            <p:nvPr/>
          </p:nvSpPr>
          <p:spPr>
            <a:xfrm>
              <a:off x="1808162" y="3121025"/>
              <a:ext cx="139701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4</a:t>
              </a:r>
            </a:p>
          </p:txBody>
        </p:sp>
        <p:sp>
          <p:nvSpPr>
            <p:cNvPr id="1012" name="Shape 1012"/>
            <p:cNvSpPr/>
            <p:nvPr/>
          </p:nvSpPr>
          <p:spPr>
            <a:xfrm>
              <a:off x="1374775" y="2290762"/>
              <a:ext cx="139700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  <p:grpSp>
          <p:nvGrpSpPr>
            <p:cNvPr id="1015" name="Group 1015"/>
            <p:cNvGrpSpPr/>
            <p:nvPr/>
          </p:nvGrpSpPr>
          <p:grpSpPr>
            <a:xfrm>
              <a:off x="1360487" y="1752600"/>
              <a:ext cx="415926" cy="434976"/>
              <a:chOff x="0" y="0"/>
              <a:chExt cx="415925" cy="434975"/>
            </a:xfrm>
          </p:grpSpPr>
          <p:sp>
            <p:nvSpPr>
              <p:cNvPr id="1013" name="Shape 1013"/>
              <p:cNvSpPr/>
              <p:nvPr/>
            </p:nvSpPr>
            <p:spPr>
              <a:xfrm>
                <a:off x="-1" y="0"/>
                <a:ext cx="415926" cy="434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1014" name="Shape 1014"/>
              <p:cNvSpPr/>
              <p:nvPr/>
            </p:nvSpPr>
            <p:spPr>
              <a:xfrm>
                <a:off x="94151" y="52387"/>
                <a:ext cx="227623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C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2</a:t>
                </a:r>
              </a:p>
            </p:txBody>
          </p:sp>
        </p:grpSp>
        <p:grpSp>
          <p:nvGrpSpPr>
            <p:cNvPr id="1018" name="Group 1018"/>
            <p:cNvGrpSpPr/>
            <p:nvPr/>
          </p:nvGrpSpPr>
          <p:grpSpPr>
            <a:xfrm>
              <a:off x="833437" y="2589212"/>
              <a:ext cx="415926" cy="428626"/>
              <a:chOff x="0" y="0"/>
              <a:chExt cx="415925" cy="428625"/>
            </a:xfrm>
          </p:grpSpPr>
          <p:sp>
            <p:nvSpPr>
              <p:cNvPr id="1016" name="Shape 1016"/>
              <p:cNvSpPr/>
              <p:nvPr/>
            </p:nvSpPr>
            <p:spPr>
              <a:xfrm>
                <a:off x="-1" y="0"/>
                <a:ext cx="415926" cy="428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1017" name="Shape 1017"/>
              <p:cNvSpPr/>
              <p:nvPr/>
            </p:nvSpPr>
            <p:spPr>
              <a:xfrm>
                <a:off x="94151" y="49212"/>
                <a:ext cx="227623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D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3</a:t>
                </a:r>
              </a:p>
            </p:txBody>
          </p:sp>
        </p:grpSp>
        <p:grpSp>
          <p:nvGrpSpPr>
            <p:cNvPr id="1021" name="Group 1021"/>
            <p:cNvGrpSpPr/>
            <p:nvPr/>
          </p:nvGrpSpPr>
          <p:grpSpPr>
            <a:xfrm>
              <a:off x="209550" y="2589212"/>
              <a:ext cx="417513" cy="428626"/>
              <a:chOff x="0" y="0"/>
              <a:chExt cx="417512" cy="428625"/>
            </a:xfrm>
          </p:grpSpPr>
          <p:sp>
            <p:nvSpPr>
              <p:cNvPr id="1019" name="Shape 1019"/>
              <p:cNvSpPr/>
              <p:nvPr/>
            </p:nvSpPr>
            <p:spPr>
              <a:xfrm>
                <a:off x="0" y="0"/>
                <a:ext cx="417513" cy="428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F9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1020" name="Shape 1020"/>
              <p:cNvSpPr/>
              <p:nvPr/>
            </p:nvSpPr>
            <p:spPr>
              <a:xfrm>
                <a:off x="92117" y="49212"/>
                <a:ext cx="233278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G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0</a:t>
                </a:r>
              </a:p>
            </p:txBody>
          </p:sp>
        </p:grpSp>
        <p:grpSp>
          <p:nvGrpSpPr>
            <p:cNvPr id="1024" name="Group 1024"/>
            <p:cNvGrpSpPr/>
            <p:nvPr/>
          </p:nvGrpSpPr>
          <p:grpSpPr>
            <a:xfrm>
              <a:off x="838199" y="3363912"/>
              <a:ext cx="415926" cy="434976"/>
              <a:chOff x="0" y="0"/>
              <a:chExt cx="415925" cy="434975"/>
            </a:xfrm>
          </p:grpSpPr>
          <p:sp>
            <p:nvSpPr>
              <p:cNvPr id="1022" name="Shape 1022"/>
              <p:cNvSpPr/>
              <p:nvPr/>
            </p:nvSpPr>
            <p:spPr>
              <a:xfrm>
                <a:off x="-1" y="0"/>
                <a:ext cx="415926" cy="434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F9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1023" name="Shape 1023"/>
              <p:cNvSpPr/>
              <p:nvPr/>
            </p:nvSpPr>
            <p:spPr>
              <a:xfrm>
                <a:off x="91324" y="52387"/>
                <a:ext cx="233277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G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0</a:t>
                </a:r>
              </a:p>
            </p:txBody>
          </p:sp>
        </p:grpSp>
        <p:sp>
          <p:nvSpPr>
            <p:cNvPr id="1025" name="Shape 1025"/>
            <p:cNvSpPr/>
            <p:nvPr/>
          </p:nvSpPr>
          <p:spPr>
            <a:xfrm>
              <a:off x="1041400" y="3027362"/>
              <a:ext cx="4763" cy="327026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1028" name="Group 1028"/>
            <p:cNvGrpSpPr/>
            <p:nvPr/>
          </p:nvGrpSpPr>
          <p:grpSpPr>
            <a:xfrm>
              <a:off x="1358899" y="2589212"/>
              <a:ext cx="415926" cy="428626"/>
              <a:chOff x="0" y="0"/>
              <a:chExt cx="415925" cy="428625"/>
            </a:xfrm>
          </p:grpSpPr>
          <p:sp>
            <p:nvSpPr>
              <p:cNvPr id="1026" name="Shape 1026"/>
              <p:cNvSpPr/>
              <p:nvPr/>
            </p:nvSpPr>
            <p:spPr>
              <a:xfrm>
                <a:off x="-1" y="0"/>
                <a:ext cx="415926" cy="428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F9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1027" name="Shape 1027"/>
              <p:cNvSpPr/>
              <p:nvPr/>
            </p:nvSpPr>
            <p:spPr>
              <a:xfrm>
                <a:off x="91324" y="49212"/>
                <a:ext cx="233277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G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0</a:t>
                </a:r>
              </a:p>
            </p:txBody>
          </p:sp>
        </p:grpSp>
        <p:grpSp>
          <p:nvGrpSpPr>
            <p:cNvPr id="1031" name="Group 1031"/>
            <p:cNvGrpSpPr/>
            <p:nvPr/>
          </p:nvGrpSpPr>
          <p:grpSpPr>
            <a:xfrm>
              <a:off x="1916112" y="2589212"/>
              <a:ext cx="415926" cy="428626"/>
              <a:chOff x="0" y="0"/>
              <a:chExt cx="415925" cy="428625"/>
            </a:xfrm>
          </p:grpSpPr>
          <p:sp>
            <p:nvSpPr>
              <p:cNvPr id="1029" name="Shape 1029"/>
              <p:cNvSpPr/>
              <p:nvPr/>
            </p:nvSpPr>
            <p:spPr>
              <a:xfrm>
                <a:off x="-1" y="0"/>
                <a:ext cx="415926" cy="428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1030" name="Shape 1030"/>
              <p:cNvSpPr/>
              <p:nvPr/>
            </p:nvSpPr>
            <p:spPr>
              <a:xfrm>
                <a:off x="96954" y="49212"/>
                <a:ext cx="222017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E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1</a:t>
                </a:r>
              </a:p>
            </p:txBody>
          </p:sp>
        </p:grpSp>
        <p:sp>
          <p:nvSpPr>
            <p:cNvPr id="1032" name="Shape 1032"/>
            <p:cNvSpPr/>
            <p:nvPr/>
          </p:nvSpPr>
          <p:spPr>
            <a:xfrm flipH="1">
              <a:off x="1566862" y="2197100"/>
              <a:ext cx="1588" cy="382588"/>
            </a:xfrm>
            <a:prstGeom prst="line">
              <a:avLst/>
            </a:prstGeom>
            <a:noFill/>
            <a:ln w="38100" cap="flat">
              <a:solidFill>
                <a:srgbClr val="FF273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033" name="Shape 1033"/>
            <p:cNvSpPr/>
            <p:nvPr/>
          </p:nvSpPr>
          <p:spPr>
            <a:xfrm>
              <a:off x="1716087" y="2133600"/>
              <a:ext cx="407988" cy="446088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1036" name="Group 1036"/>
            <p:cNvGrpSpPr/>
            <p:nvPr/>
          </p:nvGrpSpPr>
          <p:grpSpPr>
            <a:xfrm>
              <a:off x="1916112" y="3363912"/>
              <a:ext cx="415926" cy="434976"/>
              <a:chOff x="0" y="0"/>
              <a:chExt cx="415925" cy="434975"/>
            </a:xfrm>
          </p:grpSpPr>
          <p:sp>
            <p:nvSpPr>
              <p:cNvPr id="1034" name="Shape 1034"/>
              <p:cNvSpPr/>
              <p:nvPr/>
            </p:nvSpPr>
            <p:spPr>
              <a:xfrm>
                <a:off x="-1" y="0"/>
                <a:ext cx="415926" cy="434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F9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1035" name="Shape 1035"/>
              <p:cNvSpPr/>
              <p:nvPr/>
            </p:nvSpPr>
            <p:spPr>
              <a:xfrm>
                <a:off x="91324" y="52387"/>
                <a:ext cx="233277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G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0</a:t>
                </a:r>
              </a:p>
            </p:txBody>
          </p:sp>
        </p:grpSp>
        <p:sp>
          <p:nvSpPr>
            <p:cNvPr id="1037" name="Shape 1037"/>
            <p:cNvSpPr/>
            <p:nvPr/>
          </p:nvSpPr>
          <p:spPr>
            <a:xfrm>
              <a:off x="2124075" y="3027362"/>
              <a:ext cx="1588" cy="327026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038" name="Shape 1038"/>
            <p:cNvSpPr/>
            <p:nvPr/>
          </p:nvSpPr>
          <p:spPr>
            <a:xfrm>
              <a:off x="1166812" y="1447800"/>
              <a:ext cx="139701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  <p:sp>
          <p:nvSpPr>
            <p:cNvPr id="1039" name="Shape 1039"/>
            <p:cNvSpPr/>
            <p:nvPr/>
          </p:nvSpPr>
          <p:spPr>
            <a:xfrm>
              <a:off x="1000125" y="2290762"/>
              <a:ext cx="139700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  <p:sp>
          <p:nvSpPr>
            <p:cNvPr id="1040" name="Shape 1040"/>
            <p:cNvSpPr/>
            <p:nvPr/>
          </p:nvSpPr>
          <p:spPr>
            <a:xfrm>
              <a:off x="868362" y="3121025"/>
              <a:ext cx="139701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  <p:sp>
          <p:nvSpPr>
            <p:cNvPr id="1041" name="Shape 1041"/>
            <p:cNvSpPr/>
            <p:nvPr/>
          </p:nvSpPr>
          <p:spPr>
            <a:xfrm flipH="1">
              <a:off x="3040062" y="1295400"/>
              <a:ext cx="393701" cy="447676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042" name="Shape 1042"/>
            <p:cNvSpPr/>
            <p:nvPr/>
          </p:nvSpPr>
          <p:spPr>
            <a:xfrm>
              <a:off x="4002087" y="1447800"/>
              <a:ext cx="139701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  <p:sp>
          <p:nvSpPr>
            <p:cNvPr id="1043" name="Shape 1043"/>
            <p:cNvSpPr/>
            <p:nvPr/>
          </p:nvSpPr>
          <p:spPr>
            <a:xfrm>
              <a:off x="3835400" y="2290762"/>
              <a:ext cx="139700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4</a:t>
              </a:r>
            </a:p>
          </p:txBody>
        </p:sp>
        <p:sp>
          <p:nvSpPr>
            <p:cNvPr id="1044" name="Shape 1044"/>
            <p:cNvSpPr/>
            <p:nvPr/>
          </p:nvSpPr>
          <p:spPr>
            <a:xfrm>
              <a:off x="3327400" y="1447800"/>
              <a:ext cx="139700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  <p:grpSp>
          <p:nvGrpSpPr>
            <p:cNvPr id="1047" name="Group 1047"/>
            <p:cNvGrpSpPr/>
            <p:nvPr/>
          </p:nvGrpSpPr>
          <p:grpSpPr>
            <a:xfrm>
              <a:off x="3373437" y="914400"/>
              <a:ext cx="415926" cy="434976"/>
              <a:chOff x="0" y="0"/>
              <a:chExt cx="415925" cy="434975"/>
            </a:xfrm>
          </p:grpSpPr>
          <p:sp>
            <p:nvSpPr>
              <p:cNvPr id="1045" name="Shape 1045"/>
              <p:cNvSpPr/>
              <p:nvPr/>
            </p:nvSpPr>
            <p:spPr>
              <a:xfrm>
                <a:off x="-1" y="0"/>
                <a:ext cx="415926" cy="434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1046" name="Shape 1046"/>
              <p:cNvSpPr/>
              <p:nvPr/>
            </p:nvSpPr>
            <p:spPr>
              <a:xfrm>
                <a:off x="94152" y="52387"/>
                <a:ext cx="227622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C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2</a:t>
                </a:r>
              </a:p>
            </p:txBody>
          </p:sp>
        </p:grpSp>
        <p:grpSp>
          <p:nvGrpSpPr>
            <p:cNvPr id="1050" name="Group 1050"/>
            <p:cNvGrpSpPr/>
            <p:nvPr/>
          </p:nvGrpSpPr>
          <p:grpSpPr>
            <a:xfrm>
              <a:off x="2832099" y="1752600"/>
              <a:ext cx="415926" cy="434976"/>
              <a:chOff x="0" y="0"/>
              <a:chExt cx="415925" cy="434975"/>
            </a:xfrm>
          </p:grpSpPr>
          <p:sp>
            <p:nvSpPr>
              <p:cNvPr id="1048" name="Shape 1048"/>
              <p:cNvSpPr/>
              <p:nvPr/>
            </p:nvSpPr>
            <p:spPr>
              <a:xfrm>
                <a:off x="-1" y="0"/>
                <a:ext cx="415926" cy="434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1049" name="Shape 1049"/>
              <p:cNvSpPr/>
              <p:nvPr/>
            </p:nvSpPr>
            <p:spPr>
              <a:xfrm>
                <a:off x="94152" y="52387"/>
                <a:ext cx="227622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D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3</a:t>
                </a:r>
              </a:p>
            </p:txBody>
          </p:sp>
        </p:grpSp>
        <p:grpSp>
          <p:nvGrpSpPr>
            <p:cNvPr id="1053" name="Group 1053"/>
            <p:cNvGrpSpPr/>
            <p:nvPr/>
          </p:nvGrpSpPr>
          <p:grpSpPr>
            <a:xfrm>
              <a:off x="2832099" y="2589212"/>
              <a:ext cx="415926" cy="428626"/>
              <a:chOff x="0" y="0"/>
              <a:chExt cx="415925" cy="428625"/>
            </a:xfrm>
          </p:grpSpPr>
          <p:sp>
            <p:nvSpPr>
              <p:cNvPr id="1051" name="Shape 1051"/>
              <p:cNvSpPr/>
              <p:nvPr/>
            </p:nvSpPr>
            <p:spPr>
              <a:xfrm>
                <a:off x="-1" y="0"/>
                <a:ext cx="415926" cy="428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F9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1052" name="Shape 1052"/>
              <p:cNvSpPr/>
              <p:nvPr/>
            </p:nvSpPr>
            <p:spPr>
              <a:xfrm>
                <a:off x="91324" y="49212"/>
                <a:ext cx="233278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G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0</a:t>
                </a:r>
              </a:p>
            </p:txBody>
          </p:sp>
        </p:grpSp>
        <p:sp>
          <p:nvSpPr>
            <p:cNvPr id="1054" name="Shape 1054"/>
            <p:cNvSpPr/>
            <p:nvPr/>
          </p:nvSpPr>
          <p:spPr>
            <a:xfrm>
              <a:off x="3040062" y="2197100"/>
              <a:ext cx="1588" cy="382588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1057" name="Group 1057"/>
            <p:cNvGrpSpPr/>
            <p:nvPr/>
          </p:nvGrpSpPr>
          <p:grpSpPr>
            <a:xfrm>
              <a:off x="3371849" y="1752600"/>
              <a:ext cx="415926" cy="434976"/>
              <a:chOff x="0" y="0"/>
              <a:chExt cx="415925" cy="434975"/>
            </a:xfrm>
          </p:grpSpPr>
          <p:sp>
            <p:nvSpPr>
              <p:cNvPr id="1055" name="Shape 1055"/>
              <p:cNvSpPr/>
              <p:nvPr/>
            </p:nvSpPr>
            <p:spPr>
              <a:xfrm>
                <a:off x="-1" y="0"/>
                <a:ext cx="415926" cy="434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F9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1056" name="Shape 1056"/>
              <p:cNvSpPr/>
              <p:nvPr/>
            </p:nvSpPr>
            <p:spPr>
              <a:xfrm>
                <a:off x="91324" y="52387"/>
                <a:ext cx="233278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G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0</a:t>
                </a:r>
              </a:p>
            </p:txBody>
          </p:sp>
        </p:grpSp>
        <p:grpSp>
          <p:nvGrpSpPr>
            <p:cNvPr id="1060" name="Group 1060"/>
            <p:cNvGrpSpPr/>
            <p:nvPr/>
          </p:nvGrpSpPr>
          <p:grpSpPr>
            <a:xfrm>
              <a:off x="3938587" y="1752600"/>
              <a:ext cx="415926" cy="434976"/>
              <a:chOff x="0" y="0"/>
              <a:chExt cx="415925" cy="434975"/>
            </a:xfrm>
          </p:grpSpPr>
          <p:sp>
            <p:nvSpPr>
              <p:cNvPr id="1058" name="Shape 1058"/>
              <p:cNvSpPr/>
              <p:nvPr/>
            </p:nvSpPr>
            <p:spPr>
              <a:xfrm>
                <a:off x="-1" y="0"/>
                <a:ext cx="415926" cy="434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1059" name="Shape 1059"/>
              <p:cNvSpPr/>
              <p:nvPr/>
            </p:nvSpPr>
            <p:spPr>
              <a:xfrm>
                <a:off x="96954" y="52387"/>
                <a:ext cx="222017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E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1</a:t>
                </a:r>
              </a:p>
            </p:txBody>
          </p:sp>
        </p:grpSp>
        <p:sp>
          <p:nvSpPr>
            <p:cNvPr id="1061" name="Shape 1061"/>
            <p:cNvSpPr/>
            <p:nvPr/>
          </p:nvSpPr>
          <p:spPr>
            <a:xfrm flipH="1">
              <a:off x="3579812" y="1358900"/>
              <a:ext cx="1588" cy="384176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062" name="Shape 1062"/>
            <p:cNvSpPr/>
            <p:nvPr/>
          </p:nvSpPr>
          <p:spPr>
            <a:xfrm>
              <a:off x="3729037" y="1295400"/>
              <a:ext cx="417513" cy="447676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1065" name="Group 1065"/>
            <p:cNvGrpSpPr/>
            <p:nvPr/>
          </p:nvGrpSpPr>
          <p:grpSpPr>
            <a:xfrm>
              <a:off x="3938587" y="2589212"/>
              <a:ext cx="415926" cy="428626"/>
              <a:chOff x="0" y="0"/>
              <a:chExt cx="415925" cy="428625"/>
            </a:xfrm>
          </p:grpSpPr>
          <p:sp>
            <p:nvSpPr>
              <p:cNvPr id="1063" name="Shape 1063"/>
              <p:cNvSpPr/>
              <p:nvPr/>
            </p:nvSpPr>
            <p:spPr>
              <a:xfrm>
                <a:off x="-1" y="0"/>
                <a:ext cx="415926" cy="428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F9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1064" name="Shape 1064"/>
              <p:cNvSpPr/>
              <p:nvPr/>
            </p:nvSpPr>
            <p:spPr>
              <a:xfrm>
                <a:off x="91324" y="49212"/>
                <a:ext cx="233278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G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0</a:t>
                </a:r>
              </a:p>
            </p:txBody>
          </p:sp>
        </p:grpSp>
        <p:sp>
          <p:nvSpPr>
            <p:cNvPr id="1066" name="Shape 1066"/>
            <p:cNvSpPr/>
            <p:nvPr/>
          </p:nvSpPr>
          <p:spPr>
            <a:xfrm>
              <a:off x="4146550" y="2197100"/>
              <a:ext cx="1588" cy="382588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067" name="Shape 1067"/>
            <p:cNvSpPr/>
            <p:nvPr/>
          </p:nvSpPr>
          <p:spPr>
            <a:xfrm>
              <a:off x="2971800" y="1447800"/>
              <a:ext cx="139700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  <p:sp>
          <p:nvSpPr>
            <p:cNvPr id="1068" name="Shape 1068"/>
            <p:cNvSpPr/>
            <p:nvPr/>
          </p:nvSpPr>
          <p:spPr>
            <a:xfrm>
              <a:off x="2819400" y="2290762"/>
              <a:ext cx="139700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  <p:sp>
          <p:nvSpPr>
            <p:cNvPr id="1069" name="Shape 1069"/>
            <p:cNvSpPr/>
            <p:nvPr/>
          </p:nvSpPr>
          <p:spPr>
            <a:xfrm>
              <a:off x="6353175" y="1295400"/>
              <a:ext cx="517525" cy="447676"/>
            </a:xfrm>
            <a:prstGeom prst="line">
              <a:avLst/>
            </a:prstGeom>
            <a:noFill/>
            <a:ln w="38100" cap="flat">
              <a:solidFill>
                <a:srgbClr val="FF273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1072" name="Group 1072"/>
            <p:cNvGrpSpPr/>
            <p:nvPr/>
          </p:nvGrpSpPr>
          <p:grpSpPr>
            <a:xfrm>
              <a:off x="5995987" y="914400"/>
              <a:ext cx="417514" cy="434976"/>
              <a:chOff x="0" y="0"/>
              <a:chExt cx="417512" cy="434975"/>
            </a:xfrm>
          </p:grpSpPr>
          <p:sp>
            <p:nvSpPr>
              <p:cNvPr id="1070" name="Shape 1070"/>
              <p:cNvSpPr/>
              <p:nvPr/>
            </p:nvSpPr>
            <p:spPr>
              <a:xfrm>
                <a:off x="0" y="0"/>
                <a:ext cx="417513" cy="434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1071" name="Shape 1071"/>
              <p:cNvSpPr/>
              <p:nvPr/>
            </p:nvSpPr>
            <p:spPr>
              <a:xfrm>
                <a:off x="97748" y="52387"/>
                <a:ext cx="222017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B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2</a:t>
                </a:r>
              </a:p>
            </p:txBody>
          </p:sp>
        </p:grpSp>
        <p:sp>
          <p:nvSpPr>
            <p:cNvPr id="1073" name="Shape 1073"/>
            <p:cNvSpPr/>
            <p:nvPr/>
          </p:nvSpPr>
          <p:spPr>
            <a:xfrm>
              <a:off x="4991100" y="533400"/>
              <a:ext cx="139700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  <p:sp>
          <p:nvSpPr>
            <p:cNvPr id="1074" name="Shape 1074"/>
            <p:cNvSpPr/>
            <p:nvPr/>
          </p:nvSpPr>
          <p:spPr>
            <a:xfrm flipH="1">
              <a:off x="5621337" y="1295400"/>
              <a:ext cx="436563" cy="447676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075" name="Shape 1075"/>
            <p:cNvSpPr/>
            <p:nvPr/>
          </p:nvSpPr>
          <p:spPr>
            <a:xfrm flipH="1">
              <a:off x="5035550" y="2133600"/>
              <a:ext cx="438150" cy="446088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076" name="Shape 1076"/>
            <p:cNvSpPr/>
            <p:nvPr/>
          </p:nvSpPr>
          <p:spPr>
            <a:xfrm>
              <a:off x="6008687" y="2290762"/>
              <a:ext cx="139701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  <p:grpSp>
          <p:nvGrpSpPr>
            <p:cNvPr id="1079" name="Group 1079"/>
            <p:cNvGrpSpPr/>
            <p:nvPr/>
          </p:nvGrpSpPr>
          <p:grpSpPr>
            <a:xfrm>
              <a:off x="5413375" y="1752600"/>
              <a:ext cx="417513" cy="434976"/>
              <a:chOff x="0" y="0"/>
              <a:chExt cx="417512" cy="434975"/>
            </a:xfrm>
          </p:grpSpPr>
          <p:sp>
            <p:nvSpPr>
              <p:cNvPr id="1077" name="Shape 1077"/>
              <p:cNvSpPr/>
              <p:nvPr/>
            </p:nvSpPr>
            <p:spPr>
              <a:xfrm>
                <a:off x="0" y="0"/>
                <a:ext cx="417513" cy="434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1078" name="Shape 1078"/>
              <p:cNvSpPr/>
              <p:nvPr/>
            </p:nvSpPr>
            <p:spPr>
              <a:xfrm>
                <a:off x="94945" y="52387"/>
                <a:ext cx="227623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C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2</a:t>
                </a:r>
              </a:p>
            </p:txBody>
          </p:sp>
        </p:grpSp>
        <p:grpSp>
          <p:nvGrpSpPr>
            <p:cNvPr id="1082" name="Group 1082"/>
            <p:cNvGrpSpPr/>
            <p:nvPr/>
          </p:nvGrpSpPr>
          <p:grpSpPr>
            <a:xfrm>
              <a:off x="4827587" y="2589212"/>
              <a:ext cx="415926" cy="428626"/>
              <a:chOff x="0" y="0"/>
              <a:chExt cx="415925" cy="428625"/>
            </a:xfrm>
          </p:grpSpPr>
          <p:sp>
            <p:nvSpPr>
              <p:cNvPr id="1080" name="Shape 1080"/>
              <p:cNvSpPr/>
              <p:nvPr/>
            </p:nvSpPr>
            <p:spPr>
              <a:xfrm>
                <a:off x="-1" y="0"/>
                <a:ext cx="415926" cy="428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1081" name="Shape 1081"/>
              <p:cNvSpPr/>
              <p:nvPr/>
            </p:nvSpPr>
            <p:spPr>
              <a:xfrm>
                <a:off x="94152" y="49212"/>
                <a:ext cx="227622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D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3</a:t>
                </a:r>
              </a:p>
            </p:txBody>
          </p:sp>
        </p:grpSp>
        <p:grpSp>
          <p:nvGrpSpPr>
            <p:cNvPr id="1085" name="Group 1085"/>
            <p:cNvGrpSpPr/>
            <p:nvPr/>
          </p:nvGrpSpPr>
          <p:grpSpPr>
            <a:xfrm>
              <a:off x="4827587" y="3363912"/>
              <a:ext cx="415926" cy="434976"/>
              <a:chOff x="0" y="0"/>
              <a:chExt cx="415925" cy="434975"/>
            </a:xfrm>
          </p:grpSpPr>
          <p:sp>
            <p:nvSpPr>
              <p:cNvPr id="1083" name="Shape 1083"/>
              <p:cNvSpPr/>
              <p:nvPr/>
            </p:nvSpPr>
            <p:spPr>
              <a:xfrm>
                <a:off x="-1" y="0"/>
                <a:ext cx="415926" cy="434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F9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1084" name="Shape 1084"/>
              <p:cNvSpPr/>
              <p:nvPr/>
            </p:nvSpPr>
            <p:spPr>
              <a:xfrm>
                <a:off x="91324" y="52387"/>
                <a:ext cx="233278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G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0</a:t>
                </a:r>
              </a:p>
            </p:txBody>
          </p:sp>
        </p:grpSp>
        <p:sp>
          <p:nvSpPr>
            <p:cNvPr id="1086" name="Shape 1086"/>
            <p:cNvSpPr/>
            <p:nvPr/>
          </p:nvSpPr>
          <p:spPr>
            <a:xfrm>
              <a:off x="5035550" y="3027362"/>
              <a:ext cx="1588" cy="327026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1089" name="Group 1089"/>
            <p:cNvGrpSpPr/>
            <p:nvPr/>
          </p:nvGrpSpPr>
          <p:grpSpPr>
            <a:xfrm>
              <a:off x="5411787" y="2589212"/>
              <a:ext cx="415926" cy="428626"/>
              <a:chOff x="0" y="0"/>
              <a:chExt cx="415925" cy="428625"/>
            </a:xfrm>
          </p:grpSpPr>
          <p:sp>
            <p:nvSpPr>
              <p:cNvPr id="1087" name="Shape 1087"/>
              <p:cNvSpPr/>
              <p:nvPr/>
            </p:nvSpPr>
            <p:spPr>
              <a:xfrm>
                <a:off x="-1" y="0"/>
                <a:ext cx="415926" cy="428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F9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1088" name="Shape 1088"/>
              <p:cNvSpPr/>
              <p:nvPr/>
            </p:nvSpPr>
            <p:spPr>
              <a:xfrm>
                <a:off x="91324" y="49212"/>
                <a:ext cx="233278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G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0</a:t>
                </a:r>
              </a:p>
            </p:txBody>
          </p:sp>
        </p:grpSp>
        <p:grpSp>
          <p:nvGrpSpPr>
            <p:cNvPr id="1092" name="Group 1092"/>
            <p:cNvGrpSpPr/>
            <p:nvPr/>
          </p:nvGrpSpPr>
          <p:grpSpPr>
            <a:xfrm>
              <a:off x="5995987" y="2589212"/>
              <a:ext cx="417514" cy="428626"/>
              <a:chOff x="0" y="0"/>
              <a:chExt cx="417512" cy="428625"/>
            </a:xfrm>
          </p:grpSpPr>
          <p:sp>
            <p:nvSpPr>
              <p:cNvPr id="1090" name="Shape 1090"/>
              <p:cNvSpPr/>
              <p:nvPr/>
            </p:nvSpPr>
            <p:spPr>
              <a:xfrm>
                <a:off x="0" y="0"/>
                <a:ext cx="417513" cy="428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1091" name="Shape 1091"/>
              <p:cNvSpPr/>
              <p:nvPr/>
            </p:nvSpPr>
            <p:spPr>
              <a:xfrm>
                <a:off x="97748" y="49212"/>
                <a:ext cx="222017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E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1</a:t>
                </a:r>
              </a:p>
            </p:txBody>
          </p:sp>
        </p:grpSp>
        <p:sp>
          <p:nvSpPr>
            <p:cNvPr id="1093" name="Shape 1093"/>
            <p:cNvSpPr/>
            <p:nvPr/>
          </p:nvSpPr>
          <p:spPr>
            <a:xfrm flipH="1">
              <a:off x="5619750" y="2197100"/>
              <a:ext cx="1588" cy="382588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094" name="Shape 1094"/>
            <p:cNvSpPr/>
            <p:nvPr/>
          </p:nvSpPr>
          <p:spPr>
            <a:xfrm>
              <a:off x="5768975" y="2133600"/>
              <a:ext cx="436563" cy="446088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grpSp>
          <p:nvGrpSpPr>
            <p:cNvPr id="1097" name="Group 1097"/>
            <p:cNvGrpSpPr/>
            <p:nvPr/>
          </p:nvGrpSpPr>
          <p:grpSpPr>
            <a:xfrm>
              <a:off x="5995987" y="3363912"/>
              <a:ext cx="417514" cy="434976"/>
              <a:chOff x="0" y="0"/>
              <a:chExt cx="417512" cy="434975"/>
            </a:xfrm>
          </p:grpSpPr>
          <p:sp>
            <p:nvSpPr>
              <p:cNvPr id="1095" name="Shape 1095"/>
              <p:cNvSpPr/>
              <p:nvPr/>
            </p:nvSpPr>
            <p:spPr>
              <a:xfrm>
                <a:off x="0" y="0"/>
                <a:ext cx="417513" cy="434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F9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1096" name="Shape 1096"/>
              <p:cNvSpPr/>
              <p:nvPr/>
            </p:nvSpPr>
            <p:spPr>
              <a:xfrm>
                <a:off x="92118" y="52387"/>
                <a:ext cx="233277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G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0</a:t>
                </a:r>
              </a:p>
            </p:txBody>
          </p:sp>
        </p:grpSp>
        <p:sp>
          <p:nvSpPr>
            <p:cNvPr id="1098" name="Shape 1098"/>
            <p:cNvSpPr/>
            <p:nvPr/>
          </p:nvSpPr>
          <p:spPr>
            <a:xfrm>
              <a:off x="6205537" y="3027362"/>
              <a:ext cx="1588" cy="327026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099" name="Shape 1099"/>
            <p:cNvSpPr/>
            <p:nvPr/>
          </p:nvSpPr>
          <p:spPr>
            <a:xfrm>
              <a:off x="5029200" y="2290762"/>
              <a:ext cx="139700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1</a:t>
              </a:r>
            </a:p>
          </p:txBody>
        </p:sp>
        <p:sp>
          <p:nvSpPr>
            <p:cNvPr id="1100" name="Shape 1100"/>
            <p:cNvSpPr/>
            <p:nvPr/>
          </p:nvSpPr>
          <p:spPr>
            <a:xfrm>
              <a:off x="4800600" y="3121025"/>
              <a:ext cx="139700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  <p:sp>
          <p:nvSpPr>
            <p:cNvPr id="1101" name="Shape 1101"/>
            <p:cNvSpPr/>
            <p:nvPr/>
          </p:nvSpPr>
          <p:spPr>
            <a:xfrm>
              <a:off x="6583362" y="1863725"/>
              <a:ext cx="139701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4</a:t>
              </a:r>
            </a:p>
          </p:txBody>
        </p:sp>
        <p:grpSp>
          <p:nvGrpSpPr>
            <p:cNvPr id="1104" name="Group 1104"/>
            <p:cNvGrpSpPr/>
            <p:nvPr/>
          </p:nvGrpSpPr>
          <p:grpSpPr>
            <a:xfrm>
              <a:off x="6662737" y="1752600"/>
              <a:ext cx="417514" cy="434976"/>
              <a:chOff x="0" y="0"/>
              <a:chExt cx="417512" cy="434975"/>
            </a:xfrm>
          </p:grpSpPr>
          <p:sp>
            <p:nvSpPr>
              <p:cNvPr id="1102" name="Shape 1102"/>
              <p:cNvSpPr/>
              <p:nvPr/>
            </p:nvSpPr>
            <p:spPr>
              <a:xfrm>
                <a:off x="0" y="0"/>
                <a:ext cx="417513" cy="434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FA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1103" name="Shape 1103"/>
              <p:cNvSpPr/>
              <p:nvPr/>
            </p:nvSpPr>
            <p:spPr>
              <a:xfrm>
                <a:off x="97748" y="52387"/>
                <a:ext cx="222016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E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1</a:t>
                </a:r>
              </a:p>
            </p:txBody>
          </p:sp>
        </p:grpSp>
        <p:grpSp>
          <p:nvGrpSpPr>
            <p:cNvPr id="1107" name="Group 1107"/>
            <p:cNvGrpSpPr/>
            <p:nvPr/>
          </p:nvGrpSpPr>
          <p:grpSpPr>
            <a:xfrm>
              <a:off x="6662737" y="2589212"/>
              <a:ext cx="417514" cy="428626"/>
              <a:chOff x="0" y="0"/>
              <a:chExt cx="417512" cy="428625"/>
            </a:xfrm>
          </p:grpSpPr>
          <p:sp>
            <p:nvSpPr>
              <p:cNvPr id="1105" name="Shape 1105"/>
              <p:cNvSpPr/>
              <p:nvPr/>
            </p:nvSpPr>
            <p:spPr>
              <a:xfrm>
                <a:off x="0" y="0"/>
                <a:ext cx="417513" cy="428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F900"/>
              </a:solidFill>
              <a:ln w="19050" cap="flat">
                <a:solidFill>
                  <a:srgbClr val="00032B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</a:defRPr>
                </a:pPr>
              </a:p>
            </p:txBody>
          </p:sp>
          <p:sp>
            <p:nvSpPr>
              <p:cNvPr id="1106" name="Shape 1106"/>
              <p:cNvSpPr/>
              <p:nvPr/>
            </p:nvSpPr>
            <p:spPr>
              <a:xfrm>
                <a:off x="92117" y="49212"/>
                <a:ext cx="233278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/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b="1"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G</a:t>
                </a:r>
                <a:endParaRPr b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 marL="39949" marR="39949" algn="ctr">
                  <a:buClr>
                    <a:srgbClr val="00032B"/>
                  </a:buClr>
                  <a:buFont typeface="Times"/>
                  <a:defRPr sz="1800">
                    <a:uFillTx/>
                  </a:defRPr>
                </a:pPr>
                <a:r>
                  <a:rPr sz="800">
                    <a:solidFill>
                      <a:srgbClr val="00032B"/>
                    </a:solidFill>
                    <a:uFill>
                      <a:solidFill>
                        <a:srgbClr val="00032B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0</a:t>
                </a:r>
              </a:p>
            </p:txBody>
          </p:sp>
        </p:grpSp>
        <p:sp>
          <p:nvSpPr>
            <p:cNvPr id="1108" name="Shape 1108"/>
            <p:cNvSpPr/>
            <p:nvPr/>
          </p:nvSpPr>
          <p:spPr>
            <a:xfrm>
              <a:off x="6870700" y="2197100"/>
              <a:ext cx="1588" cy="382588"/>
            </a:xfrm>
            <a:prstGeom prst="line">
              <a:avLst/>
            </a:prstGeom>
            <a:noFill/>
            <a:ln w="9525" cap="flat">
              <a:solidFill>
                <a:srgbClr val="00032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109" name="Shape 1109"/>
            <p:cNvSpPr/>
            <p:nvPr/>
          </p:nvSpPr>
          <p:spPr>
            <a:xfrm>
              <a:off x="5426075" y="2292350"/>
              <a:ext cx="139700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2</a:t>
              </a:r>
            </a:p>
          </p:txBody>
        </p:sp>
        <p:sp>
          <p:nvSpPr>
            <p:cNvPr id="1110" name="Shape 1110"/>
            <p:cNvSpPr/>
            <p:nvPr/>
          </p:nvSpPr>
          <p:spPr>
            <a:xfrm>
              <a:off x="6623050" y="2290762"/>
              <a:ext cx="139700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4</a:t>
              </a:r>
            </a:p>
          </p:txBody>
        </p:sp>
        <p:sp>
          <p:nvSpPr>
            <p:cNvPr id="1111" name="Shape 1111"/>
            <p:cNvSpPr/>
            <p:nvPr/>
          </p:nvSpPr>
          <p:spPr>
            <a:xfrm>
              <a:off x="5580062" y="1447800"/>
              <a:ext cx="139701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  <p:sp>
          <p:nvSpPr>
            <p:cNvPr id="1112" name="Shape 1112"/>
            <p:cNvSpPr/>
            <p:nvPr/>
          </p:nvSpPr>
          <p:spPr>
            <a:xfrm>
              <a:off x="6318250" y="1447800"/>
              <a:ext cx="139700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3</a:t>
              </a:r>
            </a:p>
          </p:txBody>
        </p:sp>
        <p:sp>
          <p:nvSpPr>
            <p:cNvPr id="1113" name="Shape 1113"/>
            <p:cNvSpPr/>
            <p:nvPr/>
          </p:nvSpPr>
          <p:spPr>
            <a:xfrm>
              <a:off x="5937250" y="3121025"/>
              <a:ext cx="139700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32B"/>
                </a:buClr>
                <a:buFont typeface="Times"/>
                <a:def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  <a:uFillTx/>
                </a:defRPr>
              </a:pPr>
              <a:r>
                <a:rPr i="1" sz="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4</a:t>
              </a:r>
            </a:p>
          </p:txBody>
        </p:sp>
      </p:grpSp>
      <p:sp>
        <p:nvSpPr>
          <p:cNvPr id="1115" name="Shape 1115"/>
          <p:cNvSpPr/>
          <p:nvPr>
            <p:ph type="sldNum" sz="quarter" idx="2"/>
          </p:nvPr>
        </p:nvSpPr>
        <p:spPr>
          <a:xfrm rot="20250106">
            <a:off x="7076768" y="6325219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Shape 1117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General Tree Search Algorithm</a:t>
            </a:r>
          </a:p>
        </p:txBody>
      </p:sp>
      <p:sp>
        <p:nvSpPr>
          <p:cNvPr id="1118" name="Shape 1118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generate the first node from the initial state of the problem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repeat 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return failure if there are no more nodes in the fringe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examine the current node; if it’s a goal, return the solution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expand the current node, and add the new nodes to the fringe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0" indent="349250">
              <a:buSzTx/>
              <a:buNone/>
              <a:defRPr>
                <a:solidFill>
                  <a:srgbClr val="000000"/>
                </a:solidFill>
                <a:uFillTx/>
              </a:defRPr>
            </a:pPr>
            <a:r>
              <a:rPr i="1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Note: This method is called “General-Search” in earlier AIMA editions</a:t>
            </a:r>
          </a:p>
        </p:txBody>
      </p:sp>
      <p:sp>
        <p:nvSpPr>
          <p:cNvPr id="1119" name="Shape 111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Shape 112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</a:t>
            </a:r>
          </a:p>
        </p:txBody>
      </p:sp>
      <p:sp>
        <p:nvSpPr>
          <p:cNvPr id="1122" name="Shape 1122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34950" indent="-234950" defTabSz="676655">
              <a:spcBef>
                <a:spcPts val="1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48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Reviewing Opportunity</a:t>
            </a:r>
            <a:endParaRPr sz="148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482587" indent="-224142" defTabSz="676655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3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LS-VisionDraughts: Improving the Performance of an Agent for Checkers by Integrating Computational Intelligence, Reinforcement Learning and a Powerful Search Method </a:t>
            </a:r>
            <a:endParaRPr sz="133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693363" indent="-185871" defTabSz="676655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8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 Keywords: Artificial Intelligence; Artificial Neural Network; Machine Learning; Reinforcement Learning; Evolutionary Algorithms; Genetic Algorithms; Temporal Differences; Game Theory</a:t>
            </a:r>
            <a:endParaRPr sz="118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234950" indent="-234950" defTabSz="676655">
              <a:spcBef>
                <a:spcPts val="1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48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Assignments</a:t>
            </a:r>
            <a:endParaRPr sz="148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482587" indent="-224142" defTabSz="676655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3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A1: Search Algorithms available, deadline Thu, Oct. 24</a:t>
            </a:r>
            <a:endParaRPr sz="133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693363" indent="-185871" defTabSz="676655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8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uniform cost, best-first (greedy), A*</a:t>
            </a:r>
            <a:endParaRPr sz="118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234950" indent="-234950" defTabSz="676655">
              <a:spcBef>
                <a:spcPts val="1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48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AI Nugget presentations</a:t>
            </a:r>
            <a:endParaRPr sz="148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482587" indent="-224142" defTabSz="676655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3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select presentation dates and topics</a:t>
            </a:r>
            <a:endParaRPr sz="133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693363" indent="-185871" defTabSz="676655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8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 may start assigning dates/topics later this week</a:t>
            </a:r>
            <a:endParaRPr sz="118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693363" indent="-185871" defTabSz="676655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8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started grading proposals</a:t>
            </a:r>
            <a:endParaRPr sz="118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482587" indent="-224142" defTabSz="676655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3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Section 1</a:t>
            </a:r>
            <a:endParaRPr sz="133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693363" indent="-185871" defTabSz="676655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8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Mark Lerner: Google’s Neural Network, Cats, and AI in Search</a:t>
            </a:r>
            <a:endParaRPr sz="118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482587" indent="-224142" defTabSz="676655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3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Section 3</a:t>
            </a:r>
            <a:endParaRPr sz="133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693363" indent="-185871" defTabSz="676655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8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Wittmann Fernando: Maximum Power Point Tracking (MPPT) in Photovoltaic Systems Using AI Techniques</a:t>
            </a:r>
            <a:endParaRPr sz="118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693363" indent="-185871" defTabSz="676655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8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Winkleblack, Scott: Watson and Question Answering Systems</a:t>
            </a:r>
            <a:endParaRPr sz="118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693363" indent="-185871" defTabSz="676655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8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Allen Korenevsky: Behavioral Targeting: From relevant ads to products we'll buy based on our online actions</a:t>
            </a:r>
          </a:p>
        </p:txBody>
      </p:sp>
      <p:sp>
        <p:nvSpPr>
          <p:cNvPr id="1123" name="Shape 1123"/>
          <p:cNvSpPr/>
          <p:nvPr>
            <p:ph type="sldNum" sz="quarter" idx="2"/>
          </p:nvPr>
        </p:nvSpPr>
        <p:spPr>
          <a:xfrm rot="20077841">
            <a:off x="7098556" y="6249605"/>
            <a:ext cx="182080" cy="2240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Shape 112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General Tree Search Algorithm</a:t>
            </a:r>
          </a:p>
        </p:txBody>
      </p:sp>
      <p:sp>
        <p:nvSpPr>
          <p:cNvPr id="1126" name="Shape 1126"/>
          <p:cNvSpPr/>
          <p:nvPr>
            <p:ph type="body" idx="1"/>
          </p:nvPr>
        </p:nvSpPr>
        <p:spPr>
          <a:prstGeom prst="rect">
            <a:avLst/>
          </a:prstGeom>
          <a:solidFill>
            <a:srgbClr val="FEFCDD"/>
          </a:solidFill>
        </p:spPr>
        <p:txBody>
          <a:bodyPr/>
          <a:lstStyle/>
          <a:p>
            <a:pPr lvl="0" marL="325436" indent="-285750"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function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TREE-SEARCH(</a:t>
            </a:r>
            <a:r>
              <a:rPr i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problem, fringe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b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returns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i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solution</a:t>
            </a:r>
            <a:endParaRPr i="1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0" marL="325436" indent="-285750"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i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	fringe  := 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INSERT(MAKE-NODE(INITIAL-STATE[</a:t>
            </a:r>
            <a:r>
              <a:rPr i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problem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]), </a:t>
            </a:r>
            <a:r>
              <a:rPr i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fringe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)</a:t>
            </a:r>
            <a:endParaRPr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0" marL="325436" indent="-285750"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	 </a:t>
            </a:r>
            <a:r>
              <a:rPr b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loop do</a:t>
            </a:r>
            <a:endParaRPr b="1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0" marL="325436" indent="-285750"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      if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EMPTY?(</a:t>
            </a:r>
            <a:r>
              <a:rPr i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fringe) </a:t>
            </a:r>
            <a:r>
              <a:rPr b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then return </a:t>
            </a:r>
            <a:r>
              <a:rPr i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failure</a:t>
            </a:r>
            <a:endParaRPr i="1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0" marL="325436" indent="-285750"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      </a:t>
            </a:r>
            <a:r>
              <a:rPr i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node  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:= REMOVE-FIRST(</a:t>
            </a:r>
            <a:r>
              <a:rPr i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fringe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)</a:t>
            </a:r>
            <a:endParaRPr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0" marL="325436" indent="-285750"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      if 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GOAL-TEST[</a:t>
            </a:r>
            <a:r>
              <a:rPr i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problem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] applied to STATE[</a:t>
            </a:r>
            <a:r>
              <a:rPr i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node] succeeds 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</a:t>
            </a:r>
            <a:endParaRPr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0" marL="325436" indent="-285750"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         </a:t>
            </a:r>
            <a:r>
              <a:rPr b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then return 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SOLUTION(</a:t>
            </a:r>
            <a:r>
              <a:rPr i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node)</a:t>
            </a:r>
            <a:endParaRPr i="1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0" marL="325436" indent="-285750"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      </a:t>
            </a:r>
            <a:r>
              <a:rPr i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fringe	 := 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INSERT-ALL(EXPAND(</a:t>
            </a:r>
            <a:r>
              <a:rPr i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node, problem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), </a:t>
            </a:r>
            <a:r>
              <a:rPr i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fringe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)</a:t>
            </a:r>
          </a:p>
        </p:txBody>
      </p:sp>
      <p:sp>
        <p:nvSpPr>
          <p:cNvPr id="1127" name="Shape 112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Shape 1129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General Search Algorithm</a:t>
            </a:r>
          </a:p>
        </p:txBody>
      </p:sp>
      <p:sp>
        <p:nvSpPr>
          <p:cNvPr id="1130" name="Shape 1130"/>
          <p:cNvSpPr/>
          <p:nvPr>
            <p:ph type="body" idx="1"/>
          </p:nvPr>
        </p:nvSpPr>
        <p:spPr>
          <a:prstGeom prst="rect">
            <a:avLst/>
          </a:prstGeom>
          <a:solidFill>
            <a:srgbClr val="FEFCDD"/>
          </a:solidFill>
        </p:spPr>
        <p:txBody>
          <a:bodyPr/>
          <a:lstStyle/>
          <a:p>
            <a:pPr lvl="0" marL="325436" indent="-285750"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b="1"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function</a:t>
            </a: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GENERAL-SEARCH(</a:t>
            </a:r>
            <a:r>
              <a:rPr i="1"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problem, QUEUING-FN</a:t>
            </a: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b="1"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returns</a:t>
            </a: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i="1"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solution</a:t>
            </a:r>
            <a:endParaRPr i="1" sz="1600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0" marL="325436" indent="-285750"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i="1"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	nodes  := </a:t>
            </a: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MAKE-QUEUE(MAKE-NODE(INITIAL-STATE[</a:t>
            </a:r>
            <a:r>
              <a:rPr i="1"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problem</a:t>
            </a: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]))</a:t>
            </a:r>
            <a:endParaRPr sz="1600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0" marL="325436" indent="-285750"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	 </a:t>
            </a:r>
            <a:r>
              <a:rPr b="1"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loop do</a:t>
            </a:r>
            <a:endParaRPr b="1" sz="1600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0" marL="325436" indent="-285750"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b="1"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      if </a:t>
            </a:r>
            <a:r>
              <a:rPr i="1"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nodes </a:t>
            </a: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is empty </a:t>
            </a:r>
            <a:r>
              <a:rPr b="1"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then return </a:t>
            </a:r>
            <a:r>
              <a:rPr i="1"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failure</a:t>
            </a:r>
            <a:endParaRPr i="1" sz="1600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0" marL="325436" indent="-285750"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         </a:t>
            </a:r>
            <a:r>
              <a:rPr i="1"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node</a:t>
            </a: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	:= REMOVE-FRONT(</a:t>
            </a:r>
            <a:r>
              <a:rPr i="1"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nodes</a:t>
            </a: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600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0" marL="325436" indent="-285750"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b="1"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      if </a:t>
            </a: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GOAL-TEST[</a:t>
            </a:r>
            <a:r>
              <a:rPr i="1"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problem</a:t>
            </a: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] applied to STATE(</a:t>
            </a:r>
            <a:r>
              <a:rPr i="1"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node) succeeds </a:t>
            </a: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</a:t>
            </a:r>
            <a:endParaRPr sz="1600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0" marL="325436" indent="-285750"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         </a:t>
            </a:r>
            <a:r>
              <a:rPr b="1"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then return </a:t>
            </a:r>
            <a:r>
              <a:rPr i="1"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node</a:t>
            </a:r>
            <a:endParaRPr i="1" sz="1600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0" marL="325436" indent="-285750"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      </a:t>
            </a:r>
            <a:r>
              <a:rPr i="1"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nodes	:= </a:t>
            </a: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QUEUING-FN(</a:t>
            </a:r>
            <a:r>
              <a:rPr i="1"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nodes, </a:t>
            </a: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EXPAND(</a:t>
            </a:r>
            <a:r>
              <a:rPr i="1"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node, 					</a:t>
            </a: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OPERATORS[</a:t>
            </a:r>
            <a:r>
              <a:rPr i="1"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problem</a:t>
            </a: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]))</a:t>
            </a:r>
            <a:endParaRPr sz="1600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0" marL="325436" indent="-285750"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b="1"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   end</a:t>
            </a:r>
          </a:p>
        </p:txBody>
      </p:sp>
      <p:sp>
        <p:nvSpPr>
          <p:cNvPr id="1131" name="Shape 1131"/>
          <p:cNvSpPr/>
          <p:nvPr/>
        </p:nvSpPr>
        <p:spPr>
          <a:xfrm>
            <a:off x="762000" y="5476875"/>
            <a:ext cx="7407077" cy="298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FFFFF"/>
              </a:buClr>
              <a:buFont typeface="Arial"/>
              <a:defRPr>
                <a:solidFill>
                  <a:srgbClr val="7A7A7A"/>
                </a:solidFill>
                <a:uFill>
                  <a:solidFill>
                    <a:srgbClr val="7A7A7A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7A7A7A"/>
                </a:solidFill>
                <a:uFill>
                  <a:solidFill>
                    <a:srgbClr val="7A7A7A"/>
                  </a:solidFill>
                </a:uFill>
              </a:rPr>
              <a:t>Note: QUEUING-FN is a variable which will be used to specify the search method</a:t>
            </a:r>
          </a:p>
        </p:txBody>
      </p:sp>
      <p:sp>
        <p:nvSpPr>
          <p:cNvPr id="1132" name="Shape 1132"/>
          <p:cNvSpPr/>
          <p:nvPr>
            <p:ph type="sldNum" sz="quarter" idx="2"/>
          </p:nvPr>
        </p:nvSpPr>
        <p:spPr>
          <a:xfrm rot="20250106">
            <a:off x="7076768" y="6325219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Shape 1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Implementation: states vs. nodes</a:t>
            </a:r>
          </a:p>
        </p:txBody>
      </p:sp>
      <p:sp>
        <p:nvSpPr>
          <p:cNvPr id="1135" name="Shape 1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12420" indent="-312420" defTabSz="749808">
              <a:lnSpc>
                <a:spcPct val="80000"/>
              </a:lnSpc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6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 </a:t>
            </a:r>
            <a:r>
              <a:rPr sz="1968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state</a:t>
            </a:r>
            <a:r>
              <a:rPr sz="196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is a (representation of) a physical configuration</a:t>
            </a:r>
            <a:endParaRPr sz="1968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12420" indent="-312420" defTabSz="749808">
              <a:lnSpc>
                <a:spcPct val="80000"/>
              </a:lnSpc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6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 </a:t>
            </a:r>
            <a:r>
              <a:rPr sz="1968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node</a:t>
            </a:r>
            <a:r>
              <a:rPr sz="196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is a data structure constituting part of a search tree includes </a:t>
            </a:r>
            <a:r>
              <a:rPr sz="1968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state</a:t>
            </a:r>
            <a:r>
              <a:rPr sz="196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, </a:t>
            </a:r>
            <a:r>
              <a:rPr sz="1968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parent node</a:t>
            </a:r>
            <a:r>
              <a:rPr sz="196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, </a:t>
            </a:r>
            <a:r>
              <a:rPr sz="1968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action</a:t>
            </a:r>
            <a:r>
              <a:rPr sz="196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, </a:t>
            </a:r>
            <a:r>
              <a:rPr sz="1968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path cost</a:t>
            </a:r>
            <a:r>
              <a:rPr sz="196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</a:t>
            </a:r>
            <a:r>
              <a:rPr sz="196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Tahoma"/>
                <a:ea typeface="Tahoma"/>
                <a:cs typeface="Tahoma"/>
                <a:sym typeface="Tahoma"/>
              </a:rPr>
              <a:t>g(x)</a:t>
            </a:r>
            <a:r>
              <a:rPr sz="196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, </a:t>
            </a:r>
            <a:r>
              <a:rPr sz="1968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depth</a:t>
            </a:r>
            <a:endParaRPr sz="1968">
              <a:solidFill>
                <a:srgbClr val="FF2600"/>
              </a:solidFill>
              <a:uFill>
                <a:solidFill>
                  <a:srgbClr val="FF2600"/>
                </a:solidFill>
              </a:uFill>
            </a:endParaRPr>
          </a:p>
          <a:p>
            <a:pPr lvl="0" marL="286384" indent="-286384" defTabSz="749808">
              <a:lnSpc>
                <a:spcPct val="80000"/>
              </a:lnSpc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endParaRPr sz="1968">
              <a:solidFill>
                <a:srgbClr val="FF2600"/>
              </a:solidFill>
              <a:uFill>
                <a:solidFill>
                  <a:srgbClr val="FF2600"/>
                </a:solidFill>
              </a:uFill>
            </a:endParaRPr>
          </a:p>
          <a:p>
            <a:pPr lvl="0" marL="286384" indent="-286384" defTabSz="749808">
              <a:lnSpc>
                <a:spcPct val="80000"/>
              </a:lnSpc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endParaRPr sz="1968">
              <a:solidFill>
                <a:srgbClr val="FF2600"/>
              </a:solidFill>
              <a:uFill>
                <a:solidFill>
                  <a:srgbClr val="FF2600"/>
                </a:solidFill>
              </a:uFill>
            </a:endParaRPr>
          </a:p>
          <a:p>
            <a:pPr lvl="0" marL="286384" indent="-286384" defTabSz="749808">
              <a:lnSpc>
                <a:spcPct val="80000"/>
              </a:lnSpc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endParaRPr sz="1968">
              <a:solidFill>
                <a:srgbClr val="FF2600"/>
              </a:solidFill>
              <a:uFill>
                <a:solidFill>
                  <a:srgbClr val="FF2600"/>
                </a:solidFill>
              </a:uFill>
            </a:endParaRPr>
          </a:p>
          <a:p>
            <a:pPr lvl="0" marL="260350" indent="-260350" defTabSz="749808">
              <a:lnSpc>
                <a:spcPct val="80000"/>
              </a:lnSpc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endParaRPr sz="16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60350" indent="-260350" defTabSz="749808">
              <a:lnSpc>
                <a:spcPct val="80000"/>
              </a:lnSpc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endParaRPr sz="16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60350" indent="-260350" defTabSz="749808">
              <a:lnSpc>
                <a:spcPct val="80000"/>
              </a:lnSpc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endParaRPr sz="16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12420" indent="-312420" defTabSz="749808">
              <a:lnSpc>
                <a:spcPct val="80000"/>
              </a:lnSpc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6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</a:t>
            </a:r>
            <a:r>
              <a:rPr sz="196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Expand</a:t>
            </a:r>
            <a:r>
              <a:rPr sz="196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function creates new nodes, filling in the various fields and using the </a:t>
            </a:r>
            <a:r>
              <a:rPr sz="196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SuccessorFn</a:t>
            </a:r>
            <a:r>
              <a:rPr sz="196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of the problem to create the corresponding states.</a:t>
            </a:r>
            <a:br>
              <a:rPr sz="196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</a:p>
        </p:txBody>
      </p:sp>
      <p:sp>
        <p:nvSpPr>
          <p:cNvPr id="1136" name="Shape 1136"/>
          <p:cNvSpPr/>
          <p:nvPr>
            <p:ph type="sldNum" sz="quarter" idx="2"/>
          </p:nvPr>
        </p:nvSpPr>
        <p:spPr>
          <a:xfrm rot="20250106">
            <a:off x="7076768" y="6325219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pic>
        <p:nvPicPr>
          <p:cNvPr id="1137" name="state-vs-nod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200" y="2590800"/>
            <a:ext cx="4981575" cy="2124075"/>
          </a:xfrm>
          <a:prstGeom prst="rect">
            <a:avLst/>
          </a:prstGeom>
          <a:ln w="12700">
            <a:miter lim="400000"/>
          </a:ln>
        </p:spPr>
      </p:pic>
      <p:sp>
        <p:nvSpPr>
          <p:cNvPr id="1138" name="Shape 1138">
            <a:hlinkClick r:id="" invalidUrl="" action="ppaction://hlinkshowjump?jump=nextslide" tgtFrame="" tooltip="" history="1" highlightClick="0" endSnd="0"/>
          </p:cNvPr>
          <p:cNvSpPr/>
          <p:nvPr/>
        </p:nvSpPr>
        <p:spPr>
          <a:xfrm>
            <a:off x="2921000" y="6527800"/>
            <a:ext cx="3899924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500" u="sng"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uFillTx/>
              </a:defRPr>
            </a:pPr>
            <a:r>
              <a:rPr sz="1500" u="sng">
                <a:uFill>
                  <a:solidFill/>
                </a:uFill>
                <a:hlinkClick r:id="rId3" invalidUrl="" action="" tgtFrame="" tooltip="" history="1" highlightClick="0" endSnd="0"/>
              </a:rPr>
              <a:t>http://aima.eecs.berkeley.edu/slides-ppt/</a:t>
            </a:r>
          </a:p>
        </p:txBody>
      </p:sp>
    </p:spTree>
  </p:cSld>
  <p:clrMapOvr>
    <a:masterClrMapping/>
  </p:clrMapOvr>
  <p:transition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Shape 114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Evaluation Criteria</a:t>
            </a:r>
          </a:p>
        </p:txBody>
      </p:sp>
      <p:sp>
        <p:nvSpPr>
          <p:cNvPr id="1141" name="Shape 114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311150" indent="-311150" defTabSz="896111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completeness</a:t>
            </a:r>
            <a:endParaRPr sz="196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39102" indent="-296837" defTabSz="896111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6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if there is a solution, will it be found</a:t>
            </a:r>
            <a:endParaRPr sz="176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11150" indent="-311150" defTabSz="896111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optimality</a:t>
            </a:r>
            <a:endParaRPr sz="196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39102" indent="-296837" defTabSz="896111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6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best solution will be found</a:t>
            </a:r>
            <a:endParaRPr sz="176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11150" indent="-311150" defTabSz="896111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time complexity</a:t>
            </a:r>
            <a:endParaRPr sz="196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39102" indent="-296837" defTabSz="896111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6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time it takes to find the solution</a:t>
            </a:r>
            <a:endParaRPr sz="176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39102" indent="-296837" defTabSz="896111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6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does not include the time to perform actions</a:t>
            </a:r>
            <a:endParaRPr sz="176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11150" indent="-311150" defTabSz="896111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space complexity</a:t>
            </a:r>
            <a:endParaRPr sz="196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39102" indent="-296837" defTabSz="896111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6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memory required for the search</a:t>
            </a:r>
            <a:endParaRPr sz="176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39102" indent="-296837" defTabSz="896111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6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main factors for complexity considerations:</a:t>
            </a:r>
            <a:endParaRPr sz="176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918238" indent="-246154" defTabSz="896111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68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branching factor </a:t>
            </a:r>
            <a:r>
              <a:rPr i="1" sz="1568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</a:t>
            </a:r>
            <a:endParaRPr sz="1568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918238" indent="-246154" defTabSz="896111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68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depth </a:t>
            </a:r>
            <a:r>
              <a:rPr i="1" sz="1568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</a:t>
            </a:r>
            <a:r>
              <a:rPr sz="1568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of the shallowest goal node</a:t>
            </a:r>
            <a:endParaRPr sz="1568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918238" indent="-246154" defTabSz="896111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68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maximum path length </a:t>
            </a:r>
            <a:r>
              <a:rPr i="1" sz="1568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</a:t>
            </a:r>
          </a:p>
        </p:txBody>
      </p:sp>
      <p:sp>
        <p:nvSpPr>
          <p:cNvPr id="1142" name="Shape 114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Chapter Overview</a:t>
            </a:r>
            <a:b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</a:b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Search</a:t>
            </a:r>
          </a:p>
        </p:txBody>
      </p:sp>
      <p:sp>
        <p:nvSpPr>
          <p:cNvPr id="94" name="Shape 94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307975" indent="-307975" defTabSz="886968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Motivation</a:t>
            </a:r>
            <a:endParaRPr sz="19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07975" indent="-307975" defTabSz="886968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Objectives</a:t>
            </a:r>
            <a:endParaRPr sz="19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07975" indent="-307975" defTabSz="886968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Search as Problem-Solving</a:t>
            </a:r>
            <a:endParaRPr sz="19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32580" indent="-293808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problem formulation</a:t>
            </a:r>
            <a:endParaRPr sz="174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32580" indent="-293808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problem types</a:t>
            </a:r>
            <a:endParaRPr sz="174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07975" indent="-307975" defTabSz="886968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Uninformed Search</a:t>
            </a:r>
            <a:endParaRPr sz="19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32580" indent="-293808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breadth-first</a:t>
            </a:r>
            <a:endParaRPr sz="174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32580" indent="-293808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depth-first</a:t>
            </a:r>
            <a:endParaRPr sz="174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32580" indent="-293808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uniform-cost search</a:t>
            </a:r>
            <a:endParaRPr sz="174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32580" indent="-293808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depth-limited search</a:t>
            </a:r>
            <a:endParaRPr sz="174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32580" indent="-293808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iterative deepening</a:t>
            </a:r>
            <a:endParaRPr sz="174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32580" indent="-293808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bi-directional search</a:t>
            </a:r>
            <a:endParaRPr sz="174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07975" indent="-307975" defTabSz="886968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Informed Search</a:t>
            </a:r>
            <a:endParaRPr sz="19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32580" indent="-293808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best-first search</a:t>
            </a:r>
            <a:endParaRPr sz="174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32580" indent="-293808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search with heuristics</a:t>
            </a:r>
            <a:endParaRPr sz="174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32580" indent="-293808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memory-bounded search</a:t>
            </a:r>
            <a:endParaRPr sz="174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32580" indent="-293808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iterative improvement search</a:t>
            </a:r>
            <a:endParaRPr sz="174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07975" indent="-307975" defTabSz="886968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Non-Traditional Search</a:t>
            </a:r>
            <a:endParaRPr sz="19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32580" indent="-293808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local search and optimization</a:t>
            </a:r>
            <a:endParaRPr sz="174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32580" indent="-293808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constraint satisfaction</a:t>
            </a:r>
            <a:endParaRPr sz="174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32580" indent="-293808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search in continuous spaces</a:t>
            </a:r>
            <a:endParaRPr sz="174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32580" indent="-293808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partially observable worlds</a:t>
            </a:r>
            <a:endParaRPr sz="174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07975" indent="-307975" defTabSz="886968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Important Concepts and Terms</a:t>
            </a:r>
            <a:endParaRPr sz="19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07975" indent="-307975" defTabSz="886968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Chapter Summary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xfrm rot="20667953">
            <a:off x="7080151" y="6316081"/>
            <a:ext cx="145406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Shape 114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Search Cost and Path Cost</a:t>
            </a:r>
          </a:p>
        </p:txBody>
      </p:sp>
      <p:sp>
        <p:nvSpPr>
          <p:cNvPr id="1145" name="Shape 114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99459" indent="-259772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</a:t>
            </a:r>
            <a:r>
              <a:rPr i="1"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+mj-lt"/>
                <a:ea typeface="+mj-ea"/>
                <a:cs typeface="+mj-cs"/>
                <a:sym typeface="Arial"/>
              </a:rPr>
              <a:t>search cost</a:t>
            </a: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indicates how expensive it is to generate a solution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time complexity (e.g. number of nodes generated) is usually the main factor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sometimes space complexity (memory usage) is considered as well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99459" indent="-259772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i="1"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+mj-lt"/>
                <a:ea typeface="+mj-ea"/>
                <a:cs typeface="+mj-cs"/>
                <a:sym typeface="Arial"/>
              </a:rPr>
              <a:t>path cost</a:t>
            </a: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indicates how expensive it is to execute the solution found in the search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distinct from the search cost, but often related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99459" indent="-259772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i="1"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+mj-lt"/>
                <a:ea typeface="+mj-ea"/>
                <a:cs typeface="+mj-cs"/>
                <a:sym typeface="Arial"/>
              </a:rPr>
              <a:t>total cost</a:t>
            </a: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is the sum of search and path costs</a:t>
            </a:r>
          </a:p>
        </p:txBody>
      </p:sp>
      <p:sp>
        <p:nvSpPr>
          <p:cNvPr id="1146" name="Shape 114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Shape 1148"/>
          <p:cNvSpPr/>
          <p:nvPr>
            <p:ph type="title"/>
          </p:nvPr>
        </p:nvSpPr>
        <p:spPr>
          <a:xfrm>
            <a:off x="1322920" y="0"/>
            <a:ext cx="6498160" cy="3248867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rPr>
              <a:t>Search Strategies</a:t>
            </a:r>
          </a:p>
        </p:txBody>
      </p:sp>
      <p:sp>
        <p:nvSpPr>
          <p:cNvPr id="1149" name="Shape 11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Uninformed</a:t>
            </a:r>
            <a:endParaRPr sz="20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Informed</a:t>
            </a:r>
            <a:endParaRPr sz="20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Local</a:t>
            </a:r>
            <a:endParaRPr sz="20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Others</a:t>
            </a:r>
          </a:p>
        </p:txBody>
      </p:sp>
      <p:sp>
        <p:nvSpPr>
          <p:cNvPr id="1150" name="Shape 115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Shape 1152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Selection of a Search Strategy</a:t>
            </a:r>
          </a:p>
        </p:txBody>
      </p:sp>
      <p:sp>
        <p:nvSpPr>
          <p:cNvPr id="1153" name="Shape 1153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99459" indent="-259772"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selection of an appropriate search strategy for a given problem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uninformed search (blind search)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1042987" indent="-2032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number of steps, path cost unknown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1042987" indent="-2032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agent knows it is at a goal only after it reaches a goal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 marL="1385887" indent="-2032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goals are not “visible” from a distance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696912" indent="-257175">
              <a:buClr>
                <a:srgbClr val="FF2734"/>
              </a:buClr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informed search (heuristic search)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1042987" indent="-2032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agent has background information about the problem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 marL="1382712" indent="-200025">
              <a:buClr>
                <a:srgbClr val="CE31CC"/>
              </a:buClr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map, costs of actions</a:t>
            </a:r>
            <a:endParaRPr sz="14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3" marL="1382712" indent="-200025">
              <a:buClr>
                <a:srgbClr val="CE31CC"/>
              </a:buClr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hints about the location of the goal</a:t>
            </a:r>
            <a:endParaRPr sz="14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3" marL="1382712" indent="-200025">
              <a:buClr>
                <a:srgbClr val="CE31CC"/>
              </a:buClr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evaluating hints can be costly as well </a:t>
            </a:r>
          </a:p>
        </p:txBody>
      </p:sp>
      <p:sp>
        <p:nvSpPr>
          <p:cNvPr id="1154" name="Shape 115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Shape 1156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Search Strategies</a:t>
            </a:r>
          </a:p>
        </p:txBody>
      </p:sp>
      <p:sp>
        <p:nvSpPr>
          <p:cNvPr id="1157" name="Shape 1157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Uninformed Search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breadth-first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uniform-cost search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depth-first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depth-limited search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iterative deepening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bi-directional search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Informed Search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best-first search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search with heuristics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memory-bounded search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iterative improvement search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Local Search and Optimization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hill-climbing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simulated annealing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local beam search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genetic algorithms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constraint satisfaction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Search in Continuous Spaces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Non-deterministic Actions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Partial Observations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Online Search</a:t>
            </a:r>
          </a:p>
        </p:txBody>
      </p:sp>
      <p:sp>
        <p:nvSpPr>
          <p:cNvPr id="1158" name="Shape 115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Shape 1160"/>
          <p:cNvSpPr/>
          <p:nvPr>
            <p:ph type="title"/>
          </p:nvPr>
        </p:nvSpPr>
        <p:spPr>
          <a:xfrm>
            <a:off x="1322920" y="0"/>
            <a:ext cx="6498160" cy="3248867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rPr>
              <a:t>Breadth-First</a:t>
            </a:r>
          </a:p>
        </p:txBody>
      </p:sp>
      <p:sp>
        <p:nvSpPr>
          <p:cNvPr id="1161" name="Shape 11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plain breadth-first</a:t>
            </a:r>
            <a:endParaRPr sz="20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uniform cost</a:t>
            </a:r>
          </a:p>
        </p:txBody>
      </p:sp>
      <p:sp>
        <p:nvSpPr>
          <p:cNvPr id="1162" name="Shape 116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Shape 116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Breadth-First</a:t>
            </a:r>
          </a:p>
        </p:txBody>
      </p:sp>
      <p:graphicFrame>
        <p:nvGraphicFramePr>
          <p:cNvPr id="1165" name="Table 1165"/>
          <p:cNvGraphicFramePr/>
          <p:nvPr/>
        </p:nvGraphicFramePr>
        <p:xfrm>
          <a:off x="6019800" y="5397500"/>
          <a:ext cx="2514600" cy="54927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{8F44A2F1-9E1F-4B54-A3A2-5F16C0AD49E2}</a:tableStyleId>
              </a:tblPr>
              <a:tblGrid>
                <a:gridCol w="457200"/>
                <a:gridCol w="2057400"/>
              </a:tblGrid>
              <a:tr h="274637"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200"/>
                        </a:spcBef>
                        <a:defRPr sz="1800">
                          <a:uFillTx/>
                        </a:defRPr>
                      </a:pPr>
                      <a:r>
                        <a:rPr sz="12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round/>
                    </a:lnB>
                    <a:solidFill>
                      <a:srgbClr val="D9CAFE"/>
                    </a:solidFill>
                  </a:tcPr>
                </a:tc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200"/>
                        </a:spcBef>
                        <a:defRPr sz="1800">
                          <a:uFillTx/>
                        </a:defRPr>
                      </a:pPr>
                      <a:r>
                        <a:rPr sz="12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branching factor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round/>
                    </a:lnB>
                    <a:solidFill>
                      <a:srgbClr val="D9CAFE"/>
                    </a:solidFill>
                  </a:tcPr>
                </a:tc>
              </a:tr>
              <a:tr h="274637"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200"/>
                        </a:spcBef>
                        <a:defRPr sz="1800">
                          <a:uFillTx/>
                        </a:defRPr>
                      </a:pPr>
                      <a:r>
                        <a:rPr sz="12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round/>
                    </a:lnR>
                    <a:lnT w="12700"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D9CAFE"/>
                    </a:solidFill>
                  </a:tcPr>
                </a:tc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200"/>
                        </a:spcBef>
                        <a:defRPr sz="1800">
                          <a:uFillTx/>
                        </a:defRPr>
                      </a:pPr>
                      <a:r>
                        <a:rPr sz="12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depth of the tree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D9CAF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6" name="Table 1166"/>
          <p:cNvGraphicFramePr/>
          <p:nvPr/>
        </p:nvGraphicFramePr>
        <p:xfrm>
          <a:off x="1498600" y="5003800"/>
          <a:ext cx="4191000" cy="158432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{8F44A2F1-9E1F-4B54-A3A2-5F16C0AD49E2}</a:tableStyleId>
              </a:tblPr>
              <a:tblGrid>
                <a:gridCol w="2014537"/>
                <a:gridCol w="2176462"/>
              </a:tblGrid>
              <a:tr h="334962"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300"/>
                        </a:spcBef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Time Complexity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CAF0FE"/>
                    </a:solidFill>
                  </a:tcPr>
                </a:tc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300"/>
                        </a:spcBef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r>
                        <a:rPr baseline="29999"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d+1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CAF0FE"/>
                    </a:solidFill>
                  </a:tcPr>
                </a:tc>
              </a:tr>
              <a:tr h="334962"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300"/>
                        </a:spcBef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Space Complexity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CAF0FE"/>
                    </a:solidFill>
                  </a:tcPr>
                </a:tc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300"/>
                        </a:spcBef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r>
                        <a:rPr baseline="29999"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d+1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CAF0FE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300"/>
                        </a:spcBef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Completeness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CAF0FE"/>
                    </a:solidFill>
                  </a:tcPr>
                </a:tc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300"/>
                        </a:spcBef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yes (for finite 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CAF0FE"/>
                    </a:solidFill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300"/>
                        </a:spcBef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Optimality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CAF0FE"/>
                    </a:solidFill>
                  </a:tcPr>
                </a:tc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300"/>
                        </a:spcBef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  <a:latin typeface="+mj-lt"/>
                          <a:ea typeface="+mj-ea"/>
                          <a:cs typeface="+mj-cs"/>
                        </a:rPr>
                        <a:t>yes (for non-negative path costs)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CAF0FE"/>
                    </a:solidFill>
                  </a:tcPr>
                </a:tc>
              </a:tr>
            </a:tbl>
          </a:graphicData>
        </a:graphic>
      </p:graphicFrame>
      <p:sp>
        <p:nvSpPr>
          <p:cNvPr id="1167" name="Shape 1167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>
            <a:lvl1pPr marL="299459" indent="-259772">
              <a:buClr>
                <a:srgbClr val="FBFA00"/>
              </a:buClr>
              <a:buFont typeface="Wingdings"/>
              <a:buChar char=""/>
            </a:lvl1pPr>
            <a:lvl2pPr marL="696912" indent="-257175">
              <a:buClr>
                <a:srgbClr val="FF2734"/>
              </a:buClr>
              <a:buChar char=""/>
            </a:lvl2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all the nodes reachable from the current node are explored first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achieved by the TREE-SEARCH method by appending newly generated nodes at the end of the search queue</a:t>
            </a:r>
          </a:p>
        </p:txBody>
      </p:sp>
      <p:sp>
        <p:nvSpPr>
          <p:cNvPr id="1168" name="Shape 1168"/>
          <p:cNvSpPr/>
          <p:nvPr/>
        </p:nvSpPr>
        <p:spPr>
          <a:xfrm>
            <a:off x="504178" y="3736975"/>
            <a:ext cx="7783812" cy="939800"/>
          </a:xfrm>
          <a:prstGeom prst="rect">
            <a:avLst/>
          </a:prstGeom>
          <a:solidFill>
            <a:srgbClr val="FEFCDD"/>
          </a:solidFill>
          <a:ln w="12700">
            <a:solidFill>
              <a:srgbClr val="0003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 algn="ctr" defTabSz="584200">
              <a:buClr>
                <a:srgbClr val="00032B"/>
              </a:buClr>
              <a:buFont typeface="Courier"/>
              <a:defRPr sz="1800">
                <a:uFillTx/>
              </a:defRPr>
            </a:pPr>
            <a:r>
              <a:rPr b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function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BREADTH-FIRST-SEARCH(</a:t>
            </a:r>
            <a:r>
              <a:rPr i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problem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b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returns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i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solution</a:t>
            </a:r>
            <a:endParaRPr i="1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0" algn="ctr" defTabSz="584200">
              <a:buClr>
                <a:srgbClr val="00032B"/>
              </a:buClr>
              <a:buFont typeface="Courier"/>
              <a:defRPr sz="1800">
                <a:uFillTx/>
              </a:defRPr>
            </a:pPr>
            <a:r>
              <a:rPr i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	</a:t>
            </a:r>
            <a:endParaRPr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0" algn="ctr" defTabSz="584200">
              <a:buClr>
                <a:srgbClr val="00032B"/>
              </a:buClr>
              <a:buFont typeface="Courier"/>
              <a:defRPr sz="1800">
                <a:uFillTx/>
              </a:defRPr>
            </a:pPr>
            <a:r>
              <a:rPr i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b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return 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TREE-SEARCH(</a:t>
            </a:r>
            <a:r>
              <a:rPr i="1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problem, </a:t>
            </a:r>
            <a:r>
              <a: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FIFO-QUEUE())</a:t>
            </a:r>
          </a:p>
        </p:txBody>
      </p:sp>
      <p:sp>
        <p:nvSpPr>
          <p:cNvPr id="1169" name="Shape 116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Shape 1171"/>
          <p:cNvSpPr/>
          <p:nvPr/>
        </p:nvSpPr>
        <p:spPr>
          <a:xfrm>
            <a:off x="0" y="1371600"/>
            <a:ext cx="7620000" cy="5511800"/>
          </a:xfrm>
          <a:prstGeom prst="rect">
            <a:avLst/>
          </a:prstGeom>
          <a:solidFill>
            <a:srgbClr val="00D5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172" name="Shape 1172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Breadth-First Snapshot 1</a:t>
            </a:r>
          </a:p>
        </p:txBody>
      </p:sp>
      <p:sp>
        <p:nvSpPr>
          <p:cNvPr id="1173" name="Shape 1173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74" name="Shape 1174"/>
          <p:cNvSpPr/>
          <p:nvPr/>
        </p:nvSpPr>
        <p:spPr>
          <a:xfrm>
            <a:off x="8769350" y="1489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1116D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175" name="Shape 1175"/>
          <p:cNvSpPr/>
          <p:nvPr/>
        </p:nvSpPr>
        <p:spPr>
          <a:xfrm>
            <a:off x="38862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76" name="Shape 1176"/>
          <p:cNvSpPr/>
          <p:nvPr/>
        </p:nvSpPr>
        <p:spPr>
          <a:xfrm flipH="1">
            <a:off x="29718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77" name="Shape 1177"/>
          <p:cNvSpPr/>
          <p:nvPr/>
        </p:nvSpPr>
        <p:spPr>
          <a:xfrm flipH="1">
            <a:off x="4572000" y="25146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178" name="Shape 1178"/>
          <p:cNvSpPr/>
          <p:nvPr/>
        </p:nvSpPr>
        <p:spPr>
          <a:xfrm>
            <a:off x="2743200" y="25146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179" name="Shape 1179"/>
          <p:cNvSpPr/>
          <p:nvPr/>
        </p:nvSpPr>
        <p:spPr>
          <a:xfrm>
            <a:off x="3657600" y="1570037"/>
            <a:ext cx="304800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9300"/>
          </a:solidFill>
          <a:ln w="762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180" name="Shape 1180"/>
          <p:cNvSpPr/>
          <p:nvPr/>
        </p:nvSpPr>
        <p:spPr>
          <a:xfrm>
            <a:off x="7604125" y="1412875"/>
            <a:ext cx="6351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Initial</a:t>
            </a:r>
          </a:p>
        </p:txBody>
      </p:sp>
      <p:sp>
        <p:nvSpPr>
          <p:cNvPr id="1181" name="Shape 1181"/>
          <p:cNvSpPr/>
          <p:nvPr/>
        </p:nvSpPr>
        <p:spPr>
          <a:xfrm>
            <a:off x="8769350" y="1828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182" name="Shape 1182"/>
          <p:cNvSpPr/>
          <p:nvPr/>
        </p:nvSpPr>
        <p:spPr>
          <a:xfrm>
            <a:off x="7620000" y="1752600"/>
            <a:ext cx="73481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Visited</a:t>
            </a:r>
          </a:p>
        </p:txBody>
      </p:sp>
      <p:sp>
        <p:nvSpPr>
          <p:cNvPr id="1183" name="Shape 1183"/>
          <p:cNvSpPr/>
          <p:nvPr/>
        </p:nvSpPr>
        <p:spPr>
          <a:xfrm>
            <a:off x="8769350" y="216852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184" name="Shape 1184"/>
          <p:cNvSpPr/>
          <p:nvPr/>
        </p:nvSpPr>
        <p:spPr>
          <a:xfrm>
            <a:off x="7620000" y="2092325"/>
            <a:ext cx="67191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Fringe</a:t>
            </a:r>
          </a:p>
        </p:txBody>
      </p:sp>
      <p:sp>
        <p:nvSpPr>
          <p:cNvPr id="1185" name="Shape 1185"/>
          <p:cNvSpPr/>
          <p:nvPr/>
        </p:nvSpPr>
        <p:spPr>
          <a:xfrm>
            <a:off x="8769350" y="25082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7C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186" name="Shape 1186"/>
          <p:cNvSpPr/>
          <p:nvPr/>
        </p:nvSpPr>
        <p:spPr>
          <a:xfrm>
            <a:off x="7620000" y="2432050"/>
            <a:ext cx="8150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Current</a:t>
            </a:r>
          </a:p>
        </p:txBody>
      </p:sp>
      <p:sp>
        <p:nvSpPr>
          <p:cNvPr id="1187" name="Shape 1187"/>
          <p:cNvSpPr/>
          <p:nvPr/>
        </p:nvSpPr>
        <p:spPr>
          <a:xfrm>
            <a:off x="8769350" y="28479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188" name="Shape 1188"/>
          <p:cNvSpPr/>
          <p:nvPr/>
        </p:nvSpPr>
        <p:spPr>
          <a:xfrm>
            <a:off x="7620000" y="2771775"/>
            <a:ext cx="71566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Visible</a:t>
            </a:r>
          </a:p>
        </p:txBody>
      </p:sp>
      <p:sp>
        <p:nvSpPr>
          <p:cNvPr id="1189" name="Shape 1189"/>
          <p:cNvSpPr/>
          <p:nvPr/>
        </p:nvSpPr>
        <p:spPr>
          <a:xfrm>
            <a:off x="8769350" y="31877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26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190" name="Shape 1190"/>
          <p:cNvSpPr/>
          <p:nvPr/>
        </p:nvSpPr>
        <p:spPr>
          <a:xfrm>
            <a:off x="7620000" y="3111500"/>
            <a:ext cx="5229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Goal</a:t>
            </a:r>
          </a:p>
        </p:txBody>
      </p:sp>
      <p:sp>
        <p:nvSpPr>
          <p:cNvPr id="1191" name="Shape 1191"/>
          <p:cNvSpPr/>
          <p:nvPr/>
        </p:nvSpPr>
        <p:spPr>
          <a:xfrm>
            <a:off x="3429000" y="158591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</a:t>
            </a:r>
          </a:p>
        </p:txBody>
      </p:sp>
      <p:sp>
        <p:nvSpPr>
          <p:cNvPr id="1192" name="Shape 1192"/>
          <p:cNvSpPr/>
          <p:nvPr/>
        </p:nvSpPr>
        <p:spPr>
          <a:xfrm>
            <a:off x="25146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</a:t>
            </a:r>
          </a:p>
        </p:txBody>
      </p:sp>
      <p:sp>
        <p:nvSpPr>
          <p:cNvPr id="1193" name="Shape 1193"/>
          <p:cNvSpPr/>
          <p:nvPr/>
        </p:nvSpPr>
        <p:spPr>
          <a:xfrm>
            <a:off x="43434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</a:t>
            </a:r>
          </a:p>
        </p:txBody>
      </p:sp>
      <p:sp>
        <p:nvSpPr>
          <p:cNvPr id="1194" name="Shape 1194"/>
          <p:cNvSpPr/>
          <p:nvPr/>
        </p:nvSpPr>
        <p:spPr>
          <a:xfrm>
            <a:off x="2435225" y="6100762"/>
            <a:ext cx="1517650" cy="298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>
              <a:buClr>
                <a:srgbClr val="FBFA00"/>
              </a:buClr>
              <a:buFont typeface="Arial"/>
              <a:defRPr sz="1800">
                <a:uFillTx/>
              </a:defRPr>
            </a:pP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rPr>
              <a:t>Fringe: []</a:t>
            </a:r>
            <a:r>
              <a:rPr sz="16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+mj-lt"/>
                <a:ea typeface="+mj-ea"/>
                <a:cs typeface="+mj-cs"/>
                <a:sym typeface="Arial"/>
              </a:rPr>
              <a:t> + [2,3]</a:t>
            </a:r>
          </a:p>
        </p:txBody>
      </p:sp>
      <p:sp>
        <p:nvSpPr>
          <p:cNvPr id="1195" name="Shape 119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Shape 1199"/>
          <p:cNvSpPr/>
          <p:nvPr/>
        </p:nvSpPr>
        <p:spPr>
          <a:xfrm>
            <a:off x="0" y="1371600"/>
            <a:ext cx="7620000" cy="5511800"/>
          </a:xfrm>
          <a:prstGeom prst="rect">
            <a:avLst/>
          </a:prstGeom>
          <a:solidFill>
            <a:srgbClr val="00D5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00" name="Shape 120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Breadth-First Snapshot 2</a:t>
            </a:r>
          </a:p>
        </p:txBody>
      </p:sp>
      <p:sp>
        <p:nvSpPr>
          <p:cNvPr id="1201" name="Shape 120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02" name="Shape 1202"/>
          <p:cNvSpPr/>
          <p:nvPr/>
        </p:nvSpPr>
        <p:spPr>
          <a:xfrm>
            <a:off x="8769350" y="1489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1116D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03" name="Shape 1203"/>
          <p:cNvSpPr/>
          <p:nvPr/>
        </p:nvSpPr>
        <p:spPr>
          <a:xfrm flipV="1">
            <a:off x="2209800" y="27432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04" name="Shape 1204"/>
          <p:cNvSpPr/>
          <p:nvPr/>
        </p:nvSpPr>
        <p:spPr>
          <a:xfrm>
            <a:off x="38862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05" name="Shape 1205"/>
          <p:cNvSpPr/>
          <p:nvPr/>
        </p:nvSpPr>
        <p:spPr>
          <a:xfrm flipH="1">
            <a:off x="29718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06" name="Shape 1206"/>
          <p:cNvSpPr/>
          <p:nvPr/>
        </p:nvSpPr>
        <p:spPr>
          <a:xfrm>
            <a:off x="29718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07" name="Shape 1207"/>
          <p:cNvSpPr/>
          <p:nvPr/>
        </p:nvSpPr>
        <p:spPr>
          <a:xfrm>
            <a:off x="31242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08" name="Shape 1208"/>
          <p:cNvSpPr/>
          <p:nvPr/>
        </p:nvSpPr>
        <p:spPr>
          <a:xfrm>
            <a:off x="19812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09" name="Shape 1209"/>
          <p:cNvSpPr/>
          <p:nvPr/>
        </p:nvSpPr>
        <p:spPr>
          <a:xfrm flipH="1">
            <a:off x="4572000" y="25146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10" name="Shape 1210"/>
          <p:cNvSpPr/>
          <p:nvPr/>
        </p:nvSpPr>
        <p:spPr>
          <a:xfrm>
            <a:off x="2743200" y="25146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93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11" name="Shape 1211"/>
          <p:cNvSpPr/>
          <p:nvPr/>
        </p:nvSpPr>
        <p:spPr>
          <a:xfrm>
            <a:off x="3657600" y="1570037"/>
            <a:ext cx="304800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762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12" name="Shape 1212"/>
          <p:cNvSpPr/>
          <p:nvPr/>
        </p:nvSpPr>
        <p:spPr>
          <a:xfrm>
            <a:off x="7604125" y="1412875"/>
            <a:ext cx="6351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Initial</a:t>
            </a:r>
          </a:p>
        </p:txBody>
      </p:sp>
      <p:sp>
        <p:nvSpPr>
          <p:cNvPr id="1213" name="Shape 1213"/>
          <p:cNvSpPr/>
          <p:nvPr/>
        </p:nvSpPr>
        <p:spPr>
          <a:xfrm>
            <a:off x="8769350" y="1828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14" name="Shape 1214"/>
          <p:cNvSpPr/>
          <p:nvPr/>
        </p:nvSpPr>
        <p:spPr>
          <a:xfrm>
            <a:off x="7620000" y="1752600"/>
            <a:ext cx="73481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Visited</a:t>
            </a:r>
          </a:p>
        </p:txBody>
      </p:sp>
      <p:sp>
        <p:nvSpPr>
          <p:cNvPr id="1215" name="Shape 1215"/>
          <p:cNvSpPr/>
          <p:nvPr/>
        </p:nvSpPr>
        <p:spPr>
          <a:xfrm>
            <a:off x="8769350" y="216852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16" name="Shape 1216"/>
          <p:cNvSpPr/>
          <p:nvPr/>
        </p:nvSpPr>
        <p:spPr>
          <a:xfrm>
            <a:off x="7620000" y="2092325"/>
            <a:ext cx="67191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Fringe</a:t>
            </a:r>
          </a:p>
        </p:txBody>
      </p:sp>
      <p:sp>
        <p:nvSpPr>
          <p:cNvPr id="1217" name="Shape 1217"/>
          <p:cNvSpPr/>
          <p:nvPr/>
        </p:nvSpPr>
        <p:spPr>
          <a:xfrm>
            <a:off x="8769350" y="25082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7C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18" name="Shape 1218"/>
          <p:cNvSpPr/>
          <p:nvPr/>
        </p:nvSpPr>
        <p:spPr>
          <a:xfrm>
            <a:off x="7620000" y="2432050"/>
            <a:ext cx="8150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Current</a:t>
            </a:r>
          </a:p>
        </p:txBody>
      </p:sp>
      <p:sp>
        <p:nvSpPr>
          <p:cNvPr id="1219" name="Shape 1219"/>
          <p:cNvSpPr/>
          <p:nvPr/>
        </p:nvSpPr>
        <p:spPr>
          <a:xfrm>
            <a:off x="8769350" y="28479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20" name="Shape 1220"/>
          <p:cNvSpPr/>
          <p:nvPr/>
        </p:nvSpPr>
        <p:spPr>
          <a:xfrm>
            <a:off x="7620000" y="2771775"/>
            <a:ext cx="71566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Visible</a:t>
            </a:r>
          </a:p>
        </p:txBody>
      </p:sp>
      <p:sp>
        <p:nvSpPr>
          <p:cNvPr id="1221" name="Shape 1221"/>
          <p:cNvSpPr/>
          <p:nvPr/>
        </p:nvSpPr>
        <p:spPr>
          <a:xfrm>
            <a:off x="8769350" y="31877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22" name="Shape 1222"/>
          <p:cNvSpPr/>
          <p:nvPr/>
        </p:nvSpPr>
        <p:spPr>
          <a:xfrm>
            <a:off x="7620000" y="3111500"/>
            <a:ext cx="5229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Goal</a:t>
            </a:r>
          </a:p>
        </p:txBody>
      </p:sp>
      <p:sp>
        <p:nvSpPr>
          <p:cNvPr id="1223" name="Shape 1223"/>
          <p:cNvSpPr/>
          <p:nvPr/>
        </p:nvSpPr>
        <p:spPr>
          <a:xfrm>
            <a:off x="3429000" y="158591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</a:t>
            </a:r>
          </a:p>
        </p:txBody>
      </p:sp>
      <p:sp>
        <p:nvSpPr>
          <p:cNvPr id="1224" name="Shape 1224"/>
          <p:cNvSpPr/>
          <p:nvPr/>
        </p:nvSpPr>
        <p:spPr>
          <a:xfrm>
            <a:off x="25146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</a:t>
            </a:r>
          </a:p>
        </p:txBody>
      </p:sp>
      <p:sp>
        <p:nvSpPr>
          <p:cNvPr id="1225" name="Shape 1225"/>
          <p:cNvSpPr/>
          <p:nvPr/>
        </p:nvSpPr>
        <p:spPr>
          <a:xfrm>
            <a:off x="43434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</a:t>
            </a:r>
          </a:p>
        </p:txBody>
      </p:sp>
      <p:sp>
        <p:nvSpPr>
          <p:cNvPr id="1226" name="Shape 1226"/>
          <p:cNvSpPr/>
          <p:nvPr/>
        </p:nvSpPr>
        <p:spPr>
          <a:xfrm>
            <a:off x="1752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4</a:t>
            </a:r>
          </a:p>
        </p:txBody>
      </p:sp>
      <p:sp>
        <p:nvSpPr>
          <p:cNvPr id="1227" name="Shape 1227"/>
          <p:cNvSpPr/>
          <p:nvPr/>
        </p:nvSpPr>
        <p:spPr>
          <a:xfrm>
            <a:off x="2895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5</a:t>
            </a:r>
          </a:p>
        </p:txBody>
      </p:sp>
      <p:sp>
        <p:nvSpPr>
          <p:cNvPr id="1228" name="Shape 1228"/>
          <p:cNvSpPr/>
          <p:nvPr/>
        </p:nvSpPr>
        <p:spPr>
          <a:xfrm>
            <a:off x="2498725" y="6316662"/>
            <a:ext cx="1630661" cy="298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>
              <a:buClr>
                <a:srgbClr val="FBFA00"/>
              </a:buClr>
              <a:buFont typeface="Arial"/>
              <a:defRPr sz="1800">
                <a:uFillTx/>
              </a:defRPr>
            </a:pP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rPr>
              <a:t>Fringe: [3] </a:t>
            </a:r>
            <a:r>
              <a:rPr sz="16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+mj-lt"/>
                <a:ea typeface="+mj-ea"/>
                <a:cs typeface="+mj-cs"/>
                <a:sym typeface="Arial"/>
              </a:rPr>
              <a:t>+ [4,5]</a:t>
            </a:r>
          </a:p>
        </p:txBody>
      </p:sp>
      <p:sp>
        <p:nvSpPr>
          <p:cNvPr id="1229" name="Shape 122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Shape 1231"/>
          <p:cNvSpPr/>
          <p:nvPr/>
        </p:nvSpPr>
        <p:spPr>
          <a:xfrm>
            <a:off x="0" y="1371600"/>
            <a:ext cx="7620000" cy="5486400"/>
          </a:xfrm>
          <a:prstGeom prst="rect">
            <a:avLst/>
          </a:prstGeom>
          <a:solidFill>
            <a:srgbClr val="00D5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32" name="Shape 1232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Breadth-First Snapshot 3</a:t>
            </a:r>
          </a:p>
        </p:txBody>
      </p:sp>
      <p:sp>
        <p:nvSpPr>
          <p:cNvPr id="1233" name="Shape 1233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34" name="Shape 1234"/>
          <p:cNvSpPr/>
          <p:nvPr/>
        </p:nvSpPr>
        <p:spPr>
          <a:xfrm>
            <a:off x="8769350" y="1489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1116D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35" name="Shape 1235"/>
          <p:cNvSpPr/>
          <p:nvPr/>
        </p:nvSpPr>
        <p:spPr>
          <a:xfrm flipV="1">
            <a:off x="2209800" y="27432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36" name="Shape 1236"/>
          <p:cNvSpPr/>
          <p:nvPr/>
        </p:nvSpPr>
        <p:spPr>
          <a:xfrm>
            <a:off x="38862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37" name="Shape 1237"/>
          <p:cNvSpPr/>
          <p:nvPr/>
        </p:nvSpPr>
        <p:spPr>
          <a:xfrm flipH="1">
            <a:off x="29718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38" name="Shape 1238"/>
          <p:cNvSpPr/>
          <p:nvPr/>
        </p:nvSpPr>
        <p:spPr>
          <a:xfrm>
            <a:off x="4800600" y="2819400"/>
            <a:ext cx="6096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39" name="Shape 1239"/>
          <p:cNvSpPr/>
          <p:nvPr/>
        </p:nvSpPr>
        <p:spPr>
          <a:xfrm>
            <a:off x="29718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40" name="Shape 1240"/>
          <p:cNvSpPr/>
          <p:nvPr/>
        </p:nvSpPr>
        <p:spPr>
          <a:xfrm flipH="1">
            <a:off x="44196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41" name="Shape 1241"/>
          <p:cNvSpPr/>
          <p:nvPr/>
        </p:nvSpPr>
        <p:spPr>
          <a:xfrm flipH="1">
            <a:off x="535305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42" name="Shape 1242"/>
          <p:cNvSpPr/>
          <p:nvPr/>
        </p:nvSpPr>
        <p:spPr>
          <a:xfrm>
            <a:off x="31242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43" name="Shape 1243"/>
          <p:cNvSpPr/>
          <p:nvPr/>
        </p:nvSpPr>
        <p:spPr>
          <a:xfrm>
            <a:off x="42291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44" name="Shape 1244"/>
          <p:cNvSpPr/>
          <p:nvPr/>
        </p:nvSpPr>
        <p:spPr>
          <a:xfrm>
            <a:off x="19812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45" name="Shape 1245"/>
          <p:cNvSpPr/>
          <p:nvPr/>
        </p:nvSpPr>
        <p:spPr>
          <a:xfrm flipH="1">
            <a:off x="4572000" y="25146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93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46" name="Shape 1246"/>
          <p:cNvSpPr/>
          <p:nvPr/>
        </p:nvSpPr>
        <p:spPr>
          <a:xfrm>
            <a:off x="2743200" y="25146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47" name="Shape 1247"/>
          <p:cNvSpPr/>
          <p:nvPr/>
        </p:nvSpPr>
        <p:spPr>
          <a:xfrm>
            <a:off x="7604125" y="1412875"/>
            <a:ext cx="6351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Initial</a:t>
            </a:r>
          </a:p>
        </p:txBody>
      </p:sp>
      <p:sp>
        <p:nvSpPr>
          <p:cNvPr id="1248" name="Shape 1248"/>
          <p:cNvSpPr/>
          <p:nvPr/>
        </p:nvSpPr>
        <p:spPr>
          <a:xfrm>
            <a:off x="8769350" y="1828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49" name="Shape 1249"/>
          <p:cNvSpPr/>
          <p:nvPr/>
        </p:nvSpPr>
        <p:spPr>
          <a:xfrm>
            <a:off x="7620000" y="1752600"/>
            <a:ext cx="73481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Visited</a:t>
            </a:r>
          </a:p>
        </p:txBody>
      </p:sp>
      <p:sp>
        <p:nvSpPr>
          <p:cNvPr id="1250" name="Shape 1250"/>
          <p:cNvSpPr/>
          <p:nvPr/>
        </p:nvSpPr>
        <p:spPr>
          <a:xfrm>
            <a:off x="8769350" y="216852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51" name="Shape 1251"/>
          <p:cNvSpPr/>
          <p:nvPr/>
        </p:nvSpPr>
        <p:spPr>
          <a:xfrm>
            <a:off x="7620000" y="2092325"/>
            <a:ext cx="67191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Fringe</a:t>
            </a:r>
          </a:p>
        </p:txBody>
      </p:sp>
      <p:sp>
        <p:nvSpPr>
          <p:cNvPr id="1252" name="Shape 1252"/>
          <p:cNvSpPr/>
          <p:nvPr/>
        </p:nvSpPr>
        <p:spPr>
          <a:xfrm>
            <a:off x="8769350" y="25082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7C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53" name="Shape 1253"/>
          <p:cNvSpPr/>
          <p:nvPr/>
        </p:nvSpPr>
        <p:spPr>
          <a:xfrm>
            <a:off x="7620000" y="2432050"/>
            <a:ext cx="8150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Current</a:t>
            </a:r>
          </a:p>
        </p:txBody>
      </p:sp>
      <p:sp>
        <p:nvSpPr>
          <p:cNvPr id="1254" name="Shape 1254"/>
          <p:cNvSpPr/>
          <p:nvPr/>
        </p:nvSpPr>
        <p:spPr>
          <a:xfrm>
            <a:off x="8769350" y="28479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55" name="Shape 1255"/>
          <p:cNvSpPr/>
          <p:nvPr/>
        </p:nvSpPr>
        <p:spPr>
          <a:xfrm>
            <a:off x="7620000" y="2771775"/>
            <a:ext cx="71566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Visible</a:t>
            </a:r>
          </a:p>
        </p:txBody>
      </p:sp>
      <p:sp>
        <p:nvSpPr>
          <p:cNvPr id="1256" name="Shape 1256"/>
          <p:cNvSpPr/>
          <p:nvPr/>
        </p:nvSpPr>
        <p:spPr>
          <a:xfrm>
            <a:off x="8769350" y="31877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57" name="Shape 1257"/>
          <p:cNvSpPr/>
          <p:nvPr/>
        </p:nvSpPr>
        <p:spPr>
          <a:xfrm>
            <a:off x="7620000" y="3111500"/>
            <a:ext cx="5229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Goal</a:t>
            </a:r>
          </a:p>
        </p:txBody>
      </p:sp>
      <p:sp>
        <p:nvSpPr>
          <p:cNvPr id="1258" name="Shape 1258"/>
          <p:cNvSpPr/>
          <p:nvPr/>
        </p:nvSpPr>
        <p:spPr>
          <a:xfrm>
            <a:off x="3429000" y="158591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</a:t>
            </a:r>
          </a:p>
        </p:txBody>
      </p:sp>
      <p:sp>
        <p:nvSpPr>
          <p:cNvPr id="1259" name="Shape 1259"/>
          <p:cNvSpPr/>
          <p:nvPr/>
        </p:nvSpPr>
        <p:spPr>
          <a:xfrm>
            <a:off x="25146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</a:t>
            </a:r>
          </a:p>
        </p:txBody>
      </p:sp>
      <p:sp>
        <p:nvSpPr>
          <p:cNvPr id="1260" name="Shape 1260"/>
          <p:cNvSpPr/>
          <p:nvPr/>
        </p:nvSpPr>
        <p:spPr>
          <a:xfrm>
            <a:off x="43434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</a:t>
            </a:r>
          </a:p>
        </p:txBody>
      </p:sp>
      <p:sp>
        <p:nvSpPr>
          <p:cNvPr id="1261" name="Shape 1261"/>
          <p:cNvSpPr/>
          <p:nvPr/>
        </p:nvSpPr>
        <p:spPr>
          <a:xfrm>
            <a:off x="1752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4</a:t>
            </a:r>
          </a:p>
        </p:txBody>
      </p:sp>
      <p:sp>
        <p:nvSpPr>
          <p:cNvPr id="1262" name="Shape 1262"/>
          <p:cNvSpPr/>
          <p:nvPr/>
        </p:nvSpPr>
        <p:spPr>
          <a:xfrm>
            <a:off x="2895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5</a:t>
            </a:r>
          </a:p>
        </p:txBody>
      </p:sp>
      <p:sp>
        <p:nvSpPr>
          <p:cNvPr id="1263" name="Shape 1263"/>
          <p:cNvSpPr/>
          <p:nvPr/>
        </p:nvSpPr>
        <p:spPr>
          <a:xfrm>
            <a:off x="4038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6</a:t>
            </a:r>
          </a:p>
        </p:txBody>
      </p:sp>
      <p:sp>
        <p:nvSpPr>
          <p:cNvPr id="1264" name="Shape 1264"/>
          <p:cNvSpPr/>
          <p:nvPr/>
        </p:nvSpPr>
        <p:spPr>
          <a:xfrm>
            <a:off x="5105400" y="353695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7</a:t>
            </a:r>
          </a:p>
        </p:txBody>
      </p:sp>
      <p:sp>
        <p:nvSpPr>
          <p:cNvPr id="1265" name="Shape 1265"/>
          <p:cNvSpPr/>
          <p:nvPr/>
        </p:nvSpPr>
        <p:spPr>
          <a:xfrm>
            <a:off x="2498725" y="6316662"/>
            <a:ext cx="1800126" cy="298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>
              <a:buClr>
                <a:srgbClr val="FBFA00"/>
              </a:buClr>
              <a:buFont typeface="Arial"/>
              <a:defRPr sz="1800">
                <a:uFillTx/>
              </a:defRPr>
            </a:pP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rPr>
              <a:t>Fringe: [4,5] </a:t>
            </a:r>
            <a:r>
              <a:rPr sz="16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+mj-lt"/>
                <a:ea typeface="+mj-ea"/>
                <a:cs typeface="+mj-cs"/>
                <a:sym typeface="Arial"/>
              </a:rPr>
              <a:t>+ [6,7]</a:t>
            </a:r>
          </a:p>
        </p:txBody>
      </p:sp>
      <p:sp>
        <p:nvSpPr>
          <p:cNvPr id="1266" name="Shape 1266"/>
          <p:cNvSpPr/>
          <p:nvPr/>
        </p:nvSpPr>
        <p:spPr>
          <a:xfrm>
            <a:off x="3657600" y="16002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762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67" name="Shape 126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Shape 1269"/>
          <p:cNvSpPr/>
          <p:nvPr/>
        </p:nvSpPr>
        <p:spPr>
          <a:xfrm>
            <a:off x="0" y="1371600"/>
            <a:ext cx="7620000" cy="5524500"/>
          </a:xfrm>
          <a:prstGeom prst="rect">
            <a:avLst/>
          </a:prstGeom>
          <a:solidFill>
            <a:srgbClr val="00D5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70" name="Shape 127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Breadth-First Snapshot 4</a:t>
            </a:r>
          </a:p>
        </p:txBody>
      </p:sp>
      <p:sp>
        <p:nvSpPr>
          <p:cNvPr id="1271" name="Shape 127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72" name="Shape 1272"/>
          <p:cNvSpPr/>
          <p:nvPr/>
        </p:nvSpPr>
        <p:spPr>
          <a:xfrm>
            <a:off x="8769350" y="1489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1116D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73" name="Shape 1273"/>
          <p:cNvSpPr/>
          <p:nvPr/>
        </p:nvSpPr>
        <p:spPr>
          <a:xfrm flipV="1">
            <a:off x="2209800" y="27432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74" name="Shape 1274"/>
          <p:cNvSpPr/>
          <p:nvPr/>
        </p:nvSpPr>
        <p:spPr>
          <a:xfrm flipV="1">
            <a:off x="1447800" y="37338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75" name="Shape 1275"/>
          <p:cNvSpPr/>
          <p:nvPr/>
        </p:nvSpPr>
        <p:spPr>
          <a:xfrm>
            <a:off x="38862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76" name="Shape 1276"/>
          <p:cNvSpPr/>
          <p:nvPr/>
        </p:nvSpPr>
        <p:spPr>
          <a:xfrm flipH="1">
            <a:off x="29718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77" name="Shape 1277"/>
          <p:cNvSpPr/>
          <p:nvPr/>
        </p:nvSpPr>
        <p:spPr>
          <a:xfrm>
            <a:off x="4800600" y="2819400"/>
            <a:ext cx="6096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78" name="Shape 1278"/>
          <p:cNvSpPr/>
          <p:nvPr/>
        </p:nvSpPr>
        <p:spPr>
          <a:xfrm>
            <a:off x="29718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79" name="Shape 1279"/>
          <p:cNvSpPr/>
          <p:nvPr/>
        </p:nvSpPr>
        <p:spPr>
          <a:xfrm flipH="1">
            <a:off x="44196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80" name="Shape 1280"/>
          <p:cNvSpPr/>
          <p:nvPr/>
        </p:nvSpPr>
        <p:spPr>
          <a:xfrm flipH="1">
            <a:off x="2057400" y="38100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81" name="Shape 1281"/>
          <p:cNvSpPr/>
          <p:nvPr/>
        </p:nvSpPr>
        <p:spPr>
          <a:xfrm>
            <a:off x="1920875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82" name="Shape 1282"/>
          <p:cNvSpPr/>
          <p:nvPr/>
        </p:nvSpPr>
        <p:spPr>
          <a:xfrm>
            <a:off x="121920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83" name="Shape 1283"/>
          <p:cNvSpPr/>
          <p:nvPr/>
        </p:nvSpPr>
        <p:spPr>
          <a:xfrm flipH="1">
            <a:off x="535305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84" name="Shape 1284"/>
          <p:cNvSpPr/>
          <p:nvPr/>
        </p:nvSpPr>
        <p:spPr>
          <a:xfrm>
            <a:off x="31242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85" name="Shape 1285"/>
          <p:cNvSpPr/>
          <p:nvPr/>
        </p:nvSpPr>
        <p:spPr>
          <a:xfrm>
            <a:off x="42291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86" name="Shape 1286"/>
          <p:cNvSpPr/>
          <p:nvPr/>
        </p:nvSpPr>
        <p:spPr>
          <a:xfrm>
            <a:off x="19812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93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87" name="Shape 1287"/>
          <p:cNvSpPr/>
          <p:nvPr/>
        </p:nvSpPr>
        <p:spPr>
          <a:xfrm flipH="1">
            <a:off x="4572000" y="25146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88" name="Shape 1288"/>
          <p:cNvSpPr/>
          <p:nvPr/>
        </p:nvSpPr>
        <p:spPr>
          <a:xfrm>
            <a:off x="2743200" y="25146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89" name="Shape 1289"/>
          <p:cNvSpPr/>
          <p:nvPr/>
        </p:nvSpPr>
        <p:spPr>
          <a:xfrm>
            <a:off x="3657600" y="1570037"/>
            <a:ext cx="304800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762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90" name="Shape 1290"/>
          <p:cNvSpPr/>
          <p:nvPr/>
        </p:nvSpPr>
        <p:spPr>
          <a:xfrm>
            <a:off x="7604125" y="1412875"/>
            <a:ext cx="6351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Initial</a:t>
            </a:r>
          </a:p>
        </p:txBody>
      </p:sp>
      <p:sp>
        <p:nvSpPr>
          <p:cNvPr id="1291" name="Shape 1291"/>
          <p:cNvSpPr/>
          <p:nvPr/>
        </p:nvSpPr>
        <p:spPr>
          <a:xfrm>
            <a:off x="8769350" y="1828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92" name="Shape 1292"/>
          <p:cNvSpPr/>
          <p:nvPr/>
        </p:nvSpPr>
        <p:spPr>
          <a:xfrm>
            <a:off x="7620000" y="1752600"/>
            <a:ext cx="73481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Visited</a:t>
            </a:r>
          </a:p>
        </p:txBody>
      </p:sp>
      <p:sp>
        <p:nvSpPr>
          <p:cNvPr id="1293" name="Shape 1293"/>
          <p:cNvSpPr/>
          <p:nvPr/>
        </p:nvSpPr>
        <p:spPr>
          <a:xfrm>
            <a:off x="8769350" y="216852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94" name="Shape 1294"/>
          <p:cNvSpPr/>
          <p:nvPr/>
        </p:nvSpPr>
        <p:spPr>
          <a:xfrm>
            <a:off x="7620000" y="2092325"/>
            <a:ext cx="67191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Fringe</a:t>
            </a:r>
          </a:p>
        </p:txBody>
      </p:sp>
      <p:sp>
        <p:nvSpPr>
          <p:cNvPr id="1295" name="Shape 1295"/>
          <p:cNvSpPr/>
          <p:nvPr/>
        </p:nvSpPr>
        <p:spPr>
          <a:xfrm>
            <a:off x="8769350" y="25082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7C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96" name="Shape 1296"/>
          <p:cNvSpPr/>
          <p:nvPr/>
        </p:nvSpPr>
        <p:spPr>
          <a:xfrm>
            <a:off x="7620000" y="2432050"/>
            <a:ext cx="8150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Current</a:t>
            </a:r>
          </a:p>
        </p:txBody>
      </p:sp>
      <p:sp>
        <p:nvSpPr>
          <p:cNvPr id="1297" name="Shape 1297"/>
          <p:cNvSpPr/>
          <p:nvPr/>
        </p:nvSpPr>
        <p:spPr>
          <a:xfrm>
            <a:off x="8769350" y="28479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298" name="Shape 1298"/>
          <p:cNvSpPr/>
          <p:nvPr/>
        </p:nvSpPr>
        <p:spPr>
          <a:xfrm>
            <a:off x="7620000" y="2771775"/>
            <a:ext cx="71566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Visible</a:t>
            </a:r>
          </a:p>
        </p:txBody>
      </p:sp>
      <p:sp>
        <p:nvSpPr>
          <p:cNvPr id="1299" name="Shape 1299"/>
          <p:cNvSpPr/>
          <p:nvPr/>
        </p:nvSpPr>
        <p:spPr>
          <a:xfrm>
            <a:off x="8769350" y="31877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00" name="Shape 1300"/>
          <p:cNvSpPr/>
          <p:nvPr/>
        </p:nvSpPr>
        <p:spPr>
          <a:xfrm>
            <a:off x="7620000" y="3111500"/>
            <a:ext cx="5229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Goal</a:t>
            </a:r>
          </a:p>
        </p:txBody>
      </p:sp>
      <p:sp>
        <p:nvSpPr>
          <p:cNvPr id="1301" name="Shape 1301"/>
          <p:cNvSpPr/>
          <p:nvPr/>
        </p:nvSpPr>
        <p:spPr>
          <a:xfrm>
            <a:off x="3429000" y="158591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</a:t>
            </a:r>
          </a:p>
        </p:txBody>
      </p:sp>
      <p:sp>
        <p:nvSpPr>
          <p:cNvPr id="1302" name="Shape 1302"/>
          <p:cNvSpPr/>
          <p:nvPr/>
        </p:nvSpPr>
        <p:spPr>
          <a:xfrm>
            <a:off x="25146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</a:t>
            </a:r>
          </a:p>
        </p:txBody>
      </p:sp>
      <p:sp>
        <p:nvSpPr>
          <p:cNvPr id="1303" name="Shape 1303"/>
          <p:cNvSpPr/>
          <p:nvPr/>
        </p:nvSpPr>
        <p:spPr>
          <a:xfrm>
            <a:off x="43434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</a:t>
            </a:r>
          </a:p>
        </p:txBody>
      </p:sp>
      <p:sp>
        <p:nvSpPr>
          <p:cNvPr id="1304" name="Shape 1304"/>
          <p:cNvSpPr/>
          <p:nvPr/>
        </p:nvSpPr>
        <p:spPr>
          <a:xfrm>
            <a:off x="1752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4</a:t>
            </a:r>
          </a:p>
        </p:txBody>
      </p:sp>
      <p:sp>
        <p:nvSpPr>
          <p:cNvPr id="1305" name="Shape 1305"/>
          <p:cNvSpPr/>
          <p:nvPr/>
        </p:nvSpPr>
        <p:spPr>
          <a:xfrm>
            <a:off x="2895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5</a:t>
            </a:r>
          </a:p>
        </p:txBody>
      </p:sp>
      <p:sp>
        <p:nvSpPr>
          <p:cNvPr id="1306" name="Shape 1306"/>
          <p:cNvSpPr/>
          <p:nvPr/>
        </p:nvSpPr>
        <p:spPr>
          <a:xfrm>
            <a:off x="4038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6</a:t>
            </a:r>
          </a:p>
        </p:txBody>
      </p:sp>
      <p:sp>
        <p:nvSpPr>
          <p:cNvPr id="1307" name="Shape 1307"/>
          <p:cNvSpPr/>
          <p:nvPr/>
        </p:nvSpPr>
        <p:spPr>
          <a:xfrm>
            <a:off x="5105400" y="353695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7</a:t>
            </a:r>
          </a:p>
        </p:txBody>
      </p:sp>
      <p:sp>
        <p:nvSpPr>
          <p:cNvPr id="1308" name="Shape 1308"/>
          <p:cNvSpPr/>
          <p:nvPr/>
        </p:nvSpPr>
        <p:spPr>
          <a:xfrm>
            <a:off x="9906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8</a:t>
            </a:r>
          </a:p>
        </p:txBody>
      </p:sp>
      <p:sp>
        <p:nvSpPr>
          <p:cNvPr id="1309" name="Shape 1309"/>
          <p:cNvSpPr/>
          <p:nvPr/>
        </p:nvSpPr>
        <p:spPr>
          <a:xfrm>
            <a:off x="16764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9</a:t>
            </a:r>
          </a:p>
        </p:txBody>
      </p:sp>
      <p:sp>
        <p:nvSpPr>
          <p:cNvPr id="1310" name="Shape 1310"/>
          <p:cNvSpPr/>
          <p:nvPr/>
        </p:nvSpPr>
        <p:spPr>
          <a:xfrm>
            <a:off x="2498725" y="6316662"/>
            <a:ext cx="1969592" cy="298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>
              <a:buClr>
                <a:srgbClr val="FBFA00"/>
              </a:buClr>
              <a:buFont typeface="Arial"/>
              <a:defRPr sz="1800">
                <a:uFillTx/>
              </a:defRPr>
            </a:pP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rPr>
              <a:t>Fringe: [5,6,7] </a:t>
            </a:r>
            <a:r>
              <a:rPr sz="16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+mj-lt"/>
                <a:ea typeface="+mj-ea"/>
                <a:cs typeface="+mj-cs"/>
                <a:sym typeface="Arial"/>
              </a:rPr>
              <a:t>+ [8,9]</a:t>
            </a:r>
          </a:p>
        </p:txBody>
      </p:sp>
      <p:sp>
        <p:nvSpPr>
          <p:cNvPr id="1311" name="Shape 131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xfrm>
            <a:off x="1322920" y="0"/>
            <a:ext cx="6498160" cy="3248867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rPr>
              <a:t>Motivation and Objectives</a:t>
            </a:r>
          </a:p>
        </p:txBody>
      </p:sp>
      <p:sp>
        <p:nvSpPr>
          <p:cNvPr id="98" name="Shape 9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Pre-Test</a:t>
            </a:r>
            <a:endParaRPr sz="20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Motivation</a:t>
            </a:r>
            <a:endParaRPr sz="20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Objectives</a:t>
            </a:r>
            <a:endParaRPr sz="20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Evaluation Criteria</a:t>
            </a:r>
          </a:p>
        </p:txBody>
      </p:sp>
      <p:sp>
        <p:nvSpPr>
          <p:cNvPr id="99" name="Shape 99"/>
          <p:cNvSpPr/>
          <p:nvPr>
            <p:ph type="sldNum" sz="quarter" idx="2"/>
          </p:nvPr>
        </p:nvSpPr>
        <p:spPr>
          <a:xfrm rot="20134435">
            <a:off x="7110450" y="6285027"/>
            <a:ext cx="14540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Shape 1313"/>
          <p:cNvSpPr/>
          <p:nvPr/>
        </p:nvSpPr>
        <p:spPr>
          <a:xfrm>
            <a:off x="0" y="1358900"/>
            <a:ext cx="7620000" cy="5524500"/>
          </a:xfrm>
          <a:prstGeom prst="rect">
            <a:avLst/>
          </a:prstGeom>
          <a:solidFill>
            <a:srgbClr val="00D5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14" name="Shape 131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Breadth-First Snapshot 5</a:t>
            </a:r>
          </a:p>
        </p:txBody>
      </p:sp>
      <p:sp>
        <p:nvSpPr>
          <p:cNvPr id="1315" name="Shape 131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16" name="Shape 1316"/>
          <p:cNvSpPr/>
          <p:nvPr/>
        </p:nvSpPr>
        <p:spPr>
          <a:xfrm>
            <a:off x="8769350" y="1489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1116D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17" name="Shape 1317"/>
          <p:cNvSpPr/>
          <p:nvPr/>
        </p:nvSpPr>
        <p:spPr>
          <a:xfrm flipV="1">
            <a:off x="2209800" y="27432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18" name="Shape 1318"/>
          <p:cNvSpPr/>
          <p:nvPr/>
        </p:nvSpPr>
        <p:spPr>
          <a:xfrm flipV="1">
            <a:off x="1447800" y="37338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19" name="Shape 1319"/>
          <p:cNvSpPr/>
          <p:nvPr/>
        </p:nvSpPr>
        <p:spPr>
          <a:xfrm>
            <a:off x="38862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20" name="Shape 1320"/>
          <p:cNvSpPr/>
          <p:nvPr/>
        </p:nvSpPr>
        <p:spPr>
          <a:xfrm flipH="1">
            <a:off x="29718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21" name="Shape 1321"/>
          <p:cNvSpPr/>
          <p:nvPr/>
        </p:nvSpPr>
        <p:spPr>
          <a:xfrm>
            <a:off x="4800600" y="2819400"/>
            <a:ext cx="6096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22" name="Shape 1322"/>
          <p:cNvSpPr/>
          <p:nvPr/>
        </p:nvSpPr>
        <p:spPr>
          <a:xfrm>
            <a:off x="29718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23" name="Shape 1323"/>
          <p:cNvSpPr/>
          <p:nvPr/>
        </p:nvSpPr>
        <p:spPr>
          <a:xfrm flipH="1">
            <a:off x="44196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24" name="Shape 1324"/>
          <p:cNvSpPr/>
          <p:nvPr/>
        </p:nvSpPr>
        <p:spPr>
          <a:xfrm flipH="1">
            <a:off x="2057400" y="38100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25" name="Shape 1325"/>
          <p:cNvSpPr/>
          <p:nvPr/>
        </p:nvSpPr>
        <p:spPr>
          <a:xfrm flipH="1">
            <a:off x="2819400" y="38100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26" name="Shape 1326"/>
          <p:cNvSpPr/>
          <p:nvPr/>
        </p:nvSpPr>
        <p:spPr>
          <a:xfrm>
            <a:off x="3352800" y="38100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27" name="Shape 1327"/>
          <p:cNvSpPr/>
          <p:nvPr/>
        </p:nvSpPr>
        <p:spPr>
          <a:xfrm>
            <a:off x="1920875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28" name="Shape 1328"/>
          <p:cNvSpPr/>
          <p:nvPr/>
        </p:nvSpPr>
        <p:spPr>
          <a:xfrm>
            <a:off x="262255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29" name="Shape 1329"/>
          <p:cNvSpPr/>
          <p:nvPr/>
        </p:nvSpPr>
        <p:spPr>
          <a:xfrm>
            <a:off x="3324225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30" name="Shape 1330"/>
          <p:cNvSpPr/>
          <p:nvPr/>
        </p:nvSpPr>
        <p:spPr>
          <a:xfrm>
            <a:off x="121920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31" name="Shape 1331"/>
          <p:cNvSpPr/>
          <p:nvPr/>
        </p:nvSpPr>
        <p:spPr>
          <a:xfrm flipH="1">
            <a:off x="535305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32" name="Shape 1332"/>
          <p:cNvSpPr/>
          <p:nvPr/>
        </p:nvSpPr>
        <p:spPr>
          <a:xfrm>
            <a:off x="31242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93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33" name="Shape 1333"/>
          <p:cNvSpPr/>
          <p:nvPr/>
        </p:nvSpPr>
        <p:spPr>
          <a:xfrm>
            <a:off x="42291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34" name="Shape 1334"/>
          <p:cNvSpPr/>
          <p:nvPr/>
        </p:nvSpPr>
        <p:spPr>
          <a:xfrm>
            <a:off x="19812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35" name="Shape 1335"/>
          <p:cNvSpPr/>
          <p:nvPr/>
        </p:nvSpPr>
        <p:spPr>
          <a:xfrm flipH="1">
            <a:off x="4572000" y="25146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36" name="Shape 1336"/>
          <p:cNvSpPr/>
          <p:nvPr/>
        </p:nvSpPr>
        <p:spPr>
          <a:xfrm>
            <a:off x="2743200" y="25146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37" name="Shape 1337"/>
          <p:cNvSpPr/>
          <p:nvPr/>
        </p:nvSpPr>
        <p:spPr>
          <a:xfrm>
            <a:off x="3657600" y="1570037"/>
            <a:ext cx="304800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762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38" name="Shape 1338"/>
          <p:cNvSpPr/>
          <p:nvPr/>
        </p:nvSpPr>
        <p:spPr>
          <a:xfrm>
            <a:off x="7604125" y="1412875"/>
            <a:ext cx="6351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Initial</a:t>
            </a:r>
          </a:p>
        </p:txBody>
      </p:sp>
      <p:sp>
        <p:nvSpPr>
          <p:cNvPr id="1339" name="Shape 1339"/>
          <p:cNvSpPr/>
          <p:nvPr/>
        </p:nvSpPr>
        <p:spPr>
          <a:xfrm>
            <a:off x="8769350" y="1828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40" name="Shape 1340"/>
          <p:cNvSpPr/>
          <p:nvPr/>
        </p:nvSpPr>
        <p:spPr>
          <a:xfrm>
            <a:off x="7620000" y="1752600"/>
            <a:ext cx="73481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Visited</a:t>
            </a:r>
          </a:p>
        </p:txBody>
      </p:sp>
      <p:sp>
        <p:nvSpPr>
          <p:cNvPr id="1341" name="Shape 1341"/>
          <p:cNvSpPr/>
          <p:nvPr/>
        </p:nvSpPr>
        <p:spPr>
          <a:xfrm>
            <a:off x="8769350" y="216852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42" name="Shape 1342"/>
          <p:cNvSpPr/>
          <p:nvPr/>
        </p:nvSpPr>
        <p:spPr>
          <a:xfrm>
            <a:off x="7620000" y="2092325"/>
            <a:ext cx="67191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Fringe</a:t>
            </a:r>
          </a:p>
        </p:txBody>
      </p:sp>
      <p:sp>
        <p:nvSpPr>
          <p:cNvPr id="1343" name="Shape 1343"/>
          <p:cNvSpPr/>
          <p:nvPr/>
        </p:nvSpPr>
        <p:spPr>
          <a:xfrm>
            <a:off x="8769350" y="25082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7C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44" name="Shape 1344"/>
          <p:cNvSpPr/>
          <p:nvPr/>
        </p:nvSpPr>
        <p:spPr>
          <a:xfrm>
            <a:off x="7620000" y="2432050"/>
            <a:ext cx="8150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Current</a:t>
            </a:r>
          </a:p>
        </p:txBody>
      </p:sp>
      <p:sp>
        <p:nvSpPr>
          <p:cNvPr id="1345" name="Shape 1345"/>
          <p:cNvSpPr/>
          <p:nvPr/>
        </p:nvSpPr>
        <p:spPr>
          <a:xfrm>
            <a:off x="8769350" y="28479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46" name="Shape 1346"/>
          <p:cNvSpPr/>
          <p:nvPr/>
        </p:nvSpPr>
        <p:spPr>
          <a:xfrm>
            <a:off x="7620000" y="2771775"/>
            <a:ext cx="71566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Visible</a:t>
            </a:r>
          </a:p>
        </p:txBody>
      </p:sp>
      <p:sp>
        <p:nvSpPr>
          <p:cNvPr id="1347" name="Shape 1347"/>
          <p:cNvSpPr/>
          <p:nvPr/>
        </p:nvSpPr>
        <p:spPr>
          <a:xfrm>
            <a:off x="8769350" y="31877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48" name="Shape 1348"/>
          <p:cNvSpPr/>
          <p:nvPr/>
        </p:nvSpPr>
        <p:spPr>
          <a:xfrm>
            <a:off x="7620000" y="3111500"/>
            <a:ext cx="5229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Goal</a:t>
            </a:r>
          </a:p>
        </p:txBody>
      </p:sp>
      <p:sp>
        <p:nvSpPr>
          <p:cNvPr id="1349" name="Shape 1349"/>
          <p:cNvSpPr/>
          <p:nvPr/>
        </p:nvSpPr>
        <p:spPr>
          <a:xfrm>
            <a:off x="3429000" y="158591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</a:t>
            </a:r>
          </a:p>
        </p:txBody>
      </p:sp>
      <p:sp>
        <p:nvSpPr>
          <p:cNvPr id="1350" name="Shape 1350"/>
          <p:cNvSpPr/>
          <p:nvPr/>
        </p:nvSpPr>
        <p:spPr>
          <a:xfrm>
            <a:off x="25146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</a:t>
            </a:r>
          </a:p>
        </p:txBody>
      </p:sp>
      <p:sp>
        <p:nvSpPr>
          <p:cNvPr id="1351" name="Shape 1351"/>
          <p:cNvSpPr/>
          <p:nvPr/>
        </p:nvSpPr>
        <p:spPr>
          <a:xfrm>
            <a:off x="43434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</a:t>
            </a:r>
          </a:p>
        </p:txBody>
      </p:sp>
      <p:sp>
        <p:nvSpPr>
          <p:cNvPr id="1352" name="Shape 1352"/>
          <p:cNvSpPr/>
          <p:nvPr/>
        </p:nvSpPr>
        <p:spPr>
          <a:xfrm>
            <a:off x="1752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4</a:t>
            </a:r>
          </a:p>
        </p:txBody>
      </p:sp>
      <p:sp>
        <p:nvSpPr>
          <p:cNvPr id="1353" name="Shape 1353"/>
          <p:cNvSpPr/>
          <p:nvPr/>
        </p:nvSpPr>
        <p:spPr>
          <a:xfrm>
            <a:off x="2895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5</a:t>
            </a:r>
          </a:p>
        </p:txBody>
      </p:sp>
      <p:sp>
        <p:nvSpPr>
          <p:cNvPr id="1354" name="Shape 1354"/>
          <p:cNvSpPr/>
          <p:nvPr/>
        </p:nvSpPr>
        <p:spPr>
          <a:xfrm>
            <a:off x="4038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6</a:t>
            </a:r>
          </a:p>
        </p:txBody>
      </p:sp>
      <p:sp>
        <p:nvSpPr>
          <p:cNvPr id="1355" name="Shape 1355"/>
          <p:cNvSpPr/>
          <p:nvPr/>
        </p:nvSpPr>
        <p:spPr>
          <a:xfrm>
            <a:off x="5105400" y="353695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7</a:t>
            </a:r>
          </a:p>
        </p:txBody>
      </p:sp>
      <p:sp>
        <p:nvSpPr>
          <p:cNvPr id="1356" name="Shape 1356"/>
          <p:cNvSpPr/>
          <p:nvPr/>
        </p:nvSpPr>
        <p:spPr>
          <a:xfrm>
            <a:off x="9906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8</a:t>
            </a:r>
          </a:p>
        </p:txBody>
      </p:sp>
      <p:sp>
        <p:nvSpPr>
          <p:cNvPr id="1357" name="Shape 1357"/>
          <p:cNvSpPr/>
          <p:nvPr/>
        </p:nvSpPr>
        <p:spPr>
          <a:xfrm>
            <a:off x="16764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9</a:t>
            </a:r>
          </a:p>
        </p:txBody>
      </p:sp>
      <p:sp>
        <p:nvSpPr>
          <p:cNvPr id="1358" name="Shape 1358"/>
          <p:cNvSpPr/>
          <p:nvPr/>
        </p:nvSpPr>
        <p:spPr>
          <a:xfrm>
            <a:off x="23622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10</a:t>
            </a:r>
          </a:p>
        </p:txBody>
      </p:sp>
      <p:sp>
        <p:nvSpPr>
          <p:cNvPr id="1359" name="Shape 1359"/>
          <p:cNvSpPr/>
          <p:nvPr/>
        </p:nvSpPr>
        <p:spPr>
          <a:xfrm>
            <a:off x="3048000" y="4510087"/>
            <a:ext cx="247105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11</a:t>
            </a:r>
          </a:p>
        </p:txBody>
      </p:sp>
      <p:sp>
        <p:nvSpPr>
          <p:cNvPr id="1360" name="Shape 1360"/>
          <p:cNvSpPr/>
          <p:nvPr/>
        </p:nvSpPr>
        <p:spPr>
          <a:xfrm>
            <a:off x="2498725" y="6316662"/>
            <a:ext cx="2349997" cy="298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>
              <a:buClr>
                <a:srgbClr val="FBFA00"/>
              </a:buClr>
              <a:buFont typeface="Arial"/>
              <a:defRPr sz="1800">
                <a:uFillTx/>
              </a:defRPr>
            </a:pP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rPr>
              <a:t>Fringe: [6,7,8,9] </a:t>
            </a:r>
            <a:r>
              <a:rPr sz="16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+mj-lt"/>
                <a:ea typeface="+mj-ea"/>
                <a:cs typeface="+mj-cs"/>
                <a:sym typeface="Arial"/>
              </a:rPr>
              <a:t>+ [10,11]</a:t>
            </a:r>
          </a:p>
        </p:txBody>
      </p:sp>
      <p:sp>
        <p:nvSpPr>
          <p:cNvPr id="1361" name="Shape 136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Shape 1363"/>
          <p:cNvSpPr/>
          <p:nvPr/>
        </p:nvSpPr>
        <p:spPr>
          <a:xfrm>
            <a:off x="0" y="1371600"/>
            <a:ext cx="7620000" cy="5499100"/>
          </a:xfrm>
          <a:prstGeom prst="rect">
            <a:avLst/>
          </a:prstGeom>
          <a:solidFill>
            <a:srgbClr val="00D5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64" name="Shape 136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Breadth-First Snapshot 6</a:t>
            </a:r>
          </a:p>
        </p:txBody>
      </p:sp>
      <p:sp>
        <p:nvSpPr>
          <p:cNvPr id="1365" name="Shape 136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66" name="Shape 1366"/>
          <p:cNvSpPr/>
          <p:nvPr/>
        </p:nvSpPr>
        <p:spPr>
          <a:xfrm>
            <a:off x="8769350" y="1489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1116D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67" name="Shape 1367"/>
          <p:cNvSpPr/>
          <p:nvPr/>
        </p:nvSpPr>
        <p:spPr>
          <a:xfrm flipV="1">
            <a:off x="2209800" y="27432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68" name="Shape 1368"/>
          <p:cNvSpPr/>
          <p:nvPr/>
        </p:nvSpPr>
        <p:spPr>
          <a:xfrm flipV="1">
            <a:off x="1447800" y="37338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69" name="Shape 1369"/>
          <p:cNvSpPr/>
          <p:nvPr/>
        </p:nvSpPr>
        <p:spPr>
          <a:xfrm>
            <a:off x="38862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70" name="Shape 1370"/>
          <p:cNvSpPr/>
          <p:nvPr/>
        </p:nvSpPr>
        <p:spPr>
          <a:xfrm flipH="1">
            <a:off x="29718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71" name="Shape 1371"/>
          <p:cNvSpPr/>
          <p:nvPr/>
        </p:nvSpPr>
        <p:spPr>
          <a:xfrm>
            <a:off x="4800600" y="2819400"/>
            <a:ext cx="6096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72" name="Shape 1372"/>
          <p:cNvSpPr/>
          <p:nvPr/>
        </p:nvSpPr>
        <p:spPr>
          <a:xfrm>
            <a:off x="29718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73" name="Shape 1373"/>
          <p:cNvSpPr/>
          <p:nvPr/>
        </p:nvSpPr>
        <p:spPr>
          <a:xfrm flipH="1">
            <a:off x="44196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74" name="Shape 1374"/>
          <p:cNvSpPr/>
          <p:nvPr/>
        </p:nvSpPr>
        <p:spPr>
          <a:xfrm flipH="1">
            <a:off x="2057400" y="38100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75" name="Shape 1375"/>
          <p:cNvSpPr/>
          <p:nvPr/>
        </p:nvSpPr>
        <p:spPr>
          <a:xfrm flipH="1">
            <a:off x="2819400" y="38100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76" name="Shape 1376"/>
          <p:cNvSpPr/>
          <p:nvPr/>
        </p:nvSpPr>
        <p:spPr>
          <a:xfrm>
            <a:off x="3352800" y="38100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77" name="Shape 1377"/>
          <p:cNvSpPr/>
          <p:nvPr/>
        </p:nvSpPr>
        <p:spPr>
          <a:xfrm flipH="1">
            <a:off x="4191000" y="38100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78" name="Shape 1378"/>
          <p:cNvSpPr/>
          <p:nvPr/>
        </p:nvSpPr>
        <p:spPr>
          <a:xfrm>
            <a:off x="4419600" y="38100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79" name="Shape 1379"/>
          <p:cNvSpPr/>
          <p:nvPr/>
        </p:nvSpPr>
        <p:spPr>
          <a:xfrm>
            <a:off x="1920875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80" name="Shape 1380"/>
          <p:cNvSpPr/>
          <p:nvPr/>
        </p:nvSpPr>
        <p:spPr>
          <a:xfrm>
            <a:off x="262255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81" name="Shape 1381"/>
          <p:cNvSpPr/>
          <p:nvPr/>
        </p:nvSpPr>
        <p:spPr>
          <a:xfrm>
            <a:off x="4027487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82" name="Shape 1382"/>
          <p:cNvSpPr/>
          <p:nvPr/>
        </p:nvSpPr>
        <p:spPr>
          <a:xfrm>
            <a:off x="4729162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83" name="Shape 1383"/>
          <p:cNvSpPr/>
          <p:nvPr/>
        </p:nvSpPr>
        <p:spPr>
          <a:xfrm>
            <a:off x="3324225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84" name="Shape 1384"/>
          <p:cNvSpPr/>
          <p:nvPr/>
        </p:nvSpPr>
        <p:spPr>
          <a:xfrm>
            <a:off x="121920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85" name="Shape 1385"/>
          <p:cNvSpPr/>
          <p:nvPr/>
        </p:nvSpPr>
        <p:spPr>
          <a:xfrm flipH="1">
            <a:off x="535305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86" name="Shape 1386"/>
          <p:cNvSpPr/>
          <p:nvPr/>
        </p:nvSpPr>
        <p:spPr>
          <a:xfrm>
            <a:off x="31242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87" name="Shape 1387"/>
          <p:cNvSpPr/>
          <p:nvPr/>
        </p:nvSpPr>
        <p:spPr>
          <a:xfrm>
            <a:off x="42291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93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88" name="Shape 1388"/>
          <p:cNvSpPr/>
          <p:nvPr/>
        </p:nvSpPr>
        <p:spPr>
          <a:xfrm>
            <a:off x="19812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89" name="Shape 1389"/>
          <p:cNvSpPr/>
          <p:nvPr/>
        </p:nvSpPr>
        <p:spPr>
          <a:xfrm flipH="1">
            <a:off x="4572000" y="25146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90" name="Shape 1390"/>
          <p:cNvSpPr/>
          <p:nvPr/>
        </p:nvSpPr>
        <p:spPr>
          <a:xfrm>
            <a:off x="2743200" y="25146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91" name="Shape 1391"/>
          <p:cNvSpPr/>
          <p:nvPr/>
        </p:nvSpPr>
        <p:spPr>
          <a:xfrm>
            <a:off x="3657600" y="1570037"/>
            <a:ext cx="304800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762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92" name="Shape 1392"/>
          <p:cNvSpPr/>
          <p:nvPr/>
        </p:nvSpPr>
        <p:spPr>
          <a:xfrm>
            <a:off x="7604125" y="1412875"/>
            <a:ext cx="6351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Initial</a:t>
            </a:r>
          </a:p>
        </p:txBody>
      </p:sp>
      <p:sp>
        <p:nvSpPr>
          <p:cNvPr id="1393" name="Shape 1393"/>
          <p:cNvSpPr/>
          <p:nvPr/>
        </p:nvSpPr>
        <p:spPr>
          <a:xfrm>
            <a:off x="8769350" y="1828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94" name="Shape 1394"/>
          <p:cNvSpPr/>
          <p:nvPr/>
        </p:nvSpPr>
        <p:spPr>
          <a:xfrm>
            <a:off x="7620000" y="1752600"/>
            <a:ext cx="73481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Visited</a:t>
            </a:r>
          </a:p>
        </p:txBody>
      </p:sp>
      <p:sp>
        <p:nvSpPr>
          <p:cNvPr id="1395" name="Shape 1395"/>
          <p:cNvSpPr/>
          <p:nvPr/>
        </p:nvSpPr>
        <p:spPr>
          <a:xfrm>
            <a:off x="8769350" y="216852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96" name="Shape 1396"/>
          <p:cNvSpPr/>
          <p:nvPr/>
        </p:nvSpPr>
        <p:spPr>
          <a:xfrm>
            <a:off x="7620000" y="2092325"/>
            <a:ext cx="67191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Fringe</a:t>
            </a:r>
          </a:p>
        </p:txBody>
      </p:sp>
      <p:sp>
        <p:nvSpPr>
          <p:cNvPr id="1397" name="Shape 1397"/>
          <p:cNvSpPr/>
          <p:nvPr/>
        </p:nvSpPr>
        <p:spPr>
          <a:xfrm>
            <a:off x="8769350" y="25082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7C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398" name="Shape 1398"/>
          <p:cNvSpPr/>
          <p:nvPr/>
        </p:nvSpPr>
        <p:spPr>
          <a:xfrm>
            <a:off x="7620000" y="2432050"/>
            <a:ext cx="8150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Current</a:t>
            </a:r>
          </a:p>
        </p:txBody>
      </p:sp>
      <p:sp>
        <p:nvSpPr>
          <p:cNvPr id="1399" name="Shape 1399"/>
          <p:cNvSpPr/>
          <p:nvPr/>
        </p:nvSpPr>
        <p:spPr>
          <a:xfrm>
            <a:off x="8769350" y="28479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00" name="Shape 1400"/>
          <p:cNvSpPr/>
          <p:nvPr/>
        </p:nvSpPr>
        <p:spPr>
          <a:xfrm>
            <a:off x="7620000" y="2771775"/>
            <a:ext cx="71566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Visible</a:t>
            </a:r>
          </a:p>
        </p:txBody>
      </p:sp>
      <p:sp>
        <p:nvSpPr>
          <p:cNvPr id="1401" name="Shape 1401"/>
          <p:cNvSpPr/>
          <p:nvPr/>
        </p:nvSpPr>
        <p:spPr>
          <a:xfrm>
            <a:off x="8769350" y="31877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02" name="Shape 1402"/>
          <p:cNvSpPr/>
          <p:nvPr/>
        </p:nvSpPr>
        <p:spPr>
          <a:xfrm>
            <a:off x="7620000" y="3111500"/>
            <a:ext cx="5229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Goal</a:t>
            </a:r>
          </a:p>
        </p:txBody>
      </p:sp>
      <p:sp>
        <p:nvSpPr>
          <p:cNvPr id="1403" name="Shape 1403"/>
          <p:cNvSpPr/>
          <p:nvPr/>
        </p:nvSpPr>
        <p:spPr>
          <a:xfrm>
            <a:off x="3429000" y="158591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</a:t>
            </a:r>
          </a:p>
        </p:txBody>
      </p:sp>
      <p:sp>
        <p:nvSpPr>
          <p:cNvPr id="1404" name="Shape 1404"/>
          <p:cNvSpPr/>
          <p:nvPr/>
        </p:nvSpPr>
        <p:spPr>
          <a:xfrm>
            <a:off x="25146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</a:t>
            </a:r>
          </a:p>
        </p:txBody>
      </p:sp>
      <p:sp>
        <p:nvSpPr>
          <p:cNvPr id="1405" name="Shape 1405"/>
          <p:cNvSpPr/>
          <p:nvPr/>
        </p:nvSpPr>
        <p:spPr>
          <a:xfrm>
            <a:off x="43434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</a:t>
            </a:r>
          </a:p>
        </p:txBody>
      </p:sp>
      <p:sp>
        <p:nvSpPr>
          <p:cNvPr id="1406" name="Shape 1406"/>
          <p:cNvSpPr/>
          <p:nvPr/>
        </p:nvSpPr>
        <p:spPr>
          <a:xfrm>
            <a:off x="1752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4</a:t>
            </a:r>
          </a:p>
        </p:txBody>
      </p:sp>
      <p:sp>
        <p:nvSpPr>
          <p:cNvPr id="1407" name="Shape 1407"/>
          <p:cNvSpPr/>
          <p:nvPr/>
        </p:nvSpPr>
        <p:spPr>
          <a:xfrm>
            <a:off x="2895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5</a:t>
            </a:r>
          </a:p>
        </p:txBody>
      </p:sp>
      <p:sp>
        <p:nvSpPr>
          <p:cNvPr id="1408" name="Shape 1408"/>
          <p:cNvSpPr/>
          <p:nvPr/>
        </p:nvSpPr>
        <p:spPr>
          <a:xfrm>
            <a:off x="4038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6</a:t>
            </a:r>
          </a:p>
        </p:txBody>
      </p:sp>
      <p:sp>
        <p:nvSpPr>
          <p:cNvPr id="1409" name="Shape 1409"/>
          <p:cNvSpPr/>
          <p:nvPr/>
        </p:nvSpPr>
        <p:spPr>
          <a:xfrm>
            <a:off x="5105400" y="353695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7</a:t>
            </a:r>
          </a:p>
        </p:txBody>
      </p:sp>
      <p:sp>
        <p:nvSpPr>
          <p:cNvPr id="1410" name="Shape 1410"/>
          <p:cNvSpPr/>
          <p:nvPr/>
        </p:nvSpPr>
        <p:spPr>
          <a:xfrm>
            <a:off x="9906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8</a:t>
            </a:r>
          </a:p>
        </p:txBody>
      </p:sp>
      <p:sp>
        <p:nvSpPr>
          <p:cNvPr id="1411" name="Shape 1411"/>
          <p:cNvSpPr/>
          <p:nvPr/>
        </p:nvSpPr>
        <p:spPr>
          <a:xfrm>
            <a:off x="16764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9</a:t>
            </a:r>
          </a:p>
        </p:txBody>
      </p:sp>
      <p:sp>
        <p:nvSpPr>
          <p:cNvPr id="1412" name="Shape 1412"/>
          <p:cNvSpPr/>
          <p:nvPr/>
        </p:nvSpPr>
        <p:spPr>
          <a:xfrm>
            <a:off x="23622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10</a:t>
            </a:r>
          </a:p>
        </p:txBody>
      </p:sp>
      <p:sp>
        <p:nvSpPr>
          <p:cNvPr id="1413" name="Shape 1413"/>
          <p:cNvSpPr/>
          <p:nvPr/>
        </p:nvSpPr>
        <p:spPr>
          <a:xfrm>
            <a:off x="3048000" y="4510087"/>
            <a:ext cx="247105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11</a:t>
            </a:r>
          </a:p>
        </p:txBody>
      </p:sp>
      <p:sp>
        <p:nvSpPr>
          <p:cNvPr id="1414" name="Shape 1414"/>
          <p:cNvSpPr/>
          <p:nvPr/>
        </p:nvSpPr>
        <p:spPr>
          <a:xfrm>
            <a:off x="37338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12</a:t>
            </a:r>
          </a:p>
        </p:txBody>
      </p:sp>
      <p:sp>
        <p:nvSpPr>
          <p:cNvPr id="1415" name="Shape 1415"/>
          <p:cNvSpPr/>
          <p:nvPr/>
        </p:nvSpPr>
        <p:spPr>
          <a:xfrm>
            <a:off x="44196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13</a:t>
            </a:r>
          </a:p>
        </p:txBody>
      </p:sp>
      <p:sp>
        <p:nvSpPr>
          <p:cNvPr id="1416" name="Shape 1416"/>
          <p:cNvSpPr/>
          <p:nvPr/>
        </p:nvSpPr>
        <p:spPr>
          <a:xfrm>
            <a:off x="2498725" y="6316662"/>
            <a:ext cx="2745483" cy="298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>
              <a:buClr>
                <a:srgbClr val="FBFA00"/>
              </a:buClr>
              <a:buFont typeface="Arial"/>
              <a:defRPr sz="1800">
                <a:uFillTx/>
              </a:defRPr>
            </a:pP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rPr>
              <a:t>Fringe: [7,8,9,10,11] </a:t>
            </a:r>
            <a:r>
              <a:rPr sz="16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+mj-lt"/>
                <a:ea typeface="+mj-ea"/>
                <a:cs typeface="+mj-cs"/>
                <a:sym typeface="Arial"/>
              </a:rPr>
              <a:t>+ [12,13]</a:t>
            </a:r>
          </a:p>
        </p:txBody>
      </p:sp>
      <p:sp>
        <p:nvSpPr>
          <p:cNvPr id="1417" name="Shape 141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Shape 1419"/>
          <p:cNvSpPr/>
          <p:nvPr/>
        </p:nvSpPr>
        <p:spPr>
          <a:xfrm>
            <a:off x="0" y="1371600"/>
            <a:ext cx="7620000" cy="5562600"/>
          </a:xfrm>
          <a:prstGeom prst="rect">
            <a:avLst/>
          </a:prstGeom>
          <a:solidFill>
            <a:srgbClr val="00D5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20" name="Shape 142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Breadth-First Snapshot 7</a:t>
            </a:r>
          </a:p>
        </p:txBody>
      </p:sp>
      <p:sp>
        <p:nvSpPr>
          <p:cNvPr id="1421" name="Shape 142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22" name="Shape 1422"/>
          <p:cNvSpPr/>
          <p:nvPr/>
        </p:nvSpPr>
        <p:spPr>
          <a:xfrm>
            <a:off x="8769350" y="1489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1116D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23" name="Shape 1423"/>
          <p:cNvSpPr/>
          <p:nvPr/>
        </p:nvSpPr>
        <p:spPr>
          <a:xfrm flipV="1">
            <a:off x="2209800" y="27432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24" name="Shape 1424"/>
          <p:cNvSpPr/>
          <p:nvPr/>
        </p:nvSpPr>
        <p:spPr>
          <a:xfrm flipV="1">
            <a:off x="1447800" y="37338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25" name="Shape 1425"/>
          <p:cNvSpPr/>
          <p:nvPr/>
        </p:nvSpPr>
        <p:spPr>
          <a:xfrm>
            <a:off x="38862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26" name="Shape 1426"/>
          <p:cNvSpPr/>
          <p:nvPr/>
        </p:nvSpPr>
        <p:spPr>
          <a:xfrm flipH="1">
            <a:off x="29718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27" name="Shape 1427"/>
          <p:cNvSpPr/>
          <p:nvPr/>
        </p:nvSpPr>
        <p:spPr>
          <a:xfrm>
            <a:off x="4800600" y="2819400"/>
            <a:ext cx="6096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28" name="Shape 1428"/>
          <p:cNvSpPr/>
          <p:nvPr/>
        </p:nvSpPr>
        <p:spPr>
          <a:xfrm>
            <a:off x="5562600" y="3733800"/>
            <a:ext cx="6858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29" name="Shape 1429"/>
          <p:cNvSpPr/>
          <p:nvPr/>
        </p:nvSpPr>
        <p:spPr>
          <a:xfrm>
            <a:off x="29718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30" name="Shape 1430"/>
          <p:cNvSpPr/>
          <p:nvPr/>
        </p:nvSpPr>
        <p:spPr>
          <a:xfrm flipH="1">
            <a:off x="44196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31" name="Shape 1431"/>
          <p:cNvSpPr/>
          <p:nvPr/>
        </p:nvSpPr>
        <p:spPr>
          <a:xfrm flipH="1">
            <a:off x="2057400" y="38100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32" name="Shape 1432"/>
          <p:cNvSpPr/>
          <p:nvPr/>
        </p:nvSpPr>
        <p:spPr>
          <a:xfrm flipH="1">
            <a:off x="2819400" y="38100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33" name="Shape 1433"/>
          <p:cNvSpPr/>
          <p:nvPr/>
        </p:nvSpPr>
        <p:spPr>
          <a:xfrm>
            <a:off x="3352800" y="38100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34" name="Shape 1434"/>
          <p:cNvSpPr/>
          <p:nvPr/>
        </p:nvSpPr>
        <p:spPr>
          <a:xfrm flipH="1">
            <a:off x="4191000" y="38100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35" name="Shape 1435"/>
          <p:cNvSpPr/>
          <p:nvPr/>
        </p:nvSpPr>
        <p:spPr>
          <a:xfrm>
            <a:off x="4419600" y="38100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36" name="Shape 1436"/>
          <p:cNvSpPr/>
          <p:nvPr/>
        </p:nvSpPr>
        <p:spPr>
          <a:xfrm>
            <a:off x="5486400" y="3733800"/>
            <a:ext cx="762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37" name="Shape 1437"/>
          <p:cNvSpPr/>
          <p:nvPr/>
        </p:nvSpPr>
        <p:spPr>
          <a:xfrm flipH="1">
            <a:off x="613410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38" name="Shape 1438"/>
          <p:cNvSpPr/>
          <p:nvPr/>
        </p:nvSpPr>
        <p:spPr>
          <a:xfrm>
            <a:off x="1920875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39" name="Shape 1439"/>
          <p:cNvSpPr/>
          <p:nvPr/>
        </p:nvSpPr>
        <p:spPr>
          <a:xfrm>
            <a:off x="262255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40" name="Shape 1440"/>
          <p:cNvSpPr/>
          <p:nvPr/>
        </p:nvSpPr>
        <p:spPr>
          <a:xfrm>
            <a:off x="4027487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41" name="Shape 1441"/>
          <p:cNvSpPr/>
          <p:nvPr/>
        </p:nvSpPr>
        <p:spPr>
          <a:xfrm>
            <a:off x="4729162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42" name="Shape 1442"/>
          <p:cNvSpPr/>
          <p:nvPr/>
        </p:nvSpPr>
        <p:spPr>
          <a:xfrm>
            <a:off x="5430837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43" name="Shape 1443"/>
          <p:cNvSpPr/>
          <p:nvPr/>
        </p:nvSpPr>
        <p:spPr>
          <a:xfrm>
            <a:off x="3324225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44" name="Shape 1444"/>
          <p:cNvSpPr/>
          <p:nvPr/>
        </p:nvSpPr>
        <p:spPr>
          <a:xfrm>
            <a:off x="121920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45" name="Shape 1445"/>
          <p:cNvSpPr/>
          <p:nvPr/>
        </p:nvSpPr>
        <p:spPr>
          <a:xfrm flipH="1">
            <a:off x="535305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93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46" name="Shape 1446"/>
          <p:cNvSpPr/>
          <p:nvPr/>
        </p:nvSpPr>
        <p:spPr>
          <a:xfrm>
            <a:off x="31242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47" name="Shape 1447"/>
          <p:cNvSpPr/>
          <p:nvPr/>
        </p:nvSpPr>
        <p:spPr>
          <a:xfrm>
            <a:off x="42291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48" name="Shape 1448"/>
          <p:cNvSpPr/>
          <p:nvPr/>
        </p:nvSpPr>
        <p:spPr>
          <a:xfrm>
            <a:off x="19812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49" name="Shape 1449"/>
          <p:cNvSpPr/>
          <p:nvPr/>
        </p:nvSpPr>
        <p:spPr>
          <a:xfrm flipH="1">
            <a:off x="4572000" y="25146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50" name="Shape 1450"/>
          <p:cNvSpPr/>
          <p:nvPr/>
        </p:nvSpPr>
        <p:spPr>
          <a:xfrm>
            <a:off x="2743200" y="25146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51" name="Shape 1451"/>
          <p:cNvSpPr/>
          <p:nvPr/>
        </p:nvSpPr>
        <p:spPr>
          <a:xfrm>
            <a:off x="3657600" y="1570037"/>
            <a:ext cx="304800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762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52" name="Shape 1452"/>
          <p:cNvSpPr/>
          <p:nvPr/>
        </p:nvSpPr>
        <p:spPr>
          <a:xfrm>
            <a:off x="7604125" y="1412875"/>
            <a:ext cx="6351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Initial</a:t>
            </a:r>
          </a:p>
        </p:txBody>
      </p:sp>
      <p:sp>
        <p:nvSpPr>
          <p:cNvPr id="1453" name="Shape 1453"/>
          <p:cNvSpPr/>
          <p:nvPr/>
        </p:nvSpPr>
        <p:spPr>
          <a:xfrm>
            <a:off x="8769350" y="1828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54" name="Shape 1454"/>
          <p:cNvSpPr/>
          <p:nvPr/>
        </p:nvSpPr>
        <p:spPr>
          <a:xfrm>
            <a:off x="7620000" y="1752600"/>
            <a:ext cx="73481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Visited</a:t>
            </a:r>
          </a:p>
        </p:txBody>
      </p:sp>
      <p:sp>
        <p:nvSpPr>
          <p:cNvPr id="1455" name="Shape 1455"/>
          <p:cNvSpPr/>
          <p:nvPr/>
        </p:nvSpPr>
        <p:spPr>
          <a:xfrm>
            <a:off x="8769350" y="216852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56" name="Shape 1456"/>
          <p:cNvSpPr/>
          <p:nvPr/>
        </p:nvSpPr>
        <p:spPr>
          <a:xfrm>
            <a:off x="7620000" y="2092325"/>
            <a:ext cx="67191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Fringe</a:t>
            </a:r>
          </a:p>
        </p:txBody>
      </p:sp>
      <p:sp>
        <p:nvSpPr>
          <p:cNvPr id="1457" name="Shape 1457"/>
          <p:cNvSpPr/>
          <p:nvPr/>
        </p:nvSpPr>
        <p:spPr>
          <a:xfrm>
            <a:off x="8769350" y="25082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93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58" name="Shape 1458"/>
          <p:cNvSpPr/>
          <p:nvPr/>
        </p:nvSpPr>
        <p:spPr>
          <a:xfrm>
            <a:off x="7620000" y="2432050"/>
            <a:ext cx="8150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Current</a:t>
            </a:r>
          </a:p>
        </p:txBody>
      </p:sp>
      <p:sp>
        <p:nvSpPr>
          <p:cNvPr id="1459" name="Shape 1459"/>
          <p:cNvSpPr/>
          <p:nvPr/>
        </p:nvSpPr>
        <p:spPr>
          <a:xfrm>
            <a:off x="8769350" y="28479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60" name="Shape 1460"/>
          <p:cNvSpPr/>
          <p:nvPr/>
        </p:nvSpPr>
        <p:spPr>
          <a:xfrm>
            <a:off x="7620000" y="2771775"/>
            <a:ext cx="71566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Visible</a:t>
            </a:r>
          </a:p>
        </p:txBody>
      </p:sp>
      <p:sp>
        <p:nvSpPr>
          <p:cNvPr id="1461" name="Shape 1461"/>
          <p:cNvSpPr/>
          <p:nvPr/>
        </p:nvSpPr>
        <p:spPr>
          <a:xfrm>
            <a:off x="8769350" y="31877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62" name="Shape 1462"/>
          <p:cNvSpPr/>
          <p:nvPr/>
        </p:nvSpPr>
        <p:spPr>
          <a:xfrm>
            <a:off x="7620000" y="3111500"/>
            <a:ext cx="5229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Goal</a:t>
            </a:r>
          </a:p>
        </p:txBody>
      </p:sp>
      <p:sp>
        <p:nvSpPr>
          <p:cNvPr id="1463" name="Shape 1463"/>
          <p:cNvSpPr/>
          <p:nvPr/>
        </p:nvSpPr>
        <p:spPr>
          <a:xfrm>
            <a:off x="3429000" y="158591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</a:t>
            </a:r>
          </a:p>
        </p:txBody>
      </p:sp>
      <p:sp>
        <p:nvSpPr>
          <p:cNvPr id="1464" name="Shape 1464"/>
          <p:cNvSpPr/>
          <p:nvPr/>
        </p:nvSpPr>
        <p:spPr>
          <a:xfrm>
            <a:off x="25146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</a:t>
            </a:r>
          </a:p>
        </p:txBody>
      </p:sp>
      <p:sp>
        <p:nvSpPr>
          <p:cNvPr id="1465" name="Shape 1465"/>
          <p:cNvSpPr/>
          <p:nvPr/>
        </p:nvSpPr>
        <p:spPr>
          <a:xfrm>
            <a:off x="43434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</a:t>
            </a:r>
          </a:p>
        </p:txBody>
      </p:sp>
      <p:sp>
        <p:nvSpPr>
          <p:cNvPr id="1466" name="Shape 1466"/>
          <p:cNvSpPr/>
          <p:nvPr/>
        </p:nvSpPr>
        <p:spPr>
          <a:xfrm>
            <a:off x="1752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4</a:t>
            </a:r>
          </a:p>
        </p:txBody>
      </p:sp>
      <p:sp>
        <p:nvSpPr>
          <p:cNvPr id="1467" name="Shape 1467"/>
          <p:cNvSpPr/>
          <p:nvPr/>
        </p:nvSpPr>
        <p:spPr>
          <a:xfrm>
            <a:off x="2895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5</a:t>
            </a:r>
          </a:p>
        </p:txBody>
      </p:sp>
      <p:sp>
        <p:nvSpPr>
          <p:cNvPr id="1468" name="Shape 1468"/>
          <p:cNvSpPr/>
          <p:nvPr/>
        </p:nvSpPr>
        <p:spPr>
          <a:xfrm>
            <a:off x="4038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6</a:t>
            </a:r>
          </a:p>
        </p:txBody>
      </p:sp>
      <p:sp>
        <p:nvSpPr>
          <p:cNvPr id="1469" name="Shape 1469"/>
          <p:cNvSpPr/>
          <p:nvPr/>
        </p:nvSpPr>
        <p:spPr>
          <a:xfrm>
            <a:off x="5105400" y="353695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7</a:t>
            </a:r>
          </a:p>
        </p:txBody>
      </p:sp>
      <p:sp>
        <p:nvSpPr>
          <p:cNvPr id="1470" name="Shape 1470"/>
          <p:cNvSpPr/>
          <p:nvPr/>
        </p:nvSpPr>
        <p:spPr>
          <a:xfrm>
            <a:off x="9906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8</a:t>
            </a:r>
          </a:p>
        </p:txBody>
      </p:sp>
      <p:sp>
        <p:nvSpPr>
          <p:cNvPr id="1471" name="Shape 1471"/>
          <p:cNvSpPr/>
          <p:nvPr/>
        </p:nvSpPr>
        <p:spPr>
          <a:xfrm>
            <a:off x="16764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9</a:t>
            </a:r>
          </a:p>
        </p:txBody>
      </p:sp>
      <p:sp>
        <p:nvSpPr>
          <p:cNvPr id="1472" name="Shape 1472"/>
          <p:cNvSpPr/>
          <p:nvPr/>
        </p:nvSpPr>
        <p:spPr>
          <a:xfrm>
            <a:off x="23622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10</a:t>
            </a:r>
          </a:p>
        </p:txBody>
      </p:sp>
      <p:sp>
        <p:nvSpPr>
          <p:cNvPr id="1473" name="Shape 1473"/>
          <p:cNvSpPr/>
          <p:nvPr/>
        </p:nvSpPr>
        <p:spPr>
          <a:xfrm>
            <a:off x="3048000" y="4510087"/>
            <a:ext cx="247105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11</a:t>
            </a:r>
          </a:p>
        </p:txBody>
      </p:sp>
      <p:sp>
        <p:nvSpPr>
          <p:cNvPr id="1474" name="Shape 1474"/>
          <p:cNvSpPr/>
          <p:nvPr/>
        </p:nvSpPr>
        <p:spPr>
          <a:xfrm>
            <a:off x="37338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12</a:t>
            </a:r>
          </a:p>
        </p:txBody>
      </p:sp>
      <p:sp>
        <p:nvSpPr>
          <p:cNvPr id="1475" name="Shape 1475"/>
          <p:cNvSpPr/>
          <p:nvPr/>
        </p:nvSpPr>
        <p:spPr>
          <a:xfrm>
            <a:off x="44196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13</a:t>
            </a:r>
          </a:p>
        </p:txBody>
      </p:sp>
      <p:sp>
        <p:nvSpPr>
          <p:cNvPr id="1476" name="Shape 1476"/>
          <p:cNvSpPr/>
          <p:nvPr/>
        </p:nvSpPr>
        <p:spPr>
          <a:xfrm>
            <a:off x="51054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14</a:t>
            </a:r>
          </a:p>
        </p:txBody>
      </p:sp>
      <p:sp>
        <p:nvSpPr>
          <p:cNvPr id="1477" name="Shape 1477"/>
          <p:cNvSpPr/>
          <p:nvPr/>
        </p:nvSpPr>
        <p:spPr>
          <a:xfrm>
            <a:off x="58674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15</a:t>
            </a:r>
          </a:p>
        </p:txBody>
      </p:sp>
      <p:sp>
        <p:nvSpPr>
          <p:cNvPr id="1478" name="Shape 1478"/>
          <p:cNvSpPr/>
          <p:nvPr/>
        </p:nvSpPr>
        <p:spPr>
          <a:xfrm>
            <a:off x="2498725" y="6316662"/>
            <a:ext cx="3140968" cy="298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>
              <a:buClr>
                <a:srgbClr val="FBFA00"/>
              </a:buClr>
              <a:buFont typeface="Arial"/>
              <a:defRPr sz="1800">
                <a:uFillTx/>
              </a:defRPr>
            </a:pP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rPr>
              <a:t>Fringe: [8,9.10,11,12,13] </a:t>
            </a:r>
            <a:r>
              <a:rPr sz="16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+mj-lt"/>
                <a:ea typeface="+mj-ea"/>
                <a:cs typeface="+mj-cs"/>
                <a:sym typeface="Arial"/>
              </a:rPr>
              <a:t>+ [14,15]</a:t>
            </a:r>
          </a:p>
        </p:txBody>
      </p:sp>
      <p:sp>
        <p:nvSpPr>
          <p:cNvPr id="1479" name="Shape 147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Shape 1481"/>
          <p:cNvSpPr/>
          <p:nvPr/>
        </p:nvSpPr>
        <p:spPr>
          <a:xfrm>
            <a:off x="0" y="1371600"/>
            <a:ext cx="7620000" cy="5486400"/>
          </a:xfrm>
          <a:prstGeom prst="rect">
            <a:avLst/>
          </a:prstGeom>
          <a:solidFill>
            <a:srgbClr val="00D5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82" name="Shape 1482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Breadth-First Snapshot 8</a:t>
            </a:r>
          </a:p>
        </p:txBody>
      </p:sp>
      <p:sp>
        <p:nvSpPr>
          <p:cNvPr id="1483" name="Shape 1483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84" name="Shape 1484"/>
          <p:cNvSpPr/>
          <p:nvPr/>
        </p:nvSpPr>
        <p:spPr>
          <a:xfrm>
            <a:off x="8769350" y="1489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1116D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485" name="Shape 1485"/>
          <p:cNvSpPr/>
          <p:nvPr/>
        </p:nvSpPr>
        <p:spPr>
          <a:xfrm flipV="1">
            <a:off x="2209800" y="27432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86" name="Shape 1486"/>
          <p:cNvSpPr/>
          <p:nvPr/>
        </p:nvSpPr>
        <p:spPr>
          <a:xfrm flipV="1">
            <a:off x="1447800" y="37338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87" name="Shape 1487"/>
          <p:cNvSpPr/>
          <p:nvPr/>
        </p:nvSpPr>
        <p:spPr>
          <a:xfrm flipV="1">
            <a:off x="685800" y="47244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88" name="Shape 1488"/>
          <p:cNvSpPr/>
          <p:nvPr/>
        </p:nvSpPr>
        <p:spPr>
          <a:xfrm>
            <a:off x="38862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89" name="Shape 1489"/>
          <p:cNvSpPr/>
          <p:nvPr/>
        </p:nvSpPr>
        <p:spPr>
          <a:xfrm flipH="1">
            <a:off x="29718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90" name="Shape 1490"/>
          <p:cNvSpPr/>
          <p:nvPr/>
        </p:nvSpPr>
        <p:spPr>
          <a:xfrm>
            <a:off x="4800600" y="2819400"/>
            <a:ext cx="6096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91" name="Shape 1491"/>
          <p:cNvSpPr/>
          <p:nvPr/>
        </p:nvSpPr>
        <p:spPr>
          <a:xfrm>
            <a:off x="5562600" y="3733800"/>
            <a:ext cx="6858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92" name="Shape 1492"/>
          <p:cNvSpPr/>
          <p:nvPr/>
        </p:nvSpPr>
        <p:spPr>
          <a:xfrm>
            <a:off x="29718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93" name="Shape 1493"/>
          <p:cNvSpPr/>
          <p:nvPr/>
        </p:nvSpPr>
        <p:spPr>
          <a:xfrm flipH="1">
            <a:off x="44196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94" name="Shape 1494"/>
          <p:cNvSpPr/>
          <p:nvPr/>
        </p:nvSpPr>
        <p:spPr>
          <a:xfrm flipH="1">
            <a:off x="2057400" y="38100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95" name="Shape 1495"/>
          <p:cNvSpPr/>
          <p:nvPr/>
        </p:nvSpPr>
        <p:spPr>
          <a:xfrm flipH="1">
            <a:off x="2819400" y="38100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96" name="Shape 1496"/>
          <p:cNvSpPr/>
          <p:nvPr/>
        </p:nvSpPr>
        <p:spPr>
          <a:xfrm>
            <a:off x="3352800" y="38100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97" name="Shape 1497"/>
          <p:cNvSpPr/>
          <p:nvPr/>
        </p:nvSpPr>
        <p:spPr>
          <a:xfrm flipH="1">
            <a:off x="4191000" y="38100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98" name="Shape 1498"/>
          <p:cNvSpPr/>
          <p:nvPr/>
        </p:nvSpPr>
        <p:spPr>
          <a:xfrm>
            <a:off x="4419600" y="38100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99" name="Shape 1499"/>
          <p:cNvSpPr/>
          <p:nvPr/>
        </p:nvSpPr>
        <p:spPr>
          <a:xfrm>
            <a:off x="5486400" y="3733800"/>
            <a:ext cx="762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00" name="Shape 1500"/>
          <p:cNvSpPr/>
          <p:nvPr/>
        </p:nvSpPr>
        <p:spPr>
          <a:xfrm flipH="1">
            <a:off x="1066800" y="4800600"/>
            <a:ext cx="3048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01" name="Shape 1501"/>
          <p:cNvSpPr/>
          <p:nvPr/>
        </p:nvSpPr>
        <p:spPr>
          <a:xfrm>
            <a:off x="887412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02" name="Shape 1502"/>
          <p:cNvSpPr/>
          <p:nvPr/>
        </p:nvSpPr>
        <p:spPr>
          <a:xfrm>
            <a:off x="45720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03" name="Shape 1503"/>
          <p:cNvSpPr/>
          <p:nvPr/>
        </p:nvSpPr>
        <p:spPr>
          <a:xfrm flipH="1">
            <a:off x="613410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04" name="Shape 1504"/>
          <p:cNvSpPr/>
          <p:nvPr/>
        </p:nvSpPr>
        <p:spPr>
          <a:xfrm>
            <a:off x="1920875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05" name="Shape 1505"/>
          <p:cNvSpPr/>
          <p:nvPr/>
        </p:nvSpPr>
        <p:spPr>
          <a:xfrm>
            <a:off x="262255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06" name="Shape 1506"/>
          <p:cNvSpPr/>
          <p:nvPr/>
        </p:nvSpPr>
        <p:spPr>
          <a:xfrm>
            <a:off x="4027487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07" name="Shape 1507"/>
          <p:cNvSpPr/>
          <p:nvPr/>
        </p:nvSpPr>
        <p:spPr>
          <a:xfrm>
            <a:off x="4729162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08" name="Shape 1508"/>
          <p:cNvSpPr/>
          <p:nvPr/>
        </p:nvSpPr>
        <p:spPr>
          <a:xfrm>
            <a:off x="5430837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09" name="Shape 1509"/>
          <p:cNvSpPr/>
          <p:nvPr/>
        </p:nvSpPr>
        <p:spPr>
          <a:xfrm>
            <a:off x="3324225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10" name="Shape 1510"/>
          <p:cNvSpPr/>
          <p:nvPr/>
        </p:nvSpPr>
        <p:spPr>
          <a:xfrm>
            <a:off x="121920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93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11" name="Shape 1511"/>
          <p:cNvSpPr/>
          <p:nvPr/>
        </p:nvSpPr>
        <p:spPr>
          <a:xfrm flipH="1">
            <a:off x="535305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12" name="Shape 1512"/>
          <p:cNvSpPr/>
          <p:nvPr/>
        </p:nvSpPr>
        <p:spPr>
          <a:xfrm>
            <a:off x="31242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13" name="Shape 1513"/>
          <p:cNvSpPr/>
          <p:nvPr/>
        </p:nvSpPr>
        <p:spPr>
          <a:xfrm>
            <a:off x="42291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14" name="Shape 1514"/>
          <p:cNvSpPr/>
          <p:nvPr/>
        </p:nvSpPr>
        <p:spPr>
          <a:xfrm>
            <a:off x="19812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15" name="Shape 1515"/>
          <p:cNvSpPr/>
          <p:nvPr/>
        </p:nvSpPr>
        <p:spPr>
          <a:xfrm flipH="1">
            <a:off x="4572000" y="25146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16" name="Shape 1516"/>
          <p:cNvSpPr/>
          <p:nvPr/>
        </p:nvSpPr>
        <p:spPr>
          <a:xfrm>
            <a:off x="2743200" y="25146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17" name="Shape 1517"/>
          <p:cNvSpPr/>
          <p:nvPr/>
        </p:nvSpPr>
        <p:spPr>
          <a:xfrm>
            <a:off x="3657600" y="1570037"/>
            <a:ext cx="304800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762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18" name="Shape 1518"/>
          <p:cNvSpPr/>
          <p:nvPr/>
        </p:nvSpPr>
        <p:spPr>
          <a:xfrm>
            <a:off x="7604125" y="1412875"/>
            <a:ext cx="6351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Initial</a:t>
            </a:r>
          </a:p>
        </p:txBody>
      </p:sp>
      <p:sp>
        <p:nvSpPr>
          <p:cNvPr id="1519" name="Shape 1519"/>
          <p:cNvSpPr/>
          <p:nvPr/>
        </p:nvSpPr>
        <p:spPr>
          <a:xfrm>
            <a:off x="8769350" y="1828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20" name="Shape 1520"/>
          <p:cNvSpPr/>
          <p:nvPr/>
        </p:nvSpPr>
        <p:spPr>
          <a:xfrm>
            <a:off x="7620000" y="1752600"/>
            <a:ext cx="73481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Visited</a:t>
            </a:r>
          </a:p>
        </p:txBody>
      </p:sp>
      <p:sp>
        <p:nvSpPr>
          <p:cNvPr id="1521" name="Shape 1521"/>
          <p:cNvSpPr/>
          <p:nvPr/>
        </p:nvSpPr>
        <p:spPr>
          <a:xfrm>
            <a:off x="8769350" y="216852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22" name="Shape 1522"/>
          <p:cNvSpPr/>
          <p:nvPr/>
        </p:nvSpPr>
        <p:spPr>
          <a:xfrm>
            <a:off x="7620000" y="2092325"/>
            <a:ext cx="67191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Fringe</a:t>
            </a:r>
          </a:p>
        </p:txBody>
      </p:sp>
      <p:sp>
        <p:nvSpPr>
          <p:cNvPr id="1523" name="Shape 1523"/>
          <p:cNvSpPr/>
          <p:nvPr/>
        </p:nvSpPr>
        <p:spPr>
          <a:xfrm>
            <a:off x="8769350" y="25082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7C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24" name="Shape 1524"/>
          <p:cNvSpPr/>
          <p:nvPr/>
        </p:nvSpPr>
        <p:spPr>
          <a:xfrm>
            <a:off x="7620000" y="2432050"/>
            <a:ext cx="8150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Current</a:t>
            </a:r>
          </a:p>
        </p:txBody>
      </p:sp>
      <p:sp>
        <p:nvSpPr>
          <p:cNvPr id="1525" name="Shape 1525"/>
          <p:cNvSpPr/>
          <p:nvPr/>
        </p:nvSpPr>
        <p:spPr>
          <a:xfrm>
            <a:off x="8769350" y="28479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26" name="Shape 1526"/>
          <p:cNvSpPr/>
          <p:nvPr/>
        </p:nvSpPr>
        <p:spPr>
          <a:xfrm>
            <a:off x="7620000" y="2771775"/>
            <a:ext cx="71566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Visible</a:t>
            </a:r>
          </a:p>
        </p:txBody>
      </p:sp>
      <p:sp>
        <p:nvSpPr>
          <p:cNvPr id="1527" name="Shape 1527"/>
          <p:cNvSpPr/>
          <p:nvPr/>
        </p:nvSpPr>
        <p:spPr>
          <a:xfrm>
            <a:off x="8769350" y="31877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28" name="Shape 1528"/>
          <p:cNvSpPr/>
          <p:nvPr/>
        </p:nvSpPr>
        <p:spPr>
          <a:xfrm>
            <a:off x="7620000" y="3111500"/>
            <a:ext cx="5229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Goal</a:t>
            </a:r>
          </a:p>
        </p:txBody>
      </p:sp>
      <p:sp>
        <p:nvSpPr>
          <p:cNvPr id="1529" name="Shape 1529"/>
          <p:cNvSpPr/>
          <p:nvPr/>
        </p:nvSpPr>
        <p:spPr>
          <a:xfrm>
            <a:off x="3429000" y="158591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</a:t>
            </a:r>
          </a:p>
        </p:txBody>
      </p:sp>
      <p:sp>
        <p:nvSpPr>
          <p:cNvPr id="1530" name="Shape 1530"/>
          <p:cNvSpPr/>
          <p:nvPr/>
        </p:nvSpPr>
        <p:spPr>
          <a:xfrm>
            <a:off x="25146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</a:t>
            </a:r>
          </a:p>
        </p:txBody>
      </p:sp>
      <p:sp>
        <p:nvSpPr>
          <p:cNvPr id="1531" name="Shape 1531"/>
          <p:cNvSpPr/>
          <p:nvPr/>
        </p:nvSpPr>
        <p:spPr>
          <a:xfrm>
            <a:off x="43434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</a:t>
            </a:r>
          </a:p>
        </p:txBody>
      </p:sp>
      <p:sp>
        <p:nvSpPr>
          <p:cNvPr id="1532" name="Shape 1532"/>
          <p:cNvSpPr/>
          <p:nvPr/>
        </p:nvSpPr>
        <p:spPr>
          <a:xfrm>
            <a:off x="1752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4</a:t>
            </a:r>
          </a:p>
        </p:txBody>
      </p:sp>
      <p:sp>
        <p:nvSpPr>
          <p:cNvPr id="1533" name="Shape 1533"/>
          <p:cNvSpPr/>
          <p:nvPr/>
        </p:nvSpPr>
        <p:spPr>
          <a:xfrm>
            <a:off x="2895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5</a:t>
            </a:r>
          </a:p>
        </p:txBody>
      </p:sp>
      <p:sp>
        <p:nvSpPr>
          <p:cNvPr id="1534" name="Shape 1534"/>
          <p:cNvSpPr/>
          <p:nvPr/>
        </p:nvSpPr>
        <p:spPr>
          <a:xfrm>
            <a:off x="4038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6</a:t>
            </a:r>
          </a:p>
        </p:txBody>
      </p:sp>
      <p:sp>
        <p:nvSpPr>
          <p:cNvPr id="1535" name="Shape 1535"/>
          <p:cNvSpPr/>
          <p:nvPr/>
        </p:nvSpPr>
        <p:spPr>
          <a:xfrm>
            <a:off x="5105400" y="353695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7</a:t>
            </a:r>
          </a:p>
        </p:txBody>
      </p:sp>
      <p:sp>
        <p:nvSpPr>
          <p:cNvPr id="1536" name="Shape 1536"/>
          <p:cNvSpPr/>
          <p:nvPr/>
        </p:nvSpPr>
        <p:spPr>
          <a:xfrm>
            <a:off x="9906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8</a:t>
            </a:r>
          </a:p>
        </p:txBody>
      </p:sp>
      <p:sp>
        <p:nvSpPr>
          <p:cNvPr id="1537" name="Shape 1537"/>
          <p:cNvSpPr/>
          <p:nvPr/>
        </p:nvSpPr>
        <p:spPr>
          <a:xfrm>
            <a:off x="16764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9</a:t>
            </a:r>
          </a:p>
        </p:txBody>
      </p:sp>
      <p:sp>
        <p:nvSpPr>
          <p:cNvPr id="1538" name="Shape 1538"/>
          <p:cNvSpPr/>
          <p:nvPr/>
        </p:nvSpPr>
        <p:spPr>
          <a:xfrm>
            <a:off x="23622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10</a:t>
            </a:r>
          </a:p>
        </p:txBody>
      </p:sp>
      <p:sp>
        <p:nvSpPr>
          <p:cNvPr id="1539" name="Shape 1539"/>
          <p:cNvSpPr/>
          <p:nvPr/>
        </p:nvSpPr>
        <p:spPr>
          <a:xfrm>
            <a:off x="3048000" y="4510087"/>
            <a:ext cx="247105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11</a:t>
            </a:r>
          </a:p>
        </p:txBody>
      </p:sp>
      <p:sp>
        <p:nvSpPr>
          <p:cNvPr id="1540" name="Shape 1540"/>
          <p:cNvSpPr/>
          <p:nvPr/>
        </p:nvSpPr>
        <p:spPr>
          <a:xfrm>
            <a:off x="37338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12</a:t>
            </a:r>
          </a:p>
        </p:txBody>
      </p:sp>
      <p:sp>
        <p:nvSpPr>
          <p:cNvPr id="1541" name="Shape 1541"/>
          <p:cNvSpPr/>
          <p:nvPr/>
        </p:nvSpPr>
        <p:spPr>
          <a:xfrm>
            <a:off x="44196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13</a:t>
            </a:r>
          </a:p>
        </p:txBody>
      </p:sp>
      <p:sp>
        <p:nvSpPr>
          <p:cNvPr id="1542" name="Shape 1542"/>
          <p:cNvSpPr/>
          <p:nvPr/>
        </p:nvSpPr>
        <p:spPr>
          <a:xfrm>
            <a:off x="51054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14</a:t>
            </a:r>
          </a:p>
        </p:txBody>
      </p:sp>
      <p:sp>
        <p:nvSpPr>
          <p:cNvPr id="1543" name="Shape 1543"/>
          <p:cNvSpPr/>
          <p:nvPr/>
        </p:nvSpPr>
        <p:spPr>
          <a:xfrm>
            <a:off x="58674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15</a:t>
            </a:r>
          </a:p>
        </p:txBody>
      </p:sp>
      <p:sp>
        <p:nvSpPr>
          <p:cNvPr id="1544" name="Shape 1544"/>
          <p:cNvSpPr/>
          <p:nvPr/>
        </p:nvSpPr>
        <p:spPr>
          <a:xfrm>
            <a:off x="510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</a:t>
            </a:r>
          </a:p>
        </p:txBody>
      </p:sp>
      <p:sp>
        <p:nvSpPr>
          <p:cNvPr id="1545" name="Shape 1545"/>
          <p:cNvSpPr/>
          <p:nvPr/>
        </p:nvSpPr>
        <p:spPr>
          <a:xfrm>
            <a:off x="891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17</a:t>
            </a:r>
          </a:p>
        </p:txBody>
      </p:sp>
      <p:sp>
        <p:nvSpPr>
          <p:cNvPr id="1546" name="Shape 1546"/>
          <p:cNvSpPr/>
          <p:nvPr/>
        </p:nvSpPr>
        <p:spPr>
          <a:xfrm>
            <a:off x="2498725" y="6316662"/>
            <a:ext cx="3536454" cy="298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>
              <a:buClr>
                <a:srgbClr val="FBFA00"/>
              </a:buClr>
              <a:buFont typeface="Arial"/>
              <a:defRPr sz="1800">
                <a:uFillTx/>
              </a:defRPr>
            </a:pP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rPr>
              <a:t>Fringe: [9,10,11,12,13,14,15] </a:t>
            </a:r>
            <a:r>
              <a:rPr sz="16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+mj-lt"/>
                <a:ea typeface="+mj-ea"/>
                <a:cs typeface="+mj-cs"/>
                <a:sym typeface="Arial"/>
              </a:rPr>
              <a:t>+ [16,17]</a:t>
            </a:r>
          </a:p>
        </p:txBody>
      </p:sp>
      <p:sp>
        <p:nvSpPr>
          <p:cNvPr id="1547" name="Shape 154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Shape 1549"/>
          <p:cNvSpPr/>
          <p:nvPr/>
        </p:nvSpPr>
        <p:spPr>
          <a:xfrm>
            <a:off x="0" y="1371600"/>
            <a:ext cx="7620000" cy="5511800"/>
          </a:xfrm>
          <a:prstGeom prst="rect">
            <a:avLst/>
          </a:prstGeom>
          <a:solidFill>
            <a:srgbClr val="00D5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50" name="Shape 155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Breadth-First Snapshot 9</a:t>
            </a:r>
          </a:p>
        </p:txBody>
      </p:sp>
      <p:sp>
        <p:nvSpPr>
          <p:cNvPr id="1551" name="Shape 155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552" name="Shape 1552"/>
          <p:cNvSpPr/>
          <p:nvPr/>
        </p:nvSpPr>
        <p:spPr>
          <a:xfrm>
            <a:off x="8769350" y="1489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1116D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53" name="Shape 1553"/>
          <p:cNvSpPr/>
          <p:nvPr/>
        </p:nvSpPr>
        <p:spPr>
          <a:xfrm flipV="1">
            <a:off x="2209800" y="27432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54" name="Shape 1554"/>
          <p:cNvSpPr/>
          <p:nvPr/>
        </p:nvSpPr>
        <p:spPr>
          <a:xfrm flipV="1">
            <a:off x="1447800" y="37338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55" name="Shape 1555"/>
          <p:cNvSpPr/>
          <p:nvPr/>
        </p:nvSpPr>
        <p:spPr>
          <a:xfrm flipV="1">
            <a:off x="685800" y="47244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56" name="Shape 1556"/>
          <p:cNvSpPr/>
          <p:nvPr/>
        </p:nvSpPr>
        <p:spPr>
          <a:xfrm>
            <a:off x="38862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57" name="Shape 1557"/>
          <p:cNvSpPr/>
          <p:nvPr/>
        </p:nvSpPr>
        <p:spPr>
          <a:xfrm flipH="1">
            <a:off x="29718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58" name="Shape 1558"/>
          <p:cNvSpPr/>
          <p:nvPr/>
        </p:nvSpPr>
        <p:spPr>
          <a:xfrm>
            <a:off x="4800600" y="2819400"/>
            <a:ext cx="6096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59" name="Shape 1559"/>
          <p:cNvSpPr/>
          <p:nvPr/>
        </p:nvSpPr>
        <p:spPr>
          <a:xfrm>
            <a:off x="5562600" y="3733800"/>
            <a:ext cx="6858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60" name="Shape 1560"/>
          <p:cNvSpPr/>
          <p:nvPr/>
        </p:nvSpPr>
        <p:spPr>
          <a:xfrm>
            <a:off x="29718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61" name="Shape 1561"/>
          <p:cNvSpPr/>
          <p:nvPr/>
        </p:nvSpPr>
        <p:spPr>
          <a:xfrm flipH="1">
            <a:off x="44196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62" name="Shape 1562"/>
          <p:cNvSpPr/>
          <p:nvPr/>
        </p:nvSpPr>
        <p:spPr>
          <a:xfrm flipH="1">
            <a:off x="2057400" y="38100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63" name="Shape 1563"/>
          <p:cNvSpPr/>
          <p:nvPr/>
        </p:nvSpPr>
        <p:spPr>
          <a:xfrm flipH="1">
            <a:off x="2819400" y="38100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64" name="Shape 1564"/>
          <p:cNvSpPr/>
          <p:nvPr/>
        </p:nvSpPr>
        <p:spPr>
          <a:xfrm>
            <a:off x="3352800" y="38100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65" name="Shape 1565"/>
          <p:cNvSpPr/>
          <p:nvPr/>
        </p:nvSpPr>
        <p:spPr>
          <a:xfrm flipH="1">
            <a:off x="4191000" y="38100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66" name="Shape 1566"/>
          <p:cNvSpPr/>
          <p:nvPr/>
        </p:nvSpPr>
        <p:spPr>
          <a:xfrm>
            <a:off x="4419600" y="38100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67" name="Shape 1567"/>
          <p:cNvSpPr/>
          <p:nvPr/>
        </p:nvSpPr>
        <p:spPr>
          <a:xfrm>
            <a:off x="5486400" y="3733800"/>
            <a:ext cx="762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68" name="Shape 1568"/>
          <p:cNvSpPr/>
          <p:nvPr/>
        </p:nvSpPr>
        <p:spPr>
          <a:xfrm flipH="1">
            <a:off x="1066800" y="4800600"/>
            <a:ext cx="3048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69" name="Shape 1569"/>
          <p:cNvSpPr/>
          <p:nvPr/>
        </p:nvSpPr>
        <p:spPr>
          <a:xfrm flipH="1">
            <a:off x="1524000" y="4800600"/>
            <a:ext cx="4572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70" name="Shape 1570"/>
          <p:cNvSpPr/>
          <p:nvPr/>
        </p:nvSpPr>
        <p:spPr>
          <a:xfrm flipH="1">
            <a:off x="1905000" y="4800600"/>
            <a:ext cx="1524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71" name="Shape 1571"/>
          <p:cNvSpPr/>
          <p:nvPr/>
        </p:nvSpPr>
        <p:spPr>
          <a:xfrm>
            <a:off x="887412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72" name="Shape 1572"/>
          <p:cNvSpPr/>
          <p:nvPr/>
        </p:nvSpPr>
        <p:spPr>
          <a:xfrm>
            <a:off x="1317625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73" name="Shape 1573"/>
          <p:cNvSpPr/>
          <p:nvPr/>
        </p:nvSpPr>
        <p:spPr>
          <a:xfrm>
            <a:off x="1747837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74" name="Shape 1574"/>
          <p:cNvSpPr/>
          <p:nvPr/>
        </p:nvSpPr>
        <p:spPr>
          <a:xfrm>
            <a:off x="45720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75" name="Shape 1575"/>
          <p:cNvSpPr/>
          <p:nvPr/>
        </p:nvSpPr>
        <p:spPr>
          <a:xfrm flipH="1">
            <a:off x="613410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76" name="Shape 1576"/>
          <p:cNvSpPr/>
          <p:nvPr/>
        </p:nvSpPr>
        <p:spPr>
          <a:xfrm>
            <a:off x="1920875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93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77" name="Shape 1577"/>
          <p:cNvSpPr/>
          <p:nvPr/>
        </p:nvSpPr>
        <p:spPr>
          <a:xfrm>
            <a:off x="262255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78" name="Shape 1578"/>
          <p:cNvSpPr/>
          <p:nvPr/>
        </p:nvSpPr>
        <p:spPr>
          <a:xfrm>
            <a:off x="4027487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79" name="Shape 1579"/>
          <p:cNvSpPr/>
          <p:nvPr/>
        </p:nvSpPr>
        <p:spPr>
          <a:xfrm>
            <a:off x="4729162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80" name="Shape 1580"/>
          <p:cNvSpPr/>
          <p:nvPr/>
        </p:nvSpPr>
        <p:spPr>
          <a:xfrm>
            <a:off x="5430837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81" name="Shape 1581"/>
          <p:cNvSpPr/>
          <p:nvPr/>
        </p:nvSpPr>
        <p:spPr>
          <a:xfrm>
            <a:off x="3324225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82" name="Shape 1582"/>
          <p:cNvSpPr/>
          <p:nvPr/>
        </p:nvSpPr>
        <p:spPr>
          <a:xfrm>
            <a:off x="121920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83" name="Shape 1583"/>
          <p:cNvSpPr/>
          <p:nvPr/>
        </p:nvSpPr>
        <p:spPr>
          <a:xfrm flipH="1">
            <a:off x="535305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84" name="Shape 1584"/>
          <p:cNvSpPr/>
          <p:nvPr/>
        </p:nvSpPr>
        <p:spPr>
          <a:xfrm>
            <a:off x="31242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85" name="Shape 1585"/>
          <p:cNvSpPr/>
          <p:nvPr/>
        </p:nvSpPr>
        <p:spPr>
          <a:xfrm>
            <a:off x="42291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86" name="Shape 1586"/>
          <p:cNvSpPr/>
          <p:nvPr/>
        </p:nvSpPr>
        <p:spPr>
          <a:xfrm>
            <a:off x="19812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87" name="Shape 1587"/>
          <p:cNvSpPr/>
          <p:nvPr/>
        </p:nvSpPr>
        <p:spPr>
          <a:xfrm flipH="1">
            <a:off x="4572000" y="25146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88" name="Shape 1588"/>
          <p:cNvSpPr/>
          <p:nvPr/>
        </p:nvSpPr>
        <p:spPr>
          <a:xfrm>
            <a:off x="2743200" y="25146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89" name="Shape 1589"/>
          <p:cNvSpPr/>
          <p:nvPr/>
        </p:nvSpPr>
        <p:spPr>
          <a:xfrm>
            <a:off x="3657600" y="1570037"/>
            <a:ext cx="304800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762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90" name="Shape 1590"/>
          <p:cNvSpPr/>
          <p:nvPr/>
        </p:nvSpPr>
        <p:spPr>
          <a:xfrm>
            <a:off x="7604125" y="1412875"/>
            <a:ext cx="6351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Initial</a:t>
            </a:r>
          </a:p>
        </p:txBody>
      </p:sp>
      <p:sp>
        <p:nvSpPr>
          <p:cNvPr id="1591" name="Shape 1591"/>
          <p:cNvSpPr/>
          <p:nvPr/>
        </p:nvSpPr>
        <p:spPr>
          <a:xfrm>
            <a:off x="8769350" y="1828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92" name="Shape 1592"/>
          <p:cNvSpPr/>
          <p:nvPr/>
        </p:nvSpPr>
        <p:spPr>
          <a:xfrm>
            <a:off x="7620000" y="1752600"/>
            <a:ext cx="73481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Visited</a:t>
            </a:r>
          </a:p>
        </p:txBody>
      </p:sp>
      <p:sp>
        <p:nvSpPr>
          <p:cNvPr id="1593" name="Shape 1593"/>
          <p:cNvSpPr/>
          <p:nvPr/>
        </p:nvSpPr>
        <p:spPr>
          <a:xfrm>
            <a:off x="8769350" y="216852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94" name="Shape 1594"/>
          <p:cNvSpPr/>
          <p:nvPr/>
        </p:nvSpPr>
        <p:spPr>
          <a:xfrm>
            <a:off x="7620000" y="2092325"/>
            <a:ext cx="67191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Fringe</a:t>
            </a:r>
          </a:p>
        </p:txBody>
      </p:sp>
      <p:sp>
        <p:nvSpPr>
          <p:cNvPr id="1595" name="Shape 1595"/>
          <p:cNvSpPr/>
          <p:nvPr/>
        </p:nvSpPr>
        <p:spPr>
          <a:xfrm>
            <a:off x="8769350" y="25082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7C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96" name="Shape 1596"/>
          <p:cNvSpPr/>
          <p:nvPr/>
        </p:nvSpPr>
        <p:spPr>
          <a:xfrm>
            <a:off x="7620000" y="2432050"/>
            <a:ext cx="8150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Current</a:t>
            </a:r>
          </a:p>
        </p:txBody>
      </p:sp>
      <p:sp>
        <p:nvSpPr>
          <p:cNvPr id="1597" name="Shape 1597"/>
          <p:cNvSpPr/>
          <p:nvPr/>
        </p:nvSpPr>
        <p:spPr>
          <a:xfrm>
            <a:off x="8769350" y="28479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598" name="Shape 1598"/>
          <p:cNvSpPr/>
          <p:nvPr/>
        </p:nvSpPr>
        <p:spPr>
          <a:xfrm>
            <a:off x="7620000" y="2771775"/>
            <a:ext cx="71566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Visible</a:t>
            </a:r>
          </a:p>
        </p:txBody>
      </p:sp>
      <p:sp>
        <p:nvSpPr>
          <p:cNvPr id="1599" name="Shape 1599"/>
          <p:cNvSpPr/>
          <p:nvPr/>
        </p:nvSpPr>
        <p:spPr>
          <a:xfrm>
            <a:off x="8769350" y="31877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00" name="Shape 1600"/>
          <p:cNvSpPr/>
          <p:nvPr/>
        </p:nvSpPr>
        <p:spPr>
          <a:xfrm>
            <a:off x="7620000" y="3111500"/>
            <a:ext cx="5229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Goal</a:t>
            </a:r>
          </a:p>
        </p:txBody>
      </p:sp>
      <p:sp>
        <p:nvSpPr>
          <p:cNvPr id="1601" name="Shape 1601"/>
          <p:cNvSpPr/>
          <p:nvPr/>
        </p:nvSpPr>
        <p:spPr>
          <a:xfrm>
            <a:off x="3429000" y="158591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</a:t>
            </a:r>
          </a:p>
        </p:txBody>
      </p:sp>
      <p:sp>
        <p:nvSpPr>
          <p:cNvPr id="1602" name="Shape 1602"/>
          <p:cNvSpPr/>
          <p:nvPr/>
        </p:nvSpPr>
        <p:spPr>
          <a:xfrm>
            <a:off x="25146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</a:t>
            </a:r>
          </a:p>
        </p:txBody>
      </p:sp>
      <p:sp>
        <p:nvSpPr>
          <p:cNvPr id="1603" name="Shape 1603"/>
          <p:cNvSpPr/>
          <p:nvPr/>
        </p:nvSpPr>
        <p:spPr>
          <a:xfrm>
            <a:off x="43434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</a:t>
            </a:r>
          </a:p>
        </p:txBody>
      </p:sp>
      <p:sp>
        <p:nvSpPr>
          <p:cNvPr id="1604" name="Shape 1604"/>
          <p:cNvSpPr/>
          <p:nvPr/>
        </p:nvSpPr>
        <p:spPr>
          <a:xfrm>
            <a:off x="1752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4</a:t>
            </a:r>
          </a:p>
        </p:txBody>
      </p:sp>
      <p:sp>
        <p:nvSpPr>
          <p:cNvPr id="1605" name="Shape 1605"/>
          <p:cNvSpPr/>
          <p:nvPr/>
        </p:nvSpPr>
        <p:spPr>
          <a:xfrm>
            <a:off x="2895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5</a:t>
            </a:r>
          </a:p>
        </p:txBody>
      </p:sp>
      <p:sp>
        <p:nvSpPr>
          <p:cNvPr id="1606" name="Shape 1606"/>
          <p:cNvSpPr/>
          <p:nvPr/>
        </p:nvSpPr>
        <p:spPr>
          <a:xfrm>
            <a:off x="4038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6</a:t>
            </a:r>
          </a:p>
        </p:txBody>
      </p:sp>
      <p:sp>
        <p:nvSpPr>
          <p:cNvPr id="1607" name="Shape 1607"/>
          <p:cNvSpPr/>
          <p:nvPr/>
        </p:nvSpPr>
        <p:spPr>
          <a:xfrm>
            <a:off x="5105400" y="353695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7</a:t>
            </a:r>
          </a:p>
        </p:txBody>
      </p:sp>
      <p:sp>
        <p:nvSpPr>
          <p:cNvPr id="1608" name="Shape 1608"/>
          <p:cNvSpPr/>
          <p:nvPr/>
        </p:nvSpPr>
        <p:spPr>
          <a:xfrm>
            <a:off x="9906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8</a:t>
            </a:r>
          </a:p>
        </p:txBody>
      </p:sp>
      <p:sp>
        <p:nvSpPr>
          <p:cNvPr id="1609" name="Shape 1609"/>
          <p:cNvSpPr/>
          <p:nvPr/>
        </p:nvSpPr>
        <p:spPr>
          <a:xfrm>
            <a:off x="16764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9</a:t>
            </a:r>
          </a:p>
        </p:txBody>
      </p:sp>
      <p:sp>
        <p:nvSpPr>
          <p:cNvPr id="1610" name="Shape 1610"/>
          <p:cNvSpPr/>
          <p:nvPr/>
        </p:nvSpPr>
        <p:spPr>
          <a:xfrm>
            <a:off x="23622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10</a:t>
            </a:r>
          </a:p>
        </p:txBody>
      </p:sp>
      <p:sp>
        <p:nvSpPr>
          <p:cNvPr id="1611" name="Shape 1611"/>
          <p:cNvSpPr/>
          <p:nvPr/>
        </p:nvSpPr>
        <p:spPr>
          <a:xfrm>
            <a:off x="3048000" y="4510087"/>
            <a:ext cx="247105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11</a:t>
            </a:r>
          </a:p>
        </p:txBody>
      </p:sp>
      <p:sp>
        <p:nvSpPr>
          <p:cNvPr id="1612" name="Shape 1612"/>
          <p:cNvSpPr/>
          <p:nvPr/>
        </p:nvSpPr>
        <p:spPr>
          <a:xfrm>
            <a:off x="37338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12</a:t>
            </a:r>
          </a:p>
        </p:txBody>
      </p:sp>
      <p:sp>
        <p:nvSpPr>
          <p:cNvPr id="1613" name="Shape 1613"/>
          <p:cNvSpPr/>
          <p:nvPr/>
        </p:nvSpPr>
        <p:spPr>
          <a:xfrm>
            <a:off x="44196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13</a:t>
            </a:r>
          </a:p>
        </p:txBody>
      </p:sp>
      <p:sp>
        <p:nvSpPr>
          <p:cNvPr id="1614" name="Shape 1614"/>
          <p:cNvSpPr/>
          <p:nvPr/>
        </p:nvSpPr>
        <p:spPr>
          <a:xfrm>
            <a:off x="51054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14</a:t>
            </a:r>
          </a:p>
        </p:txBody>
      </p:sp>
      <p:sp>
        <p:nvSpPr>
          <p:cNvPr id="1615" name="Shape 1615"/>
          <p:cNvSpPr/>
          <p:nvPr/>
        </p:nvSpPr>
        <p:spPr>
          <a:xfrm>
            <a:off x="58674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15</a:t>
            </a:r>
          </a:p>
        </p:txBody>
      </p:sp>
      <p:sp>
        <p:nvSpPr>
          <p:cNvPr id="1616" name="Shape 1616"/>
          <p:cNvSpPr/>
          <p:nvPr/>
        </p:nvSpPr>
        <p:spPr>
          <a:xfrm>
            <a:off x="510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</a:t>
            </a:r>
          </a:p>
        </p:txBody>
      </p:sp>
      <p:sp>
        <p:nvSpPr>
          <p:cNvPr id="1617" name="Shape 1617"/>
          <p:cNvSpPr/>
          <p:nvPr/>
        </p:nvSpPr>
        <p:spPr>
          <a:xfrm>
            <a:off x="891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17</a:t>
            </a:r>
          </a:p>
        </p:txBody>
      </p:sp>
      <p:sp>
        <p:nvSpPr>
          <p:cNvPr id="1618" name="Shape 1618"/>
          <p:cNvSpPr/>
          <p:nvPr/>
        </p:nvSpPr>
        <p:spPr>
          <a:xfrm>
            <a:off x="1348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18</a:t>
            </a:r>
          </a:p>
        </p:txBody>
      </p:sp>
      <p:sp>
        <p:nvSpPr>
          <p:cNvPr id="1619" name="Shape 1619"/>
          <p:cNvSpPr/>
          <p:nvPr/>
        </p:nvSpPr>
        <p:spPr>
          <a:xfrm>
            <a:off x="1729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19</a:t>
            </a:r>
          </a:p>
        </p:txBody>
      </p:sp>
      <p:sp>
        <p:nvSpPr>
          <p:cNvPr id="1620" name="Shape 1620"/>
          <p:cNvSpPr/>
          <p:nvPr/>
        </p:nvSpPr>
        <p:spPr>
          <a:xfrm>
            <a:off x="2498725" y="6316662"/>
            <a:ext cx="3931940" cy="298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>
              <a:buClr>
                <a:srgbClr val="FBFA00"/>
              </a:buClr>
              <a:buFont typeface="Arial"/>
              <a:defRPr sz="1800">
                <a:uFillTx/>
              </a:defRPr>
            </a:pP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rPr>
              <a:t>Fringe: [10,11,12,13,14,15,16,17] </a:t>
            </a:r>
            <a:r>
              <a:rPr sz="16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+mj-lt"/>
                <a:ea typeface="+mj-ea"/>
                <a:cs typeface="+mj-cs"/>
                <a:sym typeface="Arial"/>
              </a:rPr>
              <a:t>+ [18,19]</a:t>
            </a:r>
          </a:p>
        </p:txBody>
      </p:sp>
      <p:sp>
        <p:nvSpPr>
          <p:cNvPr id="1621" name="Shape 162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Shape 1623"/>
          <p:cNvSpPr/>
          <p:nvPr/>
        </p:nvSpPr>
        <p:spPr>
          <a:xfrm>
            <a:off x="0" y="1371600"/>
            <a:ext cx="7620000" cy="5524500"/>
          </a:xfrm>
          <a:prstGeom prst="rect">
            <a:avLst/>
          </a:prstGeom>
          <a:solidFill>
            <a:srgbClr val="00D5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24" name="Shape 162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Breadth-First Snapshot 10</a:t>
            </a:r>
          </a:p>
        </p:txBody>
      </p:sp>
      <p:sp>
        <p:nvSpPr>
          <p:cNvPr id="1625" name="Shape 162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626" name="Shape 1626"/>
          <p:cNvSpPr/>
          <p:nvPr/>
        </p:nvSpPr>
        <p:spPr>
          <a:xfrm>
            <a:off x="8769350" y="1489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1116D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27" name="Shape 1627"/>
          <p:cNvSpPr/>
          <p:nvPr/>
        </p:nvSpPr>
        <p:spPr>
          <a:xfrm flipV="1">
            <a:off x="2209800" y="27432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28" name="Shape 1628"/>
          <p:cNvSpPr/>
          <p:nvPr/>
        </p:nvSpPr>
        <p:spPr>
          <a:xfrm flipV="1">
            <a:off x="1447800" y="37338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29" name="Shape 1629"/>
          <p:cNvSpPr/>
          <p:nvPr/>
        </p:nvSpPr>
        <p:spPr>
          <a:xfrm flipV="1">
            <a:off x="685800" y="47244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30" name="Shape 1630"/>
          <p:cNvSpPr/>
          <p:nvPr/>
        </p:nvSpPr>
        <p:spPr>
          <a:xfrm>
            <a:off x="38862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31" name="Shape 1631"/>
          <p:cNvSpPr/>
          <p:nvPr/>
        </p:nvSpPr>
        <p:spPr>
          <a:xfrm flipH="1">
            <a:off x="29718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32" name="Shape 1632"/>
          <p:cNvSpPr/>
          <p:nvPr/>
        </p:nvSpPr>
        <p:spPr>
          <a:xfrm>
            <a:off x="4800600" y="2819400"/>
            <a:ext cx="6096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33" name="Shape 1633"/>
          <p:cNvSpPr/>
          <p:nvPr/>
        </p:nvSpPr>
        <p:spPr>
          <a:xfrm>
            <a:off x="5562600" y="3733800"/>
            <a:ext cx="6858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34" name="Shape 1634"/>
          <p:cNvSpPr/>
          <p:nvPr/>
        </p:nvSpPr>
        <p:spPr>
          <a:xfrm>
            <a:off x="29718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35" name="Shape 1635"/>
          <p:cNvSpPr/>
          <p:nvPr/>
        </p:nvSpPr>
        <p:spPr>
          <a:xfrm flipH="1">
            <a:off x="44196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36" name="Shape 1636"/>
          <p:cNvSpPr/>
          <p:nvPr/>
        </p:nvSpPr>
        <p:spPr>
          <a:xfrm flipH="1">
            <a:off x="2057400" y="38100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37" name="Shape 1637"/>
          <p:cNvSpPr/>
          <p:nvPr/>
        </p:nvSpPr>
        <p:spPr>
          <a:xfrm flipH="1">
            <a:off x="2819400" y="38100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38" name="Shape 1638"/>
          <p:cNvSpPr/>
          <p:nvPr/>
        </p:nvSpPr>
        <p:spPr>
          <a:xfrm>
            <a:off x="3352800" y="38100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39" name="Shape 1639"/>
          <p:cNvSpPr/>
          <p:nvPr/>
        </p:nvSpPr>
        <p:spPr>
          <a:xfrm flipH="1">
            <a:off x="4191000" y="38100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40" name="Shape 1640"/>
          <p:cNvSpPr/>
          <p:nvPr/>
        </p:nvSpPr>
        <p:spPr>
          <a:xfrm>
            <a:off x="4419600" y="38100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41" name="Shape 1641"/>
          <p:cNvSpPr/>
          <p:nvPr/>
        </p:nvSpPr>
        <p:spPr>
          <a:xfrm>
            <a:off x="5486400" y="3733800"/>
            <a:ext cx="762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42" name="Shape 1642"/>
          <p:cNvSpPr/>
          <p:nvPr/>
        </p:nvSpPr>
        <p:spPr>
          <a:xfrm flipH="1">
            <a:off x="1066800" y="4800600"/>
            <a:ext cx="3048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43" name="Shape 1643"/>
          <p:cNvSpPr/>
          <p:nvPr/>
        </p:nvSpPr>
        <p:spPr>
          <a:xfrm flipH="1">
            <a:off x="1524000" y="4800600"/>
            <a:ext cx="4572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44" name="Shape 1644"/>
          <p:cNvSpPr/>
          <p:nvPr/>
        </p:nvSpPr>
        <p:spPr>
          <a:xfrm flipH="1">
            <a:off x="1905000" y="4800600"/>
            <a:ext cx="1524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45" name="Shape 1645"/>
          <p:cNvSpPr/>
          <p:nvPr/>
        </p:nvSpPr>
        <p:spPr>
          <a:xfrm flipH="1">
            <a:off x="2362200" y="4724400"/>
            <a:ext cx="3810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46" name="Shape 1646"/>
          <p:cNvSpPr/>
          <p:nvPr/>
        </p:nvSpPr>
        <p:spPr>
          <a:xfrm flipH="1">
            <a:off x="2743200" y="48006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47" name="Shape 1647"/>
          <p:cNvSpPr/>
          <p:nvPr/>
        </p:nvSpPr>
        <p:spPr>
          <a:xfrm>
            <a:off x="887412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48" name="Shape 1648"/>
          <p:cNvSpPr/>
          <p:nvPr/>
        </p:nvSpPr>
        <p:spPr>
          <a:xfrm>
            <a:off x="1317625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49" name="Shape 1649"/>
          <p:cNvSpPr/>
          <p:nvPr/>
        </p:nvSpPr>
        <p:spPr>
          <a:xfrm>
            <a:off x="1747837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50" name="Shape 1650"/>
          <p:cNvSpPr/>
          <p:nvPr/>
        </p:nvSpPr>
        <p:spPr>
          <a:xfrm>
            <a:off x="21780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51" name="Shape 1651"/>
          <p:cNvSpPr/>
          <p:nvPr/>
        </p:nvSpPr>
        <p:spPr>
          <a:xfrm>
            <a:off x="26098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52" name="Shape 1652"/>
          <p:cNvSpPr/>
          <p:nvPr/>
        </p:nvSpPr>
        <p:spPr>
          <a:xfrm>
            <a:off x="45720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53" name="Shape 1653"/>
          <p:cNvSpPr/>
          <p:nvPr/>
        </p:nvSpPr>
        <p:spPr>
          <a:xfrm flipH="1">
            <a:off x="613410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54" name="Shape 1654"/>
          <p:cNvSpPr/>
          <p:nvPr/>
        </p:nvSpPr>
        <p:spPr>
          <a:xfrm>
            <a:off x="1920875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55" name="Shape 1655"/>
          <p:cNvSpPr/>
          <p:nvPr/>
        </p:nvSpPr>
        <p:spPr>
          <a:xfrm>
            <a:off x="262255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93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56" name="Shape 1656"/>
          <p:cNvSpPr/>
          <p:nvPr/>
        </p:nvSpPr>
        <p:spPr>
          <a:xfrm>
            <a:off x="4027487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57" name="Shape 1657"/>
          <p:cNvSpPr/>
          <p:nvPr/>
        </p:nvSpPr>
        <p:spPr>
          <a:xfrm>
            <a:off x="4729162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58" name="Shape 1658"/>
          <p:cNvSpPr/>
          <p:nvPr/>
        </p:nvSpPr>
        <p:spPr>
          <a:xfrm>
            <a:off x="5430837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59" name="Shape 1659"/>
          <p:cNvSpPr/>
          <p:nvPr/>
        </p:nvSpPr>
        <p:spPr>
          <a:xfrm>
            <a:off x="3324225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60" name="Shape 1660"/>
          <p:cNvSpPr/>
          <p:nvPr/>
        </p:nvSpPr>
        <p:spPr>
          <a:xfrm>
            <a:off x="121920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61" name="Shape 1661"/>
          <p:cNvSpPr/>
          <p:nvPr/>
        </p:nvSpPr>
        <p:spPr>
          <a:xfrm flipH="1">
            <a:off x="535305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62" name="Shape 1662"/>
          <p:cNvSpPr/>
          <p:nvPr/>
        </p:nvSpPr>
        <p:spPr>
          <a:xfrm>
            <a:off x="31242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63" name="Shape 1663"/>
          <p:cNvSpPr/>
          <p:nvPr/>
        </p:nvSpPr>
        <p:spPr>
          <a:xfrm>
            <a:off x="42291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64" name="Shape 1664"/>
          <p:cNvSpPr/>
          <p:nvPr/>
        </p:nvSpPr>
        <p:spPr>
          <a:xfrm>
            <a:off x="19812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65" name="Shape 1665"/>
          <p:cNvSpPr/>
          <p:nvPr/>
        </p:nvSpPr>
        <p:spPr>
          <a:xfrm flipH="1">
            <a:off x="4572000" y="25146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66" name="Shape 1666"/>
          <p:cNvSpPr/>
          <p:nvPr/>
        </p:nvSpPr>
        <p:spPr>
          <a:xfrm>
            <a:off x="2743200" y="25146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67" name="Shape 1667"/>
          <p:cNvSpPr/>
          <p:nvPr/>
        </p:nvSpPr>
        <p:spPr>
          <a:xfrm>
            <a:off x="3657600" y="1570037"/>
            <a:ext cx="304800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762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68" name="Shape 1668"/>
          <p:cNvSpPr/>
          <p:nvPr/>
        </p:nvSpPr>
        <p:spPr>
          <a:xfrm>
            <a:off x="7604125" y="1412875"/>
            <a:ext cx="6351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Initial</a:t>
            </a:r>
          </a:p>
        </p:txBody>
      </p:sp>
      <p:sp>
        <p:nvSpPr>
          <p:cNvPr id="1669" name="Shape 1669"/>
          <p:cNvSpPr/>
          <p:nvPr/>
        </p:nvSpPr>
        <p:spPr>
          <a:xfrm>
            <a:off x="8769350" y="1828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70" name="Shape 1670"/>
          <p:cNvSpPr/>
          <p:nvPr/>
        </p:nvSpPr>
        <p:spPr>
          <a:xfrm>
            <a:off x="7620000" y="1752600"/>
            <a:ext cx="73481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Visited</a:t>
            </a:r>
          </a:p>
        </p:txBody>
      </p:sp>
      <p:sp>
        <p:nvSpPr>
          <p:cNvPr id="1671" name="Shape 1671"/>
          <p:cNvSpPr/>
          <p:nvPr/>
        </p:nvSpPr>
        <p:spPr>
          <a:xfrm>
            <a:off x="8769350" y="216852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72" name="Shape 1672"/>
          <p:cNvSpPr/>
          <p:nvPr/>
        </p:nvSpPr>
        <p:spPr>
          <a:xfrm>
            <a:off x="7620000" y="2092325"/>
            <a:ext cx="67191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Fringe</a:t>
            </a:r>
          </a:p>
        </p:txBody>
      </p:sp>
      <p:sp>
        <p:nvSpPr>
          <p:cNvPr id="1673" name="Shape 1673"/>
          <p:cNvSpPr/>
          <p:nvPr/>
        </p:nvSpPr>
        <p:spPr>
          <a:xfrm>
            <a:off x="8769350" y="25082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7C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74" name="Shape 1674"/>
          <p:cNvSpPr/>
          <p:nvPr/>
        </p:nvSpPr>
        <p:spPr>
          <a:xfrm>
            <a:off x="7620000" y="2432050"/>
            <a:ext cx="8150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Current</a:t>
            </a:r>
          </a:p>
        </p:txBody>
      </p:sp>
      <p:sp>
        <p:nvSpPr>
          <p:cNvPr id="1675" name="Shape 1675"/>
          <p:cNvSpPr/>
          <p:nvPr/>
        </p:nvSpPr>
        <p:spPr>
          <a:xfrm>
            <a:off x="8769350" y="28479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76" name="Shape 1676"/>
          <p:cNvSpPr/>
          <p:nvPr/>
        </p:nvSpPr>
        <p:spPr>
          <a:xfrm>
            <a:off x="7620000" y="2771775"/>
            <a:ext cx="71566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Visible</a:t>
            </a:r>
          </a:p>
        </p:txBody>
      </p:sp>
      <p:sp>
        <p:nvSpPr>
          <p:cNvPr id="1677" name="Shape 1677"/>
          <p:cNvSpPr/>
          <p:nvPr/>
        </p:nvSpPr>
        <p:spPr>
          <a:xfrm>
            <a:off x="8769350" y="31877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678" name="Shape 1678"/>
          <p:cNvSpPr/>
          <p:nvPr/>
        </p:nvSpPr>
        <p:spPr>
          <a:xfrm>
            <a:off x="7620000" y="3111500"/>
            <a:ext cx="5229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Goal</a:t>
            </a:r>
          </a:p>
        </p:txBody>
      </p:sp>
      <p:sp>
        <p:nvSpPr>
          <p:cNvPr id="1679" name="Shape 1679"/>
          <p:cNvSpPr/>
          <p:nvPr/>
        </p:nvSpPr>
        <p:spPr>
          <a:xfrm>
            <a:off x="3429000" y="15763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</a:t>
            </a:r>
          </a:p>
        </p:txBody>
      </p:sp>
      <p:sp>
        <p:nvSpPr>
          <p:cNvPr id="1680" name="Shape 1680"/>
          <p:cNvSpPr/>
          <p:nvPr/>
        </p:nvSpPr>
        <p:spPr>
          <a:xfrm>
            <a:off x="2514600" y="2519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</a:t>
            </a:r>
          </a:p>
        </p:txBody>
      </p:sp>
      <p:sp>
        <p:nvSpPr>
          <p:cNvPr id="1681" name="Shape 1681"/>
          <p:cNvSpPr/>
          <p:nvPr/>
        </p:nvSpPr>
        <p:spPr>
          <a:xfrm>
            <a:off x="4343400" y="2519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</a:t>
            </a:r>
          </a:p>
        </p:txBody>
      </p:sp>
      <p:sp>
        <p:nvSpPr>
          <p:cNvPr id="1682" name="Shape 1682"/>
          <p:cNvSpPr/>
          <p:nvPr/>
        </p:nvSpPr>
        <p:spPr>
          <a:xfrm>
            <a:off x="1752600" y="352583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4</a:t>
            </a:r>
          </a:p>
        </p:txBody>
      </p:sp>
      <p:sp>
        <p:nvSpPr>
          <p:cNvPr id="1683" name="Shape 1683"/>
          <p:cNvSpPr/>
          <p:nvPr/>
        </p:nvSpPr>
        <p:spPr>
          <a:xfrm>
            <a:off x="2895600" y="352583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5</a:t>
            </a:r>
          </a:p>
        </p:txBody>
      </p:sp>
      <p:sp>
        <p:nvSpPr>
          <p:cNvPr id="1684" name="Shape 1684"/>
          <p:cNvSpPr/>
          <p:nvPr/>
        </p:nvSpPr>
        <p:spPr>
          <a:xfrm>
            <a:off x="4038600" y="352583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6</a:t>
            </a:r>
          </a:p>
        </p:txBody>
      </p:sp>
      <p:sp>
        <p:nvSpPr>
          <p:cNvPr id="1685" name="Shape 1685"/>
          <p:cNvSpPr/>
          <p:nvPr/>
        </p:nvSpPr>
        <p:spPr>
          <a:xfrm>
            <a:off x="5105400" y="3527425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7</a:t>
            </a:r>
          </a:p>
        </p:txBody>
      </p:sp>
      <p:sp>
        <p:nvSpPr>
          <p:cNvPr id="1686" name="Shape 1686"/>
          <p:cNvSpPr/>
          <p:nvPr/>
        </p:nvSpPr>
        <p:spPr>
          <a:xfrm>
            <a:off x="990600" y="45005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8</a:t>
            </a:r>
          </a:p>
        </p:txBody>
      </p:sp>
      <p:sp>
        <p:nvSpPr>
          <p:cNvPr id="1687" name="Shape 1687"/>
          <p:cNvSpPr/>
          <p:nvPr/>
        </p:nvSpPr>
        <p:spPr>
          <a:xfrm>
            <a:off x="1676400" y="45005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9</a:t>
            </a:r>
          </a:p>
        </p:txBody>
      </p:sp>
      <p:sp>
        <p:nvSpPr>
          <p:cNvPr id="1688" name="Shape 1688"/>
          <p:cNvSpPr/>
          <p:nvPr/>
        </p:nvSpPr>
        <p:spPr>
          <a:xfrm>
            <a:off x="2362200" y="4500562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10</a:t>
            </a:r>
          </a:p>
        </p:txBody>
      </p:sp>
      <p:sp>
        <p:nvSpPr>
          <p:cNvPr id="1689" name="Shape 1689"/>
          <p:cNvSpPr/>
          <p:nvPr/>
        </p:nvSpPr>
        <p:spPr>
          <a:xfrm>
            <a:off x="3048000" y="4500562"/>
            <a:ext cx="247105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11</a:t>
            </a:r>
          </a:p>
        </p:txBody>
      </p:sp>
      <p:sp>
        <p:nvSpPr>
          <p:cNvPr id="1690" name="Shape 1690"/>
          <p:cNvSpPr/>
          <p:nvPr/>
        </p:nvSpPr>
        <p:spPr>
          <a:xfrm>
            <a:off x="3733800" y="4500562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12</a:t>
            </a:r>
          </a:p>
        </p:txBody>
      </p:sp>
      <p:sp>
        <p:nvSpPr>
          <p:cNvPr id="1691" name="Shape 1691"/>
          <p:cNvSpPr/>
          <p:nvPr/>
        </p:nvSpPr>
        <p:spPr>
          <a:xfrm>
            <a:off x="4419600" y="4500562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13</a:t>
            </a:r>
          </a:p>
        </p:txBody>
      </p:sp>
      <p:sp>
        <p:nvSpPr>
          <p:cNvPr id="1692" name="Shape 1692"/>
          <p:cNvSpPr/>
          <p:nvPr/>
        </p:nvSpPr>
        <p:spPr>
          <a:xfrm>
            <a:off x="5105400" y="4500562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14</a:t>
            </a:r>
          </a:p>
        </p:txBody>
      </p:sp>
      <p:sp>
        <p:nvSpPr>
          <p:cNvPr id="1693" name="Shape 1693"/>
          <p:cNvSpPr/>
          <p:nvPr/>
        </p:nvSpPr>
        <p:spPr>
          <a:xfrm>
            <a:off x="5867400" y="4500562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15</a:t>
            </a:r>
          </a:p>
        </p:txBody>
      </p:sp>
      <p:sp>
        <p:nvSpPr>
          <p:cNvPr id="1694" name="Shape 1694"/>
          <p:cNvSpPr/>
          <p:nvPr/>
        </p:nvSpPr>
        <p:spPr>
          <a:xfrm>
            <a:off x="511348" y="5781675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</a:t>
            </a:r>
          </a:p>
        </p:txBody>
      </p:sp>
      <p:sp>
        <p:nvSpPr>
          <p:cNvPr id="1695" name="Shape 1695"/>
          <p:cNvSpPr/>
          <p:nvPr/>
        </p:nvSpPr>
        <p:spPr>
          <a:xfrm>
            <a:off x="892348" y="5781675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17</a:t>
            </a:r>
          </a:p>
        </p:txBody>
      </p:sp>
      <p:sp>
        <p:nvSpPr>
          <p:cNvPr id="1696" name="Shape 1696"/>
          <p:cNvSpPr/>
          <p:nvPr/>
        </p:nvSpPr>
        <p:spPr>
          <a:xfrm>
            <a:off x="1349548" y="5781675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18</a:t>
            </a:r>
          </a:p>
        </p:txBody>
      </p:sp>
      <p:sp>
        <p:nvSpPr>
          <p:cNvPr id="1697" name="Shape 1697"/>
          <p:cNvSpPr/>
          <p:nvPr/>
        </p:nvSpPr>
        <p:spPr>
          <a:xfrm>
            <a:off x="1730548" y="5781675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19</a:t>
            </a:r>
          </a:p>
        </p:txBody>
      </p:sp>
      <p:sp>
        <p:nvSpPr>
          <p:cNvPr id="1698" name="Shape 1698"/>
          <p:cNvSpPr/>
          <p:nvPr/>
        </p:nvSpPr>
        <p:spPr>
          <a:xfrm>
            <a:off x="2187748" y="5781675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</a:t>
            </a:r>
          </a:p>
        </p:txBody>
      </p:sp>
      <p:sp>
        <p:nvSpPr>
          <p:cNvPr id="1699" name="Shape 1699"/>
          <p:cNvSpPr/>
          <p:nvPr/>
        </p:nvSpPr>
        <p:spPr>
          <a:xfrm>
            <a:off x="2644948" y="5781675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</a:t>
            </a:r>
          </a:p>
        </p:txBody>
      </p:sp>
      <p:sp>
        <p:nvSpPr>
          <p:cNvPr id="1700" name="Shape 1700"/>
          <p:cNvSpPr/>
          <p:nvPr/>
        </p:nvSpPr>
        <p:spPr>
          <a:xfrm>
            <a:off x="2498725" y="6307137"/>
            <a:ext cx="4214416" cy="298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>
              <a:buClr>
                <a:srgbClr val="FBFA00"/>
              </a:buClr>
              <a:buFont typeface="Arial"/>
              <a:defRPr sz="1800">
                <a:uFillTx/>
              </a:defRPr>
            </a:pP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rPr>
              <a:t>Fringe: [11,12,13,14,15,16,17,18,19] </a:t>
            </a:r>
            <a:r>
              <a:rPr sz="16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+mj-lt"/>
                <a:ea typeface="+mj-ea"/>
                <a:cs typeface="+mj-cs"/>
                <a:sym typeface="Arial"/>
              </a:rPr>
              <a:t>+ [20,21]</a:t>
            </a:r>
          </a:p>
        </p:txBody>
      </p:sp>
      <p:sp>
        <p:nvSpPr>
          <p:cNvPr id="1701" name="Shape 170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Shape 1703"/>
          <p:cNvSpPr/>
          <p:nvPr/>
        </p:nvSpPr>
        <p:spPr>
          <a:xfrm>
            <a:off x="0" y="1371600"/>
            <a:ext cx="7620000" cy="5499100"/>
          </a:xfrm>
          <a:prstGeom prst="rect">
            <a:avLst/>
          </a:prstGeom>
          <a:solidFill>
            <a:srgbClr val="00D5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04" name="Shape 170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Breadth-First Snapshot 11</a:t>
            </a:r>
          </a:p>
        </p:txBody>
      </p:sp>
      <p:sp>
        <p:nvSpPr>
          <p:cNvPr id="1705" name="Shape 170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706" name="Shape 1706"/>
          <p:cNvSpPr/>
          <p:nvPr/>
        </p:nvSpPr>
        <p:spPr>
          <a:xfrm>
            <a:off x="8769350" y="1489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1116D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07" name="Shape 1707"/>
          <p:cNvSpPr/>
          <p:nvPr/>
        </p:nvSpPr>
        <p:spPr>
          <a:xfrm flipV="1">
            <a:off x="2209800" y="27432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08" name="Shape 1708"/>
          <p:cNvSpPr/>
          <p:nvPr/>
        </p:nvSpPr>
        <p:spPr>
          <a:xfrm flipV="1">
            <a:off x="1447800" y="37338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09" name="Shape 1709"/>
          <p:cNvSpPr/>
          <p:nvPr/>
        </p:nvSpPr>
        <p:spPr>
          <a:xfrm flipV="1">
            <a:off x="685800" y="47244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10" name="Shape 1710"/>
          <p:cNvSpPr/>
          <p:nvPr/>
        </p:nvSpPr>
        <p:spPr>
          <a:xfrm>
            <a:off x="38862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11" name="Shape 1711"/>
          <p:cNvSpPr/>
          <p:nvPr/>
        </p:nvSpPr>
        <p:spPr>
          <a:xfrm flipH="1">
            <a:off x="29718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12" name="Shape 1712"/>
          <p:cNvSpPr/>
          <p:nvPr/>
        </p:nvSpPr>
        <p:spPr>
          <a:xfrm>
            <a:off x="4800600" y="2819400"/>
            <a:ext cx="6096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13" name="Shape 1713"/>
          <p:cNvSpPr/>
          <p:nvPr/>
        </p:nvSpPr>
        <p:spPr>
          <a:xfrm>
            <a:off x="5562600" y="3733800"/>
            <a:ext cx="6858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14" name="Shape 1714"/>
          <p:cNvSpPr/>
          <p:nvPr/>
        </p:nvSpPr>
        <p:spPr>
          <a:xfrm>
            <a:off x="29718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15" name="Shape 1715"/>
          <p:cNvSpPr/>
          <p:nvPr/>
        </p:nvSpPr>
        <p:spPr>
          <a:xfrm flipH="1">
            <a:off x="44196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16" name="Shape 1716"/>
          <p:cNvSpPr/>
          <p:nvPr/>
        </p:nvSpPr>
        <p:spPr>
          <a:xfrm flipH="1">
            <a:off x="2057400" y="38100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17" name="Shape 1717"/>
          <p:cNvSpPr/>
          <p:nvPr/>
        </p:nvSpPr>
        <p:spPr>
          <a:xfrm flipH="1">
            <a:off x="2819400" y="38100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18" name="Shape 1718"/>
          <p:cNvSpPr/>
          <p:nvPr/>
        </p:nvSpPr>
        <p:spPr>
          <a:xfrm>
            <a:off x="3352800" y="38100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19" name="Shape 1719"/>
          <p:cNvSpPr/>
          <p:nvPr/>
        </p:nvSpPr>
        <p:spPr>
          <a:xfrm flipH="1">
            <a:off x="4191000" y="38100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20" name="Shape 1720"/>
          <p:cNvSpPr/>
          <p:nvPr/>
        </p:nvSpPr>
        <p:spPr>
          <a:xfrm>
            <a:off x="4419600" y="38100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21" name="Shape 1721"/>
          <p:cNvSpPr/>
          <p:nvPr/>
        </p:nvSpPr>
        <p:spPr>
          <a:xfrm>
            <a:off x="5486400" y="3733800"/>
            <a:ext cx="762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22" name="Shape 1722"/>
          <p:cNvSpPr/>
          <p:nvPr/>
        </p:nvSpPr>
        <p:spPr>
          <a:xfrm flipH="1">
            <a:off x="1066800" y="4800600"/>
            <a:ext cx="3048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23" name="Shape 1723"/>
          <p:cNvSpPr/>
          <p:nvPr/>
        </p:nvSpPr>
        <p:spPr>
          <a:xfrm flipH="1">
            <a:off x="1524000" y="4800600"/>
            <a:ext cx="4572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24" name="Shape 1724"/>
          <p:cNvSpPr/>
          <p:nvPr/>
        </p:nvSpPr>
        <p:spPr>
          <a:xfrm flipH="1">
            <a:off x="1905000" y="4800600"/>
            <a:ext cx="1524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25" name="Shape 1725"/>
          <p:cNvSpPr/>
          <p:nvPr/>
        </p:nvSpPr>
        <p:spPr>
          <a:xfrm flipH="1">
            <a:off x="2362200" y="4724400"/>
            <a:ext cx="3810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26" name="Shape 1726"/>
          <p:cNvSpPr/>
          <p:nvPr/>
        </p:nvSpPr>
        <p:spPr>
          <a:xfrm flipH="1">
            <a:off x="2743200" y="48006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27" name="Shape 1727"/>
          <p:cNvSpPr/>
          <p:nvPr/>
        </p:nvSpPr>
        <p:spPr>
          <a:xfrm flipH="1">
            <a:off x="3200400" y="48006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28" name="Shape 1728"/>
          <p:cNvSpPr/>
          <p:nvPr/>
        </p:nvSpPr>
        <p:spPr>
          <a:xfrm>
            <a:off x="3505200" y="48006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29" name="Shape 1729"/>
          <p:cNvSpPr/>
          <p:nvPr/>
        </p:nvSpPr>
        <p:spPr>
          <a:xfrm>
            <a:off x="887412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30" name="Shape 1730"/>
          <p:cNvSpPr/>
          <p:nvPr/>
        </p:nvSpPr>
        <p:spPr>
          <a:xfrm>
            <a:off x="1317625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31" name="Shape 1731"/>
          <p:cNvSpPr/>
          <p:nvPr/>
        </p:nvSpPr>
        <p:spPr>
          <a:xfrm>
            <a:off x="1747837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32" name="Shape 1732"/>
          <p:cNvSpPr/>
          <p:nvPr/>
        </p:nvSpPr>
        <p:spPr>
          <a:xfrm>
            <a:off x="21780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33" name="Shape 1733"/>
          <p:cNvSpPr/>
          <p:nvPr/>
        </p:nvSpPr>
        <p:spPr>
          <a:xfrm>
            <a:off x="26098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34" name="Shape 1734"/>
          <p:cNvSpPr/>
          <p:nvPr/>
        </p:nvSpPr>
        <p:spPr>
          <a:xfrm>
            <a:off x="3040062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35" name="Shape 1735"/>
          <p:cNvSpPr/>
          <p:nvPr/>
        </p:nvSpPr>
        <p:spPr>
          <a:xfrm>
            <a:off x="3470275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36" name="Shape 1736"/>
          <p:cNvSpPr/>
          <p:nvPr/>
        </p:nvSpPr>
        <p:spPr>
          <a:xfrm>
            <a:off x="45720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37" name="Shape 1737"/>
          <p:cNvSpPr/>
          <p:nvPr/>
        </p:nvSpPr>
        <p:spPr>
          <a:xfrm flipH="1">
            <a:off x="613410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38" name="Shape 1738"/>
          <p:cNvSpPr/>
          <p:nvPr/>
        </p:nvSpPr>
        <p:spPr>
          <a:xfrm>
            <a:off x="1920875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39" name="Shape 1739"/>
          <p:cNvSpPr/>
          <p:nvPr/>
        </p:nvSpPr>
        <p:spPr>
          <a:xfrm>
            <a:off x="262255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40" name="Shape 1740"/>
          <p:cNvSpPr/>
          <p:nvPr/>
        </p:nvSpPr>
        <p:spPr>
          <a:xfrm>
            <a:off x="4027487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41" name="Shape 1741"/>
          <p:cNvSpPr/>
          <p:nvPr/>
        </p:nvSpPr>
        <p:spPr>
          <a:xfrm>
            <a:off x="4729162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42" name="Shape 1742"/>
          <p:cNvSpPr/>
          <p:nvPr/>
        </p:nvSpPr>
        <p:spPr>
          <a:xfrm>
            <a:off x="5430837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43" name="Shape 1743"/>
          <p:cNvSpPr/>
          <p:nvPr/>
        </p:nvSpPr>
        <p:spPr>
          <a:xfrm>
            <a:off x="3324225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7C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44" name="Shape 1744"/>
          <p:cNvSpPr/>
          <p:nvPr/>
        </p:nvSpPr>
        <p:spPr>
          <a:xfrm>
            <a:off x="121920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45" name="Shape 1745"/>
          <p:cNvSpPr/>
          <p:nvPr/>
        </p:nvSpPr>
        <p:spPr>
          <a:xfrm flipH="1">
            <a:off x="535305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46" name="Shape 1746"/>
          <p:cNvSpPr/>
          <p:nvPr/>
        </p:nvSpPr>
        <p:spPr>
          <a:xfrm>
            <a:off x="31242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47" name="Shape 1747"/>
          <p:cNvSpPr/>
          <p:nvPr/>
        </p:nvSpPr>
        <p:spPr>
          <a:xfrm>
            <a:off x="42291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48" name="Shape 1748"/>
          <p:cNvSpPr/>
          <p:nvPr/>
        </p:nvSpPr>
        <p:spPr>
          <a:xfrm>
            <a:off x="19812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49" name="Shape 1749"/>
          <p:cNvSpPr/>
          <p:nvPr/>
        </p:nvSpPr>
        <p:spPr>
          <a:xfrm flipH="1">
            <a:off x="4572000" y="25146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50" name="Shape 1750"/>
          <p:cNvSpPr/>
          <p:nvPr/>
        </p:nvSpPr>
        <p:spPr>
          <a:xfrm>
            <a:off x="2743200" y="25146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51" name="Shape 1751"/>
          <p:cNvSpPr/>
          <p:nvPr/>
        </p:nvSpPr>
        <p:spPr>
          <a:xfrm>
            <a:off x="3657600" y="1570037"/>
            <a:ext cx="304800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762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52" name="Shape 1752"/>
          <p:cNvSpPr/>
          <p:nvPr/>
        </p:nvSpPr>
        <p:spPr>
          <a:xfrm>
            <a:off x="7604125" y="1412875"/>
            <a:ext cx="6351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Initial</a:t>
            </a:r>
          </a:p>
        </p:txBody>
      </p:sp>
      <p:sp>
        <p:nvSpPr>
          <p:cNvPr id="1753" name="Shape 1753"/>
          <p:cNvSpPr/>
          <p:nvPr/>
        </p:nvSpPr>
        <p:spPr>
          <a:xfrm>
            <a:off x="8769350" y="1828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54" name="Shape 1754"/>
          <p:cNvSpPr/>
          <p:nvPr/>
        </p:nvSpPr>
        <p:spPr>
          <a:xfrm>
            <a:off x="7620000" y="1752600"/>
            <a:ext cx="73481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Visited</a:t>
            </a:r>
          </a:p>
        </p:txBody>
      </p:sp>
      <p:sp>
        <p:nvSpPr>
          <p:cNvPr id="1755" name="Shape 1755"/>
          <p:cNvSpPr/>
          <p:nvPr/>
        </p:nvSpPr>
        <p:spPr>
          <a:xfrm>
            <a:off x="8769350" y="216852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56" name="Shape 1756"/>
          <p:cNvSpPr/>
          <p:nvPr/>
        </p:nvSpPr>
        <p:spPr>
          <a:xfrm>
            <a:off x="7620000" y="2092325"/>
            <a:ext cx="67191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Fringe</a:t>
            </a:r>
          </a:p>
        </p:txBody>
      </p:sp>
      <p:sp>
        <p:nvSpPr>
          <p:cNvPr id="1757" name="Shape 1757"/>
          <p:cNvSpPr/>
          <p:nvPr/>
        </p:nvSpPr>
        <p:spPr>
          <a:xfrm>
            <a:off x="8769350" y="25082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7C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58" name="Shape 1758"/>
          <p:cNvSpPr/>
          <p:nvPr/>
        </p:nvSpPr>
        <p:spPr>
          <a:xfrm>
            <a:off x="7620000" y="2432050"/>
            <a:ext cx="8150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Current</a:t>
            </a:r>
          </a:p>
        </p:txBody>
      </p:sp>
      <p:sp>
        <p:nvSpPr>
          <p:cNvPr id="1759" name="Shape 1759"/>
          <p:cNvSpPr/>
          <p:nvPr/>
        </p:nvSpPr>
        <p:spPr>
          <a:xfrm>
            <a:off x="8769350" y="28479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60" name="Shape 1760"/>
          <p:cNvSpPr/>
          <p:nvPr/>
        </p:nvSpPr>
        <p:spPr>
          <a:xfrm>
            <a:off x="7620000" y="2771775"/>
            <a:ext cx="71566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Visible</a:t>
            </a:r>
          </a:p>
        </p:txBody>
      </p:sp>
      <p:sp>
        <p:nvSpPr>
          <p:cNvPr id="1761" name="Shape 1761"/>
          <p:cNvSpPr/>
          <p:nvPr/>
        </p:nvSpPr>
        <p:spPr>
          <a:xfrm>
            <a:off x="8769350" y="31877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62" name="Shape 1762"/>
          <p:cNvSpPr/>
          <p:nvPr/>
        </p:nvSpPr>
        <p:spPr>
          <a:xfrm>
            <a:off x="7620000" y="3111500"/>
            <a:ext cx="5229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Goal</a:t>
            </a:r>
          </a:p>
        </p:txBody>
      </p:sp>
      <p:sp>
        <p:nvSpPr>
          <p:cNvPr id="1763" name="Shape 1763"/>
          <p:cNvSpPr/>
          <p:nvPr/>
        </p:nvSpPr>
        <p:spPr>
          <a:xfrm>
            <a:off x="3429000" y="158591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</a:t>
            </a:r>
          </a:p>
        </p:txBody>
      </p:sp>
      <p:sp>
        <p:nvSpPr>
          <p:cNvPr id="1764" name="Shape 1764"/>
          <p:cNvSpPr/>
          <p:nvPr/>
        </p:nvSpPr>
        <p:spPr>
          <a:xfrm>
            <a:off x="25146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</a:t>
            </a:r>
          </a:p>
        </p:txBody>
      </p:sp>
      <p:sp>
        <p:nvSpPr>
          <p:cNvPr id="1765" name="Shape 1765"/>
          <p:cNvSpPr/>
          <p:nvPr/>
        </p:nvSpPr>
        <p:spPr>
          <a:xfrm>
            <a:off x="43434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</a:t>
            </a:r>
          </a:p>
        </p:txBody>
      </p:sp>
      <p:sp>
        <p:nvSpPr>
          <p:cNvPr id="1766" name="Shape 1766"/>
          <p:cNvSpPr/>
          <p:nvPr/>
        </p:nvSpPr>
        <p:spPr>
          <a:xfrm>
            <a:off x="1752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4</a:t>
            </a:r>
          </a:p>
        </p:txBody>
      </p:sp>
      <p:sp>
        <p:nvSpPr>
          <p:cNvPr id="1767" name="Shape 1767"/>
          <p:cNvSpPr/>
          <p:nvPr/>
        </p:nvSpPr>
        <p:spPr>
          <a:xfrm>
            <a:off x="2895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5</a:t>
            </a:r>
          </a:p>
        </p:txBody>
      </p:sp>
      <p:sp>
        <p:nvSpPr>
          <p:cNvPr id="1768" name="Shape 1768"/>
          <p:cNvSpPr/>
          <p:nvPr/>
        </p:nvSpPr>
        <p:spPr>
          <a:xfrm>
            <a:off x="4038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6</a:t>
            </a:r>
          </a:p>
        </p:txBody>
      </p:sp>
      <p:sp>
        <p:nvSpPr>
          <p:cNvPr id="1769" name="Shape 1769"/>
          <p:cNvSpPr/>
          <p:nvPr/>
        </p:nvSpPr>
        <p:spPr>
          <a:xfrm>
            <a:off x="5105400" y="353695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7</a:t>
            </a:r>
          </a:p>
        </p:txBody>
      </p:sp>
      <p:sp>
        <p:nvSpPr>
          <p:cNvPr id="1770" name="Shape 1770"/>
          <p:cNvSpPr/>
          <p:nvPr/>
        </p:nvSpPr>
        <p:spPr>
          <a:xfrm>
            <a:off x="9906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8</a:t>
            </a:r>
          </a:p>
        </p:txBody>
      </p:sp>
      <p:sp>
        <p:nvSpPr>
          <p:cNvPr id="1771" name="Shape 1771"/>
          <p:cNvSpPr/>
          <p:nvPr/>
        </p:nvSpPr>
        <p:spPr>
          <a:xfrm>
            <a:off x="16764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9</a:t>
            </a:r>
          </a:p>
        </p:txBody>
      </p:sp>
      <p:sp>
        <p:nvSpPr>
          <p:cNvPr id="1772" name="Shape 1772"/>
          <p:cNvSpPr/>
          <p:nvPr/>
        </p:nvSpPr>
        <p:spPr>
          <a:xfrm>
            <a:off x="23622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10</a:t>
            </a:r>
          </a:p>
        </p:txBody>
      </p:sp>
      <p:sp>
        <p:nvSpPr>
          <p:cNvPr id="1773" name="Shape 1773"/>
          <p:cNvSpPr/>
          <p:nvPr/>
        </p:nvSpPr>
        <p:spPr>
          <a:xfrm>
            <a:off x="3048000" y="4510087"/>
            <a:ext cx="247105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11</a:t>
            </a:r>
          </a:p>
        </p:txBody>
      </p:sp>
      <p:sp>
        <p:nvSpPr>
          <p:cNvPr id="1774" name="Shape 1774"/>
          <p:cNvSpPr/>
          <p:nvPr/>
        </p:nvSpPr>
        <p:spPr>
          <a:xfrm>
            <a:off x="37338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12</a:t>
            </a:r>
          </a:p>
        </p:txBody>
      </p:sp>
      <p:sp>
        <p:nvSpPr>
          <p:cNvPr id="1775" name="Shape 1775"/>
          <p:cNvSpPr/>
          <p:nvPr/>
        </p:nvSpPr>
        <p:spPr>
          <a:xfrm>
            <a:off x="44196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13</a:t>
            </a:r>
          </a:p>
        </p:txBody>
      </p:sp>
      <p:sp>
        <p:nvSpPr>
          <p:cNvPr id="1776" name="Shape 1776"/>
          <p:cNvSpPr/>
          <p:nvPr/>
        </p:nvSpPr>
        <p:spPr>
          <a:xfrm>
            <a:off x="51054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14</a:t>
            </a:r>
          </a:p>
        </p:txBody>
      </p:sp>
      <p:sp>
        <p:nvSpPr>
          <p:cNvPr id="1777" name="Shape 1777"/>
          <p:cNvSpPr/>
          <p:nvPr/>
        </p:nvSpPr>
        <p:spPr>
          <a:xfrm>
            <a:off x="58674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15</a:t>
            </a:r>
          </a:p>
        </p:txBody>
      </p:sp>
      <p:sp>
        <p:nvSpPr>
          <p:cNvPr id="1778" name="Shape 1778"/>
          <p:cNvSpPr/>
          <p:nvPr/>
        </p:nvSpPr>
        <p:spPr>
          <a:xfrm>
            <a:off x="510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</a:t>
            </a:r>
          </a:p>
        </p:txBody>
      </p:sp>
      <p:sp>
        <p:nvSpPr>
          <p:cNvPr id="1779" name="Shape 1779"/>
          <p:cNvSpPr/>
          <p:nvPr/>
        </p:nvSpPr>
        <p:spPr>
          <a:xfrm>
            <a:off x="891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17</a:t>
            </a:r>
          </a:p>
        </p:txBody>
      </p:sp>
      <p:sp>
        <p:nvSpPr>
          <p:cNvPr id="1780" name="Shape 1780"/>
          <p:cNvSpPr/>
          <p:nvPr/>
        </p:nvSpPr>
        <p:spPr>
          <a:xfrm>
            <a:off x="1348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18</a:t>
            </a:r>
          </a:p>
        </p:txBody>
      </p:sp>
      <p:sp>
        <p:nvSpPr>
          <p:cNvPr id="1781" name="Shape 1781"/>
          <p:cNvSpPr/>
          <p:nvPr/>
        </p:nvSpPr>
        <p:spPr>
          <a:xfrm>
            <a:off x="1729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19</a:t>
            </a:r>
          </a:p>
        </p:txBody>
      </p:sp>
      <p:sp>
        <p:nvSpPr>
          <p:cNvPr id="1782" name="Shape 1782"/>
          <p:cNvSpPr/>
          <p:nvPr/>
        </p:nvSpPr>
        <p:spPr>
          <a:xfrm>
            <a:off x="21869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</a:t>
            </a:r>
          </a:p>
        </p:txBody>
      </p:sp>
      <p:sp>
        <p:nvSpPr>
          <p:cNvPr id="1783" name="Shape 1783"/>
          <p:cNvSpPr/>
          <p:nvPr/>
        </p:nvSpPr>
        <p:spPr>
          <a:xfrm>
            <a:off x="2644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</a:t>
            </a:r>
          </a:p>
        </p:txBody>
      </p:sp>
      <p:sp>
        <p:nvSpPr>
          <p:cNvPr id="1784" name="Shape 1784"/>
          <p:cNvSpPr/>
          <p:nvPr/>
        </p:nvSpPr>
        <p:spPr>
          <a:xfrm>
            <a:off x="3025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22</a:t>
            </a:r>
          </a:p>
        </p:txBody>
      </p:sp>
      <p:sp>
        <p:nvSpPr>
          <p:cNvPr id="1785" name="Shape 1785"/>
          <p:cNvSpPr/>
          <p:nvPr/>
        </p:nvSpPr>
        <p:spPr>
          <a:xfrm>
            <a:off x="34823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23</a:t>
            </a:r>
          </a:p>
        </p:txBody>
      </p:sp>
      <p:sp>
        <p:nvSpPr>
          <p:cNvPr id="1786" name="Shape 1786"/>
          <p:cNvSpPr/>
          <p:nvPr/>
        </p:nvSpPr>
        <p:spPr>
          <a:xfrm>
            <a:off x="2498725" y="6316662"/>
            <a:ext cx="5020072" cy="298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>
              <a:buClr>
                <a:srgbClr val="FBFA00"/>
              </a:buClr>
              <a:buFont typeface="Arial"/>
              <a:defRPr sz="1800">
                <a:uFillTx/>
              </a:defRPr>
            </a:pP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rPr>
              <a:t>Fringe: [12, 13, 14, 15, 16, 17, 18, 19, 20, 21] </a:t>
            </a:r>
            <a:r>
              <a:rPr sz="16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+mj-lt"/>
                <a:ea typeface="+mj-ea"/>
                <a:cs typeface="+mj-cs"/>
                <a:sym typeface="Arial"/>
              </a:rPr>
              <a:t>+ [22,23]</a:t>
            </a:r>
          </a:p>
        </p:txBody>
      </p:sp>
      <p:sp>
        <p:nvSpPr>
          <p:cNvPr id="1787" name="Shape 178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Shape 1789"/>
          <p:cNvSpPr/>
          <p:nvPr/>
        </p:nvSpPr>
        <p:spPr>
          <a:xfrm>
            <a:off x="0" y="1358900"/>
            <a:ext cx="7620000" cy="5626100"/>
          </a:xfrm>
          <a:prstGeom prst="rect">
            <a:avLst/>
          </a:prstGeom>
          <a:solidFill>
            <a:srgbClr val="00D5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90" name="Shape 179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Breadth-First Snapshot 12</a:t>
            </a:r>
          </a:p>
        </p:txBody>
      </p:sp>
      <p:sp>
        <p:nvSpPr>
          <p:cNvPr id="1791" name="Shape 179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792" name="Shape 1792"/>
          <p:cNvSpPr/>
          <p:nvPr/>
        </p:nvSpPr>
        <p:spPr>
          <a:xfrm>
            <a:off x="8769350" y="1489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1116D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93" name="Shape 1793"/>
          <p:cNvSpPr/>
          <p:nvPr/>
        </p:nvSpPr>
        <p:spPr>
          <a:xfrm flipV="1">
            <a:off x="2209800" y="27432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94" name="Shape 1794"/>
          <p:cNvSpPr/>
          <p:nvPr/>
        </p:nvSpPr>
        <p:spPr>
          <a:xfrm flipV="1">
            <a:off x="1447800" y="37338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95" name="Shape 1795"/>
          <p:cNvSpPr/>
          <p:nvPr/>
        </p:nvSpPr>
        <p:spPr>
          <a:xfrm flipV="1">
            <a:off x="685800" y="47244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96" name="Shape 1796"/>
          <p:cNvSpPr/>
          <p:nvPr/>
        </p:nvSpPr>
        <p:spPr>
          <a:xfrm>
            <a:off x="38862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97" name="Shape 1797"/>
          <p:cNvSpPr/>
          <p:nvPr/>
        </p:nvSpPr>
        <p:spPr>
          <a:xfrm flipH="1">
            <a:off x="29718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98" name="Shape 1798"/>
          <p:cNvSpPr/>
          <p:nvPr/>
        </p:nvSpPr>
        <p:spPr>
          <a:xfrm>
            <a:off x="4800600" y="2819400"/>
            <a:ext cx="6096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99" name="Shape 1799"/>
          <p:cNvSpPr/>
          <p:nvPr/>
        </p:nvSpPr>
        <p:spPr>
          <a:xfrm>
            <a:off x="5562600" y="3733800"/>
            <a:ext cx="6858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00" name="Shape 1800"/>
          <p:cNvSpPr/>
          <p:nvPr/>
        </p:nvSpPr>
        <p:spPr>
          <a:xfrm>
            <a:off x="29718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01" name="Shape 1801"/>
          <p:cNvSpPr/>
          <p:nvPr/>
        </p:nvSpPr>
        <p:spPr>
          <a:xfrm flipH="1">
            <a:off x="44196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02" name="Shape 1802"/>
          <p:cNvSpPr/>
          <p:nvPr/>
        </p:nvSpPr>
        <p:spPr>
          <a:xfrm flipH="1">
            <a:off x="2057400" y="38100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03" name="Shape 1803"/>
          <p:cNvSpPr/>
          <p:nvPr/>
        </p:nvSpPr>
        <p:spPr>
          <a:xfrm flipH="1">
            <a:off x="2819400" y="38100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04" name="Shape 1804"/>
          <p:cNvSpPr/>
          <p:nvPr/>
        </p:nvSpPr>
        <p:spPr>
          <a:xfrm>
            <a:off x="3352800" y="38100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05" name="Shape 1805"/>
          <p:cNvSpPr/>
          <p:nvPr/>
        </p:nvSpPr>
        <p:spPr>
          <a:xfrm flipH="1">
            <a:off x="4191000" y="38100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06" name="Shape 1806"/>
          <p:cNvSpPr/>
          <p:nvPr/>
        </p:nvSpPr>
        <p:spPr>
          <a:xfrm>
            <a:off x="4419600" y="38100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07" name="Shape 1807"/>
          <p:cNvSpPr/>
          <p:nvPr/>
        </p:nvSpPr>
        <p:spPr>
          <a:xfrm>
            <a:off x="5486400" y="3733800"/>
            <a:ext cx="762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08" name="Shape 1808"/>
          <p:cNvSpPr/>
          <p:nvPr/>
        </p:nvSpPr>
        <p:spPr>
          <a:xfrm flipH="1">
            <a:off x="1066800" y="4800600"/>
            <a:ext cx="3048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09" name="Shape 1809"/>
          <p:cNvSpPr/>
          <p:nvPr/>
        </p:nvSpPr>
        <p:spPr>
          <a:xfrm flipH="1">
            <a:off x="1524000" y="4800600"/>
            <a:ext cx="4572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10" name="Shape 1810"/>
          <p:cNvSpPr/>
          <p:nvPr/>
        </p:nvSpPr>
        <p:spPr>
          <a:xfrm flipH="1">
            <a:off x="1905000" y="4800600"/>
            <a:ext cx="1524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11" name="Shape 1811"/>
          <p:cNvSpPr/>
          <p:nvPr/>
        </p:nvSpPr>
        <p:spPr>
          <a:xfrm flipH="1">
            <a:off x="2362200" y="4724400"/>
            <a:ext cx="3810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12" name="Shape 1812"/>
          <p:cNvSpPr/>
          <p:nvPr/>
        </p:nvSpPr>
        <p:spPr>
          <a:xfrm flipH="1">
            <a:off x="2743200" y="48006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13" name="Shape 1813"/>
          <p:cNvSpPr/>
          <p:nvPr/>
        </p:nvSpPr>
        <p:spPr>
          <a:xfrm flipH="1">
            <a:off x="3200400" y="48006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14" name="Shape 1814"/>
          <p:cNvSpPr/>
          <p:nvPr/>
        </p:nvSpPr>
        <p:spPr>
          <a:xfrm>
            <a:off x="3505200" y="48006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15" name="Shape 1815"/>
          <p:cNvSpPr/>
          <p:nvPr/>
        </p:nvSpPr>
        <p:spPr>
          <a:xfrm flipH="1">
            <a:off x="4038600" y="48006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16" name="Shape 1816"/>
          <p:cNvSpPr/>
          <p:nvPr/>
        </p:nvSpPr>
        <p:spPr>
          <a:xfrm>
            <a:off x="4267200" y="4800600"/>
            <a:ext cx="2286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17" name="Shape 1817"/>
          <p:cNvSpPr/>
          <p:nvPr/>
        </p:nvSpPr>
        <p:spPr>
          <a:xfrm>
            <a:off x="887412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18" name="Shape 1818"/>
          <p:cNvSpPr/>
          <p:nvPr/>
        </p:nvSpPr>
        <p:spPr>
          <a:xfrm>
            <a:off x="1317625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19" name="Shape 1819"/>
          <p:cNvSpPr/>
          <p:nvPr/>
        </p:nvSpPr>
        <p:spPr>
          <a:xfrm>
            <a:off x="1747837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20" name="Shape 1820"/>
          <p:cNvSpPr/>
          <p:nvPr/>
        </p:nvSpPr>
        <p:spPr>
          <a:xfrm>
            <a:off x="21780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21" name="Shape 1821"/>
          <p:cNvSpPr/>
          <p:nvPr/>
        </p:nvSpPr>
        <p:spPr>
          <a:xfrm>
            <a:off x="26098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22" name="Shape 1822"/>
          <p:cNvSpPr/>
          <p:nvPr/>
        </p:nvSpPr>
        <p:spPr>
          <a:xfrm>
            <a:off x="3040062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23" name="Shape 1823"/>
          <p:cNvSpPr/>
          <p:nvPr/>
        </p:nvSpPr>
        <p:spPr>
          <a:xfrm>
            <a:off x="3470275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24" name="Shape 1824"/>
          <p:cNvSpPr/>
          <p:nvPr/>
        </p:nvSpPr>
        <p:spPr>
          <a:xfrm>
            <a:off x="3900487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76200">
            <a:solidFill>
              <a:srgbClr val="FF2734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25" name="Shape 1825"/>
          <p:cNvSpPr/>
          <p:nvPr/>
        </p:nvSpPr>
        <p:spPr>
          <a:xfrm>
            <a:off x="433070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26" name="Shape 1826"/>
          <p:cNvSpPr/>
          <p:nvPr/>
        </p:nvSpPr>
        <p:spPr>
          <a:xfrm>
            <a:off x="45720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27" name="Shape 1827"/>
          <p:cNvSpPr/>
          <p:nvPr/>
        </p:nvSpPr>
        <p:spPr>
          <a:xfrm flipH="1">
            <a:off x="613410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28" name="Shape 1828"/>
          <p:cNvSpPr/>
          <p:nvPr/>
        </p:nvSpPr>
        <p:spPr>
          <a:xfrm>
            <a:off x="1920875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29" name="Shape 1829"/>
          <p:cNvSpPr/>
          <p:nvPr/>
        </p:nvSpPr>
        <p:spPr>
          <a:xfrm>
            <a:off x="262255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30" name="Shape 1830"/>
          <p:cNvSpPr/>
          <p:nvPr/>
        </p:nvSpPr>
        <p:spPr>
          <a:xfrm>
            <a:off x="4027487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93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31" name="Shape 1831"/>
          <p:cNvSpPr/>
          <p:nvPr/>
        </p:nvSpPr>
        <p:spPr>
          <a:xfrm>
            <a:off x="4729162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32" name="Shape 1832"/>
          <p:cNvSpPr/>
          <p:nvPr/>
        </p:nvSpPr>
        <p:spPr>
          <a:xfrm>
            <a:off x="5430837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33" name="Shape 1833"/>
          <p:cNvSpPr/>
          <p:nvPr/>
        </p:nvSpPr>
        <p:spPr>
          <a:xfrm>
            <a:off x="3324225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34" name="Shape 1834"/>
          <p:cNvSpPr/>
          <p:nvPr/>
        </p:nvSpPr>
        <p:spPr>
          <a:xfrm>
            <a:off x="121920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35" name="Shape 1835"/>
          <p:cNvSpPr/>
          <p:nvPr/>
        </p:nvSpPr>
        <p:spPr>
          <a:xfrm flipH="1">
            <a:off x="535305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36" name="Shape 1836"/>
          <p:cNvSpPr/>
          <p:nvPr/>
        </p:nvSpPr>
        <p:spPr>
          <a:xfrm>
            <a:off x="31242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37" name="Shape 1837"/>
          <p:cNvSpPr/>
          <p:nvPr/>
        </p:nvSpPr>
        <p:spPr>
          <a:xfrm>
            <a:off x="42291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38" name="Shape 1838"/>
          <p:cNvSpPr/>
          <p:nvPr/>
        </p:nvSpPr>
        <p:spPr>
          <a:xfrm>
            <a:off x="19812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39" name="Shape 1839"/>
          <p:cNvSpPr/>
          <p:nvPr/>
        </p:nvSpPr>
        <p:spPr>
          <a:xfrm flipH="1">
            <a:off x="4572000" y="25146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40" name="Shape 1840"/>
          <p:cNvSpPr/>
          <p:nvPr/>
        </p:nvSpPr>
        <p:spPr>
          <a:xfrm>
            <a:off x="2743200" y="25146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41" name="Shape 1841"/>
          <p:cNvSpPr/>
          <p:nvPr/>
        </p:nvSpPr>
        <p:spPr>
          <a:xfrm>
            <a:off x="3657600" y="1570037"/>
            <a:ext cx="304800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762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42" name="Shape 1842"/>
          <p:cNvSpPr/>
          <p:nvPr/>
        </p:nvSpPr>
        <p:spPr>
          <a:xfrm>
            <a:off x="7604125" y="1412875"/>
            <a:ext cx="6351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Initial</a:t>
            </a:r>
          </a:p>
        </p:txBody>
      </p:sp>
      <p:sp>
        <p:nvSpPr>
          <p:cNvPr id="1843" name="Shape 1843"/>
          <p:cNvSpPr/>
          <p:nvPr/>
        </p:nvSpPr>
        <p:spPr>
          <a:xfrm>
            <a:off x="8769350" y="1828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44" name="Shape 1844"/>
          <p:cNvSpPr/>
          <p:nvPr/>
        </p:nvSpPr>
        <p:spPr>
          <a:xfrm>
            <a:off x="7620000" y="1752600"/>
            <a:ext cx="73481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Visited</a:t>
            </a:r>
          </a:p>
        </p:txBody>
      </p:sp>
      <p:sp>
        <p:nvSpPr>
          <p:cNvPr id="1845" name="Shape 1845"/>
          <p:cNvSpPr/>
          <p:nvPr/>
        </p:nvSpPr>
        <p:spPr>
          <a:xfrm>
            <a:off x="8769350" y="216852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46" name="Shape 1846"/>
          <p:cNvSpPr/>
          <p:nvPr/>
        </p:nvSpPr>
        <p:spPr>
          <a:xfrm>
            <a:off x="7620000" y="2092325"/>
            <a:ext cx="67191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Fringe</a:t>
            </a:r>
          </a:p>
        </p:txBody>
      </p:sp>
      <p:sp>
        <p:nvSpPr>
          <p:cNvPr id="1847" name="Shape 1847"/>
          <p:cNvSpPr/>
          <p:nvPr/>
        </p:nvSpPr>
        <p:spPr>
          <a:xfrm>
            <a:off x="8769350" y="25082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7C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48" name="Shape 1848"/>
          <p:cNvSpPr/>
          <p:nvPr/>
        </p:nvSpPr>
        <p:spPr>
          <a:xfrm>
            <a:off x="7620000" y="2432050"/>
            <a:ext cx="8150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Current</a:t>
            </a:r>
          </a:p>
        </p:txBody>
      </p:sp>
      <p:sp>
        <p:nvSpPr>
          <p:cNvPr id="1849" name="Shape 1849"/>
          <p:cNvSpPr/>
          <p:nvPr/>
        </p:nvSpPr>
        <p:spPr>
          <a:xfrm>
            <a:off x="8769350" y="28479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50" name="Shape 1850"/>
          <p:cNvSpPr/>
          <p:nvPr/>
        </p:nvSpPr>
        <p:spPr>
          <a:xfrm>
            <a:off x="7620000" y="2771775"/>
            <a:ext cx="71566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Visible</a:t>
            </a:r>
          </a:p>
        </p:txBody>
      </p:sp>
      <p:sp>
        <p:nvSpPr>
          <p:cNvPr id="1851" name="Shape 1851"/>
          <p:cNvSpPr/>
          <p:nvPr/>
        </p:nvSpPr>
        <p:spPr>
          <a:xfrm>
            <a:off x="8769350" y="31877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52" name="Shape 1852"/>
          <p:cNvSpPr/>
          <p:nvPr/>
        </p:nvSpPr>
        <p:spPr>
          <a:xfrm>
            <a:off x="7620000" y="3111500"/>
            <a:ext cx="5229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Goal</a:t>
            </a:r>
          </a:p>
        </p:txBody>
      </p:sp>
      <p:sp>
        <p:nvSpPr>
          <p:cNvPr id="1853" name="Shape 1853"/>
          <p:cNvSpPr/>
          <p:nvPr/>
        </p:nvSpPr>
        <p:spPr>
          <a:xfrm>
            <a:off x="3429000" y="158591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</a:t>
            </a:r>
          </a:p>
        </p:txBody>
      </p:sp>
      <p:sp>
        <p:nvSpPr>
          <p:cNvPr id="1854" name="Shape 1854"/>
          <p:cNvSpPr/>
          <p:nvPr/>
        </p:nvSpPr>
        <p:spPr>
          <a:xfrm>
            <a:off x="25146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</a:t>
            </a:r>
          </a:p>
        </p:txBody>
      </p:sp>
      <p:sp>
        <p:nvSpPr>
          <p:cNvPr id="1855" name="Shape 1855"/>
          <p:cNvSpPr/>
          <p:nvPr/>
        </p:nvSpPr>
        <p:spPr>
          <a:xfrm>
            <a:off x="43434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</a:t>
            </a:r>
          </a:p>
        </p:txBody>
      </p:sp>
      <p:sp>
        <p:nvSpPr>
          <p:cNvPr id="1856" name="Shape 1856"/>
          <p:cNvSpPr/>
          <p:nvPr/>
        </p:nvSpPr>
        <p:spPr>
          <a:xfrm>
            <a:off x="1752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4</a:t>
            </a:r>
          </a:p>
        </p:txBody>
      </p:sp>
      <p:sp>
        <p:nvSpPr>
          <p:cNvPr id="1857" name="Shape 1857"/>
          <p:cNvSpPr/>
          <p:nvPr/>
        </p:nvSpPr>
        <p:spPr>
          <a:xfrm>
            <a:off x="2895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5</a:t>
            </a:r>
          </a:p>
        </p:txBody>
      </p:sp>
      <p:sp>
        <p:nvSpPr>
          <p:cNvPr id="1858" name="Shape 1858"/>
          <p:cNvSpPr/>
          <p:nvPr/>
        </p:nvSpPr>
        <p:spPr>
          <a:xfrm>
            <a:off x="4038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6</a:t>
            </a:r>
          </a:p>
        </p:txBody>
      </p:sp>
      <p:sp>
        <p:nvSpPr>
          <p:cNvPr id="1859" name="Shape 1859"/>
          <p:cNvSpPr/>
          <p:nvPr/>
        </p:nvSpPr>
        <p:spPr>
          <a:xfrm>
            <a:off x="5105400" y="353695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7</a:t>
            </a:r>
          </a:p>
        </p:txBody>
      </p:sp>
      <p:sp>
        <p:nvSpPr>
          <p:cNvPr id="1860" name="Shape 1860"/>
          <p:cNvSpPr/>
          <p:nvPr/>
        </p:nvSpPr>
        <p:spPr>
          <a:xfrm>
            <a:off x="9906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8</a:t>
            </a:r>
          </a:p>
        </p:txBody>
      </p:sp>
      <p:sp>
        <p:nvSpPr>
          <p:cNvPr id="1861" name="Shape 1861"/>
          <p:cNvSpPr/>
          <p:nvPr/>
        </p:nvSpPr>
        <p:spPr>
          <a:xfrm>
            <a:off x="16764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9</a:t>
            </a:r>
          </a:p>
        </p:txBody>
      </p:sp>
      <p:sp>
        <p:nvSpPr>
          <p:cNvPr id="1862" name="Shape 1862"/>
          <p:cNvSpPr/>
          <p:nvPr/>
        </p:nvSpPr>
        <p:spPr>
          <a:xfrm>
            <a:off x="23622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10</a:t>
            </a:r>
          </a:p>
        </p:txBody>
      </p:sp>
      <p:sp>
        <p:nvSpPr>
          <p:cNvPr id="1863" name="Shape 1863"/>
          <p:cNvSpPr/>
          <p:nvPr/>
        </p:nvSpPr>
        <p:spPr>
          <a:xfrm>
            <a:off x="3048000" y="4510087"/>
            <a:ext cx="247105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11</a:t>
            </a:r>
          </a:p>
        </p:txBody>
      </p:sp>
      <p:sp>
        <p:nvSpPr>
          <p:cNvPr id="1864" name="Shape 1864"/>
          <p:cNvSpPr/>
          <p:nvPr/>
        </p:nvSpPr>
        <p:spPr>
          <a:xfrm>
            <a:off x="37338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12</a:t>
            </a:r>
          </a:p>
        </p:txBody>
      </p:sp>
      <p:sp>
        <p:nvSpPr>
          <p:cNvPr id="1865" name="Shape 1865"/>
          <p:cNvSpPr/>
          <p:nvPr/>
        </p:nvSpPr>
        <p:spPr>
          <a:xfrm>
            <a:off x="44196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13</a:t>
            </a:r>
          </a:p>
        </p:txBody>
      </p:sp>
      <p:sp>
        <p:nvSpPr>
          <p:cNvPr id="1866" name="Shape 1866"/>
          <p:cNvSpPr/>
          <p:nvPr/>
        </p:nvSpPr>
        <p:spPr>
          <a:xfrm>
            <a:off x="51054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14</a:t>
            </a:r>
          </a:p>
        </p:txBody>
      </p:sp>
      <p:sp>
        <p:nvSpPr>
          <p:cNvPr id="1867" name="Shape 1867"/>
          <p:cNvSpPr/>
          <p:nvPr/>
        </p:nvSpPr>
        <p:spPr>
          <a:xfrm>
            <a:off x="58674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15</a:t>
            </a:r>
          </a:p>
        </p:txBody>
      </p:sp>
      <p:sp>
        <p:nvSpPr>
          <p:cNvPr id="1868" name="Shape 1868"/>
          <p:cNvSpPr/>
          <p:nvPr/>
        </p:nvSpPr>
        <p:spPr>
          <a:xfrm>
            <a:off x="510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</a:t>
            </a:r>
          </a:p>
        </p:txBody>
      </p:sp>
      <p:sp>
        <p:nvSpPr>
          <p:cNvPr id="1869" name="Shape 1869"/>
          <p:cNvSpPr/>
          <p:nvPr/>
        </p:nvSpPr>
        <p:spPr>
          <a:xfrm>
            <a:off x="891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17</a:t>
            </a:r>
          </a:p>
        </p:txBody>
      </p:sp>
      <p:sp>
        <p:nvSpPr>
          <p:cNvPr id="1870" name="Shape 1870"/>
          <p:cNvSpPr/>
          <p:nvPr/>
        </p:nvSpPr>
        <p:spPr>
          <a:xfrm>
            <a:off x="1348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18</a:t>
            </a:r>
          </a:p>
        </p:txBody>
      </p:sp>
      <p:sp>
        <p:nvSpPr>
          <p:cNvPr id="1871" name="Shape 1871"/>
          <p:cNvSpPr/>
          <p:nvPr/>
        </p:nvSpPr>
        <p:spPr>
          <a:xfrm>
            <a:off x="1729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19</a:t>
            </a:r>
          </a:p>
        </p:txBody>
      </p:sp>
      <p:sp>
        <p:nvSpPr>
          <p:cNvPr id="1872" name="Shape 1872"/>
          <p:cNvSpPr/>
          <p:nvPr/>
        </p:nvSpPr>
        <p:spPr>
          <a:xfrm>
            <a:off x="21869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</a:t>
            </a:r>
          </a:p>
        </p:txBody>
      </p:sp>
      <p:sp>
        <p:nvSpPr>
          <p:cNvPr id="1873" name="Shape 1873"/>
          <p:cNvSpPr/>
          <p:nvPr/>
        </p:nvSpPr>
        <p:spPr>
          <a:xfrm>
            <a:off x="2644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</a:t>
            </a:r>
          </a:p>
        </p:txBody>
      </p:sp>
      <p:sp>
        <p:nvSpPr>
          <p:cNvPr id="1874" name="Shape 1874"/>
          <p:cNvSpPr/>
          <p:nvPr/>
        </p:nvSpPr>
        <p:spPr>
          <a:xfrm>
            <a:off x="3025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22</a:t>
            </a:r>
          </a:p>
        </p:txBody>
      </p:sp>
      <p:sp>
        <p:nvSpPr>
          <p:cNvPr id="1875" name="Shape 1875"/>
          <p:cNvSpPr/>
          <p:nvPr/>
        </p:nvSpPr>
        <p:spPr>
          <a:xfrm>
            <a:off x="34823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23</a:t>
            </a:r>
          </a:p>
        </p:txBody>
      </p:sp>
      <p:sp>
        <p:nvSpPr>
          <p:cNvPr id="1876" name="Shape 1876"/>
          <p:cNvSpPr/>
          <p:nvPr/>
        </p:nvSpPr>
        <p:spPr>
          <a:xfrm>
            <a:off x="3939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24</a:t>
            </a:r>
          </a:p>
        </p:txBody>
      </p:sp>
      <p:sp>
        <p:nvSpPr>
          <p:cNvPr id="1877" name="Shape 1877"/>
          <p:cNvSpPr/>
          <p:nvPr/>
        </p:nvSpPr>
        <p:spPr>
          <a:xfrm>
            <a:off x="4396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25</a:t>
            </a:r>
          </a:p>
        </p:txBody>
      </p:sp>
      <p:sp>
        <p:nvSpPr>
          <p:cNvPr id="1878" name="Shape 1878"/>
          <p:cNvSpPr/>
          <p:nvPr/>
        </p:nvSpPr>
        <p:spPr>
          <a:xfrm>
            <a:off x="2498725" y="6316662"/>
            <a:ext cx="4229497" cy="298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>
              <a:buClr>
                <a:srgbClr val="FBFA00"/>
              </a:buClr>
              <a:buFont typeface="Arial"/>
              <a:defRPr sz="1800">
                <a:uFillTx/>
              </a:defRPr>
            </a:pP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rPr>
              <a:t>Fringe: [13,14,15,16,17,18,19,20,21] </a:t>
            </a:r>
            <a:r>
              <a:rPr sz="16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+mj-lt"/>
                <a:ea typeface="+mj-ea"/>
                <a:cs typeface="+mj-cs"/>
                <a:sym typeface="Arial"/>
              </a:rPr>
              <a:t>+ [22,23]</a:t>
            </a:r>
          </a:p>
        </p:txBody>
      </p:sp>
      <p:sp>
        <p:nvSpPr>
          <p:cNvPr id="1879" name="Shape 1879"/>
          <p:cNvSpPr/>
          <p:nvPr/>
        </p:nvSpPr>
        <p:spPr>
          <a:xfrm>
            <a:off x="7620000" y="4035425"/>
            <a:ext cx="1536700" cy="185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>
              <a:buClr>
                <a:srgbClr val="FDFDC5"/>
              </a:buClr>
              <a:buFont typeface="Times New Roman"/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Note: </a:t>
            </a:r>
            <a:endParaRPr sz="1600">
              <a:uFill>
                <a:solidFill/>
              </a:uFill>
            </a:endParaRPr>
          </a:p>
          <a:p>
            <a:pPr lvl="0">
              <a:buClr>
                <a:srgbClr val="FDFDC5"/>
              </a:buClr>
              <a:buFont typeface="Times New Roman"/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The goal node is “visible” here, but we can not perform the goal test yet.</a:t>
            </a:r>
          </a:p>
        </p:txBody>
      </p:sp>
      <p:sp>
        <p:nvSpPr>
          <p:cNvPr id="1880" name="Shape 188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Shape 1882"/>
          <p:cNvSpPr/>
          <p:nvPr/>
        </p:nvSpPr>
        <p:spPr>
          <a:xfrm>
            <a:off x="0" y="1371600"/>
            <a:ext cx="7620000" cy="5549900"/>
          </a:xfrm>
          <a:prstGeom prst="rect">
            <a:avLst/>
          </a:prstGeom>
          <a:solidFill>
            <a:srgbClr val="00D5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83" name="Shape 1883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Breadth-First Snapshot 13</a:t>
            </a:r>
          </a:p>
        </p:txBody>
      </p:sp>
      <p:sp>
        <p:nvSpPr>
          <p:cNvPr id="1884" name="Shape 1884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885" name="Shape 1885"/>
          <p:cNvSpPr/>
          <p:nvPr/>
        </p:nvSpPr>
        <p:spPr>
          <a:xfrm>
            <a:off x="8769350" y="1489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1116D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886" name="Shape 1886"/>
          <p:cNvSpPr/>
          <p:nvPr/>
        </p:nvSpPr>
        <p:spPr>
          <a:xfrm flipV="1">
            <a:off x="2209800" y="27432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87" name="Shape 1887"/>
          <p:cNvSpPr/>
          <p:nvPr/>
        </p:nvSpPr>
        <p:spPr>
          <a:xfrm flipV="1">
            <a:off x="1447800" y="37338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88" name="Shape 1888"/>
          <p:cNvSpPr/>
          <p:nvPr/>
        </p:nvSpPr>
        <p:spPr>
          <a:xfrm flipV="1">
            <a:off x="685800" y="47244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89" name="Shape 1889"/>
          <p:cNvSpPr/>
          <p:nvPr/>
        </p:nvSpPr>
        <p:spPr>
          <a:xfrm>
            <a:off x="38862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90" name="Shape 1890"/>
          <p:cNvSpPr/>
          <p:nvPr/>
        </p:nvSpPr>
        <p:spPr>
          <a:xfrm flipH="1">
            <a:off x="29718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91" name="Shape 1891"/>
          <p:cNvSpPr/>
          <p:nvPr/>
        </p:nvSpPr>
        <p:spPr>
          <a:xfrm>
            <a:off x="4800600" y="2819400"/>
            <a:ext cx="6096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92" name="Shape 1892"/>
          <p:cNvSpPr/>
          <p:nvPr/>
        </p:nvSpPr>
        <p:spPr>
          <a:xfrm>
            <a:off x="5562600" y="3733800"/>
            <a:ext cx="6858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93" name="Shape 1893"/>
          <p:cNvSpPr/>
          <p:nvPr/>
        </p:nvSpPr>
        <p:spPr>
          <a:xfrm>
            <a:off x="29718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94" name="Shape 1894"/>
          <p:cNvSpPr/>
          <p:nvPr/>
        </p:nvSpPr>
        <p:spPr>
          <a:xfrm flipH="1">
            <a:off x="44196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95" name="Shape 1895"/>
          <p:cNvSpPr/>
          <p:nvPr/>
        </p:nvSpPr>
        <p:spPr>
          <a:xfrm flipH="1">
            <a:off x="2057400" y="38100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96" name="Shape 1896"/>
          <p:cNvSpPr/>
          <p:nvPr/>
        </p:nvSpPr>
        <p:spPr>
          <a:xfrm flipH="1">
            <a:off x="2819400" y="38100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97" name="Shape 1897"/>
          <p:cNvSpPr/>
          <p:nvPr/>
        </p:nvSpPr>
        <p:spPr>
          <a:xfrm>
            <a:off x="3352800" y="38100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98" name="Shape 1898"/>
          <p:cNvSpPr/>
          <p:nvPr/>
        </p:nvSpPr>
        <p:spPr>
          <a:xfrm flipH="1">
            <a:off x="4191000" y="38100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99" name="Shape 1899"/>
          <p:cNvSpPr/>
          <p:nvPr/>
        </p:nvSpPr>
        <p:spPr>
          <a:xfrm>
            <a:off x="4419600" y="38100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00" name="Shape 1900"/>
          <p:cNvSpPr/>
          <p:nvPr/>
        </p:nvSpPr>
        <p:spPr>
          <a:xfrm>
            <a:off x="5486400" y="3733800"/>
            <a:ext cx="762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01" name="Shape 1901"/>
          <p:cNvSpPr/>
          <p:nvPr/>
        </p:nvSpPr>
        <p:spPr>
          <a:xfrm flipH="1">
            <a:off x="1066800" y="4800600"/>
            <a:ext cx="3048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02" name="Shape 1902"/>
          <p:cNvSpPr/>
          <p:nvPr/>
        </p:nvSpPr>
        <p:spPr>
          <a:xfrm flipH="1">
            <a:off x="1524000" y="4800600"/>
            <a:ext cx="4572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03" name="Shape 1903"/>
          <p:cNvSpPr/>
          <p:nvPr/>
        </p:nvSpPr>
        <p:spPr>
          <a:xfrm flipH="1">
            <a:off x="1905000" y="4800600"/>
            <a:ext cx="1524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04" name="Shape 1904"/>
          <p:cNvSpPr/>
          <p:nvPr/>
        </p:nvSpPr>
        <p:spPr>
          <a:xfrm flipH="1">
            <a:off x="2362200" y="4724400"/>
            <a:ext cx="3810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05" name="Shape 1905"/>
          <p:cNvSpPr/>
          <p:nvPr/>
        </p:nvSpPr>
        <p:spPr>
          <a:xfrm flipH="1">
            <a:off x="2743200" y="48006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06" name="Shape 1906"/>
          <p:cNvSpPr/>
          <p:nvPr/>
        </p:nvSpPr>
        <p:spPr>
          <a:xfrm flipH="1">
            <a:off x="3200400" y="48006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07" name="Shape 1907"/>
          <p:cNvSpPr/>
          <p:nvPr/>
        </p:nvSpPr>
        <p:spPr>
          <a:xfrm>
            <a:off x="3505200" y="48006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08" name="Shape 1908"/>
          <p:cNvSpPr/>
          <p:nvPr/>
        </p:nvSpPr>
        <p:spPr>
          <a:xfrm flipH="1">
            <a:off x="4038600" y="48006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09" name="Shape 1909"/>
          <p:cNvSpPr/>
          <p:nvPr/>
        </p:nvSpPr>
        <p:spPr>
          <a:xfrm>
            <a:off x="4267200" y="4800600"/>
            <a:ext cx="2286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10" name="Shape 1910"/>
          <p:cNvSpPr/>
          <p:nvPr/>
        </p:nvSpPr>
        <p:spPr>
          <a:xfrm>
            <a:off x="4876800" y="4800600"/>
            <a:ext cx="1588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11" name="Shape 1911"/>
          <p:cNvSpPr/>
          <p:nvPr/>
        </p:nvSpPr>
        <p:spPr>
          <a:xfrm>
            <a:off x="4953000" y="48006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12" name="Shape 1912"/>
          <p:cNvSpPr/>
          <p:nvPr/>
        </p:nvSpPr>
        <p:spPr>
          <a:xfrm>
            <a:off x="887412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13" name="Shape 1913"/>
          <p:cNvSpPr/>
          <p:nvPr/>
        </p:nvSpPr>
        <p:spPr>
          <a:xfrm>
            <a:off x="1317625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14" name="Shape 1914"/>
          <p:cNvSpPr/>
          <p:nvPr/>
        </p:nvSpPr>
        <p:spPr>
          <a:xfrm>
            <a:off x="1747837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15" name="Shape 1915"/>
          <p:cNvSpPr/>
          <p:nvPr/>
        </p:nvSpPr>
        <p:spPr>
          <a:xfrm>
            <a:off x="21780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16" name="Shape 1916"/>
          <p:cNvSpPr/>
          <p:nvPr/>
        </p:nvSpPr>
        <p:spPr>
          <a:xfrm>
            <a:off x="26098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17" name="Shape 1917"/>
          <p:cNvSpPr/>
          <p:nvPr/>
        </p:nvSpPr>
        <p:spPr>
          <a:xfrm>
            <a:off x="3040062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18" name="Shape 1918"/>
          <p:cNvSpPr/>
          <p:nvPr/>
        </p:nvSpPr>
        <p:spPr>
          <a:xfrm>
            <a:off x="3470275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19" name="Shape 1919"/>
          <p:cNvSpPr/>
          <p:nvPr/>
        </p:nvSpPr>
        <p:spPr>
          <a:xfrm>
            <a:off x="3900487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76200">
            <a:solidFill>
              <a:srgbClr val="FF2734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20" name="Shape 1920"/>
          <p:cNvSpPr/>
          <p:nvPr/>
        </p:nvSpPr>
        <p:spPr>
          <a:xfrm>
            <a:off x="433070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21" name="Shape 1921"/>
          <p:cNvSpPr/>
          <p:nvPr/>
        </p:nvSpPr>
        <p:spPr>
          <a:xfrm>
            <a:off x="5192712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22" name="Shape 1922"/>
          <p:cNvSpPr/>
          <p:nvPr/>
        </p:nvSpPr>
        <p:spPr>
          <a:xfrm>
            <a:off x="476250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23" name="Shape 1923"/>
          <p:cNvSpPr/>
          <p:nvPr/>
        </p:nvSpPr>
        <p:spPr>
          <a:xfrm>
            <a:off x="45720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24" name="Shape 1924"/>
          <p:cNvSpPr/>
          <p:nvPr/>
        </p:nvSpPr>
        <p:spPr>
          <a:xfrm flipH="1">
            <a:off x="613410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25" name="Shape 1925"/>
          <p:cNvSpPr/>
          <p:nvPr/>
        </p:nvSpPr>
        <p:spPr>
          <a:xfrm>
            <a:off x="1920875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26" name="Shape 1926"/>
          <p:cNvSpPr/>
          <p:nvPr/>
        </p:nvSpPr>
        <p:spPr>
          <a:xfrm>
            <a:off x="262255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27" name="Shape 1927"/>
          <p:cNvSpPr/>
          <p:nvPr/>
        </p:nvSpPr>
        <p:spPr>
          <a:xfrm>
            <a:off x="4027487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28" name="Shape 1928"/>
          <p:cNvSpPr/>
          <p:nvPr/>
        </p:nvSpPr>
        <p:spPr>
          <a:xfrm>
            <a:off x="4729162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93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29" name="Shape 1929"/>
          <p:cNvSpPr/>
          <p:nvPr/>
        </p:nvSpPr>
        <p:spPr>
          <a:xfrm>
            <a:off x="5430837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30" name="Shape 1930"/>
          <p:cNvSpPr/>
          <p:nvPr/>
        </p:nvSpPr>
        <p:spPr>
          <a:xfrm>
            <a:off x="3324225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31" name="Shape 1931"/>
          <p:cNvSpPr/>
          <p:nvPr/>
        </p:nvSpPr>
        <p:spPr>
          <a:xfrm>
            <a:off x="121920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32" name="Shape 1932"/>
          <p:cNvSpPr/>
          <p:nvPr/>
        </p:nvSpPr>
        <p:spPr>
          <a:xfrm flipH="1">
            <a:off x="535305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33" name="Shape 1933"/>
          <p:cNvSpPr/>
          <p:nvPr/>
        </p:nvSpPr>
        <p:spPr>
          <a:xfrm>
            <a:off x="31242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34" name="Shape 1934"/>
          <p:cNvSpPr/>
          <p:nvPr/>
        </p:nvSpPr>
        <p:spPr>
          <a:xfrm>
            <a:off x="42291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35" name="Shape 1935"/>
          <p:cNvSpPr/>
          <p:nvPr/>
        </p:nvSpPr>
        <p:spPr>
          <a:xfrm>
            <a:off x="19812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36" name="Shape 1936"/>
          <p:cNvSpPr/>
          <p:nvPr/>
        </p:nvSpPr>
        <p:spPr>
          <a:xfrm flipH="1">
            <a:off x="4572000" y="25146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37" name="Shape 1937"/>
          <p:cNvSpPr/>
          <p:nvPr/>
        </p:nvSpPr>
        <p:spPr>
          <a:xfrm>
            <a:off x="2743200" y="25146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38" name="Shape 1938"/>
          <p:cNvSpPr/>
          <p:nvPr/>
        </p:nvSpPr>
        <p:spPr>
          <a:xfrm>
            <a:off x="3657600" y="1570037"/>
            <a:ext cx="304800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762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39" name="Shape 1939"/>
          <p:cNvSpPr/>
          <p:nvPr/>
        </p:nvSpPr>
        <p:spPr>
          <a:xfrm>
            <a:off x="7604125" y="1412875"/>
            <a:ext cx="6351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Initial</a:t>
            </a:r>
          </a:p>
        </p:txBody>
      </p:sp>
      <p:sp>
        <p:nvSpPr>
          <p:cNvPr id="1940" name="Shape 1940"/>
          <p:cNvSpPr/>
          <p:nvPr/>
        </p:nvSpPr>
        <p:spPr>
          <a:xfrm>
            <a:off x="8769350" y="1828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41" name="Shape 1941"/>
          <p:cNvSpPr/>
          <p:nvPr/>
        </p:nvSpPr>
        <p:spPr>
          <a:xfrm>
            <a:off x="7620000" y="1752600"/>
            <a:ext cx="73481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Visited</a:t>
            </a:r>
          </a:p>
        </p:txBody>
      </p:sp>
      <p:sp>
        <p:nvSpPr>
          <p:cNvPr id="1942" name="Shape 1942"/>
          <p:cNvSpPr/>
          <p:nvPr/>
        </p:nvSpPr>
        <p:spPr>
          <a:xfrm>
            <a:off x="8769350" y="216852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43" name="Shape 1943"/>
          <p:cNvSpPr/>
          <p:nvPr/>
        </p:nvSpPr>
        <p:spPr>
          <a:xfrm>
            <a:off x="7620000" y="2092325"/>
            <a:ext cx="67191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Fringe</a:t>
            </a:r>
          </a:p>
        </p:txBody>
      </p:sp>
      <p:sp>
        <p:nvSpPr>
          <p:cNvPr id="1944" name="Shape 1944"/>
          <p:cNvSpPr/>
          <p:nvPr/>
        </p:nvSpPr>
        <p:spPr>
          <a:xfrm>
            <a:off x="8769350" y="25082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7C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45" name="Shape 1945"/>
          <p:cNvSpPr/>
          <p:nvPr/>
        </p:nvSpPr>
        <p:spPr>
          <a:xfrm>
            <a:off x="7620000" y="2432050"/>
            <a:ext cx="8150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Current</a:t>
            </a:r>
          </a:p>
        </p:txBody>
      </p:sp>
      <p:sp>
        <p:nvSpPr>
          <p:cNvPr id="1946" name="Shape 1946"/>
          <p:cNvSpPr/>
          <p:nvPr/>
        </p:nvSpPr>
        <p:spPr>
          <a:xfrm>
            <a:off x="8769350" y="28479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47" name="Shape 1947"/>
          <p:cNvSpPr/>
          <p:nvPr/>
        </p:nvSpPr>
        <p:spPr>
          <a:xfrm>
            <a:off x="7620000" y="2771775"/>
            <a:ext cx="71566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Visible</a:t>
            </a:r>
          </a:p>
        </p:txBody>
      </p:sp>
      <p:sp>
        <p:nvSpPr>
          <p:cNvPr id="1948" name="Shape 1948"/>
          <p:cNvSpPr/>
          <p:nvPr/>
        </p:nvSpPr>
        <p:spPr>
          <a:xfrm>
            <a:off x="8769350" y="31877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49" name="Shape 1949"/>
          <p:cNvSpPr/>
          <p:nvPr/>
        </p:nvSpPr>
        <p:spPr>
          <a:xfrm>
            <a:off x="7620000" y="3111500"/>
            <a:ext cx="5229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Goal</a:t>
            </a:r>
          </a:p>
        </p:txBody>
      </p:sp>
      <p:sp>
        <p:nvSpPr>
          <p:cNvPr id="1950" name="Shape 1950"/>
          <p:cNvSpPr/>
          <p:nvPr/>
        </p:nvSpPr>
        <p:spPr>
          <a:xfrm>
            <a:off x="3429000" y="158591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</a:t>
            </a:r>
          </a:p>
        </p:txBody>
      </p:sp>
      <p:sp>
        <p:nvSpPr>
          <p:cNvPr id="1951" name="Shape 1951"/>
          <p:cNvSpPr/>
          <p:nvPr/>
        </p:nvSpPr>
        <p:spPr>
          <a:xfrm>
            <a:off x="25146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</a:t>
            </a:r>
          </a:p>
        </p:txBody>
      </p:sp>
      <p:sp>
        <p:nvSpPr>
          <p:cNvPr id="1952" name="Shape 1952"/>
          <p:cNvSpPr/>
          <p:nvPr/>
        </p:nvSpPr>
        <p:spPr>
          <a:xfrm>
            <a:off x="43434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</a:t>
            </a:r>
          </a:p>
        </p:txBody>
      </p:sp>
      <p:sp>
        <p:nvSpPr>
          <p:cNvPr id="1953" name="Shape 1953"/>
          <p:cNvSpPr/>
          <p:nvPr/>
        </p:nvSpPr>
        <p:spPr>
          <a:xfrm>
            <a:off x="1752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4</a:t>
            </a:r>
          </a:p>
        </p:txBody>
      </p:sp>
      <p:sp>
        <p:nvSpPr>
          <p:cNvPr id="1954" name="Shape 1954"/>
          <p:cNvSpPr/>
          <p:nvPr/>
        </p:nvSpPr>
        <p:spPr>
          <a:xfrm>
            <a:off x="2895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5</a:t>
            </a:r>
          </a:p>
        </p:txBody>
      </p:sp>
      <p:sp>
        <p:nvSpPr>
          <p:cNvPr id="1955" name="Shape 1955"/>
          <p:cNvSpPr/>
          <p:nvPr/>
        </p:nvSpPr>
        <p:spPr>
          <a:xfrm>
            <a:off x="4038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6</a:t>
            </a:r>
          </a:p>
        </p:txBody>
      </p:sp>
      <p:sp>
        <p:nvSpPr>
          <p:cNvPr id="1956" name="Shape 1956"/>
          <p:cNvSpPr/>
          <p:nvPr/>
        </p:nvSpPr>
        <p:spPr>
          <a:xfrm>
            <a:off x="5105400" y="353695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7</a:t>
            </a:r>
          </a:p>
        </p:txBody>
      </p:sp>
      <p:sp>
        <p:nvSpPr>
          <p:cNvPr id="1957" name="Shape 1957"/>
          <p:cNvSpPr/>
          <p:nvPr/>
        </p:nvSpPr>
        <p:spPr>
          <a:xfrm>
            <a:off x="9906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8</a:t>
            </a:r>
          </a:p>
        </p:txBody>
      </p:sp>
      <p:sp>
        <p:nvSpPr>
          <p:cNvPr id="1958" name="Shape 1958"/>
          <p:cNvSpPr/>
          <p:nvPr/>
        </p:nvSpPr>
        <p:spPr>
          <a:xfrm>
            <a:off x="16764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9</a:t>
            </a:r>
          </a:p>
        </p:txBody>
      </p:sp>
      <p:sp>
        <p:nvSpPr>
          <p:cNvPr id="1959" name="Shape 1959"/>
          <p:cNvSpPr/>
          <p:nvPr/>
        </p:nvSpPr>
        <p:spPr>
          <a:xfrm>
            <a:off x="23622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10</a:t>
            </a:r>
          </a:p>
        </p:txBody>
      </p:sp>
      <p:sp>
        <p:nvSpPr>
          <p:cNvPr id="1960" name="Shape 1960"/>
          <p:cNvSpPr/>
          <p:nvPr/>
        </p:nvSpPr>
        <p:spPr>
          <a:xfrm>
            <a:off x="3048000" y="4510087"/>
            <a:ext cx="247105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11</a:t>
            </a:r>
          </a:p>
        </p:txBody>
      </p:sp>
      <p:sp>
        <p:nvSpPr>
          <p:cNvPr id="1961" name="Shape 1961"/>
          <p:cNvSpPr/>
          <p:nvPr/>
        </p:nvSpPr>
        <p:spPr>
          <a:xfrm>
            <a:off x="37338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12</a:t>
            </a:r>
          </a:p>
        </p:txBody>
      </p:sp>
      <p:sp>
        <p:nvSpPr>
          <p:cNvPr id="1962" name="Shape 1962"/>
          <p:cNvSpPr/>
          <p:nvPr/>
        </p:nvSpPr>
        <p:spPr>
          <a:xfrm>
            <a:off x="44196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13</a:t>
            </a:r>
          </a:p>
        </p:txBody>
      </p:sp>
      <p:sp>
        <p:nvSpPr>
          <p:cNvPr id="1963" name="Shape 1963"/>
          <p:cNvSpPr/>
          <p:nvPr/>
        </p:nvSpPr>
        <p:spPr>
          <a:xfrm>
            <a:off x="51054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14</a:t>
            </a:r>
          </a:p>
        </p:txBody>
      </p:sp>
      <p:sp>
        <p:nvSpPr>
          <p:cNvPr id="1964" name="Shape 1964"/>
          <p:cNvSpPr/>
          <p:nvPr/>
        </p:nvSpPr>
        <p:spPr>
          <a:xfrm>
            <a:off x="58674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15</a:t>
            </a:r>
          </a:p>
        </p:txBody>
      </p:sp>
      <p:sp>
        <p:nvSpPr>
          <p:cNvPr id="1965" name="Shape 1965"/>
          <p:cNvSpPr/>
          <p:nvPr/>
        </p:nvSpPr>
        <p:spPr>
          <a:xfrm>
            <a:off x="510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</a:t>
            </a:r>
          </a:p>
        </p:txBody>
      </p:sp>
      <p:sp>
        <p:nvSpPr>
          <p:cNvPr id="1966" name="Shape 1966"/>
          <p:cNvSpPr/>
          <p:nvPr/>
        </p:nvSpPr>
        <p:spPr>
          <a:xfrm>
            <a:off x="891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17</a:t>
            </a:r>
          </a:p>
        </p:txBody>
      </p:sp>
      <p:sp>
        <p:nvSpPr>
          <p:cNvPr id="1967" name="Shape 1967"/>
          <p:cNvSpPr/>
          <p:nvPr/>
        </p:nvSpPr>
        <p:spPr>
          <a:xfrm>
            <a:off x="1348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18</a:t>
            </a:r>
          </a:p>
        </p:txBody>
      </p:sp>
      <p:sp>
        <p:nvSpPr>
          <p:cNvPr id="1968" name="Shape 1968"/>
          <p:cNvSpPr/>
          <p:nvPr/>
        </p:nvSpPr>
        <p:spPr>
          <a:xfrm>
            <a:off x="1729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19</a:t>
            </a:r>
          </a:p>
        </p:txBody>
      </p:sp>
      <p:sp>
        <p:nvSpPr>
          <p:cNvPr id="1969" name="Shape 1969"/>
          <p:cNvSpPr/>
          <p:nvPr/>
        </p:nvSpPr>
        <p:spPr>
          <a:xfrm>
            <a:off x="21869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</a:t>
            </a:r>
          </a:p>
        </p:txBody>
      </p:sp>
      <p:sp>
        <p:nvSpPr>
          <p:cNvPr id="1970" name="Shape 1970"/>
          <p:cNvSpPr/>
          <p:nvPr/>
        </p:nvSpPr>
        <p:spPr>
          <a:xfrm>
            <a:off x="2644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</a:t>
            </a:r>
          </a:p>
        </p:txBody>
      </p:sp>
      <p:sp>
        <p:nvSpPr>
          <p:cNvPr id="1971" name="Shape 1971"/>
          <p:cNvSpPr/>
          <p:nvPr/>
        </p:nvSpPr>
        <p:spPr>
          <a:xfrm>
            <a:off x="3025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22</a:t>
            </a:r>
          </a:p>
        </p:txBody>
      </p:sp>
      <p:sp>
        <p:nvSpPr>
          <p:cNvPr id="1972" name="Shape 1972"/>
          <p:cNvSpPr/>
          <p:nvPr/>
        </p:nvSpPr>
        <p:spPr>
          <a:xfrm>
            <a:off x="34823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23</a:t>
            </a:r>
          </a:p>
        </p:txBody>
      </p:sp>
      <p:sp>
        <p:nvSpPr>
          <p:cNvPr id="1973" name="Shape 1973"/>
          <p:cNvSpPr/>
          <p:nvPr/>
        </p:nvSpPr>
        <p:spPr>
          <a:xfrm>
            <a:off x="3939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24</a:t>
            </a:r>
          </a:p>
        </p:txBody>
      </p:sp>
      <p:sp>
        <p:nvSpPr>
          <p:cNvPr id="1974" name="Shape 1974"/>
          <p:cNvSpPr/>
          <p:nvPr/>
        </p:nvSpPr>
        <p:spPr>
          <a:xfrm>
            <a:off x="4396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25</a:t>
            </a:r>
          </a:p>
        </p:txBody>
      </p:sp>
      <p:sp>
        <p:nvSpPr>
          <p:cNvPr id="1975" name="Shape 1975"/>
          <p:cNvSpPr/>
          <p:nvPr/>
        </p:nvSpPr>
        <p:spPr>
          <a:xfrm>
            <a:off x="4777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26</a:t>
            </a:r>
          </a:p>
        </p:txBody>
      </p:sp>
      <p:sp>
        <p:nvSpPr>
          <p:cNvPr id="1976" name="Shape 1976"/>
          <p:cNvSpPr/>
          <p:nvPr/>
        </p:nvSpPr>
        <p:spPr>
          <a:xfrm>
            <a:off x="52349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27</a:t>
            </a:r>
          </a:p>
        </p:txBody>
      </p:sp>
      <p:sp>
        <p:nvSpPr>
          <p:cNvPr id="1977" name="Shape 1977"/>
          <p:cNvSpPr/>
          <p:nvPr/>
        </p:nvSpPr>
        <p:spPr>
          <a:xfrm>
            <a:off x="974725" y="6342062"/>
            <a:ext cx="5076925" cy="298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>
              <a:buClr>
                <a:srgbClr val="FBFA00"/>
              </a:buClr>
              <a:buFont typeface="Arial"/>
              <a:defRPr sz="1800">
                <a:uFillTx/>
              </a:defRPr>
            </a:pP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rPr>
              <a:t>Fringe: [14,15,16,17,18,19,20,21,22,23,24,25] </a:t>
            </a:r>
            <a:r>
              <a:rPr sz="16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+mj-lt"/>
                <a:ea typeface="+mj-ea"/>
                <a:cs typeface="+mj-cs"/>
                <a:sym typeface="Arial"/>
              </a:rPr>
              <a:t>+ [26,27]</a:t>
            </a:r>
          </a:p>
        </p:txBody>
      </p:sp>
      <p:sp>
        <p:nvSpPr>
          <p:cNvPr id="1978" name="Shape 197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Shape 1980"/>
          <p:cNvSpPr/>
          <p:nvPr/>
        </p:nvSpPr>
        <p:spPr>
          <a:xfrm>
            <a:off x="0" y="1371600"/>
            <a:ext cx="7620000" cy="5549900"/>
          </a:xfrm>
          <a:prstGeom prst="rect">
            <a:avLst/>
          </a:prstGeom>
          <a:solidFill>
            <a:srgbClr val="00D5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81" name="Shape 198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Breadth-First Snapshot 14</a:t>
            </a:r>
          </a:p>
        </p:txBody>
      </p:sp>
      <p:sp>
        <p:nvSpPr>
          <p:cNvPr id="1982" name="Shape 1982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983" name="Shape 1983"/>
          <p:cNvSpPr/>
          <p:nvPr/>
        </p:nvSpPr>
        <p:spPr>
          <a:xfrm>
            <a:off x="8769350" y="1489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1116D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984" name="Shape 1984"/>
          <p:cNvSpPr/>
          <p:nvPr/>
        </p:nvSpPr>
        <p:spPr>
          <a:xfrm flipV="1">
            <a:off x="2209800" y="27432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85" name="Shape 1985"/>
          <p:cNvSpPr/>
          <p:nvPr/>
        </p:nvSpPr>
        <p:spPr>
          <a:xfrm flipV="1">
            <a:off x="1447800" y="37338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86" name="Shape 1986"/>
          <p:cNvSpPr/>
          <p:nvPr/>
        </p:nvSpPr>
        <p:spPr>
          <a:xfrm flipV="1">
            <a:off x="685800" y="47244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87" name="Shape 1987"/>
          <p:cNvSpPr/>
          <p:nvPr/>
        </p:nvSpPr>
        <p:spPr>
          <a:xfrm>
            <a:off x="38862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88" name="Shape 1988"/>
          <p:cNvSpPr/>
          <p:nvPr/>
        </p:nvSpPr>
        <p:spPr>
          <a:xfrm flipH="1">
            <a:off x="29718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89" name="Shape 1989"/>
          <p:cNvSpPr/>
          <p:nvPr/>
        </p:nvSpPr>
        <p:spPr>
          <a:xfrm>
            <a:off x="4800600" y="2819400"/>
            <a:ext cx="6096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90" name="Shape 1990"/>
          <p:cNvSpPr/>
          <p:nvPr/>
        </p:nvSpPr>
        <p:spPr>
          <a:xfrm>
            <a:off x="5562600" y="3733800"/>
            <a:ext cx="6858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91" name="Shape 1991"/>
          <p:cNvSpPr/>
          <p:nvPr/>
        </p:nvSpPr>
        <p:spPr>
          <a:xfrm>
            <a:off x="29718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92" name="Shape 1992"/>
          <p:cNvSpPr/>
          <p:nvPr/>
        </p:nvSpPr>
        <p:spPr>
          <a:xfrm flipH="1">
            <a:off x="44196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93" name="Shape 1993"/>
          <p:cNvSpPr/>
          <p:nvPr/>
        </p:nvSpPr>
        <p:spPr>
          <a:xfrm flipH="1">
            <a:off x="2057400" y="38100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94" name="Shape 1994"/>
          <p:cNvSpPr/>
          <p:nvPr/>
        </p:nvSpPr>
        <p:spPr>
          <a:xfrm flipH="1">
            <a:off x="2819400" y="38100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95" name="Shape 1995"/>
          <p:cNvSpPr/>
          <p:nvPr/>
        </p:nvSpPr>
        <p:spPr>
          <a:xfrm>
            <a:off x="3352800" y="38100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96" name="Shape 1996"/>
          <p:cNvSpPr/>
          <p:nvPr/>
        </p:nvSpPr>
        <p:spPr>
          <a:xfrm flipH="1">
            <a:off x="4191000" y="38100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97" name="Shape 1997"/>
          <p:cNvSpPr/>
          <p:nvPr/>
        </p:nvSpPr>
        <p:spPr>
          <a:xfrm>
            <a:off x="4419600" y="38100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98" name="Shape 1998"/>
          <p:cNvSpPr/>
          <p:nvPr/>
        </p:nvSpPr>
        <p:spPr>
          <a:xfrm>
            <a:off x="5486400" y="3733800"/>
            <a:ext cx="762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99" name="Shape 1999"/>
          <p:cNvSpPr/>
          <p:nvPr/>
        </p:nvSpPr>
        <p:spPr>
          <a:xfrm flipH="1">
            <a:off x="1066800" y="4800600"/>
            <a:ext cx="3048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00" name="Shape 2000"/>
          <p:cNvSpPr/>
          <p:nvPr/>
        </p:nvSpPr>
        <p:spPr>
          <a:xfrm flipH="1">
            <a:off x="1524000" y="4800600"/>
            <a:ext cx="4572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01" name="Shape 2001"/>
          <p:cNvSpPr/>
          <p:nvPr/>
        </p:nvSpPr>
        <p:spPr>
          <a:xfrm flipH="1">
            <a:off x="1905000" y="4800600"/>
            <a:ext cx="1524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02" name="Shape 2002"/>
          <p:cNvSpPr/>
          <p:nvPr/>
        </p:nvSpPr>
        <p:spPr>
          <a:xfrm flipH="1">
            <a:off x="2362200" y="4724400"/>
            <a:ext cx="3810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03" name="Shape 2003"/>
          <p:cNvSpPr/>
          <p:nvPr/>
        </p:nvSpPr>
        <p:spPr>
          <a:xfrm flipH="1">
            <a:off x="2743200" y="48006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04" name="Shape 2004"/>
          <p:cNvSpPr/>
          <p:nvPr/>
        </p:nvSpPr>
        <p:spPr>
          <a:xfrm flipH="1">
            <a:off x="3200400" y="48006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05" name="Shape 2005"/>
          <p:cNvSpPr/>
          <p:nvPr/>
        </p:nvSpPr>
        <p:spPr>
          <a:xfrm>
            <a:off x="3505200" y="48006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06" name="Shape 2006"/>
          <p:cNvSpPr/>
          <p:nvPr/>
        </p:nvSpPr>
        <p:spPr>
          <a:xfrm flipH="1">
            <a:off x="4038600" y="48006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07" name="Shape 2007"/>
          <p:cNvSpPr/>
          <p:nvPr/>
        </p:nvSpPr>
        <p:spPr>
          <a:xfrm>
            <a:off x="4267200" y="4800600"/>
            <a:ext cx="2286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08" name="Shape 2008"/>
          <p:cNvSpPr/>
          <p:nvPr/>
        </p:nvSpPr>
        <p:spPr>
          <a:xfrm>
            <a:off x="4876800" y="4800600"/>
            <a:ext cx="1588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09" name="Shape 2009"/>
          <p:cNvSpPr/>
          <p:nvPr/>
        </p:nvSpPr>
        <p:spPr>
          <a:xfrm>
            <a:off x="4953000" y="48006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10" name="Shape 2010"/>
          <p:cNvSpPr/>
          <p:nvPr/>
        </p:nvSpPr>
        <p:spPr>
          <a:xfrm>
            <a:off x="5562600" y="48006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11" name="Shape 2011"/>
          <p:cNvSpPr/>
          <p:nvPr/>
        </p:nvSpPr>
        <p:spPr>
          <a:xfrm>
            <a:off x="5638800" y="4800600"/>
            <a:ext cx="533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12" name="Shape 2012"/>
          <p:cNvSpPr/>
          <p:nvPr/>
        </p:nvSpPr>
        <p:spPr>
          <a:xfrm>
            <a:off x="887412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13" name="Shape 2013"/>
          <p:cNvSpPr/>
          <p:nvPr/>
        </p:nvSpPr>
        <p:spPr>
          <a:xfrm>
            <a:off x="1317625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14" name="Shape 2014"/>
          <p:cNvSpPr/>
          <p:nvPr/>
        </p:nvSpPr>
        <p:spPr>
          <a:xfrm>
            <a:off x="1747837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15" name="Shape 2015"/>
          <p:cNvSpPr/>
          <p:nvPr/>
        </p:nvSpPr>
        <p:spPr>
          <a:xfrm>
            <a:off x="21780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16" name="Shape 2016"/>
          <p:cNvSpPr/>
          <p:nvPr/>
        </p:nvSpPr>
        <p:spPr>
          <a:xfrm>
            <a:off x="26098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17" name="Shape 2017"/>
          <p:cNvSpPr/>
          <p:nvPr/>
        </p:nvSpPr>
        <p:spPr>
          <a:xfrm>
            <a:off x="3040062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18" name="Shape 2018"/>
          <p:cNvSpPr/>
          <p:nvPr/>
        </p:nvSpPr>
        <p:spPr>
          <a:xfrm>
            <a:off x="3470275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19" name="Shape 2019"/>
          <p:cNvSpPr/>
          <p:nvPr/>
        </p:nvSpPr>
        <p:spPr>
          <a:xfrm>
            <a:off x="3900487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76200">
            <a:solidFill>
              <a:srgbClr val="FF2734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20" name="Shape 2020"/>
          <p:cNvSpPr/>
          <p:nvPr/>
        </p:nvSpPr>
        <p:spPr>
          <a:xfrm>
            <a:off x="433070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21" name="Shape 2021"/>
          <p:cNvSpPr/>
          <p:nvPr/>
        </p:nvSpPr>
        <p:spPr>
          <a:xfrm>
            <a:off x="5192712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22" name="Shape 2022"/>
          <p:cNvSpPr/>
          <p:nvPr/>
        </p:nvSpPr>
        <p:spPr>
          <a:xfrm>
            <a:off x="6053137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23" name="Shape 2023"/>
          <p:cNvSpPr/>
          <p:nvPr/>
        </p:nvSpPr>
        <p:spPr>
          <a:xfrm>
            <a:off x="476250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24" name="Shape 2024"/>
          <p:cNvSpPr/>
          <p:nvPr/>
        </p:nvSpPr>
        <p:spPr>
          <a:xfrm>
            <a:off x="5622925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25" name="Shape 2025"/>
          <p:cNvSpPr/>
          <p:nvPr/>
        </p:nvSpPr>
        <p:spPr>
          <a:xfrm>
            <a:off x="45720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26" name="Shape 2026"/>
          <p:cNvSpPr/>
          <p:nvPr/>
        </p:nvSpPr>
        <p:spPr>
          <a:xfrm flipH="1">
            <a:off x="613410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27" name="Shape 2027"/>
          <p:cNvSpPr/>
          <p:nvPr/>
        </p:nvSpPr>
        <p:spPr>
          <a:xfrm>
            <a:off x="1920875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28" name="Shape 2028"/>
          <p:cNvSpPr/>
          <p:nvPr/>
        </p:nvSpPr>
        <p:spPr>
          <a:xfrm>
            <a:off x="262255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29" name="Shape 2029"/>
          <p:cNvSpPr/>
          <p:nvPr/>
        </p:nvSpPr>
        <p:spPr>
          <a:xfrm>
            <a:off x="4027487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30" name="Shape 2030"/>
          <p:cNvSpPr/>
          <p:nvPr/>
        </p:nvSpPr>
        <p:spPr>
          <a:xfrm>
            <a:off x="4729162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31" name="Shape 2031"/>
          <p:cNvSpPr/>
          <p:nvPr/>
        </p:nvSpPr>
        <p:spPr>
          <a:xfrm>
            <a:off x="5430837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93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32" name="Shape 2032"/>
          <p:cNvSpPr/>
          <p:nvPr/>
        </p:nvSpPr>
        <p:spPr>
          <a:xfrm>
            <a:off x="3324225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33" name="Shape 2033"/>
          <p:cNvSpPr/>
          <p:nvPr/>
        </p:nvSpPr>
        <p:spPr>
          <a:xfrm>
            <a:off x="121920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34" name="Shape 2034"/>
          <p:cNvSpPr/>
          <p:nvPr/>
        </p:nvSpPr>
        <p:spPr>
          <a:xfrm flipH="1">
            <a:off x="535305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35" name="Shape 2035"/>
          <p:cNvSpPr/>
          <p:nvPr/>
        </p:nvSpPr>
        <p:spPr>
          <a:xfrm>
            <a:off x="31242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36" name="Shape 2036"/>
          <p:cNvSpPr/>
          <p:nvPr/>
        </p:nvSpPr>
        <p:spPr>
          <a:xfrm>
            <a:off x="42291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37" name="Shape 2037"/>
          <p:cNvSpPr/>
          <p:nvPr/>
        </p:nvSpPr>
        <p:spPr>
          <a:xfrm>
            <a:off x="19812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38" name="Shape 2038"/>
          <p:cNvSpPr/>
          <p:nvPr/>
        </p:nvSpPr>
        <p:spPr>
          <a:xfrm flipH="1">
            <a:off x="4572000" y="25146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39" name="Shape 2039"/>
          <p:cNvSpPr/>
          <p:nvPr/>
        </p:nvSpPr>
        <p:spPr>
          <a:xfrm>
            <a:off x="2743200" y="25146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40" name="Shape 2040"/>
          <p:cNvSpPr/>
          <p:nvPr/>
        </p:nvSpPr>
        <p:spPr>
          <a:xfrm>
            <a:off x="3657600" y="1570037"/>
            <a:ext cx="304800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762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41" name="Shape 2041"/>
          <p:cNvSpPr/>
          <p:nvPr/>
        </p:nvSpPr>
        <p:spPr>
          <a:xfrm>
            <a:off x="7604125" y="1412875"/>
            <a:ext cx="6351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Initial</a:t>
            </a:r>
          </a:p>
        </p:txBody>
      </p:sp>
      <p:sp>
        <p:nvSpPr>
          <p:cNvPr id="2042" name="Shape 2042"/>
          <p:cNvSpPr/>
          <p:nvPr/>
        </p:nvSpPr>
        <p:spPr>
          <a:xfrm>
            <a:off x="8769350" y="1828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43" name="Shape 2043"/>
          <p:cNvSpPr/>
          <p:nvPr/>
        </p:nvSpPr>
        <p:spPr>
          <a:xfrm>
            <a:off x="7620000" y="1752600"/>
            <a:ext cx="73481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Visited</a:t>
            </a:r>
          </a:p>
        </p:txBody>
      </p:sp>
      <p:sp>
        <p:nvSpPr>
          <p:cNvPr id="2044" name="Shape 2044"/>
          <p:cNvSpPr/>
          <p:nvPr/>
        </p:nvSpPr>
        <p:spPr>
          <a:xfrm>
            <a:off x="8769350" y="216852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45" name="Shape 2045"/>
          <p:cNvSpPr/>
          <p:nvPr/>
        </p:nvSpPr>
        <p:spPr>
          <a:xfrm>
            <a:off x="7620000" y="2092325"/>
            <a:ext cx="67191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Fringe</a:t>
            </a:r>
          </a:p>
        </p:txBody>
      </p:sp>
      <p:sp>
        <p:nvSpPr>
          <p:cNvPr id="2046" name="Shape 2046"/>
          <p:cNvSpPr/>
          <p:nvPr/>
        </p:nvSpPr>
        <p:spPr>
          <a:xfrm>
            <a:off x="8769350" y="25082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7C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47" name="Shape 2047"/>
          <p:cNvSpPr/>
          <p:nvPr/>
        </p:nvSpPr>
        <p:spPr>
          <a:xfrm>
            <a:off x="7620000" y="2432050"/>
            <a:ext cx="8150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Current</a:t>
            </a:r>
          </a:p>
        </p:txBody>
      </p:sp>
      <p:sp>
        <p:nvSpPr>
          <p:cNvPr id="2048" name="Shape 2048"/>
          <p:cNvSpPr/>
          <p:nvPr/>
        </p:nvSpPr>
        <p:spPr>
          <a:xfrm>
            <a:off x="8769350" y="28479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49" name="Shape 2049"/>
          <p:cNvSpPr/>
          <p:nvPr/>
        </p:nvSpPr>
        <p:spPr>
          <a:xfrm>
            <a:off x="7620000" y="2771775"/>
            <a:ext cx="71566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Visible</a:t>
            </a:r>
          </a:p>
        </p:txBody>
      </p:sp>
      <p:sp>
        <p:nvSpPr>
          <p:cNvPr id="2050" name="Shape 2050"/>
          <p:cNvSpPr/>
          <p:nvPr/>
        </p:nvSpPr>
        <p:spPr>
          <a:xfrm>
            <a:off x="8769350" y="31877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51" name="Shape 2051"/>
          <p:cNvSpPr/>
          <p:nvPr/>
        </p:nvSpPr>
        <p:spPr>
          <a:xfrm>
            <a:off x="7620000" y="3111500"/>
            <a:ext cx="5229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Goal</a:t>
            </a:r>
          </a:p>
        </p:txBody>
      </p:sp>
      <p:sp>
        <p:nvSpPr>
          <p:cNvPr id="2052" name="Shape 2052"/>
          <p:cNvSpPr/>
          <p:nvPr/>
        </p:nvSpPr>
        <p:spPr>
          <a:xfrm>
            <a:off x="3429000" y="158591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</a:t>
            </a:r>
          </a:p>
        </p:txBody>
      </p:sp>
      <p:sp>
        <p:nvSpPr>
          <p:cNvPr id="2053" name="Shape 2053"/>
          <p:cNvSpPr/>
          <p:nvPr/>
        </p:nvSpPr>
        <p:spPr>
          <a:xfrm>
            <a:off x="25146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</a:t>
            </a:r>
          </a:p>
        </p:txBody>
      </p:sp>
      <p:sp>
        <p:nvSpPr>
          <p:cNvPr id="2054" name="Shape 2054"/>
          <p:cNvSpPr/>
          <p:nvPr/>
        </p:nvSpPr>
        <p:spPr>
          <a:xfrm>
            <a:off x="43434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</a:t>
            </a:r>
          </a:p>
        </p:txBody>
      </p:sp>
      <p:sp>
        <p:nvSpPr>
          <p:cNvPr id="2055" name="Shape 2055"/>
          <p:cNvSpPr/>
          <p:nvPr/>
        </p:nvSpPr>
        <p:spPr>
          <a:xfrm>
            <a:off x="1752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4</a:t>
            </a:r>
          </a:p>
        </p:txBody>
      </p:sp>
      <p:sp>
        <p:nvSpPr>
          <p:cNvPr id="2056" name="Shape 2056"/>
          <p:cNvSpPr/>
          <p:nvPr/>
        </p:nvSpPr>
        <p:spPr>
          <a:xfrm>
            <a:off x="2895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5</a:t>
            </a:r>
          </a:p>
        </p:txBody>
      </p:sp>
      <p:sp>
        <p:nvSpPr>
          <p:cNvPr id="2057" name="Shape 2057"/>
          <p:cNvSpPr/>
          <p:nvPr/>
        </p:nvSpPr>
        <p:spPr>
          <a:xfrm>
            <a:off x="4038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6</a:t>
            </a:r>
          </a:p>
        </p:txBody>
      </p:sp>
      <p:sp>
        <p:nvSpPr>
          <p:cNvPr id="2058" name="Shape 2058"/>
          <p:cNvSpPr/>
          <p:nvPr/>
        </p:nvSpPr>
        <p:spPr>
          <a:xfrm>
            <a:off x="5105400" y="353695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7</a:t>
            </a:r>
          </a:p>
        </p:txBody>
      </p:sp>
      <p:sp>
        <p:nvSpPr>
          <p:cNvPr id="2059" name="Shape 2059"/>
          <p:cNvSpPr/>
          <p:nvPr/>
        </p:nvSpPr>
        <p:spPr>
          <a:xfrm>
            <a:off x="9906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8</a:t>
            </a:r>
          </a:p>
        </p:txBody>
      </p:sp>
      <p:sp>
        <p:nvSpPr>
          <p:cNvPr id="2060" name="Shape 2060"/>
          <p:cNvSpPr/>
          <p:nvPr/>
        </p:nvSpPr>
        <p:spPr>
          <a:xfrm>
            <a:off x="16764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9</a:t>
            </a:r>
          </a:p>
        </p:txBody>
      </p:sp>
      <p:sp>
        <p:nvSpPr>
          <p:cNvPr id="2061" name="Shape 2061"/>
          <p:cNvSpPr/>
          <p:nvPr/>
        </p:nvSpPr>
        <p:spPr>
          <a:xfrm>
            <a:off x="23622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10</a:t>
            </a:r>
          </a:p>
        </p:txBody>
      </p:sp>
      <p:sp>
        <p:nvSpPr>
          <p:cNvPr id="2062" name="Shape 2062"/>
          <p:cNvSpPr/>
          <p:nvPr/>
        </p:nvSpPr>
        <p:spPr>
          <a:xfrm>
            <a:off x="3048000" y="4510087"/>
            <a:ext cx="247105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11</a:t>
            </a:r>
          </a:p>
        </p:txBody>
      </p:sp>
      <p:sp>
        <p:nvSpPr>
          <p:cNvPr id="2063" name="Shape 2063"/>
          <p:cNvSpPr/>
          <p:nvPr/>
        </p:nvSpPr>
        <p:spPr>
          <a:xfrm>
            <a:off x="37338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12</a:t>
            </a:r>
          </a:p>
        </p:txBody>
      </p:sp>
      <p:sp>
        <p:nvSpPr>
          <p:cNvPr id="2064" name="Shape 2064"/>
          <p:cNvSpPr/>
          <p:nvPr/>
        </p:nvSpPr>
        <p:spPr>
          <a:xfrm>
            <a:off x="44196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13</a:t>
            </a:r>
          </a:p>
        </p:txBody>
      </p:sp>
      <p:sp>
        <p:nvSpPr>
          <p:cNvPr id="2065" name="Shape 2065"/>
          <p:cNvSpPr/>
          <p:nvPr/>
        </p:nvSpPr>
        <p:spPr>
          <a:xfrm>
            <a:off x="51054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14</a:t>
            </a:r>
          </a:p>
        </p:txBody>
      </p:sp>
      <p:sp>
        <p:nvSpPr>
          <p:cNvPr id="2066" name="Shape 2066"/>
          <p:cNvSpPr/>
          <p:nvPr/>
        </p:nvSpPr>
        <p:spPr>
          <a:xfrm>
            <a:off x="58674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15</a:t>
            </a:r>
          </a:p>
        </p:txBody>
      </p:sp>
      <p:sp>
        <p:nvSpPr>
          <p:cNvPr id="2067" name="Shape 2067"/>
          <p:cNvSpPr/>
          <p:nvPr/>
        </p:nvSpPr>
        <p:spPr>
          <a:xfrm>
            <a:off x="510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</a:t>
            </a:r>
          </a:p>
        </p:txBody>
      </p:sp>
      <p:sp>
        <p:nvSpPr>
          <p:cNvPr id="2068" name="Shape 2068"/>
          <p:cNvSpPr/>
          <p:nvPr/>
        </p:nvSpPr>
        <p:spPr>
          <a:xfrm>
            <a:off x="891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17</a:t>
            </a:r>
          </a:p>
        </p:txBody>
      </p:sp>
      <p:sp>
        <p:nvSpPr>
          <p:cNvPr id="2069" name="Shape 2069"/>
          <p:cNvSpPr/>
          <p:nvPr/>
        </p:nvSpPr>
        <p:spPr>
          <a:xfrm>
            <a:off x="1348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18</a:t>
            </a:r>
          </a:p>
        </p:txBody>
      </p:sp>
      <p:sp>
        <p:nvSpPr>
          <p:cNvPr id="2070" name="Shape 2070"/>
          <p:cNvSpPr/>
          <p:nvPr/>
        </p:nvSpPr>
        <p:spPr>
          <a:xfrm>
            <a:off x="1729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19</a:t>
            </a:r>
          </a:p>
        </p:txBody>
      </p:sp>
      <p:sp>
        <p:nvSpPr>
          <p:cNvPr id="2071" name="Shape 2071"/>
          <p:cNvSpPr/>
          <p:nvPr/>
        </p:nvSpPr>
        <p:spPr>
          <a:xfrm>
            <a:off x="21869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</a:t>
            </a:r>
          </a:p>
        </p:txBody>
      </p:sp>
      <p:sp>
        <p:nvSpPr>
          <p:cNvPr id="2072" name="Shape 2072"/>
          <p:cNvSpPr/>
          <p:nvPr/>
        </p:nvSpPr>
        <p:spPr>
          <a:xfrm>
            <a:off x="2644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</a:t>
            </a:r>
          </a:p>
        </p:txBody>
      </p:sp>
      <p:sp>
        <p:nvSpPr>
          <p:cNvPr id="2073" name="Shape 2073"/>
          <p:cNvSpPr/>
          <p:nvPr/>
        </p:nvSpPr>
        <p:spPr>
          <a:xfrm>
            <a:off x="3025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22</a:t>
            </a:r>
          </a:p>
        </p:txBody>
      </p:sp>
      <p:sp>
        <p:nvSpPr>
          <p:cNvPr id="2074" name="Shape 2074"/>
          <p:cNvSpPr/>
          <p:nvPr/>
        </p:nvSpPr>
        <p:spPr>
          <a:xfrm>
            <a:off x="34823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23</a:t>
            </a:r>
          </a:p>
        </p:txBody>
      </p:sp>
      <p:sp>
        <p:nvSpPr>
          <p:cNvPr id="2075" name="Shape 2075"/>
          <p:cNvSpPr/>
          <p:nvPr/>
        </p:nvSpPr>
        <p:spPr>
          <a:xfrm>
            <a:off x="3939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24</a:t>
            </a:r>
          </a:p>
        </p:txBody>
      </p:sp>
      <p:sp>
        <p:nvSpPr>
          <p:cNvPr id="2076" name="Shape 2076"/>
          <p:cNvSpPr/>
          <p:nvPr/>
        </p:nvSpPr>
        <p:spPr>
          <a:xfrm>
            <a:off x="4396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25</a:t>
            </a:r>
          </a:p>
        </p:txBody>
      </p:sp>
      <p:sp>
        <p:nvSpPr>
          <p:cNvPr id="2077" name="Shape 2077"/>
          <p:cNvSpPr/>
          <p:nvPr/>
        </p:nvSpPr>
        <p:spPr>
          <a:xfrm>
            <a:off x="4777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26</a:t>
            </a:r>
          </a:p>
        </p:txBody>
      </p:sp>
      <p:sp>
        <p:nvSpPr>
          <p:cNvPr id="2078" name="Shape 2078"/>
          <p:cNvSpPr/>
          <p:nvPr/>
        </p:nvSpPr>
        <p:spPr>
          <a:xfrm>
            <a:off x="52349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27</a:t>
            </a:r>
          </a:p>
        </p:txBody>
      </p:sp>
      <p:sp>
        <p:nvSpPr>
          <p:cNvPr id="2079" name="Shape 2079"/>
          <p:cNvSpPr/>
          <p:nvPr/>
        </p:nvSpPr>
        <p:spPr>
          <a:xfrm>
            <a:off x="5692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28</a:t>
            </a:r>
          </a:p>
        </p:txBody>
      </p:sp>
      <p:sp>
        <p:nvSpPr>
          <p:cNvPr id="2080" name="Shape 2080"/>
          <p:cNvSpPr/>
          <p:nvPr/>
        </p:nvSpPr>
        <p:spPr>
          <a:xfrm>
            <a:off x="6073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29</a:t>
            </a:r>
          </a:p>
        </p:txBody>
      </p:sp>
      <p:sp>
        <p:nvSpPr>
          <p:cNvPr id="2081" name="Shape 2081"/>
          <p:cNvSpPr/>
          <p:nvPr/>
        </p:nvSpPr>
        <p:spPr>
          <a:xfrm>
            <a:off x="949325" y="6329362"/>
            <a:ext cx="5359400" cy="298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>
              <a:buClr>
                <a:srgbClr val="FBFA00"/>
              </a:buClr>
              <a:buFont typeface="Arial"/>
              <a:defRPr sz="1800">
                <a:uFillTx/>
              </a:defRPr>
            </a:pP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rPr>
              <a:t>Fringe: [15,16,17,18,19,20,21,22,23,24,25,26,27] </a:t>
            </a:r>
            <a:r>
              <a:rPr sz="16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+mj-lt"/>
                <a:ea typeface="+mj-ea"/>
                <a:cs typeface="+mj-cs"/>
                <a:sym typeface="Arial"/>
              </a:rPr>
              <a:t>+ [28,29]</a:t>
            </a:r>
          </a:p>
        </p:txBody>
      </p:sp>
      <p:sp>
        <p:nvSpPr>
          <p:cNvPr id="2082" name="Shape 208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Pre-Test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basic search strategies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depth-first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breadth-first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exercise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apply depth-first to finding a path from this building to your favorite “feeding station” (Lighthouse, Avenue, Ciao)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is this task sufficiently specified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is success guaranteed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how long will it take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could you remember the path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how good is the solution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xfrm rot="20250106">
            <a:off x="7076768" y="6325219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Shape 2084"/>
          <p:cNvSpPr/>
          <p:nvPr/>
        </p:nvSpPr>
        <p:spPr>
          <a:xfrm>
            <a:off x="0" y="1371600"/>
            <a:ext cx="7620000" cy="5499100"/>
          </a:xfrm>
          <a:prstGeom prst="rect">
            <a:avLst/>
          </a:prstGeom>
          <a:solidFill>
            <a:srgbClr val="00D5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85" name="Shape 208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Breadth-First Snapshot 15</a:t>
            </a:r>
          </a:p>
        </p:txBody>
      </p:sp>
      <p:sp>
        <p:nvSpPr>
          <p:cNvPr id="2086" name="Shape 208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087" name="Shape 2087"/>
          <p:cNvSpPr/>
          <p:nvPr/>
        </p:nvSpPr>
        <p:spPr>
          <a:xfrm>
            <a:off x="8769350" y="1489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1116D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088" name="Shape 2088"/>
          <p:cNvSpPr/>
          <p:nvPr/>
        </p:nvSpPr>
        <p:spPr>
          <a:xfrm flipV="1">
            <a:off x="2209800" y="27432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89" name="Shape 2089"/>
          <p:cNvSpPr/>
          <p:nvPr/>
        </p:nvSpPr>
        <p:spPr>
          <a:xfrm flipV="1">
            <a:off x="1447800" y="37338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90" name="Shape 2090"/>
          <p:cNvSpPr/>
          <p:nvPr/>
        </p:nvSpPr>
        <p:spPr>
          <a:xfrm flipV="1">
            <a:off x="685800" y="47244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91" name="Shape 2091"/>
          <p:cNvSpPr/>
          <p:nvPr/>
        </p:nvSpPr>
        <p:spPr>
          <a:xfrm>
            <a:off x="38862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92" name="Shape 2092"/>
          <p:cNvSpPr/>
          <p:nvPr/>
        </p:nvSpPr>
        <p:spPr>
          <a:xfrm flipH="1">
            <a:off x="29718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93" name="Shape 2093"/>
          <p:cNvSpPr/>
          <p:nvPr/>
        </p:nvSpPr>
        <p:spPr>
          <a:xfrm>
            <a:off x="4800600" y="2819400"/>
            <a:ext cx="6096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94" name="Shape 2094"/>
          <p:cNvSpPr/>
          <p:nvPr/>
        </p:nvSpPr>
        <p:spPr>
          <a:xfrm>
            <a:off x="5562600" y="3733800"/>
            <a:ext cx="6858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95" name="Shape 2095"/>
          <p:cNvSpPr/>
          <p:nvPr/>
        </p:nvSpPr>
        <p:spPr>
          <a:xfrm>
            <a:off x="6324600" y="4724400"/>
            <a:ext cx="6858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96" name="Shape 2096"/>
          <p:cNvSpPr/>
          <p:nvPr/>
        </p:nvSpPr>
        <p:spPr>
          <a:xfrm>
            <a:off x="29718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97" name="Shape 2097"/>
          <p:cNvSpPr/>
          <p:nvPr/>
        </p:nvSpPr>
        <p:spPr>
          <a:xfrm flipH="1">
            <a:off x="44196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98" name="Shape 2098"/>
          <p:cNvSpPr/>
          <p:nvPr/>
        </p:nvSpPr>
        <p:spPr>
          <a:xfrm flipH="1">
            <a:off x="2057400" y="38100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99" name="Shape 2099"/>
          <p:cNvSpPr/>
          <p:nvPr/>
        </p:nvSpPr>
        <p:spPr>
          <a:xfrm flipH="1">
            <a:off x="2819400" y="38100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00" name="Shape 2100"/>
          <p:cNvSpPr/>
          <p:nvPr/>
        </p:nvSpPr>
        <p:spPr>
          <a:xfrm>
            <a:off x="3352800" y="38100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01" name="Shape 2101"/>
          <p:cNvSpPr/>
          <p:nvPr/>
        </p:nvSpPr>
        <p:spPr>
          <a:xfrm flipH="1">
            <a:off x="4191000" y="38100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02" name="Shape 2102"/>
          <p:cNvSpPr/>
          <p:nvPr/>
        </p:nvSpPr>
        <p:spPr>
          <a:xfrm>
            <a:off x="4419600" y="38100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03" name="Shape 2103"/>
          <p:cNvSpPr/>
          <p:nvPr/>
        </p:nvSpPr>
        <p:spPr>
          <a:xfrm>
            <a:off x="5486400" y="3733800"/>
            <a:ext cx="762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04" name="Shape 2104"/>
          <p:cNvSpPr/>
          <p:nvPr/>
        </p:nvSpPr>
        <p:spPr>
          <a:xfrm flipH="1">
            <a:off x="1066800" y="4800600"/>
            <a:ext cx="3048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05" name="Shape 2105"/>
          <p:cNvSpPr/>
          <p:nvPr/>
        </p:nvSpPr>
        <p:spPr>
          <a:xfrm flipH="1">
            <a:off x="1524000" y="4800600"/>
            <a:ext cx="4572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06" name="Shape 2106"/>
          <p:cNvSpPr/>
          <p:nvPr/>
        </p:nvSpPr>
        <p:spPr>
          <a:xfrm flipH="1">
            <a:off x="1905000" y="4800600"/>
            <a:ext cx="1524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07" name="Shape 2107"/>
          <p:cNvSpPr/>
          <p:nvPr/>
        </p:nvSpPr>
        <p:spPr>
          <a:xfrm flipH="1">
            <a:off x="2362200" y="4724400"/>
            <a:ext cx="3810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08" name="Shape 2108"/>
          <p:cNvSpPr/>
          <p:nvPr/>
        </p:nvSpPr>
        <p:spPr>
          <a:xfrm flipH="1">
            <a:off x="2743200" y="48006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09" name="Shape 2109"/>
          <p:cNvSpPr/>
          <p:nvPr/>
        </p:nvSpPr>
        <p:spPr>
          <a:xfrm flipH="1">
            <a:off x="3200400" y="48006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10" name="Shape 2110"/>
          <p:cNvSpPr/>
          <p:nvPr/>
        </p:nvSpPr>
        <p:spPr>
          <a:xfrm>
            <a:off x="3505200" y="48006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11" name="Shape 2111"/>
          <p:cNvSpPr/>
          <p:nvPr/>
        </p:nvSpPr>
        <p:spPr>
          <a:xfrm flipH="1">
            <a:off x="4038600" y="48006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12" name="Shape 2112"/>
          <p:cNvSpPr/>
          <p:nvPr/>
        </p:nvSpPr>
        <p:spPr>
          <a:xfrm>
            <a:off x="4267200" y="4800600"/>
            <a:ext cx="2286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13" name="Shape 2113"/>
          <p:cNvSpPr/>
          <p:nvPr/>
        </p:nvSpPr>
        <p:spPr>
          <a:xfrm>
            <a:off x="4876800" y="4800600"/>
            <a:ext cx="1588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14" name="Shape 2114"/>
          <p:cNvSpPr/>
          <p:nvPr/>
        </p:nvSpPr>
        <p:spPr>
          <a:xfrm>
            <a:off x="4953000" y="48006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15" name="Shape 2115"/>
          <p:cNvSpPr/>
          <p:nvPr/>
        </p:nvSpPr>
        <p:spPr>
          <a:xfrm>
            <a:off x="5562600" y="48006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16" name="Shape 2116"/>
          <p:cNvSpPr/>
          <p:nvPr/>
        </p:nvSpPr>
        <p:spPr>
          <a:xfrm>
            <a:off x="5638800" y="4800600"/>
            <a:ext cx="533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17" name="Shape 2117"/>
          <p:cNvSpPr/>
          <p:nvPr/>
        </p:nvSpPr>
        <p:spPr>
          <a:xfrm>
            <a:off x="6248400" y="4800600"/>
            <a:ext cx="3048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18" name="Shape 2118"/>
          <p:cNvSpPr/>
          <p:nvPr/>
        </p:nvSpPr>
        <p:spPr>
          <a:xfrm flipH="1">
            <a:off x="69151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19" name="Shape 2119"/>
          <p:cNvSpPr/>
          <p:nvPr/>
        </p:nvSpPr>
        <p:spPr>
          <a:xfrm>
            <a:off x="887412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20" name="Shape 2120"/>
          <p:cNvSpPr/>
          <p:nvPr/>
        </p:nvSpPr>
        <p:spPr>
          <a:xfrm>
            <a:off x="1317625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21" name="Shape 2121"/>
          <p:cNvSpPr/>
          <p:nvPr/>
        </p:nvSpPr>
        <p:spPr>
          <a:xfrm>
            <a:off x="1747837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22" name="Shape 2122"/>
          <p:cNvSpPr/>
          <p:nvPr/>
        </p:nvSpPr>
        <p:spPr>
          <a:xfrm>
            <a:off x="21780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23" name="Shape 2123"/>
          <p:cNvSpPr/>
          <p:nvPr/>
        </p:nvSpPr>
        <p:spPr>
          <a:xfrm>
            <a:off x="26098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24" name="Shape 2124"/>
          <p:cNvSpPr/>
          <p:nvPr/>
        </p:nvSpPr>
        <p:spPr>
          <a:xfrm>
            <a:off x="3040062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25" name="Shape 2125"/>
          <p:cNvSpPr/>
          <p:nvPr/>
        </p:nvSpPr>
        <p:spPr>
          <a:xfrm>
            <a:off x="3470275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26" name="Shape 2126"/>
          <p:cNvSpPr/>
          <p:nvPr/>
        </p:nvSpPr>
        <p:spPr>
          <a:xfrm>
            <a:off x="3900487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76200">
            <a:solidFill>
              <a:srgbClr val="FF2734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27" name="Shape 2127"/>
          <p:cNvSpPr/>
          <p:nvPr/>
        </p:nvSpPr>
        <p:spPr>
          <a:xfrm>
            <a:off x="433070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28" name="Shape 2128"/>
          <p:cNvSpPr/>
          <p:nvPr/>
        </p:nvSpPr>
        <p:spPr>
          <a:xfrm>
            <a:off x="5192712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29" name="Shape 2129"/>
          <p:cNvSpPr/>
          <p:nvPr/>
        </p:nvSpPr>
        <p:spPr>
          <a:xfrm>
            <a:off x="6053137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30" name="Shape 2130"/>
          <p:cNvSpPr/>
          <p:nvPr/>
        </p:nvSpPr>
        <p:spPr>
          <a:xfrm>
            <a:off x="64833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31" name="Shape 2131"/>
          <p:cNvSpPr/>
          <p:nvPr/>
        </p:nvSpPr>
        <p:spPr>
          <a:xfrm>
            <a:off x="476250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32" name="Shape 2132"/>
          <p:cNvSpPr/>
          <p:nvPr/>
        </p:nvSpPr>
        <p:spPr>
          <a:xfrm>
            <a:off x="5622925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33" name="Shape 2133"/>
          <p:cNvSpPr/>
          <p:nvPr/>
        </p:nvSpPr>
        <p:spPr>
          <a:xfrm>
            <a:off x="45720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34" name="Shape 2134"/>
          <p:cNvSpPr/>
          <p:nvPr/>
        </p:nvSpPr>
        <p:spPr>
          <a:xfrm flipH="1">
            <a:off x="613410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93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35" name="Shape 2135"/>
          <p:cNvSpPr/>
          <p:nvPr/>
        </p:nvSpPr>
        <p:spPr>
          <a:xfrm>
            <a:off x="1920875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36" name="Shape 2136"/>
          <p:cNvSpPr/>
          <p:nvPr/>
        </p:nvSpPr>
        <p:spPr>
          <a:xfrm>
            <a:off x="262255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37" name="Shape 2137"/>
          <p:cNvSpPr/>
          <p:nvPr/>
        </p:nvSpPr>
        <p:spPr>
          <a:xfrm>
            <a:off x="4027487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38" name="Shape 2138"/>
          <p:cNvSpPr/>
          <p:nvPr/>
        </p:nvSpPr>
        <p:spPr>
          <a:xfrm>
            <a:off x="4729162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39" name="Shape 2139"/>
          <p:cNvSpPr/>
          <p:nvPr/>
        </p:nvSpPr>
        <p:spPr>
          <a:xfrm>
            <a:off x="5430837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40" name="Shape 2140"/>
          <p:cNvSpPr/>
          <p:nvPr/>
        </p:nvSpPr>
        <p:spPr>
          <a:xfrm>
            <a:off x="3324225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41" name="Shape 2141"/>
          <p:cNvSpPr/>
          <p:nvPr/>
        </p:nvSpPr>
        <p:spPr>
          <a:xfrm>
            <a:off x="121920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42" name="Shape 2142"/>
          <p:cNvSpPr/>
          <p:nvPr/>
        </p:nvSpPr>
        <p:spPr>
          <a:xfrm flipH="1">
            <a:off x="535305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43" name="Shape 2143"/>
          <p:cNvSpPr/>
          <p:nvPr/>
        </p:nvSpPr>
        <p:spPr>
          <a:xfrm>
            <a:off x="31242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44" name="Shape 2144"/>
          <p:cNvSpPr/>
          <p:nvPr/>
        </p:nvSpPr>
        <p:spPr>
          <a:xfrm>
            <a:off x="42291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45" name="Shape 2145"/>
          <p:cNvSpPr/>
          <p:nvPr/>
        </p:nvSpPr>
        <p:spPr>
          <a:xfrm>
            <a:off x="19812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46" name="Shape 2146"/>
          <p:cNvSpPr/>
          <p:nvPr/>
        </p:nvSpPr>
        <p:spPr>
          <a:xfrm flipH="1">
            <a:off x="4572000" y="25146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47" name="Shape 2147"/>
          <p:cNvSpPr/>
          <p:nvPr/>
        </p:nvSpPr>
        <p:spPr>
          <a:xfrm>
            <a:off x="2743200" y="25146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48" name="Shape 2148"/>
          <p:cNvSpPr/>
          <p:nvPr/>
        </p:nvSpPr>
        <p:spPr>
          <a:xfrm>
            <a:off x="3657600" y="1570037"/>
            <a:ext cx="304800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762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49" name="Shape 2149"/>
          <p:cNvSpPr/>
          <p:nvPr/>
        </p:nvSpPr>
        <p:spPr>
          <a:xfrm>
            <a:off x="7604125" y="1412875"/>
            <a:ext cx="6351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Initial</a:t>
            </a:r>
          </a:p>
        </p:txBody>
      </p:sp>
      <p:sp>
        <p:nvSpPr>
          <p:cNvPr id="2150" name="Shape 2150"/>
          <p:cNvSpPr/>
          <p:nvPr/>
        </p:nvSpPr>
        <p:spPr>
          <a:xfrm>
            <a:off x="8769350" y="1828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51" name="Shape 2151"/>
          <p:cNvSpPr/>
          <p:nvPr/>
        </p:nvSpPr>
        <p:spPr>
          <a:xfrm>
            <a:off x="7620000" y="1752600"/>
            <a:ext cx="73481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Visited</a:t>
            </a:r>
          </a:p>
        </p:txBody>
      </p:sp>
      <p:sp>
        <p:nvSpPr>
          <p:cNvPr id="2152" name="Shape 2152"/>
          <p:cNvSpPr/>
          <p:nvPr/>
        </p:nvSpPr>
        <p:spPr>
          <a:xfrm>
            <a:off x="8769350" y="216852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53" name="Shape 2153"/>
          <p:cNvSpPr/>
          <p:nvPr/>
        </p:nvSpPr>
        <p:spPr>
          <a:xfrm>
            <a:off x="7620000" y="2092325"/>
            <a:ext cx="67191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Fringe</a:t>
            </a:r>
          </a:p>
        </p:txBody>
      </p:sp>
      <p:sp>
        <p:nvSpPr>
          <p:cNvPr id="2154" name="Shape 2154"/>
          <p:cNvSpPr/>
          <p:nvPr/>
        </p:nvSpPr>
        <p:spPr>
          <a:xfrm>
            <a:off x="8769350" y="25082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7C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55" name="Shape 2155"/>
          <p:cNvSpPr/>
          <p:nvPr/>
        </p:nvSpPr>
        <p:spPr>
          <a:xfrm>
            <a:off x="7620000" y="2432050"/>
            <a:ext cx="8150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Current</a:t>
            </a:r>
          </a:p>
        </p:txBody>
      </p:sp>
      <p:sp>
        <p:nvSpPr>
          <p:cNvPr id="2156" name="Shape 2156"/>
          <p:cNvSpPr/>
          <p:nvPr/>
        </p:nvSpPr>
        <p:spPr>
          <a:xfrm>
            <a:off x="8769350" y="28479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57" name="Shape 2157"/>
          <p:cNvSpPr/>
          <p:nvPr/>
        </p:nvSpPr>
        <p:spPr>
          <a:xfrm>
            <a:off x="7620000" y="2771775"/>
            <a:ext cx="71566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Visible</a:t>
            </a:r>
          </a:p>
        </p:txBody>
      </p:sp>
      <p:sp>
        <p:nvSpPr>
          <p:cNvPr id="2158" name="Shape 2158"/>
          <p:cNvSpPr/>
          <p:nvPr/>
        </p:nvSpPr>
        <p:spPr>
          <a:xfrm>
            <a:off x="8769350" y="31877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59" name="Shape 2159"/>
          <p:cNvSpPr/>
          <p:nvPr/>
        </p:nvSpPr>
        <p:spPr>
          <a:xfrm>
            <a:off x="7620000" y="3111500"/>
            <a:ext cx="5229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Goal</a:t>
            </a:r>
          </a:p>
        </p:txBody>
      </p:sp>
      <p:sp>
        <p:nvSpPr>
          <p:cNvPr id="2160" name="Shape 2160"/>
          <p:cNvSpPr/>
          <p:nvPr/>
        </p:nvSpPr>
        <p:spPr>
          <a:xfrm>
            <a:off x="3429000" y="158591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</a:t>
            </a:r>
          </a:p>
        </p:txBody>
      </p:sp>
      <p:sp>
        <p:nvSpPr>
          <p:cNvPr id="2161" name="Shape 2161"/>
          <p:cNvSpPr/>
          <p:nvPr/>
        </p:nvSpPr>
        <p:spPr>
          <a:xfrm>
            <a:off x="25146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</a:t>
            </a:r>
          </a:p>
        </p:txBody>
      </p:sp>
      <p:sp>
        <p:nvSpPr>
          <p:cNvPr id="2162" name="Shape 2162"/>
          <p:cNvSpPr/>
          <p:nvPr/>
        </p:nvSpPr>
        <p:spPr>
          <a:xfrm>
            <a:off x="43434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</a:t>
            </a:r>
          </a:p>
        </p:txBody>
      </p:sp>
      <p:sp>
        <p:nvSpPr>
          <p:cNvPr id="2163" name="Shape 2163"/>
          <p:cNvSpPr/>
          <p:nvPr/>
        </p:nvSpPr>
        <p:spPr>
          <a:xfrm>
            <a:off x="1752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4</a:t>
            </a:r>
          </a:p>
        </p:txBody>
      </p:sp>
      <p:sp>
        <p:nvSpPr>
          <p:cNvPr id="2164" name="Shape 2164"/>
          <p:cNvSpPr/>
          <p:nvPr/>
        </p:nvSpPr>
        <p:spPr>
          <a:xfrm>
            <a:off x="2895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5</a:t>
            </a:r>
          </a:p>
        </p:txBody>
      </p:sp>
      <p:sp>
        <p:nvSpPr>
          <p:cNvPr id="2165" name="Shape 2165"/>
          <p:cNvSpPr/>
          <p:nvPr/>
        </p:nvSpPr>
        <p:spPr>
          <a:xfrm>
            <a:off x="4038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6</a:t>
            </a:r>
          </a:p>
        </p:txBody>
      </p:sp>
      <p:sp>
        <p:nvSpPr>
          <p:cNvPr id="2166" name="Shape 2166"/>
          <p:cNvSpPr/>
          <p:nvPr/>
        </p:nvSpPr>
        <p:spPr>
          <a:xfrm>
            <a:off x="5105400" y="353695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7</a:t>
            </a:r>
          </a:p>
        </p:txBody>
      </p:sp>
      <p:sp>
        <p:nvSpPr>
          <p:cNvPr id="2167" name="Shape 2167"/>
          <p:cNvSpPr/>
          <p:nvPr/>
        </p:nvSpPr>
        <p:spPr>
          <a:xfrm>
            <a:off x="9906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8</a:t>
            </a:r>
          </a:p>
        </p:txBody>
      </p:sp>
      <p:sp>
        <p:nvSpPr>
          <p:cNvPr id="2168" name="Shape 2168"/>
          <p:cNvSpPr/>
          <p:nvPr/>
        </p:nvSpPr>
        <p:spPr>
          <a:xfrm>
            <a:off x="16764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9</a:t>
            </a:r>
          </a:p>
        </p:txBody>
      </p:sp>
      <p:sp>
        <p:nvSpPr>
          <p:cNvPr id="2169" name="Shape 2169"/>
          <p:cNvSpPr/>
          <p:nvPr/>
        </p:nvSpPr>
        <p:spPr>
          <a:xfrm>
            <a:off x="23622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10</a:t>
            </a:r>
          </a:p>
        </p:txBody>
      </p:sp>
      <p:sp>
        <p:nvSpPr>
          <p:cNvPr id="2170" name="Shape 2170"/>
          <p:cNvSpPr/>
          <p:nvPr/>
        </p:nvSpPr>
        <p:spPr>
          <a:xfrm>
            <a:off x="3048000" y="4510087"/>
            <a:ext cx="247105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11</a:t>
            </a:r>
          </a:p>
        </p:txBody>
      </p:sp>
      <p:sp>
        <p:nvSpPr>
          <p:cNvPr id="2171" name="Shape 2171"/>
          <p:cNvSpPr/>
          <p:nvPr/>
        </p:nvSpPr>
        <p:spPr>
          <a:xfrm>
            <a:off x="37338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12</a:t>
            </a:r>
          </a:p>
        </p:txBody>
      </p:sp>
      <p:sp>
        <p:nvSpPr>
          <p:cNvPr id="2172" name="Shape 2172"/>
          <p:cNvSpPr/>
          <p:nvPr/>
        </p:nvSpPr>
        <p:spPr>
          <a:xfrm>
            <a:off x="44196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13</a:t>
            </a:r>
          </a:p>
        </p:txBody>
      </p:sp>
      <p:sp>
        <p:nvSpPr>
          <p:cNvPr id="2173" name="Shape 2173"/>
          <p:cNvSpPr/>
          <p:nvPr/>
        </p:nvSpPr>
        <p:spPr>
          <a:xfrm>
            <a:off x="51054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14</a:t>
            </a:r>
          </a:p>
        </p:txBody>
      </p:sp>
      <p:sp>
        <p:nvSpPr>
          <p:cNvPr id="2174" name="Shape 2174"/>
          <p:cNvSpPr/>
          <p:nvPr/>
        </p:nvSpPr>
        <p:spPr>
          <a:xfrm>
            <a:off x="58674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15</a:t>
            </a:r>
          </a:p>
        </p:txBody>
      </p:sp>
      <p:sp>
        <p:nvSpPr>
          <p:cNvPr id="2175" name="Shape 2175"/>
          <p:cNvSpPr/>
          <p:nvPr/>
        </p:nvSpPr>
        <p:spPr>
          <a:xfrm>
            <a:off x="510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</a:t>
            </a:r>
          </a:p>
        </p:txBody>
      </p:sp>
      <p:sp>
        <p:nvSpPr>
          <p:cNvPr id="2176" name="Shape 2176"/>
          <p:cNvSpPr/>
          <p:nvPr/>
        </p:nvSpPr>
        <p:spPr>
          <a:xfrm>
            <a:off x="891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17</a:t>
            </a:r>
          </a:p>
        </p:txBody>
      </p:sp>
      <p:sp>
        <p:nvSpPr>
          <p:cNvPr id="2177" name="Shape 2177"/>
          <p:cNvSpPr/>
          <p:nvPr/>
        </p:nvSpPr>
        <p:spPr>
          <a:xfrm>
            <a:off x="1348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18</a:t>
            </a:r>
          </a:p>
        </p:txBody>
      </p:sp>
      <p:sp>
        <p:nvSpPr>
          <p:cNvPr id="2178" name="Shape 2178"/>
          <p:cNvSpPr/>
          <p:nvPr/>
        </p:nvSpPr>
        <p:spPr>
          <a:xfrm>
            <a:off x="1729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19</a:t>
            </a:r>
          </a:p>
        </p:txBody>
      </p:sp>
      <p:sp>
        <p:nvSpPr>
          <p:cNvPr id="2179" name="Shape 2179"/>
          <p:cNvSpPr/>
          <p:nvPr/>
        </p:nvSpPr>
        <p:spPr>
          <a:xfrm>
            <a:off x="21869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</a:t>
            </a:r>
          </a:p>
        </p:txBody>
      </p:sp>
      <p:sp>
        <p:nvSpPr>
          <p:cNvPr id="2180" name="Shape 2180"/>
          <p:cNvSpPr/>
          <p:nvPr/>
        </p:nvSpPr>
        <p:spPr>
          <a:xfrm>
            <a:off x="2644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</a:t>
            </a:r>
          </a:p>
        </p:txBody>
      </p:sp>
      <p:sp>
        <p:nvSpPr>
          <p:cNvPr id="2181" name="Shape 2181"/>
          <p:cNvSpPr/>
          <p:nvPr/>
        </p:nvSpPr>
        <p:spPr>
          <a:xfrm>
            <a:off x="3025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22</a:t>
            </a:r>
          </a:p>
        </p:txBody>
      </p:sp>
      <p:sp>
        <p:nvSpPr>
          <p:cNvPr id="2182" name="Shape 2182"/>
          <p:cNvSpPr/>
          <p:nvPr/>
        </p:nvSpPr>
        <p:spPr>
          <a:xfrm>
            <a:off x="34823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23</a:t>
            </a:r>
          </a:p>
        </p:txBody>
      </p:sp>
      <p:sp>
        <p:nvSpPr>
          <p:cNvPr id="2183" name="Shape 2183"/>
          <p:cNvSpPr/>
          <p:nvPr/>
        </p:nvSpPr>
        <p:spPr>
          <a:xfrm>
            <a:off x="3939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24</a:t>
            </a:r>
          </a:p>
        </p:txBody>
      </p:sp>
      <p:sp>
        <p:nvSpPr>
          <p:cNvPr id="2184" name="Shape 2184"/>
          <p:cNvSpPr/>
          <p:nvPr/>
        </p:nvSpPr>
        <p:spPr>
          <a:xfrm>
            <a:off x="4396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25</a:t>
            </a:r>
          </a:p>
        </p:txBody>
      </p:sp>
      <p:sp>
        <p:nvSpPr>
          <p:cNvPr id="2185" name="Shape 2185"/>
          <p:cNvSpPr/>
          <p:nvPr/>
        </p:nvSpPr>
        <p:spPr>
          <a:xfrm>
            <a:off x="4777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26</a:t>
            </a:r>
          </a:p>
        </p:txBody>
      </p:sp>
      <p:sp>
        <p:nvSpPr>
          <p:cNvPr id="2186" name="Shape 2186"/>
          <p:cNvSpPr/>
          <p:nvPr/>
        </p:nvSpPr>
        <p:spPr>
          <a:xfrm>
            <a:off x="52349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27</a:t>
            </a:r>
          </a:p>
        </p:txBody>
      </p:sp>
      <p:sp>
        <p:nvSpPr>
          <p:cNvPr id="2187" name="Shape 2187"/>
          <p:cNvSpPr/>
          <p:nvPr/>
        </p:nvSpPr>
        <p:spPr>
          <a:xfrm>
            <a:off x="5692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28</a:t>
            </a:r>
          </a:p>
        </p:txBody>
      </p:sp>
      <p:sp>
        <p:nvSpPr>
          <p:cNvPr id="2188" name="Shape 2188"/>
          <p:cNvSpPr/>
          <p:nvPr/>
        </p:nvSpPr>
        <p:spPr>
          <a:xfrm>
            <a:off x="6073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29</a:t>
            </a:r>
          </a:p>
        </p:txBody>
      </p:sp>
      <p:sp>
        <p:nvSpPr>
          <p:cNvPr id="2189" name="Shape 2189"/>
          <p:cNvSpPr/>
          <p:nvPr/>
        </p:nvSpPr>
        <p:spPr>
          <a:xfrm>
            <a:off x="65303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30</a:t>
            </a:r>
          </a:p>
        </p:txBody>
      </p:sp>
      <p:sp>
        <p:nvSpPr>
          <p:cNvPr id="2190" name="Shape 2190"/>
          <p:cNvSpPr/>
          <p:nvPr/>
        </p:nvSpPr>
        <p:spPr>
          <a:xfrm>
            <a:off x="6987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</a:t>
            </a:r>
          </a:p>
        </p:txBody>
      </p:sp>
      <p:sp>
        <p:nvSpPr>
          <p:cNvPr id="2191" name="Shape 2191"/>
          <p:cNvSpPr/>
          <p:nvPr/>
        </p:nvSpPr>
        <p:spPr>
          <a:xfrm>
            <a:off x="898525" y="6354762"/>
            <a:ext cx="5924352" cy="298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>
              <a:buClr>
                <a:srgbClr val="FBFA00"/>
              </a:buClr>
              <a:buFont typeface="Arial"/>
              <a:defRPr sz="1800">
                <a:uFillTx/>
              </a:defRPr>
            </a:pP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rPr>
              <a:t>Fringe: [15,16,17,18,19,20,21,22,23,24,25,26,27,28,29] </a:t>
            </a:r>
            <a:r>
              <a:rPr sz="16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+mj-lt"/>
                <a:ea typeface="+mj-ea"/>
                <a:cs typeface="+mj-cs"/>
                <a:sym typeface="Arial"/>
              </a:rPr>
              <a:t>+ [30,31]</a:t>
            </a:r>
          </a:p>
        </p:txBody>
      </p:sp>
      <p:sp>
        <p:nvSpPr>
          <p:cNvPr id="2192" name="Shape 219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Shape 2194"/>
          <p:cNvSpPr/>
          <p:nvPr/>
        </p:nvSpPr>
        <p:spPr>
          <a:xfrm>
            <a:off x="0" y="1371600"/>
            <a:ext cx="7620000" cy="5549900"/>
          </a:xfrm>
          <a:prstGeom prst="rect">
            <a:avLst/>
          </a:prstGeom>
          <a:solidFill>
            <a:srgbClr val="00D5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95" name="Shape 219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Breadth-First Snapshot 16</a:t>
            </a:r>
          </a:p>
        </p:txBody>
      </p:sp>
      <p:sp>
        <p:nvSpPr>
          <p:cNvPr id="2196" name="Shape 219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197" name="Shape 2197"/>
          <p:cNvSpPr/>
          <p:nvPr/>
        </p:nvSpPr>
        <p:spPr>
          <a:xfrm>
            <a:off x="8769350" y="1489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1116D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198" name="Shape 2198"/>
          <p:cNvSpPr/>
          <p:nvPr/>
        </p:nvSpPr>
        <p:spPr>
          <a:xfrm flipV="1">
            <a:off x="2209800" y="27432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99" name="Shape 2199"/>
          <p:cNvSpPr/>
          <p:nvPr/>
        </p:nvSpPr>
        <p:spPr>
          <a:xfrm flipV="1">
            <a:off x="1447800" y="37338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00" name="Shape 2200"/>
          <p:cNvSpPr/>
          <p:nvPr/>
        </p:nvSpPr>
        <p:spPr>
          <a:xfrm flipV="1">
            <a:off x="685800" y="47244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01" name="Shape 2201"/>
          <p:cNvSpPr/>
          <p:nvPr/>
        </p:nvSpPr>
        <p:spPr>
          <a:xfrm>
            <a:off x="38862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02" name="Shape 2202"/>
          <p:cNvSpPr/>
          <p:nvPr/>
        </p:nvSpPr>
        <p:spPr>
          <a:xfrm flipH="1">
            <a:off x="29718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03" name="Shape 2203"/>
          <p:cNvSpPr/>
          <p:nvPr/>
        </p:nvSpPr>
        <p:spPr>
          <a:xfrm>
            <a:off x="4800600" y="2819400"/>
            <a:ext cx="6096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04" name="Shape 2204"/>
          <p:cNvSpPr/>
          <p:nvPr/>
        </p:nvSpPr>
        <p:spPr>
          <a:xfrm>
            <a:off x="5562600" y="3733800"/>
            <a:ext cx="6858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05" name="Shape 2205"/>
          <p:cNvSpPr/>
          <p:nvPr/>
        </p:nvSpPr>
        <p:spPr>
          <a:xfrm>
            <a:off x="6324600" y="4724400"/>
            <a:ext cx="6858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06" name="Shape 2206"/>
          <p:cNvSpPr/>
          <p:nvPr/>
        </p:nvSpPr>
        <p:spPr>
          <a:xfrm>
            <a:off x="29718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07" name="Shape 2207"/>
          <p:cNvSpPr/>
          <p:nvPr/>
        </p:nvSpPr>
        <p:spPr>
          <a:xfrm flipH="1">
            <a:off x="44196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08" name="Shape 2208"/>
          <p:cNvSpPr/>
          <p:nvPr/>
        </p:nvSpPr>
        <p:spPr>
          <a:xfrm flipH="1">
            <a:off x="2057400" y="38100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09" name="Shape 2209"/>
          <p:cNvSpPr/>
          <p:nvPr/>
        </p:nvSpPr>
        <p:spPr>
          <a:xfrm flipH="1">
            <a:off x="2819400" y="38100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10" name="Shape 2210"/>
          <p:cNvSpPr/>
          <p:nvPr/>
        </p:nvSpPr>
        <p:spPr>
          <a:xfrm>
            <a:off x="3352800" y="38100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11" name="Shape 2211"/>
          <p:cNvSpPr/>
          <p:nvPr/>
        </p:nvSpPr>
        <p:spPr>
          <a:xfrm flipH="1">
            <a:off x="4191000" y="38100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12" name="Shape 2212"/>
          <p:cNvSpPr/>
          <p:nvPr/>
        </p:nvSpPr>
        <p:spPr>
          <a:xfrm>
            <a:off x="4419600" y="38100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13" name="Shape 2213"/>
          <p:cNvSpPr/>
          <p:nvPr/>
        </p:nvSpPr>
        <p:spPr>
          <a:xfrm>
            <a:off x="5486400" y="3733800"/>
            <a:ext cx="762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14" name="Shape 2214"/>
          <p:cNvSpPr/>
          <p:nvPr/>
        </p:nvSpPr>
        <p:spPr>
          <a:xfrm flipH="1">
            <a:off x="1066800" y="4800600"/>
            <a:ext cx="3048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15" name="Shape 2215"/>
          <p:cNvSpPr/>
          <p:nvPr/>
        </p:nvSpPr>
        <p:spPr>
          <a:xfrm flipH="1">
            <a:off x="1524000" y="4800600"/>
            <a:ext cx="4572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16" name="Shape 2216"/>
          <p:cNvSpPr/>
          <p:nvPr/>
        </p:nvSpPr>
        <p:spPr>
          <a:xfrm flipH="1">
            <a:off x="1905000" y="4800600"/>
            <a:ext cx="1524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17" name="Shape 2217"/>
          <p:cNvSpPr/>
          <p:nvPr/>
        </p:nvSpPr>
        <p:spPr>
          <a:xfrm flipH="1">
            <a:off x="2362200" y="4724400"/>
            <a:ext cx="3810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18" name="Shape 2218"/>
          <p:cNvSpPr/>
          <p:nvPr/>
        </p:nvSpPr>
        <p:spPr>
          <a:xfrm flipH="1">
            <a:off x="2743200" y="48006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19" name="Shape 2219"/>
          <p:cNvSpPr/>
          <p:nvPr/>
        </p:nvSpPr>
        <p:spPr>
          <a:xfrm flipH="1">
            <a:off x="3200400" y="48006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20" name="Shape 2220"/>
          <p:cNvSpPr/>
          <p:nvPr/>
        </p:nvSpPr>
        <p:spPr>
          <a:xfrm>
            <a:off x="3505200" y="48006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21" name="Shape 2221"/>
          <p:cNvSpPr/>
          <p:nvPr/>
        </p:nvSpPr>
        <p:spPr>
          <a:xfrm flipH="1">
            <a:off x="4038600" y="48006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22" name="Shape 2222"/>
          <p:cNvSpPr/>
          <p:nvPr/>
        </p:nvSpPr>
        <p:spPr>
          <a:xfrm>
            <a:off x="4267200" y="4800600"/>
            <a:ext cx="2286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23" name="Shape 2223"/>
          <p:cNvSpPr/>
          <p:nvPr/>
        </p:nvSpPr>
        <p:spPr>
          <a:xfrm>
            <a:off x="4876800" y="4800600"/>
            <a:ext cx="1588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24" name="Shape 2224"/>
          <p:cNvSpPr/>
          <p:nvPr/>
        </p:nvSpPr>
        <p:spPr>
          <a:xfrm>
            <a:off x="4953000" y="48006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25" name="Shape 2225"/>
          <p:cNvSpPr/>
          <p:nvPr/>
        </p:nvSpPr>
        <p:spPr>
          <a:xfrm>
            <a:off x="5562600" y="48006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26" name="Shape 2226"/>
          <p:cNvSpPr/>
          <p:nvPr/>
        </p:nvSpPr>
        <p:spPr>
          <a:xfrm>
            <a:off x="5638800" y="4800600"/>
            <a:ext cx="533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27" name="Shape 2227"/>
          <p:cNvSpPr/>
          <p:nvPr/>
        </p:nvSpPr>
        <p:spPr>
          <a:xfrm>
            <a:off x="6248400" y="4800600"/>
            <a:ext cx="3048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28" name="Shape 2228"/>
          <p:cNvSpPr/>
          <p:nvPr/>
        </p:nvSpPr>
        <p:spPr>
          <a:xfrm flipH="1">
            <a:off x="69151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29" name="Shape 2229"/>
          <p:cNvSpPr/>
          <p:nvPr/>
        </p:nvSpPr>
        <p:spPr>
          <a:xfrm>
            <a:off x="887412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30" name="Shape 2230"/>
          <p:cNvSpPr/>
          <p:nvPr/>
        </p:nvSpPr>
        <p:spPr>
          <a:xfrm>
            <a:off x="1317625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31" name="Shape 2231"/>
          <p:cNvSpPr/>
          <p:nvPr/>
        </p:nvSpPr>
        <p:spPr>
          <a:xfrm>
            <a:off x="1747837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32" name="Shape 2232"/>
          <p:cNvSpPr/>
          <p:nvPr/>
        </p:nvSpPr>
        <p:spPr>
          <a:xfrm>
            <a:off x="21780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33" name="Shape 2233"/>
          <p:cNvSpPr/>
          <p:nvPr/>
        </p:nvSpPr>
        <p:spPr>
          <a:xfrm>
            <a:off x="26098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34" name="Shape 2234"/>
          <p:cNvSpPr/>
          <p:nvPr/>
        </p:nvSpPr>
        <p:spPr>
          <a:xfrm>
            <a:off x="3040062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35" name="Shape 2235"/>
          <p:cNvSpPr/>
          <p:nvPr/>
        </p:nvSpPr>
        <p:spPr>
          <a:xfrm>
            <a:off x="3470275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36" name="Shape 2236"/>
          <p:cNvSpPr/>
          <p:nvPr/>
        </p:nvSpPr>
        <p:spPr>
          <a:xfrm>
            <a:off x="3900487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76200">
            <a:solidFill>
              <a:srgbClr val="FF2734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37" name="Shape 2237"/>
          <p:cNvSpPr/>
          <p:nvPr/>
        </p:nvSpPr>
        <p:spPr>
          <a:xfrm>
            <a:off x="433070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38" name="Shape 2238"/>
          <p:cNvSpPr/>
          <p:nvPr/>
        </p:nvSpPr>
        <p:spPr>
          <a:xfrm>
            <a:off x="5192712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39" name="Shape 2239"/>
          <p:cNvSpPr/>
          <p:nvPr/>
        </p:nvSpPr>
        <p:spPr>
          <a:xfrm>
            <a:off x="6053137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40" name="Shape 2240"/>
          <p:cNvSpPr/>
          <p:nvPr/>
        </p:nvSpPr>
        <p:spPr>
          <a:xfrm>
            <a:off x="64833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41" name="Shape 2241"/>
          <p:cNvSpPr/>
          <p:nvPr/>
        </p:nvSpPr>
        <p:spPr>
          <a:xfrm>
            <a:off x="476250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42" name="Shape 2242"/>
          <p:cNvSpPr/>
          <p:nvPr/>
        </p:nvSpPr>
        <p:spPr>
          <a:xfrm>
            <a:off x="5622925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43" name="Shape 2243"/>
          <p:cNvSpPr/>
          <p:nvPr/>
        </p:nvSpPr>
        <p:spPr>
          <a:xfrm>
            <a:off x="45720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93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44" name="Shape 2244"/>
          <p:cNvSpPr/>
          <p:nvPr/>
        </p:nvSpPr>
        <p:spPr>
          <a:xfrm flipH="1">
            <a:off x="613410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45" name="Shape 2245"/>
          <p:cNvSpPr/>
          <p:nvPr/>
        </p:nvSpPr>
        <p:spPr>
          <a:xfrm>
            <a:off x="1920875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46" name="Shape 2246"/>
          <p:cNvSpPr/>
          <p:nvPr/>
        </p:nvSpPr>
        <p:spPr>
          <a:xfrm>
            <a:off x="262255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47" name="Shape 2247"/>
          <p:cNvSpPr/>
          <p:nvPr/>
        </p:nvSpPr>
        <p:spPr>
          <a:xfrm>
            <a:off x="4027487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48" name="Shape 2248"/>
          <p:cNvSpPr/>
          <p:nvPr/>
        </p:nvSpPr>
        <p:spPr>
          <a:xfrm>
            <a:off x="4729162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49" name="Shape 2249"/>
          <p:cNvSpPr/>
          <p:nvPr/>
        </p:nvSpPr>
        <p:spPr>
          <a:xfrm>
            <a:off x="5430837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50" name="Shape 2250"/>
          <p:cNvSpPr/>
          <p:nvPr/>
        </p:nvSpPr>
        <p:spPr>
          <a:xfrm>
            <a:off x="3324225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51" name="Shape 2251"/>
          <p:cNvSpPr/>
          <p:nvPr/>
        </p:nvSpPr>
        <p:spPr>
          <a:xfrm>
            <a:off x="121920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52" name="Shape 2252"/>
          <p:cNvSpPr/>
          <p:nvPr/>
        </p:nvSpPr>
        <p:spPr>
          <a:xfrm flipH="1">
            <a:off x="535305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53" name="Shape 2253"/>
          <p:cNvSpPr/>
          <p:nvPr/>
        </p:nvSpPr>
        <p:spPr>
          <a:xfrm>
            <a:off x="31242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54" name="Shape 2254"/>
          <p:cNvSpPr/>
          <p:nvPr/>
        </p:nvSpPr>
        <p:spPr>
          <a:xfrm>
            <a:off x="42291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55" name="Shape 2255"/>
          <p:cNvSpPr/>
          <p:nvPr/>
        </p:nvSpPr>
        <p:spPr>
          <a:xfrm>
            <a:off x="19812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56" name="Shape 2256"/>
          <p:cNvSpPr/>
          <p:nvPr/>
        </p:nvSpPr>
        <p:spPr>
          <a:xfrm flipH="1">
            <a:off x="4572000" y="25146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57" name="Shape 2257"/>
          <p:cNvSpPr/>
          <p:nvPr/>
        </p:nvSpPr>
        <p:spPr>
          <a:xfrm>
            <a:off x="2743200" y="25146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58" name="Shape 2258"/>
          <p:cNvSpPr/>
          <p:nvPr/>
        </p:nvSpPr>
        <p:spPr>
          <a:xfrm>
            <a:off x="3657600" y="1570037"/>
            <a:ext cx="304800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762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59" name="Shape 2259"/>
          <p:cNvSpPr/>
          <p:nvPr/>
        </p:nvSpPr>
        <p:spPr>
          <a:xfrm>
            <a:off x="7604125" y="1412875"/>
            <a:ext cx="6351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Initial</a:t>
            </a:r>
          </a:p>
        </p:txBody>
      </p:sp>
      <p:sp>
        <p:nvSpPr>
          <p:cNvPr id="2260" name="Shape 2260"/>
          <p:cNvSpPr/>
          <p:nvPr/>
        </p:nvSpPr>
        <p:spPr>
          <a:xfrm>
            <a:off x="8769350" y="1828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61" name="Shape 2261"/>
          <p:cNvSpPr/>
          <p:nvPr/>
        </p:nvSpPr>
        <p:spPr>
          <a:xfrm>
            <a:off x="7620000" y="1752600"/>
            <a:ext cx="73481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Visited</a:t>
            </a:r>
          </a:p>
        </p:txBody>
      </p:sp>
      <p:sp>
        <p:nvSpPr>
          <p:cNvPr id="2262" name="Shape 2262"/>
          <p:cNvSpPr/>
          <p:nvPr/>
        </p:nvSpPr>
        <p:spPr>
          <a:xfrm>
            <a:off x="8769350" y="216852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63" name="Shape 2263"/>
          <p:cNvSpPr/>
          <p:nvPr/>
        </p:nvSpPr>
        <p:spPr>
          <a:xfrm>
            <a:off x="7620000" y="2092325"/>
            <a:ext cx="67191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Fringe</a:t>
            </a:r>
          </a:p>
        </p:txBody>
      </p:sp>
      <p:sp>
        <p:nvSpPr>
          <p:cNvPr id="2264" name="Shape 2264"/>
          <p:cNvSpPr/>
          <p:nvPr/>
        </p:nvSpPr>
        <p:spPr>
          <a:xfrm>
            <a:off x="8769350" y="25082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7C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65" name="Shape 2265"/>
          <p:cNvSpPr/>
          <p:nvPr/>
        </p:nvSpPr>
        <p:spPr>
          <a:xfrm>
            <a:off x="7620000" y="2432050"/>
            <a:ext cx="8150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Current</a:t>
            </a:r>
          </a:p>
        </p:txBody>
      </p:sp>
      <p:sp>
        <p:nvSpPr>
          <p:cNvPr id="2266" name="Shape 2266"/>
          <p:cNvSpPr/>
          <p:nvPr/>
        </p:nvSpPr>
        <p:spPr>
          <a:xfrm>
            <a:off x="8769350" y="28479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67" name="Shape 2267"/>
          <p:cNvSpPr/>
          <p:nvPr/>
        </p:nvSpPr>
        <p:spPr>
          <a:xfrm>
            <a:off x="7620000" y="2771775"/>
            <a:ext cx="71566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Visible</a:t>
            </a:r>
          </a:p>
        </p:txBody>
      </p:sp>
      <p:sp>
        <p:nvSpPr>
          <p:cNvPr id="2268" name="Shape 2268"/>
          <p:cNvSpPr/>
          <p:nvPr/>
        </p:nvSpPr>
        <p:spPr>
          <a:xfrm>
            <a:off x="8769350" y="31877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269" name="Shape 2269"/>
          <p:cNvSpPr/>
          <p:nvPr/>
        </p:nvSpPr>
        <p:spPr>
          <a:xfrm>
            <a:off x="7620000" y="3111500"/>
            <a:ext cx="5229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Goal</a:t>
            </a:r>
          </a:p>
        </p:txBody>
      </p:sp>
      <p:sp>
        <p:nvSpPr>
          <p:cNvPr id="2270" name="Shape 2270"/>
          <p:cNvSpPr/>
          <p:nvPr/>
        </p:nvSpPr>
        <p:spPr>
          <a:xfrm>
            <a:off x="3429000" y="158591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</a:t>
            </a:r>
          </a:p>
        </p:txBody>
      </p:sp>
      <p:sp>
        <p:nvSpPr>
          <p:cNvPr id="2271" name="Shape 2271"/>
          <p:cNvSpPr/>
          <p:nvPr/>
        </p:nvSpPr>
        <p:spPr>
          <a:xfrm>
            <a:off x="25146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</a:t>
            </a:r>
          </a:p>
        </p:txBody>
      </p:sp>
      <p:sp>
        <p:nvSpPr>
          <p:cNvPr id="2272" name="Shape 2272"/>
          <p:cNvSpPr/>
          <p:nvPr/>
        </p:nvSpPr>
        <p:spPr>
          <a:xfrm>
            <a:off x="43434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</a:t>
            </a:r>
          </a:p>
        </p:txBody>
      </p:sp>
      <p:sp>
        <p:nvSpPr>
          <p:cNvPr id="2273" name="Shape 2273"/>
          <p:cNvSpPr/>
          <p:nvPr/>
        </p:nvSpPr>
        <p:spPr>
          <a:xfrm>
            <a:off x="1752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4</a:t>
            </a:r>
          </a:p>
        </p:txBody>
      </p:sp>
      <p:sp>
        <p:nvSpPr>
          <p:cNvPr id="2274" name="Shape 2274"/>
          <p:cNvSpPr/>
          <p:nvPr/>
        </p:nvSpPr>
        <p:spPr>
          <a:xfrm>
            <a:off x="2895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5</a:t>
            </a:r>
          </a:p>
        </p:txBody>
      </p:sp>
      <p:sp>
        <p:nvSpPr>
          <p:cNvPr id="2275" name="Shape 2275"/>
          <p:cNvSpPr/>
          <p:nvPr/>
        </p:nvSpPr>
        <p:spPr>
          <a:xfrm>
            <a:off x="4038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6</a:t>
            </a:r>
          </a:p>
        </p:txBody>
      </p:sp>
      <p:sp>
        <p:nvSpPr>
          <p:cNvPr id="2276" name="Shape 2276"/>
          <p:cNvSpPr/>
          <p:nvPr/>
        </p:nvSpPr>
        <p:spPr>
          <a:xfrm>
            <a:off x="5105400" y="353695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7</a:t>
            </a:r>
          </a:p>
        </p:txBody>
      </p:sp>
      <p:sp>
        <p:nvSpPr>
          <p:cNvPr id="2277" name="Shape 2277"/>
          <p:cNvSpPr/>
          <p:nvPr/>
        </p:nvSpPr>
        <p:spPr>
          <a:xfrm>
            <a:off x="9906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8</a:t>
            </a:r>
          </a:p>
        </p:txBody>
      </p:sp>
      <p:sp>
        <p:nvSpPr>
          <p:cNvPr id="2278" name="Shape 2278"/>
          <p:cNvSpPr/>
          <p:nvPr/>
        </p:nvSpPr>
        <p:spPr>
          <a:xfrm>
            <a:off x="16764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9</a:t>
            </a:r>
          </a:p>
        </p:txBody>
      </p:sp>
      <p:sp>
        <p:nvSpPr>
          <p:cNvPr id="2279" name="Shape 2279"/>
          <p:cNvSpPr/>
          <p:nvPr/>
        </p:nvSpPr>
        <p:spPr>
          <a:xfrm>
            <a:off x="23622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10</a:t>
            </a:r>
          </a:p>
        </p:txBody>
      </p:sp>
      <p:sp>
        <p:nvSpPr>
          <p:cNvPr id="2280" name="Shape 2280"/>
          <p:cNvSpPr/>
          <p:nvPr/>
        </p:nvSpPr>
        <p:spPr>
          <a:xfrm>
            <a:off x="3048000" y="4510087"/>
            <a:ext cx="247105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11</a:t>
            </a:r>
          </a:p>
        </p:txBody>
      </p:sp>
      <p:sp>
        <p:nvSpPr>
          <p:cNvPr id="2281" name="Shape 2281"/>
          <p:cNvSpPr/>
          <p:nvPr/>
        </p:nvSpPr>
        <p:spPr>
          <a:xfrm>
            <a:off x="37338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12</a:t>
            </a:r>
          </a:p>
        </p:txBody>
      </p:sp>
      <p:sp>
        <p:nvSpPr>
          <p:cNvPr id="2282" name="Shape 2282"/>
          <p:cNvSpPr/>
          <p:nvPr/>
        </p:nvSpPr>
        <p:spPr>
          <a:xfrm>
            <a:off x="44196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13</a:t>
            </a:r>
          </a:p>
        </p:txBody>
      </p:sp>
      <p:sp>
        <p:nvSpPr>
          <p:cNvPr id="2283" name="Shape 2283"/>
          <p:cNvSpPr/>
          <p:nvPr/>
        </p:nvSpPr>
        <p:spPr>
          <a:xfrm>
            <a:off x="51054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14</a:t>
            </a:r>
          </a:p>
        </p:txBody>
      </p:sp>
      <p:sp>
        <p:nvSpPr>
          <p:cNvPr id="2284" name="Shape 2284"/>
          <p:cNvSpPr/>
          <p:nvPr/>
        </p:nvSpPr>
        <p:spPr>
          <a:xfrm>
            <a:off x="58674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15</a:t>
            </a:r>
          </a:p>
        </p:txBody>
      </p:sp>
      <p:sp>
        <p:nvSpPr>
          <p:cNvPr id="2285" name="Shape 2285"/>
          <p:cNvSpPr/>
          <p:nvPr/>
        </p:nvSpPr>
        <p:spPr>
          <a:xfrm>
            <a:off x="510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</a:t>
            </a:r>
          </a:p>
        </p:txBody>
      </p:sp>
      <p:sp>
        <p:nvSpPr>
          <p:cNvPr id="2286" name="Shape 2286"/>
          <p:cNvSpPr/>
          <p:nvPr/>
        </p:nvSpPr>
        <p:spPr>
          <a:xfrm>
            <a:off x="891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17</a:t>
            </a:r>
          </a:p>
        </p:txBody>
      </p:sp>
      <p:sp>
        <p:nvSpPr>
          <p:cNvPr id="2287" name="Shape 2287"/>
          <p:cNvSpPr/>
          <p:nvPr/>
        </p:nvSpPr>
        <p:spPr>
          <a:xfrm>
            <a:off x="1348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18</a:t>
            </a:r>
          </a:p>
        </p:txBody>
      </p:sp>
      <p:sp>
        <p:nvSpPr>
          <p:cNvPr id="2288" name="Shape 2288"/>
          <p:cNvSpPr/>
          <p:nvPr/>
        </p:nvSpPr>
        <p:spPr>
          <a:xfrm>
            <a:off x="1729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19</a:t>
            </a:r>
          </a:p>
        </p:txBody>
      </p:sp>
      <p:sp>
        <p:nvSpPr>
          <p:cNvPr id="2289" name="Shape 2289"/>
          <p:cNvSpPr/>
          <p:nvPr/>
        </p:nvSpPr>
        <p:spPr>
          <a:xfrm>
            <a:off x="21869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</a:t>
            </a:r>
          </a:p>
        </p:txBody>
      </p:sp>
      <p:sp>
        <p:nvSpPr>
          <p:cNvPr id="2290" name="Shape 2290"/>
          <p:cNvSpPr/>
          <p:nvPr/>
        </p:nvSpPr>
        <p:spPr>
          <a:xfrm>
            <a:off x="2644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</a:t>
            </a:r>
          </a:p>
        </p:txBody>
      </p:sp>
      <p:sp>
        <p:nvSpPr>
          <p:cNvPr id="2291" name="Shape 2291"/>
          <p:cNvSpPr/>
          <p:nvPr/>
        </p:nvSpPr>
        <p:spPr>
          <a:xfrm>
            <a:off x="3025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22</a:t>
            </a:r>
          </a:p>
        </p:txBody>
      </p:sp>
      <p:sp>
        <p:nvSpPr>
          <p:cNvPr id="2292" name="Shape 2292"/>
          <p:cNvSpPr/>
          <p:nvPr/>
        </p:nvSpPr>
        <p:spPr>
          <a:xfrm>
            <a:off x="34823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23</a:t>
            </a:r>
          </a:p>
        </p:txBody>
      </p:sp>
      <p:sp>
        <p:nvSpPr>
          <p:cNvPr id="2293" name="Shape 2293"/>
          <p:cNvSpPr/>
          <p:nvPr/>
        </p:nvSpPr>
        <p:spPr>
          <a:xfrm>
            <a:off x="3939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24</a:t>
            </a:r>
          </a:p>
        </p:txBody>
      </p:sp>
      <p:sp>
        <p:nvSpPr>
          <p:cNvPr id="2294" name="Shape 2294"/>
          <p:cNvSpPr/>
          <p:nvPr/>
        </p:nvSpPr>
        <p:spPr>
          <a:xfrm>
            <a:off x="4396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25</a:t>
            </a:r>
          </a:p>
        </p:txBody>
      </p:sp>
      <p:sp>
        <p:nvSpPr>
          <p:cNvPr id="2295" name="Shape 2295"/>
          <p:cNvSpPr/>
          <p:nvPr/>
        </p:nvSpPr>
        <p:spPr>
          <a:xfrm>
            <a:off x="4777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26</a:t>
            </a:r>
          </a:p>
        </p:txBody>
      </p:sp>
      <p:sp>
        <p:nvSpPr>
          <p:cNvPr id="2296" name="Shape 2296"/>
          <p:cNvSpPr/>
          <p:nvPr/>
        </p:nvSpPr>
        <p:spPr>
          <a:xfrm>
            <a:off x="52349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27</a:t>
            </a:r>
          </a:p>
        </p:txBody>
      </p:sp>
      <p:sp>
        <p:nvSpPr>
          <p:cNvPr id="2297" name="Shape 2297"/>
          <p:cNvSpPr/>
          <p:nvPr/>
        </p:nvSpPr>
        <p:spPr>
          <a:xfrm>
            <a:off x="5692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28</a:t>
            </a:r>
          </a:p>
        </p:txBody>
      </p:sp>
      <p:sp>
        <p:nvSpPr>
          <p:cNvPr id="2298" name="Shape 2298"/>
          <p:cNvSpPr/>
          <p:nvPr/>
        </p:nvSpPr>
        <p:spPr>
          <a:xfrm>
            <a:off x="6073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29</a:t>
            </a:r>
          </a:p>
        </p:txBody>
      </p:sp>
      <p:sp>
        <p:nvSpPr>
          <p:cNvPr id="2299" name="Shape 2299"/>
          <p:cNvSpPr/>
          <p:nvPr/>
        </p:nvSpPr>
        <p:spPr>
          <a:xfrm>
            <a:off x="65303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30</a:t>
            </a:r>
          </a:p>
        </p:txBody>
      </p:sp>
      <p:sp>
        <p:nvSpPr>
          <p:cNvPr id="2300" name="Shape 2300"/>
          <p:cNvSpPr/>
          <p:nvPr/>
        </p:nvSpPr>
        <p:spPr>
          <a:xfrm>
            <a:off x="6987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</a:t>
            </a:r>
          </a:p>
        </p:txBody>
      </p:sp>
      <p:sp>
        <p:nvSpPr>
          <p:cNvPr id="2301" name="Shape 2301"/>
          <p:cNvSpPr/>
          <p:nvPr/>
        </p:nvSpPr>
        <p:spPr>
          <a:xfrm>
            <a:off x="2498725" y="6316662"/>
            <a:ext cx="5127824" cy="298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BFA00"/>
              </a:buClr>
              <a:buFont typeface="Arial"/>
              <a:defRPr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</a:rPr>
              <a:t>Fringe: [17,18,19,20,21,22,23,24,25,26,27,28,29,30,31] </a:t>
            </a:r>
          </a:p>
        </p:txBody>
      </p:sp>
      <p:sp>
        <p:nvSpPr>
          <p:cNvPr id="2302" name="Shape 230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Shape 2304"/>
          <p:cNvSpPr/>
          <p:nvPr/>
        </p:nvSpPr>
        <p:spPr>
          <a:xfrm>
            <a:off x="0" y="1371600"/>
            <a:ext cx="7620000" cy="5537200"/>
          </a:xfrm>
          <a:prstGeom prst="rect">
            <a:avLst/>
          </a:prstGeom>
          <a:solidFill>
            <a:srgbClr val="00D5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305" name="Shape 230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Breadth-First Snapshot 17</a:t>
            </a:r>
          </a:p>
        </p:txBody>
      </p:sp>
      <p:sp>
        <p:nvSpPr>
          <p:cNvPr id="2306" name="Shape 230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307" name="Shape 2307"/>
          <p:cNvSpPr/>
          <p:nvPr/>
        </p:nvSpPr>
        <p:spPr>
          <a:xfrm>
            <a:off x="8769350" y="1489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1116D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308" name="Shape 2308"/>
          <p:cNvSpPr/>
          <p:nvPr/>
        </p:nvSpPr>
        <p:spPr>
          <a:xfrm flipV="1">
            <a:off x="2209800" y="27432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09" name="Shape 2309"/>
          <p:cNvSpPr/>
          <p:nvPr/>
        </p:nvSpPr>
        <p:spPr>
          <a:xfrm flipV="1">
            <a:off x="1447800" y="37338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10" name="Shape 2310"/>
          <p:cNvSpPr/>
          <p:nvPr/>
        </p:nvSpPr>
        <p:spPr>
          <a:xfrm flipV="1">
            <a:off x="685800" y="47244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11" name="Shape 2311"/>
          <p:cNvSpPr/>
          <p:nvPr/>
        </p:nvSpPr>
        <p:spPr>
          <a:xfrm>
            <a:off x="38862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12" name="Shape 2312"/>
          <p:cNvSpPr/>
          <p:nvPr/>
        </p:nvSpPr>
        <p:spPr>
          <a:xfrm flipH="1">
            <a:off x="29718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13" name="Shape 2313"/>
          <p:cNvSpPr/>
          <p:nvPr/>
        </p:nvSpPr>
        <p:spPr>
          <a:xfrm>
            <a:off x="4800600" y="2819400"/>
            <a:ext cx="6096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14" name="Shape 2314"/>
          <p:cNvSpPr/>
          <p:nvPr/>
        </p:nvSpPr>
        <p:spPr>
          <a:xfrm>
            <a:off x="5562600" y="3733800"/>
            <a:ext cx="6858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15" name="Shape 2315"/>
          <p:cNvSpPr/>
          <p:nvPr/>
        </p:nvSpPr>
        <p:spPr>
          <a:xfrm>
            <a:off x="6324600" y="4724400"/>
            <a:ext cx="6858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16" name="Shape 2316"/>
          <p:cNvSpPr/>
          <p:nvPr/>
        </p:nvSpPr>
        <p:spPr>
          <a:xfrm>
            <a:off x="29718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17" name="Shape 2317"/>
          <p:cNvSpPr/>
          <p:nvPr/>
        </p:nvSpPr>
        <p:spPr>
          <a:xfrm flipH="1">
            <a:off x="44196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18" name="Shape 2318"/>
          <p:cNvSpPr/>
          <p:nvPr/>
        </p:nvSpPr>
        <p:spPr>
          <a:xfrm flipH="1">
            <a:off x="2057400" y="38100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19" name="Shape 2319"/>
          <p:cNvSpPr/>
          <p:nvPr/>
        </p:nvSpPr>
        <p:spPr>
          <a:xfrm flipH="1">
            <a:off x="2819400" y="38100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20" name="Shape 2320"/>
          <p:cNvSpPr/>
          <p:nvPr/>
        </p:nvSpPr>
        <p:spPr>
          <a:xfrm>
            <a:off x="3352800" y="38100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21" name="Shape 2321"/>
          <p:cNvSpPr/>
          <p:nvPr/>
        </p:nvSpPr>
        <p:spPr>
          <a:xfrm flipH="1">
            <a:off x="4191000" y="38100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22" name="Shape 2322"/>
          <p:cNvSpPr/>
          <p:nvPr/>
        </p:nvSpPr>
        <p:spPr>
          <a:xfrm>
            <a:off x="4419600" y="38100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23" name="Shape 2323"/>
          <p:cNvSpPr/>
          <p:nvPr/>
        </p:nvSpPr>
        <p:spPr>
          <a:xfrm>
            <a:off x="5486400" y="3733800"/>
            <a:ext cx="762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24" name="Shape 2324"/>
          <p:cNvSpPr/>
          <p:nvPr/>
        </p:nvSpPr>
        <p:spPr>
          <a:xfrm flipH="1">
            <a:off x="1066800" y="4800600"/>
            <a:ext cx="3048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25" name="Shape 2325"/>
          <p:cNvSpPr/>
          <p:nvPr/>
        </p:nvSpPr>
        <p:spPr>
          <a:xfrm flipH="1">
            <a:off x="1524000" y="4800600"/>
            <a:ext cx="4572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26" name="Shape 2326"/>
          <p:cNvSpPr/>
          <p:nvPr/>
        </p:nvSpPr>
        <p:spPr>
          <a:xfrm flipH="1">
            <a:off x="1905000" y="4800600"/>
            <a:ext cx="1524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27" name="Shape 2327"/>
          <p:cNvSpPr/>
          <p:nvPr/>
        </p:nvSpPr>
        <p:spPr>
          <a:xfrm flipH="1">
            <a:off x="2362200" y="4724400"/>
            <a:ext cx="3810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28" name="Shape 2328"/>
          <p:cNvSpPr/>
          <p:nvPr/>
        </p:nvSpPr>
        <p:spPr>
          <a:xfrm flipH="1">
            <a:off x="2743200" y="48006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29" name="Shape 2329"/>
          <p:cNvSpPr/>
          <p:nvPr/>
        </p:nvSpPr>
        <p:spPr>
          <a:xfrm flipH="1">
            <a:off x="3200400" y="48006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30" name="Shape 2330"/>
          <p:cNvSpPr/>
          <p:nvPr/>
        </p:nvSpPr>
        <p:spPr>
          <a:xfrm>
            <a:off x="3505200" y="48006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31" name="Shape 2331"/>
          <p:cNvSpPr/>
          <p:nvPr/>
        </p:nvSpPr>
        <p:spPr>
          <a:xfrm flipH="1">
            <a:off x="4038600" y="48006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32" name="Shape 2332"/>
          <p:cNvSpPr/>
          <p:nvPr/>
        </p:nvSpPr>
        <p:spPr>
          <a:xfrm>
            <a:off x="4267200" y="4800600"/>
            <a:ext cx="2286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33" name="Shape 2333"/>
          <p:cNvSpPr/>
          <p:nvPr/>
        </p:nvSpPr>
        <p:spPr>
          <a:xfrm>
            <a:off x="4876800" y="4800600"/>
            <a:ext cx="1588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34" name="Shape 2334"/>
          <p:cNvSpPr/>
          <p:nvPr/>
        </p:nvSpPr>
        <p:spPr>
          <a:xfrm>
            <a:off x="4953000" y="48006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35" name="Shape 2335"/>
          <p:cNvSpPr/>
          <p:nvPr/>
        </p:nvSpPr>
        <p:spPr>
          <a:xfrm>
            <a:off x="5562600" y="48006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36" name="Shape 2336"/>
          <p:cNvSpPr/>
          <p:nvPr/>
        </p:nvSpPr>
        <p:spPr>
          <a:xfrm>
            <a:off x="5638800" y="4800600"/>
            <a:ext cx="533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37" name="Shape 2337"/>
          <p:cNvSpPr/>
          <p:nvPr/>
        </p:nvSpPr>
        <p:spPr>
          <a:xfrm>
            <a:off x="6248400" y="4800600"/>
            <a:ext cx="3048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38" name="Shape 2338"/>
          <p:cNvSpPr/>
          <p:nvPr/>
        </p:nvSpPr>
        <p:spPr>
          <a:xfrm flipH="1">
            <a:off x="69151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339" name="Shape 2339"/>
          <p:cNvSpPr/>
          <p:nvPr/>
        </p:nvSpPr>
        <p:spPr>
          <a:xfrm>
            <a:off x="887412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93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340" name="Shape 2340"/>
          <p:cNvSpPr/>
          <p:nvPr/>
        </p:nvSpPr>
        <p:spPr>
          <a:xfrm>
            <a:off x="1317625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341" name="Shape 2341"/>
          <p:cNvSpPr/>
          <p:nvPr/>
        </p:nvSpPr>
        <p:spPr>
          <a:xfrm>
            <a:off x="1747837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342" name="Shape 2342"/>
          <p:cNvSpPr/>
          <p:nvPr/>
        </p:nvSpPr>
        <p:spPr>
          <a:xfrm>
            <a:off x="21780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343" name="Shape 2343"/>
          <p:cNvSpPr/>
          <p:nvPr/>
        </p:nvSpPr>
        <p:spPr>
          <a:xfrm>
            <a:off x="26098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344" name="Shape 2344"/>
          <p:cNvSpPr/>
          <p:nvPr/>
        </p:nvSpPr>
        <p:spPr>
          <a:xfrm>
            <a:off x="3040062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345" name="Shape 2345"/>
          <p:cNvSpPr/>
          <p:nvPr/>
        </p:nvSpPr>
        <p:spPr>
          <a:xfrm>
            <a:off x="3470275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346" name="Shape 2346"/>
          <p:cNvSpPr/>
          <p:nvPr/>
        </p:nvSpPr>
        <p:spPr>
          <a:xfrm>
            <a:off x="3900487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76200">
            <a:solidFill>
              <a:srgbClr val="FF2734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347" name="Shape 2347"/>
          <p:cNvSpPr/>
          <p:nvPr/>
        </p:nvSpPr>
        <p:spPr>
          <a:xfrm>
            <a:off x="433070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348" name="Shape 2348"/>
          <p:cNvSpPr/>
          <p:nvPr/>
        </p:nvSpPr>
        <p:spPr>
          <a:xfrm>
            <a:off x="5192712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349" name="Shape 2349"/>
          <p:cNvSpPr/>
          <p:nvPr/>
        </p:nvSpPr>
        <p:spPr>
          <a:xfrm>
            <a:off x="6053137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350" name="Shape 2350"/>
          <p:cNvSpPr/>
          <p:nvPr/>
        </p:nvSpPr>
        <p:spPr>
          <a:xfrm>
            <a:off x="64833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351" name="Shape 2351"/>
          <p:cNvSpPr/>
          <p:nvPr/>
        </p:nvSpPr>
        <p:spPr>
          <a:xfrm>
            <a:off x="476250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352" name="Shape 2352"/>
          <p:cNvSpPr/>
          <p:nvPr/>
        </p:nvSpPr>
        <p:spPr>
          <a:xfrm>
            <a:off x="5622925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353" name="Shape 2353"/>
          <p:cNvSpPr/>
          <p:nvPr/>
        </p:nvSpPr>
        <p:spPr>
          <a:xfrm>
            <a:off x="45720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354" name="Shape 2354"/>
          <p:cNvSpPr/>
          <p:nvPr/>
        </p:nvSpPr>
        <p:spPr>
          <a:xfrm flipH="1">
            <a:off x="613410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355" name="Shape 2355"/>
          <p:cNvSpPr/>
          <p:nvPr/>
        </p:nvSpPr>
        <p:spPr>
          <a:xfrm>
            <a:off x="1920875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356" name="Shape 2356"/>
          <p:cNvSpPr/>
          <p:nvPr/>
        </p:nvSpPr>
        <p:spPr>
          <a:xfrm>
            <a:off x="262255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357" name="Shape 2357"/>
          <p:cNvSpPr/>
          <p:nvPr/>
        </p:nvSpPr>
        <p:spPr>
          <a:xfrm>
            <a:off x="4027487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358" name="Shape 2358"/>
          <p:cNvSpPr/>
          <p:nvPr/>
        </p:nvSpPr>
        <p:spPr>
          <a:xfrm>
            <a:off x="4729162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359" name="Shape 2359"/>
          <p:cNvSpPr/>
          <p:nvPr/>
        </p:nvSpPr>
        <p:spPr>
          <a:xfrm>
            <a:off x="5430837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360" name="Shape 2360"/>
          <p:cNvSpPr/>
          <p:nvPr/>
        </p:nvSpPr>
        <p:spPr>
          <a:xfrm>
            <a:off x="3324225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361" name="Shape 2361"/>
          <p:cNvSpPr/>
          <p:nvPr/>
        </p:nvSpPr>
        <p:spPr>
          <a:xfrm>
            <a:off x="121920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362" name="Shape 2362"/>
          <p:cNvSpPr/>
          <p:nvPr/>
        </p:nvSpPr>
        <p:spPr>
          <a:xfrm flipH="1">
            <a:off x="535305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363" name="Shape 2363"/>
          <p:cNvSpPr/>
          <p:nvPr/>
        </p:nvSpPr>
        <p:spPr>
          <a:xfrm>
            <a:off x="31242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364" name="Shape 2364"/>
          <p:cNvSpPr/>
          <p:nvPr/>
        </p:nvSpPr>
        <p:spPr>
          <a:xfrm>
            <a:off x="42291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365" name="Shape 2365"/>
          <p:cNvSpPr/>
          <p:nvPr/>
        </p:nvSpPr>
        <p:spPr>
          <a:xfrm>
            <a:off x="19812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366" name="Shape 2366"/>
          <p:cNvSpPr/>
          <p:nvPr/>
        </p:nvSpPr>
        <p:spPr>
          <a:xfrm flipH="1">
            <a:off x="4572000" y="25146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367" name="Shape 2367"/>
          <p:cNvSpPr/>
          <p:nvPr/>
        </p:nvSpPr>
        <p:spPr>
          <a:xfrm>
            <a:off x="2743200" y="25146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368" name="Shape 2368"/>
          <p:cNvSpPr/>
          <p:nvPr/>
        </p:nvSpPr>
        <p:spPr>
          <a:xfrm>
            <a:off x="3657600" y="1570037"/>
            <a:ext cx="304800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762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369" name="Shape 2369"/>
          <p:cNvSpPr/>
          <p:nvPr/>
        </p:nvSpPr>
        <p:spPr>
          <a:xfrm>
            <a:off x="7604125" y="1412875"/>
            <a:ext cx="6351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Initial</a:t>
            </a:r>
          </a:p>
        </p:txBody>
      </p:sp>
      <p:sp>
        <p:nvSpPr>
          <p:cNvPr id="2370" name="Shape 2370"/>
          <p:cNvSpPr/>
          <p:nvPr/>
        </p:nvSpPr>
        <p:spPr>
          <a:xfrm>
            <a:off x="8769350" y="1828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371" name="Shape 2371"/>
          <p:cNvSpPr/>
          <p:nvPr/>
        </p:nvSpPr>
        <p:spPr>
          <a:xfrm>
            <a:off x="7620000" y="1752600"/>
            <a:ext cx="73481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Visited</a:t>
            </a:r>
          </a:p>
        </p:txBody>
      </p:sp>
      <p:sp>
        <p:nvSpPr>
          <p:cNvPr id="2372" name="Shape 2372"/>
          <p:cNvSpPr/>
          <p:nvPr/>
        </p:nvSpPr>
        <p:spPr>
          <a:xfrm>
            <a:off x="8769350" y="216852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373" name="Shape 2373"/>
          <p:cNvSpPr/>
          <p:nvPr/>
        </p:nvSpPr>
        <p:spPr>
          <a:xfrm>
            <a:off x="7620000" y="2092325"/>
            <a:ext cx="67191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Fringe</a:t>
            </a:r>
          </a:p>
        </p:txBody>
      </p:sp>
      <p:sp>
        <p:nvSpPr>
          <p:cNvPr id="2374" name="Shape 2374"/>
          <p:cNvSpPr/>
          <p:nvPr/>
        </p:nvSpPr>
        <p:spPr>
          <a:xfrm>
            <a:off x="8769350" y="25082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7C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375" name="Shape 2375"/>
          <p:cNvSpPr/>
          <p:nvPr/>
        </p:nvSpPr>
        <p:spPr>
          <a:xfrm>
            <a:off x="7620000" y="2432050"/>
            <a:ext cx="8150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Current</a:t>
            </a:r>
          </a:p>
        </p:txBody>
      </p:sp>
      <p:sp>
        <p:nvSpPr>
          <p:cNvPr id="2376" name="Shape 2376"/>
          <p:cNvSpPr/>
          <p:nvPr/>
        </p:nvSpPr>
        <p:spPr>
          <a:xfrm>
            <a:off x="8769350" y="28479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377" name="Shape 2377"/>
          <p:cNvSpPr/>
          <p:nvPr/>
        </p:nvSpPr>
        <p:spPr>
          <a:xfrm>
            <a:off x="7620000" y="2771775"/>
            <a:ext cx="71566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Visible</a:t>
            </a:r>
          </a:p>
        </p:txBody>
      </p:sp>
      <p:sp>
        <p:nvSpPr>
          <p:cNvPr id="2378" name="Shape 2378"/>
          <p:cNvSpPr/>
          <p:nvPr/>
        </p:nvSpPr>
        <p:spPr>
          <a:xfrm>
            <a:off x="8769350" y="31877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379" name="Shape 2379"/>
          <p:cNvSpPr/>
          <p:nvPr/>
        </p:nvSpPr>
        <p:spPr>
          <a:xfrm>
            <a:off x="7620000" y="3111500"/>
            <a:ext cx="5229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Goal</a:t>
            </a:r>
          </a:p>
        </p:txBody>
      </p:sp>
      <p:sp>
        <p:nvSpPr>
          <p:cNvPr id="2380" name="Shape 2380"/>
          <p:cNvSpPr/>
          <p:nvPr/>
        </p:nvSpPr>
        <p:spPr>
          <a:xfrm>
            <a:off x="3429000" y="158591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</a:t>
            </a:r>
          </a:p>
        </p:txBody>
      </p:sp>
      <p:sp>
        <p:nvSpPr>
          <p:cNvPr id="2381" name="Shape 2381"/>
          <p:cNvSpPr/>
          <p:nvPr/>
        </p:nvSpPr>
        <p:spPr>
          <a:xfrm>
            <a:off x="25146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</a:t>
            </a:r>
          </a:p>
        </p:txBody>
      </p:sp>
      <p:sp>
        <p:nvSpPr>
          <p:cNvPr id="2382" name="Shape 2382"/>
          <p:cNvSpPr/>
          <p:nvPr/>
        </p:nvSpPr>
        <p:spPr>
          <a:xfrm>
            <a:off x="43434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</a:t>
            </a:r>
          </a:p>
        </p:txBody>
      </p:sp>
      <p:sp>
        <p:nvSpPr>
          <p:cNvPr id="2383" name="Shape 2383"/>
          <p:cNvSpPr/>
          <p:nvPr/>
        </p:nvSpPr>
        <p:spPr>
          <a:xfrm>
            <a:off x="1752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4</a:t>
            </a:r>
          </a:p>
        </p:txBody>
      </p:sp>
      <p:sp>
        <p:nvSpPr>
          <p:cNvPr id="2384" name="Shape 2384"/>
          <p:cNvSpPr/>
          <p:nvPr/>
        </p:nvSpPr>
        <p:spPr>
          <a:xfrm>
            <a:off x="2895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5</a:t>
            </a:r>
          </a:p>
        </p:txBody>
      </p:sp>
      <p:sp>
        <p:nvSpPr>
          <p:cNvPr id="2385" name="Shape 2385"/>
          <p:cNvSpPr/>
          <p:nvPr/>
        </p:nvSpPr>
        <p:spPr>
          <a:xfrm>
            <a:off x="4038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6</a:t>
            </a:r>
          </a:p>
        </p:txBody>
      </p:sp>
      <p:sp>
        <p:nvSpPr>
          <p:cNvPr id="2386" name="Shape 2386"/>
          <p:cNvSpPr/>
          <p:nvPr/>
        </p:nvSpPr>
        <p:spPr>
          <a:xfrm>
            <a:off x="5105400" y="353695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7</a:t>
            </a:r>
          </a:p>
        </p:txBody>
      </p:sp>
      <p:sp>
        <p:nvSpPr>
          <p:cNvPr id="2387" name="Shape 2387"/>
          <p:cNvSpPr/>
          <p:nvPr/>
        </p:nvSpPr>
        <p:spPr>
          <a:xfrm>
            <a:off x="9906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8</a:t>
            </a:r>
          </a:p>
        </p:txBody>
      </p:sp>
      <p:sp>
        <p:nvSpPr>
          <p:cNvPr id="2388" name="Shape 2388"/>
          <p:cNvSpPr/>
          <p:nvPr/>
        </p:nvSpPr>
        <p:spPr>
          <a:xfrm>
            <a:off x="16764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9</a:t>
            </a:r>
          </a:p>
        </p:txBody>
      </p:sp>
      <p:sp>
        <p:nvSpPr>
          <p:cNvPr id="2389" name="Shape 2389"/>
          <p:cNvSpPr/>
          <p:nvPr/>
        </p:nvSpPr>
        <p:spPr>
          <a:xfrm>
            <a:off x="23622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10</a:t>
            </a:r>
          </a:p>
        </p:txBody>
      </p:sp>
      <p:sp>
        <p:nvSpPr>
          <p:cNvPr id="2390" name="Shape 2390"/>
          <p:cNvSpPr/>
          <p:nvPr/>
        </p:nvSpPr>
        <p:spPr>
          <a:xfrm>
            <a:off x="3048000" y="4510087"/>
            <a:ext cx="247105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11</a:t>
            </a:r>
          </a:p>
        </p:txBody>
      </p:sp>
      <p:sp>
        <p:nvSpPr>
          <p:cNvPr id="2391" name="Shape 2391"/>
          <p:cNvSpPr/>
          <p:nvPr/>
        </p:nvSpPr>
        <p:spPr>
          <a:xfrm>
            <a:off x="37338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12</a:t>
            </a:r>
          </a:p>
        </p:txBody>
      </p:sp>
      <p:sp>
        <p:nvSpPr>
          <p:cNvPr id="2392" name="Shape 2392"/>
          <p:cNvSpPr/>
          <p:nvPr/>
        </p:nvSpPr>
        <p:spPr>
          <a:xfrm>
            <a:off x="44196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13</a:t>
            </a:r>
          </a:p>
        </p:txBody>
      </p:sp>
      <p:sp>
        <p:nvSpPr>
          <p:cNvPr id="2393" name="Shape 2393"/>
          <p:cNvSpPr/>
          <p:nvPr/>
        </p:nvSpPr>
        <p:spPr>
          <a:xfrm>
            <a:off x="51054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14</a:t>
            </a:r>
          </a:p>
        </p:txBody>
      </p:sp>
      <p:sp>
        <p:nvSpPr>
          <p:cNvPr id="2394" name="Shape 2394"/>
          <p:cNvSpPr/>
          <p:nvPr/>
        </p:nvSpPr>
        <p:spPr>
          <a:xfrm>
            <a:off x="58674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15</a:t>
            </a:r>
          </a:p>
        </p:txBody>
      </p:sp>
      <p:sp>
        <p:nvSpPr>
          <p:cNvPr id="2395" name="Shape 2395"/>
          <p:cNvSpPr/>
          <p:nvPr/>
        </p:nvSpPr>
        <p:spPr>
          <a:xfrm>
            <a:off x="510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</a:t>
            </a:r>
          </a:p>
        </p:txBody>
      </p:sp>
      <p:sp>
        <p:nvSpPr>
          <p:cNvPr id="2396" name="Shape 2396"/>
          <p:cNvSpPr/>
          <p:nvPr/>
        </p:nvSpPr>
        <p:spPr>
          <a:xfrm>
            <a:off x="891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17</a:t>
            </a:r>
          </a:p>
        </p:txBody>
      </p:sp>
      <p:sp>
        <p:nvSpPr>
          <p:cNvPr id="2397" name="Shape 2397"/>
          <p:cNvSpPr/>
          <p:nvPr/>
        </p:nvSpPr>
        <p:spPr>
          <a:xfrm>
            <a:off x="1348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18</a:t>
            </a:r>
          </a:p>
        </p:txBody>
      </p:sp>
      <p:sp>
        <p:nvSpPr>
          <p:cNvPr id="2398" name="Shape 2398"/>
          <p:cNvSpPr/>
          <p:nvPr/>
        </p:nvSpPr>
        <p:spPr>
          <a:xfrm>
            <a:off x="1729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19</a:t>
            </a:r>
          </a:p>
        </p:txBody>
      </p:sp>
      <p:sp>
        <p:nvSpPr>
          <p:cNvPr id="2399" name="Shape 2399"/>
          <p:cNvSpPr/>
          <p:nvPr/>
        </p:nvSpPr>
        <p:spPr>
          <a:xfrm>
            <a:off x="21869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</a:t>
            </a:r>
          </a:p>
        </p:txBody>
      </p:sp>
      <p:sp>
        <p:nvSpPr>
          <p:cNvPr id="2400" name="Shape 2400"/>
          <p:cNvSpPr/>
          <p:nvPr/>
        </p:nvSpPr>
        <p:spPr>
          <a:xfrm>
            <a:off x="2644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</a:t>
            </a:r>
          </a:p>
        </p:txBody>
      </p:sp>
      <p:sp>
        <p:nvSpPr>
          <p:cNvPr id="2401" name="Shape 2401"/>
          <p:cNvSpPr/>
          <p:nvPr/>
        </p:nvSpPr>
        <p:spPr>
          <a:xfrm>
            <a:off x="3025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22</a:t>
            </a:r>
          </a:p>
        </p:txBody>
      </p:sp>
      <p:sp>
        <p:nvSpPr>
          <p:cNvPr id="2402" name="Shape 2402"/>
          <p:cNvSpPr/>
          <p:nvPr/>
        </p:nvSpPr>
        <p:spPr>
          <a:xfrm>
            <a:off x="34823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23</a:t>
            </a:r>
          </a:p>
        </p:txBody>
      </p:sp>
      <p:sp>
        <p:nvSpPr>
          <p:cNvPr id="2403" name="Shape 2403"/>
          <p:cNvSpPr/>
          <p:nvPr/>
        </p:nvSpPr>
        <p:spPr>
          <a:xfrm>
            <a:off x="3939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24</a:t>
            </a:r>
          </a:p>
        </p:txBody>
      </p:sp>
      <p:sp>
        <p:nvSpPr>
          <p:cNvPr id="2404" name="Shape 2404"/>
          <p:cNvSpPr/>
          <p:nvPr/>
        </p:nvSpPr>
        <p:spPr>
          <a:xfrm>
            <a:off x="4396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25</a:t>
            </a:r>
          </a:p>
        </p:txBody>
      </p:sp>
      <p:sp>
        <p:nvSpPr>
          <p:cNvPr id="2405" name="Shape 2405"/>
          <p:cNvSpPr/>
          <p:nvPr/>
        </p:nvSpPr>
        <p:spPr>
          <a:xfrm>
            <a:off x="4777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26</a:t>
            </a:r>
          </a:p>
        </p:txBody>
      </p:sp>
      <p:sp>
        <p:nvSpPr>
          <p:cNvPr id="2406" name="Shape 2406"/>
          <p:cNvSpPr/>
          <p:nvPr/>
        </p:nvSpPr>
        <p:spPr>
          <a:xfrm>
            <a:off x="52349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27</a:t>
            </a:r>
          </a:p>
        </p:txBody>
      </p:sp>
      <p:sp>
        <p:nvSpPr>
          <p:cNvPr id="2407" name="Shape 2407"/>
          <p:cNvSpPr/>
          <p:nvPr/>
        </p:nvSpPr>
        <p:spPr>
          <a:xfrm>
            <a:off x="5692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28</a:t>
            </a:r>
          </a:p>
        </p:txBody>
      </p:sp>
      <p:sp>
        <p:nvSpPr>
          <p:cNvPr id="2408" name="Shape 2408"/>
          <p:cNvSpPr/>
          <p:nvPr/>
        </p:nvSpPr>
        <p:spPr>
          <a:xfrm>
            <a:off x="6073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29</a:t>
            </a:r>
          </a:p>
        </p:txBody>
      </p:sp>
      <p:sp>
        <p:nvSpPr>
          <p:cNvPr id="2409" name="Shape 2409"/>
          <p:cNvSpPr/>
          <p:nvPr/>
        </p:nvSpPr>
        <p:spPr>
          <a:xfrm>
            <a:off x="65303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30</a:t>
            </a:r>
          </a:p>
        </p:txBody>
      </p:sp>
      <p:sp>
        <p:nvSpPr>
          <p:cNvPr id="2410" name="Shape 2410"/>
          <p:cNvSpPr/>
          <p:nvPr/>
        </p:nvSpPr>
        <p:spPr>
          <a:xfrm>
            <a:off x="6987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</a:t>
            </a:r>
          </a:p>
        </p:txBody>
      </p:sp>
      <p:sp>
        <p:nvSpPr>
          <p:cNvPr id="2411" name="Shape 2411"/>
          <p:cNvSpPr/>
          <p:nvPr/>
        </p:nvSpPr>
        <p:spPr>
          <a:xfrm>
            <a:off x="2498725" y="6316662"/>
            <a:ext cx="4845348" cy="298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BFA00"/>
              </a:buClr>
              <a:buFont typeface="Arial"/>
              <a:defRPr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</a:rPr>
              <a:t>Fringe: [18,19,20,21,22,23,24,25,26,27,28,29,30,31] </a:t>
            </a:r>
          </a:p>
        </p:txBody>
      </p:sp>
      <p:sp>
        <p:nvSpPr>
          <p:cNvPr id="2412" name="Shape 241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Shape 2414"/>
          <p:cNvSpPr/>
          <p:nvPr/>
        </p:nvSpPr>
        <p:spPr>
          <a:xfrm>
            <a:off x="0" y="1371600"/>
            <a:ext cx="7620000" cy="5588000"/>
          </a:xfrm>
          <a:prstGeom prst="rect">
            <a:avLst/>
          </a:prstGeom>
          <a:solidFill>
            <a:srgbClr val="00D5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415" name="Shape 241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Breadth-First Snapshot 18</a:t>
            </a:r>
          </a:p>
        </p:txBody>
      </p:sp>
      <p:sp>
        <p:nvSpPr>
          <p:cNvPr id="2416" name="Shape 241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417" name="Shape 2417"/>
          <p:cNvSpPr/>
          <p:nvPr/>
        </p:nvSpPr>
        <p:spPr>
          <a:xfrm>
            <a:off x="8769350" y="1489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1116D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418" name="Shape 2418"/>
          <p:cNvSpPr/>
          <p:nvPr/>
        </p:nvSpPr>
        <p:spPr>
          <a:xfrm flipV="1">
            <a:off x="2209800" y="27432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19" name="Shape 2419"/>
          <p:cNvSpPr/>
          <p:nvPr/>
        </p:nvSpPr>
        <p:spPr>
          <a:xfrm flipV="1">
            <a:off x="1447800" y="37338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20" name="Shape 2420"/>
          <p:cNvSpPr/>
          <p:nvPr/>
        </p:nvSpPr>
        <p:spPr>
          <a:xfrm flipV="1">
            <a:off x="685800" y="47244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21" name="Shape 2421"/>
          <p:cNvSpPr/>
          <p:nvPr/>
        </p:nvSpPr>
        <p:spPr>
          <a:xfrm>
            <a:off x="38862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22" name="Shape 2422"/>
          <p:cNvSpPr/>
          <p:nvPr/>
        </p:nvSpPr>
        <p:spPr>
          <a:xfrm flipH="1">
            <a:off x="29718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23" name="Shape 2423"/>
          <p:cNvSpPr/>
          <p:nvPr/>
        </p:nvSpPr>
        <p:spPr>
          <a:xfrm>
            <a:off x="4800600" y="2819400"/>
            <a:ext cx="6096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24" name="Shape 2424"/>
          <p:cNvSpPr/>
          <p:nvPr/>
        </p:nvSpPr>
        <p:spPr>
          <a:xfrm>
            <a:off x="5562600" y="3733800"/>
            <a:ext cx="6858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25" name="Shape 2425"/>
          <p:cNvSpPr/>
          <p:nvPr/>
        </p:nvSpPr>
        <p:spPr>
          <a:xfrm>
            <a:off x="6324600" y="4724400"/>
            <a:ext cx="6858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26" name="Shape 2426"/>
          <p:cNvSpPr/>
          <p:nvPr/>
        </p:nvSpPr>
        <p:spPr>
          <a:xfrm>
            <a:off x="29718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27" name="Shape 2427"/>
          <p:cNvSpPr/>
          <p:nvPr/>
        </p:nvSpPr>
        <p:spPr>
          <a:xfrm flipH="1">
            <a:off x="44196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28" name="Shape 2428"/>
          <p:cNvSpPr/>
          <p:nvPr/>
        </p:nvSpPr>
        <p:spPr>
          <a:xfrm flipH="1">
            <a:off x="2057400" y="38100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29" name="Shape 2429"/>
          <p:cNvSpPr/>
          <p:nvPr/>
        </p:nvSpPr>
        <p:spPr>
          <a:xfrm flipH="1">
            <a:off x="2819400" y="38100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30" name="Shape 2430"/>
          <p:cNvSpPr/>
          <p:nvPr/>
        </p:nvSpPr>
        <p:spPr>
          <a:xfrm>
            <a:off x="3352800" y="38100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31" name="Shape 2431"/>
          <p:cNvSpPr/>
          <p:nvPr/>
        </p:nvSpPr>
        <p:spPr>
          <a:xfrm flipH="1">
            <a:off x="4191000" y="38100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32" name="Shape 2432"/>
          <p:cNvSpPr/>
          <p:nvPr/>
        </p:nvSpPr>
        <p:spPr>
          <a:xfrm>
            <a:off x="4419600" y="38100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33" name="Shape 2433"/>
          <p:cNvSpPr/>
          <p:nvPr/>
        </p:nvSpPr>
        <p:spPr>
          <a:xfrm>
            <a:off x="5486400" y="3733800"/>
            <a:ext cx="762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34" name="Shape 2434"/>
          <p:cNvSpPr/>
          <p:nvPr/>
        </p:nvSpPr>
        <p:spPr>
          <a:xfrm flipH="1">
            <a:off x="1066800" y="4800600"/>
            <a:ext cx="3048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35" name="Shape 2435"/>
          <p:cNvSpPr/>
          <p:nvPr/>
        </p:nvSpPr>
        <p:spPr>
          <a:xfrm flipH="1">
            <a:off x="1524000" y="4800600"/>
            <a:ext cx="4572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36" name="Shape 2436"/>
          <p:cNvSpPr/>
          <p:nvPr/>
        </p:nvSpPr>
        <p:spPr>
          <a:xfrm flipH="1">
            <a:off x="1905000" y="4800600"/>
            <a:ext cx="1524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37" name="Shape 2437"/>
          <p:cNvSpPr/>
          <p:nvPr/>
        </p:nvSpPr>
        <p:spPr>
          <a:xfrm flipH="1">
            <a:off x="2362200" y="4724400"/>
            <a:ext cx="3810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38" name="Shape 2438"/>
          <p:cNvSpPr/>
          <p:nvPr/>
        </p:nvSpPr>
        <p:spPr>
          <a:xfrm flipH="1">
            <a:off x="2743200" y="48006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39" name="Shape 2439"/>
          <p:cNvSpPr/>
          <p:nvPr/>
        </p:nvSpPr>
        <p:spPr>
          <a:xfrm flipH="1">
            <a:off x="3200400" y="48006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40" name="Shape 2440"/>
          <p:cNvSpPr/>
          <p:nvPr/>
        </p:nvSpPr>
        <p:spPr>
          <a:xfrm>
            <a:off x="3505200" y="48006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41" name="Shape 2441"/>
          <p:cNvSpPr/>
          <p:nvPr/>
        </p:nvSpPr>
        <p:spPr>
          <a:xfrm flipH="1">
            <a:off x="4038600" y="48006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42" name="Shape 2442"/>
          <p:cNvSpPr/>
          <p:nvPr/>
        </p:nvSpPr>
        <p:spPr>
          <a:xfrm>
            <a:off x="4267200" y="4800600"/>
            <a:ext cx="2286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43" name="Shape 2443"/>
          <p:cNvSpPr/>
          <p:nvPr/>
        </p:nvSpPr>
        <p:spPr>
          <a:xfrm>
            <a:off x="4876800" y="4800600"/>
            <a:ext cx="1588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44" name="Shape 2444"/>
          <p:cNvSpPr/>
          <p:nvPr/>
        </p:nvSpPr>
        <p:spPr>
          <a:xfrm>
            <a:off x="4953000" y="48006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45" name="Shape 2445"/>
          <p:cNvSpPr/>
          <p:nvPr/>
        </p:nvSpPr>
        <p:spPr>
          <a:xfrm>
            <a:off x="5562600" y="48006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46" name="Shape 2446"/>
          <p:cNvSpPr/>
          <p:nvPr/>
        </p:nvSpPr>
        <p:spPr>
          <a:xfrm>
            <a:off x="5638800" y="4800600"/>
            <a:ext cx="533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47" name="Shape 2447"/>
          <p:cNvSpPr/>
          <p:nvPr/>
        </p:nvSpPr>
        <p:spPr>
          <a:xfrm>
            <a:off x="6248400" y="4800600"/>
            <a:ext cx="3048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48" name="Shape 2448"/>
          <p:cNvSpPr/>
          <p:nvPr/>
        </p:nvSpPr>
        <p:spPr>
          <a:xfrm flipH="1">
            <a:off x="69151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449" name="Shape 2449"/>
          <p:cNvSpPr/>
          <p:nvPr/>
        </p:nvSpPr>
        <p:spPr>
          <a:xfrm>
            <a:off x="887412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450" name="Shape 2450"/>
          <p:cNvSpPr/>
          <p:nvPr/>
        </p:nvSpPr>
        <p:spPr>
          <a:xfrm>
            <a:off x="1317625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93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451" name="Shape 2451"/>
          <p:cNvSpPr/>
          <p:nvPr/>
        </p:nvSpPr>
        <p:spPr>
          <a:xfrm>
            <a:off x="1747837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452" name="Shape 2452"/>
          <p:cNvSpPr/>
          <p:nvPr/>
        </p:nvSpPr>
        <p:spPr>
          <a:xfrm>
            <a:off x="21780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453" name="Shape 2453"/>
          <p:cNvSpPr/>
          <p:nvPr/>
        </p:nvSpPr>
        <p:spPr>
          <a:xfrm>
            <a:off x="26098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454" name="Shape 2454"/>
          <p:cNvSpPr/>
          <p:nvPr/>
        </p:nvSpPr>
        <p:spPr>
          <a:xfrm>
            <a:off x="3040062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455" name="Shape 2455"/>
          <p:cNvSpPr/>
          <p:nvPr/>
        </p:nvSpPr>
        <p:spPr>
          <a:xfrm>
            <a:off x="3470275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456" name="Shape 2456"/>
          <p:cNvSpPr/>
          <p:nvPr/>
        </p:nvSpPr>
        <p:spPr>
          <a:xfrm>
            <a:off x="3900487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76200">
            <a:solidFill>
              <a:srgbClr val="FF2734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457" name="Shape 2457"/>
          <p:cNvSpPr/>
          <p:nvPr/>
        </p:nvSpPr>
        <p:spPr>
          <a:xfrm>
            <a:off x="433070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458" name="Shape 2458"/>
          <p:cNvSpPr/>
          <p:nvPr/>
        </p:nvSpPr>
        <p:spPr>
          <a:xfrm>
            <a:off x="5192712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459" name="Shape 2459"/>
          <p:cNvSpPr/>
          <p:nvPr/>
        </p:nvSpPr>
        <p:spPr>
          <a:xfrm>
            <a:off x="6053137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460" name="Shape 2460"/>
          <p:cNvSpPr/>
          <p:nvPr/>
        </p:nvSpPr>
        <p:spPr>
          <a:xfrm>
            <a:off x="64833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461" name="Shape 2461"/>
          <p:cNvSpPr/>
          <p:nvPr/>
        </p:nvSpPr>
        <p:spPr>
          <a:xfrm>
            <a:off x="476250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462" name="Shape 2462"/>
          <p:cNvSpPr/>
          <p:nvPr/>
        </p:nvSpPr>
        <p:spPr>
          <a:xfrm>
            <a:off x="5622925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463" name="Shape 2463"/>
          <p:cNvSpPr/>
          <p:nvPr/>
        </p:nvSpPr>
        <p:spPr>
          <a:xfrm>
            <a:off x="45720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464" name="Shape 2464"/>
          <p:cNvSpPr/>
          <p:nvPr/>
        </p:nvSpPr>
        <p:spPr>
          <a:xfrm flipH="1">
            <a:off x="613410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465" name="Shape 2465"/>
          <p:cNvSpPr/>
          <p:nvPr/>
        </p:nvSpPr>
        <p:spPr>
          <a:xfrm>
            <a:off x="1920875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466" name="Shape 2466"/>
          <p:cNvSpPr/>
          <p:nvPr/>
        </p:nvSpPr>
        <p:spPr>
          <a:xfrm>
            <a:off x="262255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467" name="Shape 2467"/>
          <p:cNvSpPr/>
          <p:nvPr/>
        </p:nvSpPr>
        <p:spPr>
          <a:xfrm>
            <a:off x="4027487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468" name="Shape 2468"/>
          <p:cNvSpPr/>
          <p:nvPr/>
        </p:nvSpPr>
        <p:spPr>
          <a:xfrm>
            <a:off x="4729162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469" name="Shape 2469"/>
          <p:cNvSpPr/>
          <p:nvPr/>
        </p:nvSpPr>
        <p:spPr>
          <a:xfrm>
            <a:off x="5430837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470" name="Shape 2470"/>
          <p:cNvSpPr/>
          <p:nvPr/>
        </p:nvSpPr>
        <p:spPr>
          <a:xfrm>
            <a:off x="3324225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471" name="Shape 2471"/>
          <p:cNvSpPr/>
          <p:nvPr/>
        </p:nvSpPr>
        <p:spPr>
          <a:xfrm>
            <a:off x="121920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472" name="Shape 2472"/>
          <p:cNvSpPr/>
          <p:nvPr/>
        </p:nvSpPr>
        <p:spPr>
          <a:xfrm flipH="1">
            <a:off x="535305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473" name="Shape 2473"/>
          <p:cNvSpPr/>
          <p:nvPr/>
        </p:nvSpPr>
        <p:spPr>
          <a:xfrm>
            <a:off x="31242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474" name="Shape 2474"/>
          <p:cNvSpPr/>
          <p:nvPr/>
        </p:nvSpPr>
        <p:spPr>
          <a:xfrm>
            <a:off x="42291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475" name="Shape 2475"/>
          <p:cNvSpPr/>
          <p:nvPr/>
        </p:nvSpPr>
        <p:spPr>
          <a:xfrm>
            <a:off x="19812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476" name="Shape 2476"/>
          <p:cNvSpPr/>
          <p:nvPr/>
        </p:nvSpPr>
        <p:spPr>
          <a:xfrm flipH="1">
            <a:off x="4572000" y="25146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477" name="Shape 2477"/>
          <p:cNvSpPr/>
          <p:nvPr/>
        </p:nvSpPr>
        <p:spPr>
          <a:xfrm>
            <a:off x="2743200" y="25146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478" name="Shape 2478"/>
          <p:cNvSpPr/>
          <p:nvPr/>
        </p:nvSpPr>
        <p:spPr>
          <a:xfrm>
            <a:off x="3657600" y="1570037"/>
            <a:ext cx="304800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762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479" name="Shape 2479"/>
          <p:cNvSpPr/>
          <p:nvPr/>
        </p:nvSpPr>
        <p:spPr>
          <a:xfrm>
            <a:off x="7604125" y="1412875"/>
            <a:ext cx="6351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Initial</a:t>
            </a:r>
          </a:p>
        </p:txBody>
      </p:sp>
      <p:sp>
        <p:nvSpPr>
          <p:cNvPr id="2480" name="Shape 2480"/>
          <p:cNvSpPr/>
          <p:nvPr/>
        </p:nvSpPr>
        <p:spPr>
          <a:xfrm>
            <a:off x="8769350" y="1828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481" name="Shape 2481"/>
          <p:cNvSpPr/>
          <p:nvPr/>
        </p:nvSpPr>
        <p:spPr>
          <a:xfrm>
            <a:off x="7620000" y="1752600"/>
            <a:ext cx="73481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Visited</a:t>
            </a:r>
          </a:p>
        </p:txBody>
      </p:sp>
      <p:sp>
        <p:nvSpPr>
          <p:cNvPr id="2482" name="Shape 2482"/>
          <p:cNvSpPr/>
          <p:nvPr/>
        </p:nvSpPr>
        <p:spPr>
          <a:xfrm>
            <a:off x="8769350" y="216852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483" name="Shape 2483"/>
          <p:cNvSpPr/>
          <p:nvPr/>
        </p:nvSpPr>
        <p:spPr>
          <a:xfrm>
            <a:off x="7620000" y="2092325"/>
            <a:ext cx="67191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Fringe</a:t>
            </a:r>
          </a:p>
        </p:txBody>
      </p:sp>
      <p:sp>
        <p:nvSpPr>
          <p:cNvPr id="2484" name="Shape 2484"/>
          <p:cNvSpPr/>
          <p:nvPr/>
        </p:nvSpPr>
        <p:spPr>
          <a:xfrm>
            <a:off x="8769350" y="25082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7C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485" name="Shape 2485"/>
          <p:cNvSpPr/>
          <p:nvPr/>
        </p:nvSpPr>
        <p:spPr>
          <a:xfrm>
            <a:off x="7620000" y="2432050"/>
            <a:ext cx="8150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Current</a:t>
            </a:r>
          </a:p>
        </p:txBody>
      </p:sp>
      <p:sp>
        <p:nvSpPr>
          <p:cNvPr id="2486" name="Shape 2486"/>
          <p:cNvSpPr/>
          <p:nvPr/>
        </p:nvSpPr>
        <p:spPr>
          <a:xfrm>
            <a:off x="8769350" y="28479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487" name="Shape 2487"/>
          <p:cNvSpPr/>
          <p:nvPr/>
        </p:nvSpPr>
        <p:spPr>
          <a:xfrm>
            <a:off x="7620000" y="2771775"/>
            <a:ext cx="71566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Visible</a:t>
            </a:r>
          </a:p>
        </p:txBody>
      </p:sp>
      <p:sp>
        <p:nvSpPr>
          <p:cNvPr id="2488" name="Shape 2488"/>
          <p:cNvSpPr/>
          <p:nvPr/>
        </p:nvSpPr>
        <p:spPr>
          <a:xfrm>
            <a:off x="8769350" y="31877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489" name="Shape 2489"/>
          <p:cNvSpPr/>
          <p:nvPr/>
        </p:nvSpPr>
        <p:spPr>
          <a:xfrm>
            <a:off x="7620000" y="3111500"/>
            <a:ext cx="5229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Goal</a:t>
            </a:r>
          </a:p>
        </p:txBody>
      </p:sp>
      <p:sp>
        <p:nvSpPr>
          <p:cNvPr id="2490" name="Shape 2490"/>
          <p:cNvSpPr/>
          <p:nvPr/>
        </p:nvSpPr>
        <p:spPr>
          <a:xfrm>
            <a:off x="3429000" y="158591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</a:t>
            </a:r>
          </a:p>
        </p:txBody>
      </p:sp>
      <p:sp>
        <p:nvSpPr>
          <p:cNvPr id="2491" name="Shape 2491"/>
          <p:cNvSpPr/>
          <p:nvPr/>
        </p:nvSpPr>
        <p:spPr>
          <a:xfrm>
            <a:off x="25146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</a:t>
            </a:r>
          </a:p>
        </p:txBody>
      </p:sp>
      <p:sp>
        <p:nvSpPr>
          <p:cNvPr id="2492" name="Shape 2492"/>
          <p:cNvSpPr/>
          <p:nvPr/>
        </p:nvSpPr>
        <p:spPr>
          <a:xfrm>
            <a:off x="43434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</a:t>
            </a:r>
          </a:p>
        </p:txBody>
      </p:sp>
      <p:sp>
        <p:nvSpPr>
          <p:cNvPr id="2493" name="Shape 2493"/>
          <p:cNvSpPr/>
          <p:nvPr/>
        </p:nvSpPr>
        <p:spPr>
          <a:xfrm>
            <a:off x="1752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4</a:t>
            </a:r>
          </a:p>
        </p:txBody>
      </p:sp>
      <p:sp>
        <p:nvSpPr>
          <p:cNvPr id="2494" name="Shape 2494"/>
          <p:cNvSpPr/>
          <p:nvPr/>
        </p:nvSpPr>
        <p:spPr>
          <a:xfrm>
            <a:off x="2895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5</a:t>
            </a:r>
          </a:p>
        </p:txBody>
      </p:sp>
      <p:sp>
        <p:nvSpPr>
          <p:cNvPr id="2495" name="Shape 2495"/>
          <p:cNvSpPr/>
          <p:nvPr/>
        </p:nvSpPr>
        <p:spPr>
          <a:xfrm>
            <a:off x="4038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6</a:t>
            </a:r>
          </a:p>
        </p:txBody>
      </p:sp>
      <p:sp>
        <p:nvSpPr>
          <p:cNvPr id="2496" name="Shape 2496"/>
          <p:cNvSpPr/>
          <p:nvPr/>
        </p:nvSpPr>
        <p:spPr>
          <a:xfrm>
            <a:off x="5105400" y="353695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7</a:t>
            </a:r>
          </a:p>
        </p:txBody>
      </p:sp>
      <p:sp>
        <p:nvSpPr>
          <p:cNvPr id="2497" name="Shape 2497"/>
          <p:cNvSpPr/>
          <p:nvPr/>
        </p:nvSpPr>
        <p:spPr>
          <a:xfrm>
            <a:off x="9906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8</a:t>
            </a:r>
          </a:p>
        </p:txBody>
      </p:sp>
      <p:sp>
        <p:nvSpPr>
          <p:cNvPr id="2498" name="Shape 2498"/>
          <p:cNvSpPr/>
          <p:nvPr/>
        </p:nvSpPr>
        <p:spPr>
          <a:xfrm>
            <a:off x="16764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9</a:t>
            </a:r>
          </a:p>
        </p:txBody>
      </p:sp>
      <p:sp>
        <p:nvSpPr>
          <p:cNvPr id="2499" name="Shape 2499"/>
          <p:cNvSpPr/>
          <p:nvPr/>
        </p:nvSpPr>
        <p:spPr>
          <a:xfrm>
            <a:off x="23622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10</a:t>
            </a:r>
          </a:p>
        </p:txBody>
      </p:sp>
      <p:sp>
        <p:nvSpPr>
          <p:cNvPr id="2500" name="Shape 2500"/>
          <p:cNvSpPr/>
          <p:nvPr/>
        </p:nvSpPr>
        <p:spPr>
          <a:xfrm>
            <a:off x="3048000" y="4510087"/>
            <a:ext cx="247105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11</a:t>
            </a:r>
          </a:p>
        </p:txBody>
      </p:sp>
      <p:sp>
        <p:nvSpPr>
          <p:cNvPr id="2501" name="Shape 2501"/>
          <p:cNvSpPr/>
          <p:nvPr/>
        </p:nvSpPr>
        <p:spPr>
          <a:xfrm>
            <a:off x="37338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12</a:t>
            </a:r>
          </a:p>
        </p:txBody>
      </p:sp>
      <p:sp>
        <p:nvSpPr>
          <p:cNvPr id="2502" name="Shape 2502"/>
          <p:cNvSpPr/>
          <p:nvPr/>
        </p:nvSpPr>
        <p:spPr>
          <a:xfrm>
            <a:off x="44196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13</a:t>
            </a:r>
          </a:p>
        </p:txBody>
      </p:sp>
      <p:sp>
        <p:nvSpPr>
          <p:cNvPr id="2503" name="Shape 2503"/>
          <p:cNvSpPr/>
          <p:nvPr/>
        </p:nvSpPr>
        <p:spPr>
          <a:xfrm>
            <a:off x="51054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14</a:t>
            </a:r>
          </a:p>
        </p:txBody>
      </p:sp>
      <p:sp>
        <p:nvSpPr>
          <p:cNvPr id="2504" name="Shape 2504"/>
          <p:cNvSpPr/>
          <p:nvPr/>
        </p:nvSpPr>
        <p:spPr>
          <a:xfrm>
            <a:off x="58674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15</a:t>
            </a:r>
          </a:p>
        </p:txBody>
      </p:sp>
      <p:sp>
        <p:nvSpPr>
          <p:cNvPr id="2505" name="Shape 2505"/>
          <p:cNvSpPr/>
          <p:nvPr/>
        </p:nvSpPr>
        <p:spPr>
          <a:xfrm>
            <a:off x="510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</a:t>
            </a:r>
          </a:p>
        </p:txBody>
      </p:sp>
      <p:sp>
        <p:nvSpPr>
          <p:cNvPr id="2506" name="Shape 2506"/>
          <p:cNvSpPr/>
          <p:nvPr/>
        </p:nvSpPr>
        <p:spPr>
          <a:xfrm>
            <a:off x="891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17</a:t>
            </a:r>
          </a:p>
        </p:txBody>
      </p:sp>
      <p:sp>
        <p:nvSpPr>
          <p:cNvPr id="2507" name="Shape 2507"/>
          <p:cNvSpPr/>
          <p:nvPr/>
        </p:nvSpPr>
        <p:spPr>
          <a:xfrm>
            <a:off x="1348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18</a:t>
            </a:r>
          </a:p>
        </p:txBody>
      </p:sp>
      <p:sp>
        <p:nvSpPr>
          <p:cNvPr id="2508" name="Shape 2508"/>
          <p:cNvSpPr/>
          <p:nvPr/>
        </p:nvSpPr>
        <p:spPr>
          <a:xfrm>
            <a:off x="1729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19</a:t>
            </a:r>
          </a:p>
        </p:txBody>
      </p:sp>
      <p:sp>
        <p:nvSpPr>
          <p:cNvPr id="2509" name="Shape 2509"/>
          <p:cNvSpPr/>
          <p:nvPr/>
        </p:nvSpPr>
        <p:spPr>
          <a:xfrm>
            <a:off x="21869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</a:t>
            </a:r>
          </a:p>
        </p:txBody>
      </p:sp>
      <p:sp>
        <p:nvSpPr>
          <p:cNvPr id="2510" name="Shape 2510"/>
          <p:cNvSpPr/>
          <p:nvPr/>
        </p:nvSpPr>
        <p:spPr>
          <a:xfrm>
            <a:off x="2644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</a:t>
            </a:r>
          </a:p>
        </p:txBody>
      </p:sp>
      <p:sp>
        <p:nvSpPr>
          <p:cNvPr id="2511" name="Shape 2511"/>
          <p:cNvSpPr/>
          <p:nvPr/>
        </p:nvSpPr>
        <p:spPr>
          <a:xfrm>
            <a:off x="3025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22</a:t>
            </a:r>
          </a:p>
        </p:txBody>
      </p:sp>
      <p:sp>
        <p:nvSpPr>
          <p:cNvPr id="2512" name="Shape 2512"/>
          <p:cNvSpPr/>
          <p:nvPr/>
        </p:nvSpPr>
        <p:spPr>
          <a:xfrm>
            <a:off x="34823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23</a:t>
            </a:r>
          </a:p>
        </p:txBody>
      </p:sp>
      <p:sp>
        <p:nvSpPr>
          <p:cNvPr id="2513" name="Shape 2513"/>
          <p:cNvSpPr/>
          <p:nvPr/>
        </p:nvSpPr>
        <p:spPr>
          <a:xfrm>
            <a:off x="3939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24</a:t>
            </a:r>
          </a:p>
        </p:txBody>
      </p:sp>
      <p:sp>
        <p:nvSpPr>
          <p:cNvPr id="2514" name="Shape 2514"/>
          <p:cNvSpPr/>
          <p:nvPr/>
        </p:nvSpPr>
        <p:spPr>
          <a:xfrm>
            <a:off x="4396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25</a:t>
            </a:r>
          </a:p>
        </p:txBody>
      </p:sp>
      <p:sp>
        <p:nvSpPr>
          <p:cNvPr id="2515" name="Shape 2515"/>
          <p:cNvSpPr/>
          <p:nvPr/>
        </p:nvSpPr>
        <p:spPr>
          <a:xfrm>
            <a:off x="4777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26</a:t>
            </a:r>
          </a:p>
        </p:txBody>
      </p:sp>
      <p:sp>
        <p:nvSpPr>
          <p:cNvPr id="2516" name="Shape 2516"/>
          <p:cNvSpPr/>
          <p:nvPr/>
        </p:nvSpPr>
        <p:spPr>
          <a:xfrm>
            <a:off x="52349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27</a:t>
            </a:r>
          </a:p>
        </p:txBody>
      </p:sp>
      <p:sp>
        <p:nvSpPr>
          <p:cNvPr id="2517" name="Shape 2517"/>
          <p:cNvSpPr/>
          <p:nvPr/>
        </p:nvSpPr>
        <p:spPr>
          <a:xfrm>
            <a:off x="5692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28</a:t>
            </a:r>
          </a:p>
        </p:txBody>
      </p:sp>
      <p:sp>
        <p:nvSpPr>
          <p:cNvPr id="2518" name="Shape 2518"/>
          <p:cNvSpPr/>
          <p:nvPr/>
        </p:nvSpPr>
        <p:spPr>
          <a:xfrm>
            <a:off x="6073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29</a:t>
            </a:r>
          </a:p>
        </p:txBody>
      </p:sp>
      <p:sp>
        <p:nvSpPr>
          <p:cNvPr id="2519" name="Shape 2519"/>
          <p:cNvSpPr/>
          <p:nvPr/>
        </p:nvSpPr>
        <p:spPr>
          <a:xfrm>
            <a:off x="65303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30</a:t>
            </a:r>
          </a:p>
        </p:txBody>
      </p:sp>
      <p:sp>
        <p:nvSpPr>
          <p:cNvPr id="2520" name="Shape 2520"/>
          <p:cNvSpPr/>
          <p:nvPr/>
        </p:nvSpPr>
        <p:spPr>
          <a:xfrm>
            <a:off x="6987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</a:t>
            </a:r>
          </a:p>
        </p:txBody>
      </p:sp>
      <p:sp>
        <p:nvSpPr>
          <p:cNvPr id="2521" name="Shape 2521"/>
          <p:cNvSpPr/>
          <p:nvPr/>
        </p:nvSpPr>
        <p:spPr>
          <a:xfrm>
            <a:off x="2498724" y="6316662"/>
            <a:ext cx="4562873" cy="298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BFA00"/>
              </a:buClr>
              <a:buFont typeface="Arial"/>
              <a:defRPr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</a:rPr>
              <a:t>Fringe: [19,20,21,22,23,24,25,26,27,28,29,30,31] </a:t>
            </a:r>
          </a:p>
        </p:txBody>
      </p:sp>
      <p:sp>
        <p:nvSpPr>
          <p:cNvPr id="2522" name="Shape 252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Shape 2524"/>
          <p:cNvSpPr/>
          <p:nvPr/>
        </p:nvSpPr>
        <p:spPr>
          <a:xfrm>
            <a:off x="0" y="1371600"/>
            <a:ext cx="7620000" cy="5499100"/>
          </a:xfrm>
          <a:prstGeom prst="rect">
            <a:avLst/>
          </a:prstGeom>
          <a:solidFill>
            <a:srgbClr val="00D5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525" name="Shape 252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Breadth-First Snapshot 19</a:t>
            </a:r>
          </a:p>
        </p:txBody>
      </p:sp>
      <p:sp>
        <p:nvSpPr>
          <p:cNvPr id="2526" name="Shape 252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527" name="Shape 2527"/>
          <p:cNvSpPr/>
          <p:nvPr/>
        </p:nvSpPr>
        <p:spPr>
          <a:xfrm>
            <a:off x="8769350" y="1489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1116D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528" name="Shape 2528"/>
          <p:cNvSpPr/>
          <p:nvPr/>
        </p:nvSpPr>
        <p:spPr>
          <a:xfrm flipV="1">
            <a:off x="2209800" y="27432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29" name="Shape 2529"/>
          <p:cNvSpPr/>
          <p:nvPr/>
        </p:nvSpPr>
        <p:spPr>
          <a:xfrm flipV="1">
            <a:off x="1447800" y="37338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30" name="Shape 2530"/>
          <p:cNvSpPr/>
          <p:nvPr/>
        </p:nvSpPr>
        <p:spPr>
          <a:xfrm flipV="1">
            <a:off x="685800" y="47244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31" name="Shape 2531"/>
          <p:cNvSpPr/>
          <p:nvPr/>
        </p:nvSpPr>
        <p:spPr>
          <a:xfrm>
            <a:off x="38862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32" name="Shape 2532"/>
          <p:cNvSpPr/>
          <p:nvPr/>
        </p:nvSpPr>
        <p:spPr>
          <a:xfrm flipH="1">
            <a:off x="29718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33" name="Shape 2533"/>
          <p:cNvSpPr/>
          <p:nvPr/>
        </p:nvSpPr>
        <p:spPr>
          <a:xfrm>
            <a:off x="4800600" y="2819400"/>
            <a:ext cx="6096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34" name="Shape 2534"/>
          <p:cNvSpPr/>
          <p:nvPr/>
        </p:nvSpPr>
        <p:spPr>
          <a:xfrm>
            <a:off x="5562600" y="3733800"/>
            <a:ext cx="6858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35" name="Shape 2535"/>
          <p:cNvSpPr/>
          <p:nvPr/>
        </p:nvSpPr>
        <p:spPr>
          <a:xfrm>
            <a:off x="6324600" y="4724400"/>
            <a:ext cx="6858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36" name="Shape 2536"/>
          <p:cNvSpPr/>
          <p:nvPr/>
        </p:nvSpPr>
        <p:spPr>
          <a:xfrm>
            <a:off x="29718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37" name="Shape 2537"/>
          <p:cNvSpPr/>
          <p:nvPr/>
        </p:nvSpPr>
        <p:spPr>
          <a:xfrm flipH="1">
            <a:off x="44196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38" name="Shape 2538"/>
          <p:cNvSpPr/>
          <p:nvPr/>
        </p:nvSpPr>
        <p:spPr>
          <a:xfrm flipH="1">
            <a:off x="2057400" y="38100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39" name="Shape 2539"/>
          <p:cNvSpPr/>
          <p:nvPr/>
        </p:nvSpPr>
        <p:spPr>
          <a:xfrm flipH="1">
            <a:off x="2819400" y="38100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40" name="Shape 2540"/>
          <p:cNvSpPr/>
          <p:nvPr/>
        </p:nvSpPr>
        <p:spPr>
          <a:xfrm>
            <a:off x="3352800" y="38100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41" name="Shape 2541"/>
          <p:cNvSpPr/>
          <p:nvPr/>
        </p:nvSpPr>
        <p:spPr>
          <a:xfrm flipH="1">
            <a:off x="4191000" y="38100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42" name="Shape 2542"/>
          <p:cNvSpPr/>
          <p:nvPr/>
        </p:nvSpPr>
        <p:spPr>
          <a:xfrm>
            <a:off x="4419600" y="38100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43" name="Shape 2543"/>
          <p:cNvSpPr/>
          <p:nvPr/>
        </p:nvSpPr>
        <p:spPr>
          <a:xfrm>
            <a:off x="5486400" y="3733800"/>
            <a:ext cx="762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44" name="Shape 2544"/>
          <p:cNvSpPr/>
          <p:nvPr/>
        </p:nvSpPr>
        <p:spPr>
          <a:xfrm flipH="1">
            <a:off x="1066800" y="4800600"/>
            <a:ext cx="3048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45" name="Shape 2545"/>
          <p:cNvSpPr/>
          <p:nvPr/>
        </p:nvSpPr>
        <p:spPr>
          <a:xfrm flipH="1">
            <a:off x="1524000" y="4800600"/>
            <a:ext cx="4572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46" name="Shape 2546"/>
          <p:cNvSpPr/>
          <p:nvPr/>
        </p:nvSpPr>
        <p:spPr>
          <a:xfrm flipH="1">
            <a:off x="1905000" y="4800600"/>
            <a:ext cx="1524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47" name="Shape 2547"/>
          <p:cNvSpPr/>
          <p:nvPr/>
        </p:nvSpPr>
        <p:spPr>
          <a:xfrm flipH="1">
            <a:off x="2362200" y="4724400"/>
            <a:ext cx="3810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48" name="Shape 2548"/>
          <p:cNvSpPr/>
          <p:nvPr/>
        </p:nvSpPr>
        <p:spPr>
          <a:xfrm flipH="1">
            <a:off x="2743200" y="48006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49" name="Shape 2549"/>
          <p:cNvSpPr/>
          <p:nvPr/>
        </p:nvSpPr>
        <p:spPr>
          <a:xfrm flipH="1">
            <a:off x="3200400" y="48006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50" name="Shape 2550"/>
          <p:cNvSpPr/>
          <p:nvPr/>
        </p:nvSpPr>
        <p:spPr>
          <a:xfrm>
            <a:off x="3505200" y="48006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51" name="Shape 2551"/>
          <p:cNvSpPr/>
          <p:nvPr/>
        </p:nvSpPr>
        <p:spPr>
          <a:xfrm flipH="1">
            <a:off x="4038600" y="48006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52" name="Shape 2552"/>
          <p:cNvSpPr/>
          <p:nvPr/>
        </p:nvSpPr>
        <p:spPr>
          <a:xfrm>
            <a:off x="4267200" y="4800600"/>
            <a:ext cx="2286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53" name="Shape 2553"/>
          <p:cNvSpPr/>
          <p:nvPr/>
        </p:nvSpPr>
        <p:spPr>
          <a:xfrm>
            <a:off x="4876800" y="4800600"/>
            <a:ext cx="1588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54" name="Shape 2554"/>
          <p:cNvSpPr/>
          <p:nvPr/>
        </p:nvSpPr>
        <p:spPr>
          <a:xfrm>
            <a:off x="4953000" y="48006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55" name="Shape 2555"/>
          <p:cNvSpPr/>
          <p:nvPr/>
        </p:nvSpPr>
        <p:spPr>
          <a:xfrm>
            <a:off x="5562600" y="48006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56" name="Shape 2556"/>
          <p:cNvSpPr/>
          <p:nvPr/>
        </p:nvSpPr>
        <p:spPr>
          <a:xfrm>
            <a:off x="5638800" y="4800600"/>
            <a:ext cx="533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57" name="Shape 2557"/>
          <p:cNvSpPr/>
          <p:nvPr/>
        </p:nvSpPr>
        <p:spPr>
          <a:xfrm>
            <a:off x="6248400" y="4800600"/>
            <a:ext cx="3048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58" name="Shape 2558"/>
          <p:cNvSpPr/>
          <p:nvPr/>
        </p:nvSpPr>
        <p:spPr>
          <a:xfrm flipH="1">
            <a:off x="69151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559" name="Shape 2559"/>
          <p:cNvSpPr/>
          <p:nvPr/>
        </p:nvSpPr>
        <p:spPr>
          <a:xfrm>
            <a:off x="887412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560" name="Shape 2560"/>
          <p:cNvSpPr/>
          <p:nvPr/>
        </p:nvSpPr>
        <p:spPr>
          <a:xfrm>
            <a:off x="1317625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561" name="Shape 2561"/>
          <p:cNvSpPr/>
          <p:nvPr/>
        </p:nvSpPr>
        <p:spPr>
          <a:xfrm>
            <a:off x="1747837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93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562" name="Shape 2562"/>
          <p:cNvSpPr/>
          <p:nvPr/>
        </p:nvSpPr>
        <p:spPr>
          <a:xfrm>
            <a:off x="21780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563" name="Shape 2563"/>
          <p:cNvSpPr/>
          <p:nvPr/>
        </p:nvSpPr>
        <p:spPr>
          <a:xfrm>
            <a:off x="26098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564" name="Shape 2564"/>
          <p:cNvSpPr/>
          <p:nvPr/>
        </p:nvSpPr>
        <p:spPr>
          <a:xfrm>
            <a:off x="3040062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565" name="Shape 2565"/>
          <p:cNvSpPr/>
          <p:nvPr/>
        </p:nvSpPr>
        <p:spPr>
          <a:xfrm>
            <a:off x="3470275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566" name="Shape 2566"/>
          <p:cNvSpPr/>
          <p:nvPr/>
        </p:nvSpPr>
        <p:spPr>
          <a:xfrm>
            <a:off x="3900487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76200">
            <a:solidFill>
              <a:srgbClr val="FF2734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567" name="Shape 2567"/>
          <p:cNvSpPr/>
          <p:nvPr/>
        </p:nvSpPr>
        <p:spPr>
          <a:xfrm>
            <a:off x="433070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568" name="Shape 2568"/>
          <p:cNvSpPr/>
          <p:nvPr/>
        </p:nvSpPr>
        <p:spPr>
          <a:xfrm>
            <a:off x="5192712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569" name="Shape 2569"/>
          <p:cNvSpPr/>
          <p:nvPr/>
        </p:nvSpPr>
        <p:spPr>
          <a:xfrm>
            <a:off x="6053137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570" name="Shape 2570"/>
          <p:cNvSpPr/>
          <p:nvPr/>
        </p:nvSpPr>
        <p:spPr>
          <a:xfrm>
            <a:off x="64833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571" name="Shape 2571"/>
          <p:cNvSpPr/>
          <p:nvPr/>
        </p:nvSpPr>
        <p:spPr>
          <a:xfrm>
            <a:off x="476250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572" name="Shape 2572"/>
          <p:cNvSpPr/>
          <p:nvPr/>
        </p:nvSpPr>
        <p:spPr>
          <a:xfrm>
            <a:off x="5622925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573" name="Shape 2573"/>
          <p:cNvSpPr/>
          <p:nvPr/>
        </p:nvSpPr>
        <p:spPr>
          <a:xfrm>
            <a:off x="45720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574" name="Shape 2574"/>
          <p:cNvSpPr/>
          <p:nvPr/>
        </p:nvSpPr>
        <p:spPr>
          <a:xfrm flipH="1">
            <a:off x="613410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575" name="Shape 2575"/>
          <p:cNvSpPr/>
          <p:nvPr/>
        </p:nvSpPr>
        <p:spPr>
          <a:xfrm>
            <a:off x="1920875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576" name="Shape 2576"/>
          <p:cNvSpPr/>
          <p:nvPr/>
        </p:nvSpPr>
        <p:spPr>
          <a:xfrm>
            <a:off x="262255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577" name="Shape 2577"/>
          <p:cNvSpPr/>
          <p:nvPr/>
        </p:nvSpPr>
        <p:spPr>
          <a:xfrm>
            <a:off x="4027487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578" name="Shape 2578"/>
          <p:cNvSpPr/>
          <p:nvPr/>
        </p:nvSpPr>
        <p:spPr>
          <a:xfrm>
            <a:off x="4729162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579" name="Shape 2579"/>
          <p:cNvSpPr/>
          <p:nvPr/>
        </p:nvSpPr>
        <p:spPr>
          <a:xfrm>
            <a:off x="5430837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580" name="Shape 2580"/>
          <p:cNvSpPr/>
          <p:nvPr/>
        </p:nvSpPr>
        <p:spPr>
          <a:xfrm>
            <a:off x="3324225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581" name="Shape 2581"/>
          <p:cNvSpPr/>
          <p:nvPr/>
        </p:nvSpPr>
        <p:spPr>
          <a:xfrm>
            <a:off x="121920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582" name="Shape 2582"/>
          <p:cNvSpPr/>
          <p:nvPr/>
        </p:nvSpPr>
        <p:spPr>
          <a:xfrm flipH="1">
            <a:off x="535305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583" name="Shape 2583"/>
          <p:cNvSpPr/>
          <p:nvPr/>
        </p:nvSpPr>
        <p:spPr>
          <a:xfrm>
            <a:off x="31242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584" name="Shape 2584"/>
          <p:cNvSpPr/>
          <p:nvPr/>
        </p:nvSpPr>
        <p:spPr>
          <a:xfrm>
            <a:off x="42291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585" name="Shape 2585"/>
          <p:cNvSpPr/>
          <p:nvPr/>
        </p:nvSpPr>
        <p:spPr>
          <a:xfrm>
            <a:off x="19812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586" name="Shape 2586"/>
          <p:cNvSpPr/>
          <p:nvPr/>
        </p:nvSpPr>
        <p:spPr>
          <a:xfrm flipH="1">
            <a:off x="4572000" y="25146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587" name="Shape 2587"/>
          <p:cNvSpPr/>
          <p:nvPr/>
        </p:nvSpPr>
        <p:spPr>
          <a:xfrm>
            <a:off x="2743200" y="25146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588" name="Shape 2588"/>
          <p:cNvSpPr/>
          <p:nvPr/>
        </p:nvSpPr>
        <p:spPr>
          <a:xfrm>
            <a:off x="3657600" y="1570037"/>
            <a:ext cx="304800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762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589" name="Shape 2589"/>
          <p:cNvSpPr/>
          <p:nvPr/>
        </p:nvSpPr>
        <p:spPr>
          <a:xfrm>
            <a:off x="7604125" y="1412875"/>
            <a:ext cx="6351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Initial</a:t>
            </a:r>
          </a:p>
        </p:txBody>
      </p:sp>
      <p:sp>
        <p:nvSpPr>
          <p:cNvPr id="2590" name="Shape 2590"/>
          <p:cNvSpPr/>
          <p:nvPr/>
        </p:nvSpPr>
        <p:spPr>
          <a:xfrm>
            <a:off x="8769350" y="1828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591" name="Shape 2591"/>
          <p:cNvSpPr/>
          <p:nvPr/>
        </p:nvSpPr>
        <p:spPr>
          <a:xfrm>
            <a:off x="7620000" y="1752600"/>
            <a:ext cx="73481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Visited</a:t>
            </a:r>
          </a:p>
        </p:txBody>
      </p:sp>
      <p:sp>
        <p:nvSpPr>
          <p:cNvPr id="2592" name="Shape 2592"/>
          <p:cNvSpPr/>
          <p:nvPr/>
        </p:nvSpPr>
        <p:spPr>
          <a:xfrm>
            <a:off x="8769350" y="216852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593" name="Shape 2593"/>
          <p:cNvSpPr/>
          <p:nvPr/>
        </p:nvSpPr>
        <p:spPr>
          <a:xfrm>
            <a:off x="7620000" y="2092325"/>
            <a:ext cx="67191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Fringe</a:t>
            </a:r>
          </a:p>
        </p:txBody>
      </p:sp>
      <p:sp>
        <p:nvSpPr>
          <p:cNvPr id="2594" name="Shape 2594"/>
          <p:cNvSpPr/>
          <p:nvPr/>
        </p:nvSpPr>
        <p:spPr>
          <a:xfrm>
            <a:off x="8769350" y="25082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7C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595" name="Shape 2595"/>
          <p:cNvSpPr/>
          <p:nvPr/>
        </p:nvSpPr>
        <p:spPr>
          <a:xfrm>
            <a:off x="7620000" y="2432050"/>
            <a:ext cx="8150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Current</a:t>
            </a:r>
          </a:p>
        </p:txBody>
      </p:sp>
      <p:sp>
        <p:nvSpPr>
          <p:cNvPr id="2596" name="Shape 2596"/>
          <p:cNvSpPr/>
          <p:nvPr/>
        </p:nvSpPr>
        <p:spPr>
          <a:xfrm>
            <a:off x="8769350" y="28479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597" name="Shape 2597"/>
          <p:cNvSpPr/>
          <p:nvPr/>
        </p:nvSpPr>
        <p:spPr>
          <a:xfrm>
            <a:off x="7620000" y="2771775"/>
            <a:ext cx="71566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Visible</a:t>
            </a:r>
          </a:p>
        </p:txBody>
      </p:sp>
      <p:sp>
        <p:nvSpPr>
          <p:cNvPr id="2598" name="Shape 2598"/>
          <p:cNvSpPr/>
          <p:nvPr/>
        </p:nvSpPr>
        <p:spPr>
          <a:xfrm>
            <a:off x="8769350" y="31877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599" name="Shape 2599"/>
          <p:cNvSpPr/>
          <p:nvPr/>
        </p:nvSpPr>
        <p:spPr>
          <a:xfrm>
            <a:off x="7620000" y="3111500"/>
            <a:ext cx="5229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Goal</a:t>
            </a:r>
          </a:p>
        </p:txBody>
      </p:sp>
      <p:sp>
        <p:nvSpPr>
          <p:cNvPr id="2600" name="Shape 2600"/>
          <p:cNvSpPr/>
          <p:nvPr/>
        </p:nvSpPr>
        <p:spPr>
          <a:xfrm>
            <a:off x="3429000" y="158591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</a:t>
            </a:r>
          </a:p>
        </p:txBody>
      </p:sp>
      <p:sp>
        <p:nvSpPr>
          <p:cNvPr id="2601" name="Shape 2601"/>
          <p:cNvSpPr/>
          <p:nvPr/>
        </p:nvSpPr>
        <p:spPr>
          <a:xfrm>
            <a:off x="25146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</a:t>
            </a:r>
          </a:p>
        </p:txBody>
      </p:sp>
      <p:sp>
        <p:nvSpPr>
          <p:cNvPr id="2602" name="Shape 2602"/>
          <p:cNvSpPr/>
          <p:nvPr/>
        </p:nvSpPr>
        <p:spPr>
          <a:xfrm>
            <a:off x="43434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</a:t>
            </a:r>
          </a:p>
        </p:txBody>
      </p:sp>
      <p:sp>
        <p:nvSpPr>
          <p:cNvPr id="2603" name="Shape 2603"/>
          <p:cNvSpPr/>
          <p:nvPr/>
        </p:nvSpPr>
        <p:spPr>
          <a:xfrm>
            <a:off x="1752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4</a:t>
            </a:r>
          </a:p>
        </p:txBody>
      </p:sp>
      <p:sp>
        <p:nvSpPr>
          <p:cNvPr id="2604" name="Shape 2604"/>
          <p:cNvSpPr/>
          <p:nvPr/>
        </p:nvSpPr>
        <p:spPr>
          <a:xfrm>
            <a:off x="2895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5</a:t>
            </a:r>
          </a:p>
        </p:txBody>
      </p:sp>
      <p:sp>
        <p:nvSpPr>
          <p:cNvPr id="2605" name="Shape 2605"/>
          <p:cNvSpPr/>
          <p:nvPr/>
        </p:nvSpPr>
        <p:spPr>
          <a:xfrm>
            <a:off x="4038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6</a:t>
            </a:r>
          </a:p>
        </p:txBody>
      </p:sp>
      <p:sp>
        <p:nvSpPr>
          <p:cNvPr id="2606" name="Shape 2606"/>
          <p:cNvSpPr/>
          <p:nvPr/>
        </p:nvSpPr>
        <p:spPr>
          <a:xfrm>
            <a:off x="5105400" y="353695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7</a:t>
            </a:r>
          </a:p>
        </p:txBody>
      </p:sp>
      <p:sp>
        <p:nvSpPr>
          <p:cNvPr id="2607" name="Shape 2607"/>
          <p:cNvSpPr/>
          <p:nvPr/>
        </p:nvSpPr>
        <p:spPr>
          <a:xfrm>
            <a:off x="9906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8</a:t>
            </a:r>
          </a:p>
        </p:txBody>
      </p:sp>
      <p:sp>
        <p:nvSpPr>
          <p:cNvPr id="2608" name="Shape 2608"/>
          <p:cNvSpPr/>
          <p:nvPr/>
        </p:nvSpPr>
        <p:spPr>
          <a:xfrm>
            <a:off x="16764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9</a:t>
            </a:r>
          </a:p>
        </p:txBody>
      </p:sp>
      <p:sp>
        <p:nvSpPr>
          <p:cNvPr id="2609" name="Shape 2609"/>
          <p:cNvSpPr/>
          <p:nvPr/>
        </p:nvSpPr>
        <p:spPr>
          <a:xfrm>
            <a:off x="23622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10</a:t>
            </a:r>
          </a:p>
        </p:txBody>
      </p:sp>
      <p:sp>
        <p:nvSpPr>
          <p:cNvPr id="2610" name="Shape 2610"/>
          <p:cNvSpPr/>
          <p:nvPr/>
        </p:nvSpPr>
        <p:spPr>
          <a:xfrm>
            <a:off x="3048000" y="4510087"/>
            <a:ext cx="247105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11</a:t>
            </a:r>
          </a:p>
        </p:txBody>
      </p:sp>
      <p:sp>
        <p:nvSpPr>
          <p:cNvPr id="2611" name="Shape 2611"/>
          <p:cNvSpPr/>
          <p:nvPr/>
        </p:nvSpPr>
        <p:spPr>
          <a:xfrm>
            <a:off x="37338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12</a:t>
            </a:r>
          </a:p>
        </p:txBody>
      </p:sp>
      <p:sp>
        <p:nvSpPr>
          <p:cNvPr id="2612" name="Shape 2612"/>
          <p:cNvSpPr/>
          <p:nvPr/>
        </p:nvSpPr>
        <p:spPr>
          <a:xfrm>
            <a:off x="44196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13</a:t>
            </a:r>
          </a:p>
        </p:txBody>
      </p:sp>
      <p:sp>
        <p:nvSpPr>
          <p:cNvPr id="2613" name="Shape 2613"/>
          <p:cNvSpPr/>
          <p:nvPr/>
        </p:nvSpPr>
        <p:spPr>
          <a:xfrm>
            <a:off x="51054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14</a:t>
            </a:r>
          </a:p>
        </p:txBody>
      </p:sp>
      <p:sp>
        <p:nvSpPr>
          <p:cNvPr id="2614" name="Shape 2614"/>
          <p:cNvSpPr/>
          <p:nvPr/>
        </p:nvSpPr>
        <p:spPr>
          <a:xfrm>
            <a:off x="58674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15</a:t>
            </a:r>
          </a:p>
        </p:txBody>
      </p:sp>
      <p:sp>
        <p:nvSpPr>
          <p:cNvPr id="2615" name="Shape 2615"/>
          <p:cNvSpPr/>
          <p:nvPr/>
        </p:nvSpPr>
        <p:spPr>
          <a:xfrm>
            <a:off x="510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</a:t>
            </a:r>
          </a:p>
        </p:txBody>
      </p:sp>
      <p:sp>
        <p:nvSpPr>
          <p:cNvPr id="2616" name="Shape 2616"/>
          <p:cNvSpPr/>
          <p:nvPr/>
        </p:nvSpPr>
        <p:spPr>
          <a:xfrm>
            <a:off x="891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17</a:t>
            </a:r>
          </a:p>
        </p:txBody>
      </p:sp>
      <p:sp>
        <p:nvSpPr>
          <p:cNvPr id="2617" name="Shape 2617"/>
          <p:cNvSpPr/>
          <p:nvPr/>
        </p:nvSpPr>
        <p:spPr>
          <a:xfrm>
            <a:off x="1348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18</a:t>
            </a:r>
          </a:p>
        </p:txBody>
      </p:sp>
      <p:sp>
        <p:nvSpPr>
          <p:cNvPr id="2618" name="Shape 2618"/>
          <p:cNvSpPr/>
          <p:nvPr/>
        </p:nvSpPr>
        <p:spPr>
          <a:xfrm>
            <a:off x="1729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19</a:t>
            </a:r>
          </a:p>
        </p:txBody>
      </p:sp>
      <p:sp>
        <p:nvSpPr>
          <p:cNvPr id="2619" name="Shape 2619"/>
          <p:cNvSpPr/>
          <p:nvPr/>
        </p:nvSpPr>
        <p:spPr>
          <a:xfrm>
            <a:off x="21869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</a:t>
            </a:r>
          </a:p>
        </p:txBody>
      </p:sp>
      <p:sp>
        <p:nvSpPr>
          <p:cNvPr id="2620" name="Shape 2620"/>
          <p:cNvSpPr/>
          <p:nvPr/>
        </p:nvSpPr>
        <p:spPr>
          <a:xfrm>
            <a:off x="2644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</a:t>
            </a:r>
          </a:p>
        </p:txBody>
      </p:sp>
      <p:sp>
        <p:nvSpPr>
          <p:cNvPr id="2621" name="Shape 2621"/>
          <p:cNvSpPr/>
          <p:nvPr/>
        </p:nvSpPr>
        <p:spPr>
          <a:xfrm>
            <a:off x="3025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22</a:t>
            </a:r>
          </a:p>
        </p:txBody>
      </p:sp>
      <p:sp>
        <p:nvSpPr>
          <p:cNvPr id="2622" name="Shape 2622"/>
          <p:cNvSpPr/>
          <p:nvPr/>
        </p:nvSpPr>
        <p:spPr>
          <a:xfrm>
            <a:off x="34823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23</a:t>
            </a:r>
          </a:p>
        </p:txBody>
      </p:sp>
      <p:sp>
        <p:nvSpPr>
          <p:cNvPr id="2623" name="Shape 2623"/>
          <p:cNvSpPr/>
          <p:nvPr/>
        </p:nvSpPr>
        <p:spPr>
          <a:xfrm>
            <a:off x="3939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24</a:t>
            </a:r>
          </a:p>
        </p:txBody>
      </p:sp>
      <p:sp>
        <p:nvSpPr>
          <p:cNvPr id="2624" name="Shape 2624"/>
          <p:cNvSpPr/>
          <p:nvPr/>
        </p:nvSpPr>
        <p:spPr>
          <a:xfrm>
            <a:off x="4396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25</a:t>
            </a:r>
          </a:p>
        </p:txBody>
      </p:sp>
      <p:sp>
        <p:nvSpPr>
          <p:cNvPr id="2625" name="Shape 2625"/>
          <p:cNvSpPr/>
          <p:nvPr/>
        </p:nvSpPr>
        <p:spPr>
          <a:xfrm>
            <a:off x="4777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26</a:t>
            </a:r>
          </a:p>
        </p:txBody>
      </p:sp>
      <p:sp>
        <p:nvSpPr>
          <p:cNvPr id="2626" name="Shape 2626"/>
          <p:cNvSpPr/>
          <p:nvPr/>
        </p:nvSpPr>
        <p:spPr>
          <a:xfrm>
            <a:off x="52349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27</a:t>
            </a:r>
          </a:p>
        </p:txBody>
      </p:sp>
      <p:sp>
        <p:nvSpPr>
          <p:cNvPr id="2627" name="Shape 2627"/>
          <p:cNvSpPr/>
          <p:nvPr/>
        </p:nvSpPr>
        <p:spPr>
          <a:xfrm>
            <a:off x="5692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28</a:t>
            </a:r>
          </a:p>
        </p:txBody>
      </p:sp>
      <p:sp>
        <p:nvSpPr>
          <p:cNvPr id="2628" name="Shape 2628"/>
          <p:cNvSpPr/>
          <p:nvPr/>
        </p:nvSpPr>
        <p:spPr>
          <a:xfrm>
            <a:off x="6073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29</a:t>
            </a:r>
          </a:p>
        </p:txBody>
      </p:sp>
      <p:sp>
        <p:nvSpPr>
          <p:cNvPr id="2629" name="Shape 2629"/>
          <p:cNvSpPr/>
          <p:nvPr/>
        </p:nvSpPr>
        <p:spPr>
          <a:xfrm>
            <a:off x="65303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30</a:t>
            </a:r>
          </a:p>
        </p:txBody>
      </p:sp>
      <p:sp>
        <p:nvSpPr>
          <p:cNvPr id="2630" name="Shape 2630"/>
          <p:cNvSpPr/>
          <p:nvPr/>
        </p:nvSpPr>
        <p:spPr>
          <a:xfrm>
            <a:off x="6987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</a:t>
            </a:r>
          </a:p>
        </p:txBody>
      </p:sp>
      <p:sp>
        <p:nvSpPr>
          <p:cNvPr id="2631" name="Shape 2631"/>
          <p:cNvSpPr/>
          <p:nvPr/>
        </p:nvSpPr>
        <p:spPr>
          <a:xfrm>
            <a:off x="2498725" y="6316662"/>
            <a:ext cx="4280397" cy="298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BFA00"/>
              </a:buClr>
              <a:buFont typeface="Arial"/>
              <a:defRPr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</a:rPr>
              <a:t>Fringe: [20,21,22,23,24,25,26,27,28,29,30,31] </a:t>
            </a:r>
          </a:p>
        </p:txBody>
      </p:sp>
      <p:sp>
        <p:nvSpPr>
          <p:cNvPr id="2632" name="Shape 263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Shape 2634"/>
          <p:cNvSpPr/>
          <p:nvPr/>
        </p:nvSpPr>
        <p:spPr>
          <a:xfrm>
            <a:off x="0" y="1371600"/>
            <a:ext cx="7620000" cy="5562600"/>
          </a:xfrm>
          <a:prstGeom prst="rect">
            <a:avLst/>
          </a:prstGeom>
          <a:solidFill>
            <a:srgbClr val="00D5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635" name="Shape 263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Breadth-First Snapshot 20</a:t>
            </a:r>
          </a:p>
        </p:txBody>
      </p:sp>
      <p:sp>
        <p:nvSpPr>
          <p:cNvPr id="2636" name="Shape 263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637" name="Shape 2637"/>
          <p:cNvSpPr/>
          <p:nvPr/>
        </p:nvSpPr>
        <p:spPr>
          <a:xfrm>
            <a:off x="8769350" y="1489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1116D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638" name="Shape 2638"/>
          <p:cNvSpPr/>
          <p:nvPr/>
        </p:nvSpPr>
        <p:spPr>
          <a:xfrm flipV="1">
            <a:off x="2209800" y="27432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39" name="Shape 2639"/>
          <p:cNvSpPr/>
          <p:nvPr/>
        </p:nvSpPr>
        <p:spPr>
          <a:xfrm flipV="1">
            <a:off x="1447800" y="37338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40" name="Shape 2640"/>
          <p:cNvSpPr/>
          <p:nvPr/>
        </p:nvSpPr>
        <p:spPr>
          <a:xfrm flipV="1">
            <a:off x="685800" y="47244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41" name="Shape 2641"/>
          <p:cNvSpPr/>
          <p:nvPr/>
        </p:nvSpPr>
        <p:spPr>
          <a:xfrm>
            <a:off x="38862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42" name="Shape 2642"/>
          <p:cNvSpPr/>
          <p:nvPr/>
        </p:nvSpPr>
        <p:spPr>
          <a:xfrm flipH="1">
            <a:off x="29718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43" name="Shape 2643"/>
          <p:cNvSpPr/>
          <p:nvPr/>
        </p:nvSpPr>
        <p:spPr>
          <a:xfrm>
            <a:off x="4800600" y="2819400"/>
            <a:ext cx="6096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44" name="Shape 2644"/>
          <p:cNvSpPr/>
          <p:nvPr/>
        </p:nvSpPr>
        <p:spPr>
          <a:xfrm>
            <a:off x="5562600" y="3733800"/>
            <a:ext cx="6858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45" name="Shape 2645"/>
          <p:cNvSpPr/>
          <p:nvPr/>
        </p:nvSpPr>
        <p:spPr>
          <a:xfrm>
            <a:off x="6324600" y="4724400"/>
            <a:ext cx="6858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46" name="Shape 2646"/>
          <p:cNvSpPr/>
          <p:nvPr/>
        </p:nvSpPr>
        <p:spPr>
          <a:xfrm>
            <a:off x="29718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47" name="Shape 2647"/>
          <p:cNvSpPr/>
          <p:nvPr/>
        </p:nvSpPr>
        <p:spPr>
          <a:xfrm flipH="1">
            <a:off x="44196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48" name="Shape 2648"/>
          <p:cNvSpPr/>
          <p:nvPr/>
        </p:nvSpPr>
        <p:spPr>
          <a:xfrm flipH="1">
            <a:off x="2057400" y="38100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49" name="Shape 2649"/>
          <p:cNvSpPr/>
          <p:nvPr/>
        </p:nvSpPr>
        <p:spPr>
          <a:xfrm flipH="1">
            <a:off x="2819400" y="38100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50" name="Shape 2650"/>
          <p:cNvSpPr/>
          <p:nvPr/>
        </p:nvSpPr>
        <p:spPr>
          <a:xfrm>
            <a:off x="3352800" y="38100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51" name="Shape 2651"/>
          <p:cNvSpPr/>
          <p:nvPr/>
        </p:nvSpPr>
        <p:spPr>
          <a:xfrm flipH="1">
            <a:off x="4191000" y="38100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52" name="Shape 2652"/>
          <p:cNvSpPr/>
          <p:nvPr/>
        </p:nvSpPr>
        <p:spPr>
          <a:xfrm>
            <a:off x="4419600" y="38100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53" name="Shape 2653"/>
          <p:cNvSpPr/>
          <p:nvPr/>
        </p:nvSpPr>
        <p:spPr>
          <a:xfrm>
            <a:off x="5486400" y="3733800"/>
            <a:ext cx="762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54" name="Shape 2654"/>
          <p:cNvSpPr/>
          <p:nvPr/>
        </p:nvSpPr>
        <p:spPr>
          <a:xfrm flipH="1">
            <a:off x="1066800" y="4800600"/>
            <a:ext cx="3048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55" name="Shape 2655"/>
          <p:cNvSpPr/>
          <p:nvPr/>
        </p:nvSpPr>
        <p:spPr>
          <a:xfrm flipH="1">
            <a:off x="1524000" y="4800600"/>
            <a:ext cx="4572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56" name="Shape 2656"/>
          <p:cNvSpPr/>
          <p:nvPr/>
        </p:nvSpPr>
        <p:spPr>
          <a:xfrm flipH="1">
            <a:off x="1905000" y="4800600"/>
            <a:ext cx="1524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57" name="Shape 2657"/>
          <p:cNvSpPr/>
          <p:nvPr/>
        </p:nvSpPr>
        <p:spPr>
          <a:xfrm flipH="1">
            <a:off x="2362200" y="4724400"/>
            <a:ext cx="3810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58" name="Shape 2658"/>
          <p:cNvSpPr/>
          <p:nvPr/>
        </p:nvSpPr>
        <p:spPr>
          <a:xfrm flipH="1">
            <a:off x="2743200" y="48006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59" name="Shape 2659"/>
          <p:cNvSpPr/>
          <p:nvPr/>
        </p:nvSpPr>
        <p:spPr>
          <a:xfrm flipH="1">
            <a:off x="3200400" y="48006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60" name="Shape 2660"/>
          <p:cNvSpPr/>
          <p:nvPr/>
        </p:nvSpPr>
        <p:spPr>
          <a:xfrm>
            <a:off x="3505200" y="48006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61" name="Shape 2661"/>
          <p:cNvSpPr/>
          <p:nvPr/>
        </p:nvSpPr>
        <p:spPr>
          <a:xfrm flipH="1">
            <a:off x="4038600" y="48006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62" name="Shape 2662"/>
          <p:cNvSpPr/>
          <p:nvPr/>
        </p:nvSpPr>
        <p:spPr>
          <a:xfrm>
            <a:off x="4267200" y="4800600"/>
            <a:ext cx="2286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63" name="Shape 2663"/>
          <p:cNvSpPr/>
          <p:nvPr/>
        </p:nvSpPr>
        <p:spPr>
          <a:xfrm>
            <a:off x="4876800" y="4800600"/>
            <a:ext cx="1588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64" name="Shape 2664"/>
          <p:cNvSpPr/>
          <p:nvPr/>
        </p:nvSpPr>
        <p:spPr>
          <a:xfrm>
            <a:off x="4953000" y="48006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65" name="Shape 2665"/>
          <p:cNvSpPr/>
          <p:nvPr/>
        </p:nvSpPr>
        <p:spPr>
          <a:xfrm>
            <a:off x="5562600" y="48006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66" name="Shape 2666"/>
          <p:cNvSpPr/>
          <p:nvPr/>
        </p:nvSpPr>
        <p:spPr>
          <a:xfrm>
            <a:off x="5638800" y="4800600"/>
            <a:ext cx="533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67" name="Shape 2667"/>
          <p:cNvSpPr/>
          <p:nvPr/>
        </p:nvSpPr>
        <p:spPr>
          <a:xfrm>
            <a:off x="6248400" y="4800600"/>
            <a:ext cx="3048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68" name="Shape 2668"/>
          <p:cNvSpPr/>
          <p:nvPr/>
        </p:nvSpPr>
        <p:spPr>
          <a:xfrm flipH="1">
            <a:off x="69151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669" name="Shape 2669"/>
          <p:cNvSpPr/>
          <p:nvPr/>
        </p:nvSpPr>
        <p:spPr>
          <a:xfrm>
            <a:off x="887412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670" name="Shape 2670"/>
          <p:cNvSpPr/>
          <p:nvPr/>
        </p:nvSpPr>
        <p:spPr>
          <a:xfrm>
            <a:off x="1317625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671" name="Shape 2671"/>
          <p:cNvSpPr/>
          <p:nvPr/>
        </p:nvSpPr>
        <p:spPr>
          <a:xfrm>
            <a:off x="1747837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672" name="Shape 2672"/>
          <p:cNvSpPr/>
          <p:nvPr/>
        </p:nvSpPr>
        <p:spPr>
          <a:xfrm>
            <a:off x="21780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93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673" name="Shape 2673"/>
          <p:cNvSpPr/>
          <p:nvPr/>
        </p:nvSpPr>
        <p:spPr>
          <a:xfrm>
            <a:off x="26098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674" name="Shape 2674"/>
          <p:cNvSpPr/>
          <p:nvPr/>
        </p:nvSpPr>
        <p:spPr>
          <a:xfrm>
            <a:off x="3040062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675" name="Shape 2675"/>
          <p:cNvSpPr/>
          <p:nvPr/>
        </p:nvSpPr>
        <p:spPr>
          <a:xfrm>
            <a:off x="3470275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676" name="Shape 2676"/>
          <p:cNvSpPr/>
          <p:nvPr/>
        </p:nvSpPr>
        <p:spPr>
          <a:xfrm>
            <a:off x="3900487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76200">
            <a:solidFill>
              <a:srgbClr val="FF2734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677" name="Shape 2677"/>
          <p:cNvSpPr/>
          <p:nvPr/>
        </p:nvSpPr>
        <p:spPr>
          <a:xfrm>
            <a:off x="433070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678" name="Shape 2678"/>
          <p:cNvSpPr/>
          <p:nvPr/>
        </p:nvSpPr>
        <p:spPr>
          <a:xfrm>
            <a:off x="5192712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679" name="Shape 2679"/>
          <p:cNvSpPr/>
          <p:nvPr/>
        </p:nvSpPr>
        <p:spPr>
          <a:xfrm>
            <a:off x="6053137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680" name="Shape 2680"/>
          <p:cNvSpPr/>
          <p:nvPr/>
        </p:nvSpPr>
        <p:spPr>
          <a:xfrm>
            <a:off x="64833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681" name="Shape 2681"/>
          <p:cNvSpPr/>
          <p:nvPr/>
        </p:nvSpPr>
        <p:spPr>
          <a:xfrm>
            <a:off x="476250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682" name="Shape 2682"/>
          <p:cNvSpPr/>
          <p:nvPr/>
        </p:nvSpPr>
        <p:spPr>
          <a:xfrm>
            <a:off x="5622925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683" name="Shape 2683"/>
          <p:cNvSpPr/>
          <p:nvPr/>
        </p:nvSpPr>
        <p:spPr>
          <a:xfrm>
            <a:off x="45720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684" name="Shape 2684"/>
          <p:cNvSpPr/>
          <p:nvPr/>
        </p:nvSpPr>
        <p:spPr>
          <a:xfrm flipH="1">
            <a:off x="613410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685" name="Shape 2685"/>
          <p:cNvSpPr/>
          <p:nvPr/>
        </p:nvSpPr>
        <p:spPr>
          <a:xfrm>
            <a:off x="1920875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686" name="Shape 2686"/>
          <p:cNvSpPr/>
          <p:nvPr/>
        </p:nvSpPr>
        <p:spPr>
          <a:xfrm>
            <a:off x="262255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687" name="Shape 2687"/>
          <p:cNvSpPr/>
          <p:nvPr/>
        </p:nvSpPr>
        <p:spPr>
          <a:xfrm>
            <a:off x="4027487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688" name="Shape 2688"/>
          <p:cNvSpPr/>
          <p:nvPr/>
        </p:nvSpPr>
        <p:spPr>
          <a:xfrm>
            <a:off x="4729162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689" name="Shape 2689"/>
          <p:cNvSpPr/>
          <p:nvPr/>
        </p:nvSpPr>
        <p:spPr>
          <a:xfrm>
            <a:off x="5430837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690" name="Shape 2690"/>
          <p:cNvSpPr/>
          <p:nvPr/>
        </p:nvSpPr>
        <p:spPr>
          <a:xfrm>
            <a:off x="3324225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691" name="Shape 2691"/>
          <p:cNvSpPr/>
          <p:nvPr/>
        </p:nvSpPr>
        <p:spPr>
          <a:xfrm>
            <a:off x="121920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692" name="Shape 2692"/>
          <p:cNvSpPr/>
          <p:nvPr/>
        </p:nvSpPr>
        <p:spPr>
          <a:xfrm flipH="1">
            <a:off x="535305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693" name="Shape 2693"/>
          <p:cNvSpPr/>
          <p:nvPr/>
        </p:nvSpPr>
        <p:spPr>
          <a:xfrm>
            <a:off x="31242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694" name="Shape 2694"/>
          <p:cNvSpPr/>
          <p:nvPr/>
        </p:nvSpPr>
        <p:spPr>
          <a:xfrm>
            <a:off x="42291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695" name="Shape 2695"/>
          <p:cNvSpPr/>
          <p:nvPr/>
        </p:nvSpPr>
        <p:spPr>
          <a:xfrm>
            <a:off x="19812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696" name="Shape 2696"/>
          <p:cNvSpPr/>
          <p:nvPr/>
        </p:nvSpPr>
        <p:spPr>
          <a:xfrm flipH="1">
            <a:off x="4572000" y="25146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697" name="Shape 2697"/>
          <p:cNvSpPr/>
          <p:nvPr/>
        </p:nvSpPr>
        <p:spPr>
          <a:xfrm>
            <a:off x="2743200" y="25146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698" name="Shape 2698"/>
          <p:cNvSpPr/>
          <p:nvPr/>
        </p:nvSpPr>
        <p:spPr>
          <a:xfrm>
            <a:off x="3657600" y="1570037"/>
            <a:ext cx="304800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762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699" name="Shape 2699"/>
          <p:cNvSpPr/>
          <p:nvPr/>
        </p:nvSpPr>
        <p:spPr>
          <a:xfrm>
            <a:off x="7604125" y="1412875"/>
            <a:ext cx="6351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Initial</a:t>
            </a:r>
          </a:p>
        </p:txBody>
      </p:sp>
      <p:sp>
        <p:nvSpPr>
          <p:cNvPr id="2700" name="Shape 2700"/>
          <p:cNvSpPr/>
          <p:nvPr/>
        </p:nvSpPr>
        <p:spPr>
          <a:xfrm>
            <a:off x="8769350" y="1828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701" name="Shape 2701"/>
          <p:cNvSpPr/>
          <p:nvPr/>
        </p:nvSpPr>
        <p:spPr>
          <a:xfrm>
            <a:off x="7620000" y="1752600"/>
            <a:ext cx="73481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Visited</a:t>
            </a:r>
          </a:p>
        </p:txBody>
      </p:sp>
      <p:sp>
        <p:nvSpPr>
          <p:cNvPr id="2702" name="Shape 2702"/>
          <p:cNvSpPr/>
          <p:nvPr/>
        </p:nvSpPr>
        <p:spPr>
          <a:xfrm>
            <a:off x="8769350" y="216852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703" name="Shape 2703"/>
          <p:cNvSpPr/>
          <p:nvPr/>
        </p:nvSpPr>
        <p:spPr>
          <a:xfrm>
            <a:off x="7620000" y="2092325"/>
            <a:ext cx="67191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Fringe</a:t>
            </a:r>
          </a:p>
        </p:txBody>
      </p:sp>
      <p:sp>
        <p:nvSpPr>
          <p:cNvPr id="2704" name="Shape 2704"/>
          <p:cNvSpPr/>
          <p:nvPr/>
        </p:nvSpPr>
        <p:spPr>
          <a:xfrm>
            <a:off x="8769350" y="25082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7C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705" name="Shape 2705"/>
          <p:cNvSpPr/>
          <p:nvPr/>
        </p:nvSpPr>
        <p:spPr>
          <a:xfrm>
            <a:off x="7620000" y="2432050"/>
            <a:ext cx="8150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Current</a:t>
            </a:r>
          </a:p>
        </p:txBody>
      </p:sp>
      <p:sp>
        <p:nvSpPr>
          <p:cNvPr id="2706" name="Shape 2706"/>
          <p:cNvSpPr/>
          <p:nvPr/>
        </p:nvSpPr>
        <p:spPr>
          <a:xfrm>
            <a:off x="8769350" y="28479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707" name="Shape 2707"/>
          <p:cNvSpPr/>
          <p:nvPr/>
        </p:nvSpPr>
        <p:spPr>
          <a:xfrm>
            <a:off x="7620000" y="2771775"/>
            <a:ext cx="71566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Visible</a:t>
            </a:r>
          </a:p>
        </p:txBody>
      </p:sp>
      <p:sp>
        <p:nvSpPr>
          <p:cNvPr id="2708" name="Shape 2708"/>
          <p:cNvSpPr/>
          <p:nvPr/>
        </p:nvSpPr>
        <p:spPr>
          <a:xfrm>
            <a:off x="8769350" y="31877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709" name="Shape 2709"/>
          <p:cNvSpPr/>
          <p:nvPr/>
        </p:nvSpPr>
        <p:spPr>
          <a:xfrm>
            <a:off x="7620000" y="3111500"/>
            <a:ext cx="5229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Goal</a:t>
            </a:r>
          </a:p>
        </p:txBody>
      </p:sp>
      <p:sp>
        <p:nvSpPr>
          <p:cNvPr id="2710" name="Shape 2710"/>
          <p:cNvSpPr/>
          <p:nvPr/>
        </p:nvSpPr>
        <p:spPr>
          <a:xfrm>
            <a:off x="3429000" y="158591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</a:t>
            </a:r>
          </a:p>
        </p:txBody>
      </p:sp>
      <p:sp>
        <p:nvSpPr>
          <p:cNvPr id="2711" name="Shape 2711"/>
          <p:cNvSpPr/>
          <p:nvPr/>
        </p:nvSpPr>
        <p:spPr>
          <a:xfrm>
            <a:off x="25146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</a:t>
            </a:r>
          </a:p>
        </p:txBody>
      </p:sp>
      <p:sp>
        <p:nvSpPr>
          <p:cNvPr id="2712" name="Shape 2712"/>
          <p:cNvSpPr/>
          <p:nvPr/>
        </p:nvSpPr>
        <p:spPr>
          <a:xfrm>
            <a:off x="43434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</a:t>
            </a:r>
          </a:p>
        </p:txBody>
      </p:sp>
      <p:sp>
        <p:nvSpPr>
          <p:cNvPr id="2713" name="Shape 2713"/>
          <p:cNvSpPr/>
          <p:nvPr/>
        </p:nvSpPr>
        <p:spPr>
          <a:xfrm>
            <a:off x="1752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4</a:t>
            </a:r>
          </a:p>
        </p:txBody>
      </p:sp>
      <p:sp>
        <p:nvSpPr>
          <p:cNvPr id="2714" name="Shape 2714"/>
          <p:cNvSpPr/>
          <p:nvPr/>
        </p:nvSpPr>
        <p:spPr>
          <a:xfrm>
            <a:off x="2895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5</a:t>
            </a:r>
          </a:p>
        </p:txBody>
      </p:sp>
      <p:sp>
        <p:nvSpPr>
          <p:cNvPr id="2715" name="Shape 2715"/>
          <p:cNvSpPr/>
          <p:nvPr/>
        </p:nvSpPr>
        <p:spPr>
          <a:xfrm>
            <a:off x="4038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6</a:t>
            </a:r>
          </a:p>
        </p:txBody>
      </p:sp>
      <p:sp>
        <p:nvSpPr>
          <p:cNvPr id="2716" name="Shape 2716"/>
          <p:cNvSpPr/>
          <p:nvPr/>
        </p:nvSpPr>
        <p:spPr>
          <a:xfrm>
            <a:off x="5105400" y="353695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7</a:t>
            </a:r>
          </a:p>
        </p:txBody>
      </p:sp>
      <p:sp>
        <p:nvSpPr>
          <p:cNvPr id="2717" name="Shape 2717"/>
          <p:cNvSpPr/>
          <p:nvPr/>
        </p:nvSpPr>
        <p:spPr>
          <a:xfrm>
            <a:off x="9906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8</a:t>
            </a:r>
          </a:p>
        </p:txBody>
      </p:sp>
      <p:sp>
        <p:nvSpPr>
          <p:cNvPr id="2718" name="Shape 2718"/>
          <p:cNvSpPr/>
          <p:nvPr/>
        </p:nvSpPr>
        <p:spPr>
          <a:xfrm>
            <a:off x="16764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9</a:t>
            </a:r>
          </a:p>
        </p:txBody>
      </p:sp>
      <p:sp>
        <p:nvSpPr>
          <p:cNvPr id="2719" name="Shape 2719"/>
          <p:cNvSpPr/>
          <p:nvPr/>
        </p:nvSpPr>
        <p:spPr>
          <a:xfrm>
            <a:off x="23622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10</a:t>
            </a:r>
          </a:p>
        </p:txBody>
      </p:sp>
      <p:sp>
        <p:nvSpPr>
          <p:cNvPr id="2720" name="Shape 2720"/>
          <p:cNvSpPr/>
          <p:nvPr/>
        </p:nvSpPr>
        <p:spPr>
          <a:xfrm>
            <a:off x="3048000" y="4510087"/>
            <a:ext cx="247105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11</a:t>
            </a:r>
          </a:p>
        </p:txBody>
      </p:sp>
      <p:sp>
        <p:nvSpPr>
          <p:cNvPr id="2721" name="Shape 2721"/>
          <p:cNvSpPr/>
          <p:nvPr/>
        </p:nvSpPr>
        <p:spPr>
          <a:xfrm>
            <a:off x="37338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12</a:t>
            </a:r>
          </a:p>
        </p:txBody>
      </p:sp>
      <p:sp>
        <p:nvSpPr>
          <p:cNvPr id="2722" name="Shape 2722"/>
          <p:cNvSpPr/>
          <p:nvPr/>
        </p:nvSpPr>
        <p:spPr>
          <a:xfrm>
            <a:off x="44196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13</a:t>
            </a:r>
          </a:p>
        </p:txBody>
      </p:sp>
      <p:sp>
        <p:nvSpPr>
          <p:cNvPr id="2723" name="Shape 2723"/>
          <p:cNvSpPr/>
          <p:nvPr/>
        </p:nvSpPr>
        <p:spPr>
          <a:xfrm>
            <a:off x="51054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14</a:t>
            </a:r>
          </a:p>
        </p:txBody>
      </p:sp>
      <p:sp>
        <p:nvSpPr>
          <p:cNvPr id="2724" name="Shape 2724"/>
          <p:cNvSpPr/>
          <p:nvPr/>
        </p:nvSpPr>
        <p:spPr>
          <a:xfrm>
            <a:off x="58674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15</a:t>
            </a:r>
          </a:p>
        </p:txBody>
      </p:sp>
      <p:sp>
        <p:nvSpPr>
          <p:cNvPr id="2725" name="Shape 2725"/>
          <p:cNvSpPr/>
          <p:nvPr/>
        </p:nvSpPr>
        <p:spPr>
          <a:xfrm>
            <a:off x="510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</a:t>
            </a:r>
          </a:p>
        </p:txBody>
      </p:sp>
      <p:sp>
        <p:nvSpPr>
          <p:cNvPr id="2726" name="Shape 2726"/>
          <p:cNvSpPr/>
          <p:nvPr/>
        </p:nvSpPr>
        <p:spPr>
          <a:xfrm>
            <a:off x="891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17</a:t>
            </a:r>
          </a:p>
        </p:txBody>
      </p:sp>
      <p:sp>
        <p:nvSpPr>
          <p:cNvPr id="2727" name="Shape 2727"/>
          <p:cNvSpPr/>
          <p:nvPr/>
        </p:nvSpPr>
        <p:spPr>
          <a:xfrm>
            <a:off x="1348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18</a:t>
            </a:r>
          </a:p>
        </p:txBody>
      </p:sp>
      <p:sp>
        <p:nvSpPr>
          <p:cNvPr id="2728" name="Shape 2728"/>
          <p:cNvSpPr/>
          <p:nvPr/>
        </p:nvSpPr>
        <p:spPr>
          <a:xfrm>
            <a:off x="1729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19</a:t>
            </a:r>
          </a:p>
        </p:txBody>
      </p:sp>
      <p:sp>
        <p:nvSpPr>
          <p:cNvPr id="2729" name="Shape 2729"/>
          <p:cNvSpPr/>
          <p:nvPr/>
        </p:nvSpPr>
        <p:spPr>
          <a:xfrm>
            <a:off x="21869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</a:t>
            </a:r>
          </a:p>
        </p:txBody>
      </p:sp>
      <p:sp>
        <p:nvSpPr>
          <p:cNvPr id="2730" name="Shape 2730"/>
          <p:cNvSpPr/>
          <p:nvPr/>
        </p:nvSpPr>
        <p:spPr>
          <a:xfrm>
            <a:off x="2644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</a:t>
            </a:r>
          </a:p>
        </p:txBody>
      </p:sp>
      <p:sp>
        <p:nvSpPr>
          <p:cNvPr id="2731" name="Shape 2731"/>
          <p:cNvSpPr/>
          <p:nvPr/>
        </p:nvSpPr>
        <p:spPr>
          <a:xfrm>
            <a:off x="3025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22</a:t>
            </a:r>
          </a:p>
        </p:txBody>
      </p:sp>
      <p:sp>
        <p:nvSpPr>
          <p:cNvPr id="2732" name="Shape 2732"/>
          <p:cNvSpPr/>
          <p:nvPr/>
        </p:nvSpPr>
        <p:spPr>
          <a:xfrm>
            <a:off x="34823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23</a:t>
            </a:r>
          </a:p>
        </p:txBody>
      </p:sp>
      <p:sp>
        <p:nvSpPr>
          <p:cNvPr id="2733" name="Shape 2733"/>
          <p:cNvSpPr/>
          <p:nvPr/>
        </p:nvSpPr>
        <p:spPr>
          <a:xfrm>
            <a:off x="3939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24</a:t>
            </a:r>
          </a:p>
        </p:txBody>
      </p:sp>
      <p:sp>
        <p:nvSpPr>
          <p:cNvPr id="2734" name="Shape 2734"/>
          <p:cNvSpPr/>
          <p:nvPr/>
        </p:nvSpPr>
        <p:spPr>
          <a:xfrm>
            <a:off x="4396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25</a:t>
            </a:r>
          </a:p>
        </p:txBody>
      </p:sp>
      <p:sp>
        <p:nvSpPr>
          <p:cNvPr id="2735" name="Shape 2735"/>
          <p:cNvSpPr/>
          <p:nvPr/>
        </p:nvSpPr>
        <p:spPr>
          <a:xfrm>
            <a:off x="4777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26</a:t>
            </a:r>
          </a:p>
        </p:txBody>
      </p:sp>
      <p:sp>
        <p:nvSpPr>
          <p:cNvPr id="2736" name="Shape 2736"/>
          <p:cNvSpPr/>
          <p:nvPr/>
        </p:nvSpPr>
        <p:spPr>
          <a:xfrm>
            <a:off x="52349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27</a:t>
            </a:r>
          </a:p>
        </p:txBody>
      </p:sp>
      <p:sp>
        <p:nvSpPr>
          <p:cNvPr id="2737" name="Shape 2737"/>
          <p:cNvSpPr/>
          <p:nvPr/>
        </p:nvSpPr>
        <p:spPr>
          <a:xfrm>
            <a:off x="5692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28</a:t>
            </a:r>
          </a:p>
        </p:txBody>
      </p:sp>
      <p:sp>
        <p:nvSpPr>
          <p:cNvPr id="2738" name="Shape 2738"/>
          <p:cNvSpPr/>
          <p:nvPr/>
        </p:nvSpPr>
        <p:spPr>
          <a:xfrm>
            <a:off x="6073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29</a:t>
            </a:r>
          </a:p>
        </p:txBody>
      </p:sp>
      <p:sp>
        <p:nvSpPr>
          <p:cNvPr id="2739" name="Shape 2739"/>
          <p:cNvSpPr/>
          <p:nvPr/>
        </p:nvSpPr>
        <p:spPr>
          <a:xfrm>
            <a:off x="65303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30</a:t>
            </a:r>
          </a:p>
        </p:txBody>
      </p:sp>
      <p:sp>
        <p:nvSpPr>
          <p:cNvPr id="2740" name="Shape 2740"/>
          <p:cNvSpPr/>
          <p:nvPr/>
        </p:nvSpPr>
        <p:spPr>
          <a:xfrm>
            <a:off x="6987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</a:t>
            </a:r>
          </a:p>
        </p:txBody>
      </p:sp>
      <p:sp>
        <p:nvSpPr>
          <p:cNvPr id="2741" name="Shape 2741"/>
          <p:cNvSpPr/>
          <p:nvPr/>
        </p:nvSpPr>
        <p:spPr>
          <a:xfrm>
            <a:off x="2498725" y="6316662"/>
            <a:ext cx="3997921" cy="298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BFA00"/>
              </a:buClr>
              <a:buFont typeface="Arial"/>
              <a:defRPr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</a:rPr>
              <a:t>Fringe: [21,22,23,24,25,26,27,28,29,30,31] </a:t>
            </a:r>
          </a:p>
        </p:txBody>
      </p:sp>
      <p:sp>
        <p:nvSpPr>
          <p:cNvPr id="2742" name="Shape 274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" name="Shape 2744"/>
          <p:cNvSpPr/>
          <p:nvPr/>
        </p:nvSpPr>
        <p:spPr>
          <a:xfrm>
            <a:off x="0" y="1371600"/>
            <a:ext cx="7620000" cy="5511800"/>
          </a:xfrm>
          <a:prstGeom prst="rect">
            <a:avLst/>
          </a:prstGeom>
          <a:solidFill>
            <a:srgbClr val="00D5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745" name="Shape 274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Breadth-First Snapshot 21</a:t>
            </a:r>
          </a:p>
        </p:txBody>
      </p:sp>
      <p:sp>
        <p:nvSpPr>
          <p:cNvPr id="2746" name="Shape 274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747" name="Shape 2747"/>
          <p:cNvSpPr/>
          <p:nvPr/>
        </p:nvSpPr>
        <p:spPr>
          <a:xfrm>
            <a:off x="8769350" y="1489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1116D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748" name="Shape 2748"/>
          <p:cNvSpPr/>
          <p:nvPr/>
        </p:nvSpPr>
        <p:spPr>
          <a:xfrm flipV="1">
            <a:off x="2209800" y="27432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49" name="Shape 2749"/>
          <p:cNvSpPr/>
          <p:nvPr/>
        </p:nvSpPr>
        <p:spPr>
          <a:xfrm flipV="1">
            <a:off x="1447800" y="37338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50" name="Shape 2750"/>
          <p:cNvSpPr/>
          <p:nvPr/>
        </p:nvSpPr>
        <p:spPr>
          <a:xfrm flipV="1">
            <a:off x="685800" y="47244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51" name="Shape 2751"/>
          <p:cNvSpPr/>
          <p:nvPr/>
        </p:nvSpPr>
        <p:spPr>
          <a:xfrm>
            <a:off x="38862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52" name="Shape 2752"/>
          <p:cNvSpPr/>
          <p:nvPr/>
        </p:nvSpPr>
        <p:spPr>
          <a:xfrm flipH="1">
            <a:off x="29718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53" name="Shape 2753"/>
          <p:cNvSpPr/>
          <p:nvPr/>
        </p:nvSpPr>
        <p:spPr>
          <a:xfrm>
            <a:off x="4800600" y="2819400"/>
            <a:ext cx="6096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54" name="Shape 2754"/>
          <p:cNvSpPr/>
          <p:nvPr/>
        </p:nvSpPr>
        <p:spPr>
          <a:xfrm>
            <a:off x="5562600" y="3733800"/>
            <a:ext cx="6858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55" name="Shape 2755"/>
          <p:cNvSpPr/>
          <p:nvPr/>
        </p:nvSpPr>
        <p:spPr>
          <a:xfrm>
            <a:off x="6324600" y="4724400"/>
            <a:ext cx="6858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56" name="Shape 2756"/>
          <p:cNvSpPr/>
          <p:nvPr/>
        </p:nvSpPr>
        <p:spPr>
          <a:xfrm>
            <a:off x="29718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57" name="Shape 2757"/>
          <p:cNvSpPr/>
          <p:nvPr/>
        </p:nvSpPr>
        <p:spPr>
          <a:xfrm flipH="1">
            <a:off x="44196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58" name="Shape 2758"/>
          <p:cNvSpPr/>
          <p:nvPr/>
        </p:nvSpPr>
        <p:spPr>
          <a:xfrm flipH="1">
            <a:off x="2057400" y="38100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59" name="Shape 2759"/>
          <p:cNvSpPr/>
          <p:nvPr/>
        </p:nvSpPr>
        <p:spPr>
          <a:xfrm flipH="1">
            <a:off x="2819400" y="38100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60" name="Shape 2760"/>
          <p:cNvSpPr/>
          <p:nvPr/>
        </p:nvSpPr>
        <p:spPr>
          <a:xfrm>
            <a:off x="3352800" y="38100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61" name="Shape 2761"/>
          <p:cNvSpPr/>
          <p:nvPr/>
        </p:nvSpPr>
        <p:spPr>
          <a:xfrm flipH="1">
            <a:off x="4191000" y="38100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62" name="Shape 2762"/>
          <p:cNvSpPr/>
          <p:nvPr/>
        </p:nvSpPr>
        <p:spPr>
          <a:xfrm>
            <a:off x="4419600" y="38100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63" name="Shape 2763"/>
          <p:cNvSpPr/>
          <p:nvPr/>
        </p:nvSpPr>
        <p:spPr>
          <a:xfrm>
            <a:off x="5486400" y="3733800"/>
            <a:ext cx="762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64" name="Shape 2764"/>
          <p:cNvSpPr/>
          <p:nvPr/>
        </p:nvSpPr>
        <p:spPr>
          <a:xfrm flipH="1">
            <a:off x="1066800" y="4800600"/>
            <a:ext cx="3048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65" name="Shape 2765"/>
          <p:cNvSpPr/>
          <p:nvPr/>
        </p:nvSpPr>
        <p:spPr>
          <a:xfrm flipH="1">
            <a:off x="1524000" y="4800600"/>
            <a:ext cx="4572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66" name="Shape 2766"/>
          <p:cNvSpPr/>
          <p:nvPr/>
        </p:nvSpPr>
        <p:spPr>
          <a:xfrm flipH="1">
            <a:off x="1905000" y="4800600"/>
            <a:ext cx="1524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67" name="Shape 2767"/>
          <p:cNvSpPr/>
          <p:nvPr/>
        </p:nvSpPr>
        <p:spPr>
          <a:xfrm flipH="1">
            <a:off x="2362200" y="4724400"/>
            <a:ext cx="3810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68" name="Shape 2768"/>
          <p:cNvSpPr/>
          <p:nvPr/>
        </p:nvSpPr>
        <p:spPr>
          <a:xfrm flipH="1">
            <a:off x="2743200" y="48006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69" name="Shape 2769"/>
          <p:cNvSpPr/>
          <p:nvPr/>
        </p:nvSpPr>
        <p:spPr>
          <a:xfrm flipH="1">
            <a:off x="3200400" y="48006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70" name="Shape 2770"/>
          <p:cNvSpPr/>
          <p:nvPr/>
        </p:nvSpPr>
        <p:spPr>
          <a:xfrm>
            <a:off x="3505200" y="48006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71" name="Shape 2771"/>
          <p:cNvSpPr/>
          <p:nvPr/>
        </p:nvSpPr>
        <p:spPr>
          <a:xfrm flipH="1">
            <a:off x="4038600" y="48006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72" name="Shape 2772"/>
          <p:cNvSpPr/>
          <p:nvPr/>
        </p:nvSpPr>
        <p:spPr>
          <a:xfrm>
            <a:off x="4267200" y="4800600"/>
            <a:ext cx="2286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73" name="Shape 2773"/>
          <p:cNvSpPr/>
          <p:nvPr/>
        </p:nvSpPr>
        <p:spPr>
          <a:xfrm>
            <a:off x="4876800" y="4800600"/>
            <a:ext cx="1588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74" name="Shape 2774"/>
          <p:cNvSpPr/>
          <p:nvPr/>
        </p:nvSpPr>
        <p:spPr>
          <a:xfrm>
            <a:off x="4953000" y="48006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75" name="Shape 2775"/>
          <p:cNvSpPr/>
          <p:nvPr/>
        </p:nvSpPr>
        <p:spPr>
          <a:xfrm>
            <a:off x="5562600" y="48006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76" name="Shape 2776"/>
          <p:cNvSpPr/>
          <p:nvPr/>
        </p:nvSpPr>
        <p:spPr>
          <a:xfrm>
            <a:off x="5638800" y="4800600"/>
            <a:ext cx="533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77" name="Shape 2777"/>
          <p:cNvSpPr/>
          <p:nvPr/>
        </p:nvSpPr>
        <p:spPr>
          <a:xfrm>
            <a:off x="6248400" y="4800600"/>
            <a:ext cx="3048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78" name="Shape 2778"/>
          <p:cNvSpPr/>
          <p:nvPr/>
        </p:nvSpPr>
        <p:spPr>
          <a:xfrm flipH="1">
            <a:off x="69151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779" name="Shape 2779"/>
          <p:cNvSpPr/>
          <p:nvPr/>
        </p:nvSpPr>
        <p:spPr>
          <a:xfrm>
            <a:off x="887412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780" name="Shape 2780"/>
          <p:cNvSpPr/>
          <p:nvPr/>
        </p:nvSpPr>
        <p:spPr>
          <a:xfrm>
            <a:off x="1317625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781" name="Shape 2781"/>
          <p:cNvSpPr/>
          <p:nvPr/>
        </p:nvSpPr>
        <p:spPr>
          <a:xfrm>
            <a:off x="1747837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782" name="Shape 2782"/>
          <p:cNvSpPr/>
          <p:nvPr/>
        </p:nvSpPr>
        <p:spPr>
          <a:xfrm>
            <a:off x="21780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783" name="Shape 2783"/>
          <p:cNvSpPr/>
          <p:nvPr/>
        </p:nvSpPr>
        <p:spPr>
          <a:xfrm>
            <a:off x="26098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93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784" name="Shape 2784"/>
          <p:cNvSpPr/>
          <p:nvPr/>
        </p:nvSpPr>
        <p:spPr>
          <a:xfrm>
            <a:off x="3040062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785" name="Shape 2785"/>
          <p:cNvSpPr/>
          <p:nvPr/>
        </p:nvSpPr>
        <p:spPr>
          <a:xfrm>
            <a:off x="3470275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786" name="Shape 2786"/>
          <p:cNvSpPr/>
          <p:nvPr/>
        </p:nvSpPr>
        <p:spPr>
          <a:xfrm>
            <a:off x="3900487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76200">
            <a:solidFill>
              <a:srgbClr val="FF2734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787" name="Shape 2787"/>
          <p:cNvSpPr/>
          <p:nvPr/>
        </p:nvSpPr>
        <p:spPr>
          <a:xfrm>
            <a:off x="433070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788" name="Shape 2788"/>
          <p:cNvSpPr/>
          <p:nvPr/>
        </p:nvSpPr>
        <p:spPr>
          <a:xfrm>
            <a:off x="5192712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789" name="Shape 2789"/>
          <p:cNvSpPr/>
          <p:nvPr/>
        </p:nvSpPr>
        <p:spPr>
          <a:xfrm>
            <a:off x="6053137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790" name="Shape 2790"/>
          <p:cNvSpPr/>
          <p:nvPr/>
        </p:nvSpPr>
        <p:spPr>
          <a:xfrm>
            <a:off x="64833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791" name="Shape 2791"/>
          <p:cNvSpPr/>
          <p:nvPr/>
        </p:nvSpPr>
        <p:spPr>
          <a:xfrm>
            <a:off x="476250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792" name="Shape 2792"/>
          <p:cNvSpPr/>
          <p:nvPr/>
        </p:nvSpPr>
        <p:spPr>
          <a:xfrm>
            <a:off x="5622925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793" name="Shape 2793"/>
          <p:cNvSpPr/>
          <p:nvPr/>
        </p:nvSpPr>
        <p:spPr>
          <a:xfrm>
            <a:off x="45720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794" name="Shape 2794"/>
          <p:cNvSpPr/>
          <p:nvPr/>
        </p:nvSpPr>
        <p:spPr>
          <a:xfrm flipH="1">
            <a:off x="613410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795" name="Shape 2795"/>
          <p:cNvSpPr/>
          <p:nvPr/>
        </p:nvSpPr>
        <p:spPr>
          <a:xfrm>
            <a:off x="1920875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796" name="Shape 2796"/>
          <p:cNvSpPr/>
          <p:nvPr/>
        </p:nvSpPr>
        <p:spPr>
          <a:xfrm>
            <a:off x="262255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797" name="Shape 2797"/>
          <p:cNvSpPr/>
          <p:nvPr/>
        </p:nvSpPr>
        <p:spPr>
          <a:xfrm>
            <a:off x="4027487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798" name="Shape 2798"/>
          <p:cNvSpPr/>
          <p:nvPr/>
        </p:nvSpPr>
        <p:spPr>
          <a:xfrm>
            <a:off x="4729162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799" name="Shape 2799"/>
          <p:cNvSpPr/>
          <p:nvPr/>
        </p:nvSpPr>
        <p:spPr>
          <a:xfrm>
            <a:off x="5430837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800" name="Shape 2800"/>
          <p:cNvSpPr/>
          <p:nvPr/>
        </p:nvSpPr>
        <p:spPr>
          <a:xfrm>
            <a:off x="3324225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801" name="Shape 2801"/>
          <p:cNvSpPr/>
          <p:nvPr/>
        </p:nvSpPr>
        <p:spPr>
          <a:xfrm>
            <a:off x="121920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802" name="Shape 2802"/>
          <p:cNvSpPr/>
          <p:nvPr/>
        </p:nvSpPr>
        <p:spPr>
          <a:xfrm flipH="1">
            <a:off x="535305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803" name="Shape 2803"/>
          <p:cNvSpPr/>
          <p:nvPr/>
        </p:nvSpPr>
        <p:spPr>
          <a:xfrm>
            <a:off x="31242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804" name="Shape 2804"/>
          <p:cNvSpPr/>
          <p:nvPr/>
        </p:nvSpPr>
        <p:spPr>
          <a:xfrm>
            <a:off x="42291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805" name="Shape 2805"/>
          <p:cNvSpPr/>
          <p:nvPr/>
        </p:nvSpPr>
        <p:spPr>
          <a:xfrm>
            <a:off x="19812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806" name="Shape 2806"/>
          <p:cNvSpPr/>
          <p:nvPr/>
        </p:nvSpPr>
        <p:spPr>
          <a:xfrm flipH="1">
            <a:off x="4572000" y="25146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807" name="Shape 2807"/>
          <p:cNvSpPr/>
          <p:nvPr/>
        </p:nvSpPr>
        <p:spPr>
          <a:xfrm>
            <a:off x="2743200" y="25146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808" name="Shape 2808"/>
          <p:cNvSpPr/>
          <p:nvPr/>
        </p:nvSpPr>
        <p:spPr>
          <a:xfrm>
            <a:off x="3657600" y="1570037"/>
            <a:ext cx="304800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762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809" name="Shape 2809"/>
          <p:cNvSpPr/>
          <p:nvPr/>
        </p:nvSpPr>
        <p:spPr>
          <a:xfrm>
            <a:off x="7604125" y="1412875"/>
            <a:ext cx="6351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Initial</a:t>
            </a:r>
          </a:p>
        </p:txBody>
      </p:sp>
      <p:sp>
        <p:nvSpPr>
          <p:cNvPr id="2810" name="Shape 2810"/>
          <p:cNvSpPr/>
          <p:nvPr/>
        </p:nvSpPr>
        <p:spPr>
          <a:xfrm>
            <a:off x="8769350" y="1828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811" name="Shape 2811"/>
          <p:cNvSpPr/>
          <p:nvPr/>
        </p:nvSpPr>
        <p:spPr>
          <a:xfrm>
            <a:off x="7620000" y="1752600"/>
            <a:ext cx="73481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Visited</a:t>
            </a:r>
          </a:p>
        </p:txBody>
      </p:sp>
      <p:sp>
        <p:nvSpPr>
          <p:cNvPr id="2812" name="Shape 2812"/>
          <p:cNvSpPr/>
          <p:nvPr/>
        </p:nvSpPr>
        <p:spPr>
          <a:xfrm>
            <a:off x="8769350" y="216852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813" name="Shape 2813"/>
          <p:cNvSpPr/>
          <p:nvPr/>
        </p:nvSpPr>
        <p:spPr>
          <a:xfrm>
            <a:off x="7620000" y="2092325"/>
            <a:ext cx="67191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Fringe</a:t>
            </a:r>
          </a:p>
        </p:txBody>
      </p:sp>
      <p:sp>
        <p:nvSpPr>
          <p:cNvPr id="2814" name="Shape 2814"/>
          <p:cNvSpPr/>
          <p:nvPr/>
        </p:nvSpPr>
        <p:spPr>
          <a:xfrm>
            <a:off x="8769350" y="25082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7C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815" name="Shape 2815"/>
          <p:cNvSpPr/>
          <p:nvPr/>
        </p:nvSpPr>
        <p:spPr>
          <a:xfrm>
            <a:off x="7620000" y="2432050"/>
            <a:ext cx="8150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Current</a:t>
            </a:r>
          </a:p>
        </p:txBody>
      </p:sp>
      <p:sp>
        <p:nvSpPr>
          <p:cNvPr id="2816" name="Shape 2816"/>
          <p:cNvSpPr/>
          <p:nvPr/>
        </p:nvSpPr>
        <p:spPr>
          <a:xfrm>
            <a:off x="8769350" y="28479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817" name="Shape 2817"/>
          <p:cNvSpPr/>
          <p:nvPr/>
        </p:nvSpPr>
        <p:spPr>
          <a:xfrm>
            <a:off x="7620000" y="2771775"/>
            <a:ext cx="71566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Visible</a:t>
            </a:r>
          </a:p>
        </p:txBody>
      </p:sp>
      <p:sp>
        <p:nvSpPr>
          <p:cNvPr id="2818" name="Shape 2818"/>
          <p:cNvSpPr/>
          <p:nvPr/>
        </p:nvSpPr>
        <p:spPr>
          <a:xfrm>
            <a:off x="8769350" y="31877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819" name="Shape 2819"/>
          <p:cNvSpPr/>
          <p:nvPr/>
        </p:nvSpPr>
        <p:spPr>
          <a:xfrm>
            <a:off x="7620000" y="3111500"/>
            <a:ext cx="5229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Goal</a:t>
            </a:r>
          </a:p>
        </p:txBody>
      </p:sp>
      <p:sp>
        <p:nvSpPr>
          <p:cNvPr id="2820" name="Shape 2820"/>
          <p:cNvSpPr/>
          <p:nvPr/>
        </p:nvSpPr>
        <p:spPr>
          <a:xfrm>
            <a:off x="3429000" y="158591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</a:t>
            </a:r>
          </a:p>
        </p:txBody>
      </p:sp>
      <p:sp>
        <p:nvSpPr>
          <p:cNvPr id="2821" name="Shape 2821"/>
          <p:cNvSpPr/>
          <p:nvPr/>
        </p:nvSpPr>
        <p:spPr>
          <a:xfrm>
            <a:off x="25146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</a:t>
            </a:r>
          </a:p>
        </p:txBody>
      </p:sp>
      <p:sp>
        <p:nvSpPr>
          <p:cNvPr id="2822" name="Shape 2822"/>
          <p:cNvSpPr/>
          <p:nvPr/>
        </p:nvSpPr>
        <p:spPr>
          <a:xfrm>
            <a:off x="43434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</a:t>
            </a:r>
          </a:p>
        </p:txBody>
      </p:sp>
      <p:sp>
        <p:nvSpPr>
          <p:cNvPr id="2823" name="Shape 2823"/>
          <p:cNvSpPr/>
          <p:nvPr/>
        </p:nvSpPr>
        <p:spPr>
          <a:xfrm>
            <a:off x="1752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4</a:t>
            </a:r>
          </a:p>
        </p:txBody>
      </p:sp>
      <p:sp>
        <p:nvSpPr>
          <p:cNvPr id="2824" name="Shape 2824"/>
          <p:cNvSpPr/>
          <p:nvPr/>
        </p:nvSpPr>
        <p:spPr>
          <a:xfrm>
            <a:off x="2895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5</a:t>
            </a:r>
          </a:p>
        </p:txBody>
      </p:sp>
      <p:sp>
        <p:nvSpPr>
          <p:cNvPr id="2825" name="Shape 2825"/>
          <p:cNvSpPr/>
          <p:nvPr/>
        </p:nvSpPr>
        <p:spPr>
          <a:xfrm>
            <a:off x="4038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6</a:t>
            </a:r>
          </a:p>
        </p:txBody>
      </p:sp>
      <p:sp>
        <p:nvSpPr>
          <p:cNvPr id="2826" name="Shape 2826"/>
          <p:cNvSpPr/>
          <p:nvPr/>
        </p:nvSpPr>
        <p:spPr>
          <a:xfrm>
            <a:off x="5105400" y="353695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7</a:t>
            </a:r>
          </a:p>
        </p:txBody>
      </p:sp>
      <p:sp>
        <p:nvSpPr>
          <p:cNvPr id="2827" name="Shape 2827"/>
          <p:cNvSpPr/>
          <p:nvPr/>
        </p:nvSpPr>
        <p:spPr>
          <a:xfrm>
            <a:off x="9906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8</a:t>
            </a:r>
          </a:p>
        </p:txBody>
      </p:sp>
      <p:sp>
        <p:nvSpPr>
          <p:cNvPr id="2828" name="Shape 2828"/>
          <p:cNvSpPr/>
          <p:nvPr/>
        </p:nvSpPr>
        <p:spPr>
          <a:xfrm>
            <a:off x="16764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9</a:t>
            </a:r>
          </a:p>
        </p:txBody>
      </p:sp>
      <p:sp>
        <p:nvSpPr>
          <p:cNvPr id="2829" name="Shape 2829"/>
          <p:cNvSpPr/>
          <p:nvPr/>
        </p:nvSpPr>
        <p:spPr>
          <a:xfrm>
            <a:off x="23622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10</a:t>
            </a:r>
          </a:p>
        </p:txBody>
      </p:sp>
      <p:sp>
        <p:nvSpPr>
          <p:cNvPr id="2830" name="Shape 2830"/>
          <p:cNvSpPr/>
          <p:nvPr/>
        </p:nvSpPr>
        <p:spPr>
          <a:xfrm>
            <a:off x="3048000" y="4510087"/>
            <a:ext cx="247105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11</a:t>
            </a:r>
          </a:p>
        </p:txBody>
      </p:sp>
      <p:sp>
        <p:nvSpPr>
          <p:cNvPr id="2831" name="Shape 2831"/>
          <p:cNvSpPr/>
          <p:nvPr/>
        </p:nvSpPr>
        <p:spPr>
          <a:xfrm>
            <a:off x="37338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12</a:t>
            </a:r>
          </a:p>
        </p:txBody>
      </p:sp>
      <p:sp>
        <p:nvSpPr>
          <p:cNvPr id="2832" name="Shape 2832"/>
          <p:cNvSpPr/>
          <p:nvPr/>
        </p:nvSpPr>
        <p:spPr>
          <a:xfrm>
            <a:off x="44196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13</a:t>
            </a:r>
          </a:p>
        </p:txBody>
      </p:sp>
      <p:sp>
        <p:nvSpPr>
          <p:cNvPr id="2833" name="Shape 2833"/>
          <p:cNvSpPr/>
          <p:nvPr/>
        </p:nvSpPr>
        <p:spPr>
          <a:xfrm>
            <a:off x="51054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14</a:t>
            </a:r>
          </a:p>
        </p:txBody>
      </p:sp>
      <p:sp>
        <p:nvSpPr>
          <p:cNvPr id="2834" name="Shape 2834"/>
          <p:cNvSpPr/>
          <p:nvPr/>
        </p:nvSpPr>
        <p:spPr>
          <a:xfrm>
            <a:off x="58674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15</a:t>
            </a:r>
          </a:p>
        </p:txBody>
      </p:sp>
      <p:sp>
        <p:nvSpPr>
          <p:cNvPr id="2835" name="Shape 2835"/>
          <p:cNvSpPr/>
          <p:nvPr/>
        </p:nvSpPr>
        <p:spPr>
          <a:xfrm>
            <a:off x="510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</a:t>
            </a:r>
          </a:p>
        </p:txBody>
      </p:sp>
      <p:sp>
        <p:nvSpPr>
          <p:cNvPr id="2836" name="Shape 2836"/>
          <p:cNvSpPr/>
          <p:nvPr/>
        </p:nvSpPr>
        <p:spPr>
          <a:xfrm>
            <a:off x="891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17</a:t>
            </a:r>
          </a:p>
        </p:txBody>
      </p:sp>
      <p:sp>
        <p:nvSpPr>
          <p:cNvPr id="2837" name="Shape 2837"/>
          <p:cNvSpPr/>
          <p:nvPr/>
        </p:nvSpPr>
        <p:spPr>
          <a:xfrm>
            <a:off x="1348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18</a:t>
            </a:r>
          </a:p>
        </p:txBody>
      </p:sp>
      <p:sp>
        <p:nvSpPr>
          <p:cNvPr id="2838" name="Shape 2838"/>
          <p:cNvSpPr/>
          <p:nvPr/>
        </p:nvSpPr>
        <p:spPr>
          <a:xfrm>
            <a:off x="1729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19</a:t>
            </a:r>
          </a:p>
        </p:txBody>
      </p:sp>
      <p:sp>
        <p:nvSpPr>
          <p:cNvPr id="2839" name="Shape 2839"/>
          <p:cNvSpPr/>
          <p:nvPr/>
        </p:nvSpPr>
        <p:spPr>
          <a:xfrm>
            <a:off x="21869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</a:t>
            </a:r>
          </a:p>
        </p:txBody>
      </p:sp>
      <p:sp>
        <p:nvSpPr>
          <p:cNvPr id="2840" name="Shape 2840"/>
          <p:cNvSpPr/>
          <p:nvPr/>
        </p:nvSpPr>
        <p:spPr>
          <a:xfrm>
            <a:off x="2644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</a:t>
            </a:r>
          </a:p>
        </p:txBody>
      </p:sp>
      <p:sp>
        <p:nvSpPr>
          <p:cNvPr id="2841" name="Shape 2841"/>
          <p:cNvSpPr/>
          <p:nvPr/>
        </p:nvSpPr>
        <p:spPr>
          <a:xfrm>
            <a:off x="3025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22</a:t>
            </a:r>
          </a:p>
        </p:txBody>
      </p:sp>
      <p:sp>
        <p:nvSpPr>
          <p:cNvPr id="2842" name="Shape 2842"/>
          <p:cNvSpPr/>
          <p:nvPr/>
        </p:nvSpPr>
        <p:spPr>
          <a:xfrm>
            <a:off x="34823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23</a:t>
            </a:r>
          </a:p>
        </p:txBody>
      </p:sp>
      <p:sp>
        <p:nvSpPr>
          <p:cNvPr id="2843" name="Shape 2843"/>
          <p:cNvSpPr/>
          <p:nvPr/>
        </p:nvSpPr>
        <p:spPr>
          <a:xfrm>
            <a:off x="3939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24</a:t>
            </a:r>
          </a:p>
        </p:txBody>
      </p:sp>
      <p:sp>
        <p:nvSpPr>
          <p:cNvPr id="2844" name="Shape 2844"/>
          <p:cNvSpPr/>
          <p:nvPr/>
        </p:nvSpPr>
        <p:spPr>
          <a:xfrm>
            <a:off x="4396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25</a:t>
            </a:r>
          </a:p>
        </p:txBody>
      </p:sp>
      <p:sp>
        <p:nvSpPr>
          <p:cNvPr id="2845" name="Shape 2845"/>
          <p:cNvSpPr/>
          <p:nvPr/>
        </p:nvSpPr>
        <p:spPr>
          <a:xfrm>
            <a:off x="4777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26</a:t>
            </a:r>
          </a:p>
        </p:txBody>
      </p:sp>
      <p:sp>
        <p:nvSpPr>
          <p:cNvPr id="2846" name="Shape 2846"/>
          <p:cNvSpPr/>
          <p:nvPr/>
        </p:nvSpPr>
        <p:spPr>
          <a:xfrm>
            <a:off x="52349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27</a:t>
            </a:r>
          </a:p>
        </p:txBody>
      </p:sp>
      <p:sp>
        <p:nvSpPr>
          <p:cNvPr id="2847" name="Shape 2847"/>
          <p:cNvSpPr/>
          <p:nvPr/>
        </p:nvSpPr>
        <p:spPr>
          <a:xfrm>
            <a:off x="5692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28</a:t>
            </a:r>
          </a:p>
        </p:txBody>
      </p:sp>
      <p:sp>
        <p:nvSpPr>
          <p:cNvPr id="2848" name="Shape 2848"/>
          <p:cNvSpPr/>
          <p:nvPr/>
        </p:nvSpPr>
        <p:spPr>
          <a:xfrm>
            <a:off x="6073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29</a:t>
            </a:r>
          </a:p>
        </p:txBody>
      </p:sp>
      <p:sp>
        <p:nvSpPr>
          <p:cNvPr id="2849" name="Shape 2849"/>
          <p:cNvSpPr/>
          <p:nvPr/>
        </p:nvSpPr>
        <p:spPr>
          <a:xfrm>
            <a:off x="65303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30</a:t>
            </a:r>
          </a:p>
        </p:txBody>
      </p:sp>
      <p:sp>
        <p:nvSpPr>
          <p:cNvPr id="2850" name="Shape 2850"/>
          <p:cNvSpPr/>
          <p:nvPr/>
        </p:nvSpPr>
        <p:spPr>
          <a:xfrm>
            <a:off x="6987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</a:t>
            </a:r>
          </a:p>
        </p:txBody>
      </p:sp>
      <p:sp>
        <p:nvSpPr>
          <p:cNvPr id="2851" name="Shape 2851"/>
          <p:cNvSpPr/>
          <p:nvPr/>
        </p:nvSpPr>
        <p:spPr>
          <a:xfrm>
            <a:off x="2498725" y="6316662"/>
            <a:ext cx="3715445" cy="298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BFA00"/>
              </a:buClr>
              <a:buFont typeface="Arial"/>
              <a:defRPr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</a:rPr>
              <a:t>Fringe: [22,23,24,25,26,27,28,29,30,31] </a:t>
            </a:r>
          </a:p>
        </p:txBody>
      </p:sp>
      <p:sp>
        <p:nvSpPr>
          <p:cNvPr id="2852" name="Shape 285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4" name="Shape 2854"/>
          <p:cNvSpPr/>
          <p:nvPr/>
        </p:nvSpPr>
        <p:spPr>
          <a:xfrm>
            <a:off x="0" y="1371600"/>
            <a:ext cx="7620000" cy="5613400"/>
          </a:xfrm>
          <a:prstGeom prst="rect">
            <a:avLst/>
          </a:prstGeom>
          <a:solidFill>
            <a:srgbClr val="00D5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855" name="Shape 285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Breadth-First Snapshot 22</a:t>
            </a:r>
          </a:p>
        </p:txBody>
      </p:sp>
      <p:sp>
        <p:nvSpPr>
          <p:cNvPr id="2856" name="Shape 285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857" name="Shape 2857"/>
          <p:cNvSpPr/>
          <p:nvPr/>
        </p:nvSpPr>
        <p:spPr>
          <a:xfrm>
            <a:off x="8769350" y="1489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1116D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858" name="Shape 2858"/>
          <p:cNvSpPr/>
          <p:nvPr/>
        </p:nvSpPr>
        <p:spPr>
          <a:xfrm flipV="1">
            <a:off x="2209800" y="27432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59" name="Shape 2859"/>
          <p:cNvSpPr/>
          <p:nvPr/>
        </p:nvSpPr>
        <p:spPr>
          <a:xfrm flipV="1">
            <a:off x="1447800" y="37338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60" name="Shape 2860"/>
          <p:cNvSpPr/>
          <p:nvPr/>
        </p:nvSpPr>
        <p:spPr>
          <a:xfrm flipV="1">
            <a:off x="685800" y="47244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61" name="Shape 2861"/>
          <p:cNvSpPr/>
          <p:nvPr/>
        </p:nvSpPr>
        <p:spPr>
          <a:xfrm>
            <a:off x="38862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62" name="Shape 2862"/>
          <p:cNvSpPr/>
          <p:nvPr/>
        </p:nvSpPr>
        <p:spPr>
          <a:xfrm flipH="1">
            <a:off x="29718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63" name="Shape 2863"/>
          <p:cNvSpPr/>
          <p:nvPr/>
        </p:nvSpPr>
        <p:spPr>
          <a:xfrm>
            <a:off x="4800600" y="2819400"/>
            <a:ext cx="6096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64" name="Shape 2864"/>
          <p:cNvSpPr/>
          <p:nvPr/>
        </p:nvSpPr>
        <p:spPr>
          <a:xfrm>
            <a:off x="5562600" y="3733800"/>
            <a:ext cx="6858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65" name="Shape 2865"/>
          <p:cNvSpPr/>
          <p:nvPr/>
        </p:nvSpPr>
        <p:spPr>
          <a:xfrm>
            <a:off x="6324600" y="4724400"/>
            <a:ext cx="6858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66" name="Shape 2866"/>
          <p:cNvSpPr/>
          <p:nvPr/>
        </p:nvSpPr>
        <p:spPr>
          <a:xfrm>
            <a:off x="29718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67" name="Shape 2867"/>
          <p:cNvSpPr/>
          <p:nvPr/>
        </p:nvSpPr>
        <p:spPr>
          <a:xfrm flipH="1">
            <a:off x="44196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68" name="Shape 2868"/>
          <p:cNvSpPr/>
          <p:nvPr/>
        </p:nvSpPr>
        <p:spPr>
          <a:xfrm flipH="1">
            <a:off x="2057400" y="38100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69" name="Shape 2869"/>
          <p:cNvSpPr/>
          <p:nvPr/>
        </p:nvSpPr>
        <p:spPr>
          <a:xfrm flipH="1">
            <a:off x="2819400" y="38100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70" name="Shape 2870"/>
          <p:cNvSpPr/>
          <p:nvPr/>
        </p:nvSpPr>
        <p:spPr>
          <a:xfrm>
            <a:off x="3352800" y="38100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71" name="Shape 2871"/>
          <p:cNvSpPr/>
          <p:nvPr/>
        </p:nvSpPr>
        <p:spPr>
          <a:xfrm flipH="1">
            <a:off x="4191000" y="38100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72" name="Shape 2872"/>
          <p:cNvSpPr/>
          <p:nvPr/>
        </p:nvSpPr>
        <p:spPr>
          <a:xfrm>
            <a:off x="4419600" y="38100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73" name="Shape 2873"/>
          <p:cNvSpPr/>
          <p:nvPr/>
        </p:nvSpPr>
        <p:spPr>
          <a:xfrm>
            <a:off x="5486400" y="3733800"/>
            <a:ext cx="762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74" name="Shape 2874"/>
          <p:cNvSpPr/>
          <p:nvPr/>
        </p:nvSpPr>
        <p:spPr>
          <a:xfrm flipH="1">
            <a:off x="1066800" y="4800600"/>
            <a:ext cx="3048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75" name="Shape 2875"/>
          <p:cNvSpPr/>
          <p:nvPr/>
        </p:nvSpPr>
        <p:spPr>
          <a:xfrm flipH="1">
            <a:off x="1524000" y="4800600"/>
            <a:ext cx="4572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76" name="Shape 2876"/>
          <p:cNvSpPr/>
          <p:nvPr/>
        </p:nvSpPr>
        <p:spPr>
          <a:xfrm flipH="1">
            <a:off x="1905000" y="4800600"/>
            <a:ext cx="1524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77" name="Shape 2877"/>
          <p:cNvSpPr/>
          <p:nvPr/>
        </p:nvSpPr>
        <p:spPr>
          <a:xfrm flipH="1">
            <a:off x="2362200" y="4724400"/>
            <a:ext cx="3810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78" name="Shape 2878"/>
          <p:cNvSpPr/>
          <p:nvPr/>
        </p:nvSpPr>
        <p:spPr>
          <a:xfrm flipH="1">
            <a:off x="2743200" y="48006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79" name="Shape 2879"/>
          <p:cNvSpPr/>
          <p:nvPr/>
        </p:nvSpPr>
        <p:spPr>
          <a:xfrm flipH="1">
            <a:off x="3200400" y="48006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80" name="Shape 2880"/>
          <p:cNvSpPr/>
          <p:nvPr/>
        </p:nvSpPr>
        <p:spPr>
          <a:xfrm>
            <a:off x="3505200" y="48006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81" name="Shape 2881"/>
          <p:cNvSpPr/>
          <p:nvPr/>
        </p:nvSpPr>
        <p:spPr>
          <a:xfrm flipH="1">
            <a:off x="4038600" y="48006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82" name="Shape 2882"/>
          <p:cNvSpPr/>
          <p:nvPr/>
        </p:nvSpPr>
        <p:spPr>
          <a:xfrm>
            <a:off x="4267200" y="4800600"/>
            <a:ext cx="2286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83" name="Shape 2883"/>
          <p:cNvSpPr/>
          <p:nvPr/>
        </p:nvSpPr>
        <p:spPr>
          <a:xfrm>
            <a:off x="4876800" y="4800600"/>
            <a:ext cx="1588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84" name="Shape 2884"/>
          <p:cNvSpPr/>
          <p:nvPr/>
        </p:nvSpPr>
        <p:spPr>
          <a:xfrm>
            <a:off x="4953000" y="48006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85" name="Shape 2885"/>
          <p:cNvSpPr/>
          <p:nvPr/>
        </p:nvSpPr>
        <p:spPr>
          <a:xfrm>
            <a:off x="5562600" y="48006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86" name="Shape 2886"/>
          <p:cNvSpPr/>
          <p:nvPr/>
        </p:nvSpPr>
        <p:spPr>
          <a:xfrm>
            <a:off x="5638800" y="4800600"/>
            <a:ext cx="533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87" name="Shape 2887"/>
          <p:cNvSpPr/>
          <p:nvPr/>
        </p:nvSpPr>
        <p:spPr>
          <a:xfrm>
            <a:off x="6248400" y="4800600"/>
            <a:ext cx="3048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88" name="Shape 2888"/>
          <p:cNvSpPr/>
          <p:nvPr/>
        </p:nvSpPr>
        <p:spPr>
          <a:xfrm flipH="1">
            <a:off x="69151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889" name="Shape 2889"/>
          <p:cNvSpPr/>
          <p:nvPr/>
        </p:nvSpPr>
        <p:spPr>
          <a:xfrm>
            <a:off x="887412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890" name="Shape 2890"/>
          <p:cNvSpPr/>
          <p:nvPr/>
        </p:nvSpPr>
        <p:spPr>
          <a:xfrm>
            <a:off x="1317625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891" name="Shape 2891"/>
          <p:cNvSpPr/>
          <p:nvPr/>
        </p:nvSpPr>
        <p:spPr>
          <a:xfrm>
            <a:off x="1747837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892" name="Shape 2892"/>
          <p:cNvSpPr/>
          <p:nvPr/>
        </p:nvSpPr>
        <p:spPr>
          <a:xfrm>
            <a:off x="21780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893" name="Shape 2893"/>
          <p:cNvSpPr/>
          <p:nvPr/>
        </p:nvSpPr>
        <p:spPr>
          <a:xfrm>
            <a:off x="26098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894" name="Shape 2894"/>
          <p:cNvSpPr/>
          <p:nvPr/>
        </p:nvSpPr>
        <p:spPr>
          <a:xfrm>
            <a:off x="3040062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93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895" name="Shape 2895"/>
          <p:cNvSpPr/>
          <p:nvPr/>
        </p:nvSpPr>
        <p:spPr>
          <a:xfrm>
            <a:off x="3470275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896" name="Shape 2896"/>
          <p:cNvSpPr/>
          <p:nvPr/>
        </p:nvSpPr>
        <p:spPr>
          <a:xfrm>
            <a:off x="3900487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76200">
            <a:solidFill>
              <a:srgbClr val="FF2734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897" name="Shape 2897"/>
          <p:cNvSpPr/>
          <p:nvPr/>
        </p:nvSpPr>
        <p:spPr>
          <a:xfrm>
            <a:off x="433070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898" name="Shape 2898"/>
          <p:cNvSpPr/>
          <p:nvPr/>
        </p:nvSpPr>
        <p:spPr>
          <a:xfrm>
            <a:off x="5192712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899" name="Shape 2899"/>
          <p:cNvSpPr/>
          <p:nvPr/>
        </p:nvSpPr>
        <p:spPr>
          <a:xfrm>
            <a:off x="6053137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900" name="Shape 2900"/>
          <p:cNvSpPr/>
          <p:nvPr/>
        </p:nvSpPr>
        <p:spPr>
          <a:xfrm>
            <a:off x="64833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901" name="Shape 2901"/>
          <p:cNvSpPr/>
          <p:nvPr/>
        </p:nvSpPr>
        <p:spPr>
          <a:xfrm>
            <a:off x="476250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902" name="Shape 2902"/>
          <p:cNvSpPr/>
          <p:nvPr/>
        </p:nvSpPr>
        <p:spPr>
          <a:xfrm>
            <a:off x="5622925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903" name="Shape 2903"/>
          <p:cNvSpPr/>
          <p:nvPr/>
        </p:nvSpPr>
        <p:spPr>
          <a:xfrm>
            <a:off x="45720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904" name="Shape 2904"/>
          <p:cNvSpPr/>
          <p:nvPr/>
        </p:nvSpPr>
        <p:spPr>
          <a:xfrm flipH="1">
            <a:off x="613410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905" name="Shape 2905"/>
          <p:cNvSpPr/>
          <p:nvPr/>
        </p:nvSpPr>
        <p:spPr>
          <a:xfrm>
            <a:off x="1920875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906" name="Shape 2906"/>
          <p:cNvSpPr/>
          <p:nvPr/>
        </p:nvSpPr>
        <p:spPr>
          <a:xfrm>
            <a:off x="262255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907" name="Shape 2907"/>
          <p:cNvSpPr/>
          <p:nvPr/>
        </p:nvSpPr>
        <p:spPr>
          <a:xfrm>
            <a:off x="4027487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908" name="Shape 2908"/>
          <p:cNvSpPr/>
          <p:nvPr/>
        </p:nvSpPr>
        <p:spPr>
          <a:xfrm>
            <a:off x="4729162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909" name="Shape 2909"/>
          <p:cNvSpPr/>
          <p:nvPr/>
        </p:nvSpPr>
        <p:spPr>
          <a:xfrm>
            <a:off x="5430837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910" name="Shape 2910"/>
          <p:cNvSpPr/>
          <p:nvPr/>
        </p:nvSpPr>
        <p:spPr>
          <a:xfrm>
            <a:off x="3324225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911" name="Shape 2911"/>
          <p:cNvSpPr/>
          <p:nvPr/>
        </p:nvSpPr>
        <p:spPr>
          <a:xfrm>
            <a:off x="121920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912" name="Shape 2912"/>
          <p:cNvSpPr/>
          <p:nvPr/>
        </p:nvSpPr>
        <p:spPr>
          <a:xfrm flipH="1">
            <a:off x="535305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913" name="Shape 2913"/>
          <p:cNvSpPr/>
          <p:nvPr/>
        </p:nvSpPr>
        <p:spPr>
          <a:xfrm>
            <a:off x="31242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914" name="Shape 2914"/>
          <p:cNvSpPr/>
          <p:nvPr/>
        </p:nvSpPr>
        <p:spPr>
          <a:xfrm>
            <a:off x="42291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915" name="Shape 2915"/>
          <p:cNvSpPr/>
          <p:nvPr/>
        </p:nvSpPr>
        <p:spPr>
          <a:xfrm>
            <a:off x="19812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916" name="Shape 2916"/>
          <p:cNvSpPr/>
          <p:nvPr/>
        </p:nvSpPr>
        <p:spPr>
          <a:xfrm flipH="1">
            <a:off x="4572000" y="25146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917" name="Shape 2917"/>
          <p:cNvSpPr/>
          <p:nvPr/>
        </p:nvSpPr>
        <p:spPr>
          <a:xfrm>
            <a:off x="2743200" y="25146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918" name="Shape 2918"/>
          <p:cNvSpPr/>
          <p:nvPr/>
        </p:nvSpPr>
        <p:spPr>
          <a:xfrm>
            <a:off x="3657600" y="1570037"/>
            <a:ext cx="304800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762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919" name="Shape 2919"/>
          <p:cNvSpPr/>
          <p:nvPr/>
        </p:nvSpPr>
        <p:spPr>
          <a:xfrm>
            <a:off x="7604125" y="1412875"/>
            <a:ext cx="6351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Initial</a:t>
            </a:r>
          </a:p>
        </p:txBody>
      </p:sp>
      <p:sp>
        <p:nvSpPr>
          <p:cNvPr id="2920" name="Shape 2920"/>
          <p:cNvSpPr/>
          <p:nvPr/>
        </p:nvSpPr>
        <p:spPr>
          <a:xfrm>
            <a:off x="8769350" y="1828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921" name="Shape 2921"/>
          <p:cNvSpPr/>
          <p:nvPr/>
        </p:nvSpPr>
        <p:spPr>
          <a:xfrm>
            <a:off x="7620000" y="1752600"/>
            <a:ext cx="73481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Visited</a:t>
            </a:r>
          </a:p>
        </p:txBody>
      </p:sp>
      <p:sp>
        <p:nvSpPr>
          <p:cNvPr id="2922" name="Shape 2922"/>
          <p:cNvSpPr/>
          <p:nvPr/>
        </p:nvSpPr>
        <p:spPr>
          <a:xfrm>
            <a:off x="8769350" y="216852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923" name="Shape 2923"/>
          <p:cNvSpPr/>
          <p:nvPr/>
        </p:nvSpPr>
        <p:spPr>
          <a:xfrm>
            <a:off x="7620000" y="2092325"/>
            <a:ext cx="67191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Fringe</a:t>
            </a:r>
          </a:p>
        </p:txBody>
      </p:sp>
      <p:sp>
        <p:nvSpPr>
          <p:cNvPr id="2924" name="Shape 2924"/>
          <p:cNvSpPr/>
          <p:nvPr/>
        </p:nvSpPr>
        <p:spPr>
          <a:xfrm>
            <a:off x="8769350" y="25082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7C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925" name="Shape 2925"/>
          <p:cNvSpPr/>
          <p:nvPr/>
        </p:nvSpPr>
        <p:spPr>
          <a:xfrm>
            <a:off x="7620000" y="2432050"/>
            <a:ext cx="8150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Current</a:t>
            </a:r>
          </a:p>
        </p:txBody>
      </p:sp>
      <p:sp>
        <p:nvSpPr>
          <p:cNvPr id="2926" name="Shape 2926"/>
          <p:cNvSpPr/>
          <p:nvPr/>
        </p:nvSpPr>
        <p:spPr>
          <a:xfrm>
            <a:off x="8769350" y="28479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927" name="Shape 2927"/>
          <p:cNvSpPr/>
          <p:nvPr/>
        </p:nvSpPr>
        <p:spPr>
          <a:xfrm>
            <a:off x="7620000" y="2771775"/>
            <a:ext cx="71566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Visible</a:t>
            </a:r>
          </a:p>
        </p:txBody>
      </p:sp>
      <p:sp>
        <p:nvSpPr>
          <p:cNvPr id="2928" name="Shape 2928"/>
          <p:cNvSpPr/>
          <p:nvPr/>
        </p:nvSpPr>
        <p:spPr>
          <a:xfrm>
            <a:off x="8769350" y="31877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929" name="Shape 2929"/>
          <p:cNvSpPr/>
          <p:nvPr/>
        </p:nvSpPr>
        <p:spPr>
          <a:xfrm>
            <a:off x="7620000" y="3111500"/>
            <a:ext cx="5229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Goal</a:t>
            </a:r>
          </a:p>
        </p:txBody>
      </p:sp>
      <p:sp>
        <p:nvSpPr>
          <p:cNvPr id="2930" name="Shape 2930"/>
          <p:cNvSpPr/>
          <p:nvPr/>
        </p:nvSpPr>
        <p:spPr>
          <a:xfrm>
            <a:off x="3429000" y="158591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</a:t>
            </a:r>
          </a:p>
        </p:txBody>
      </p:sp>
      <p:sp>
        <p:nvSpPr>
          <p:cNvPr id="2931" name="Shape 2931"/>
          <p:cNvSpPr/>
          <p:nvPr/>
        </p:nvSpPr>
        <p:spPr>
          <a:xfrm>
            <a:off x="25146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</a:t>
            </a:r>
          </a:p>
        </p:txBody>
      </p:sp>
      <p:sp>
        <p:nvSpPr>
          <p:cNvPr id="2932" name="Shape 2932"/>
          <p:cNvSpPr/>
          <p:nvPr/>
        </p:nvSpPr>
        <p:spPr>
          <a:xfrm>
            <a:off x="43434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</a:t>
            </a:r>
          </a:p>
        </p:txBody>
      </p:sp>
      <p:sp>
        <p:nvSpPr>
          <p:cNvPr id="2933" name="Shape 2933"/>
          <p:cNvSpPr/>
          <p:nvPr/>
        </p:nvSpPr>
        <p:spPr>
          <a:xfrm>
            <a:off x="1752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4</a:t>
            </a:r>
          </a:p>
        </p:txBody>
      </p:sp>
      <p:sp>
        <p:nvSpPr>
          <p:cNvPr id="2934" name="Shape 2934"/>
          <p:cNvSpPr/>
          <p:nvPr/>
        </p:nvSpPr>
        <p:spPr>
          <a:xfrm>
            <a:off x="2895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5</a:t>
            </a:r>
          </a:p>
        </p:txBody>
      </p:sp>
      <p:sp>
        <p:nvSpPr>
          <p:cNvPr id="2935" name="Shape 2935"/>
          <p:cNvSpPr/>
          <p:nvPr/>
        </p:nvSpPr>
        <p:spPr>
          <a:xfrm>
            <a:off x="4038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6</a:t>
            </a:r>
          </a:p>
        </p:txBody>
      </p:sp>
      <p:sp>
        <p:nvSpPr>
          <p:cNvPr id="2936" name="Shape 2936"/>
          <p:cNvSpPr/>
          <p:nvPr/>
        </p:nvSpPr>
        <p:spPr>
          <a:xfrm>
            <a:off x="5105400" y="353695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7</a:t>
            </a:r>
          </a:p>
        </p:txBody>
      </p:sp>
      <p:sp>
        <p:nvSpPr>
          <p:cNvPr id="2937" name="Shape 2937"/>
          <p:cNvSpPr/>
          <p:nvPr/>
        </p:nvSpPr>
        <p:spPr>
          <a:xfrm>
            <a:off x="9906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8</a:t>
            </a:r>
          </a:p>
        </p:txBody>
      </p:sp>
      <p:sp>
        <p:nvSpPr>
          <p:cNvPr id="2938" name="Shape 2938"/>
          <p:cNvSpPr/>
          <p:nvPr/>
        </p:nvSpPr>
        <p:spPr>
          <a:xfrm>
            <a:off x="16764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9</a:t>
            </a:r>
          </a:p>
        </p:txBody>
      </p:sp>
      <p:sp>
        <p:nvSpPr>
          <p:cNvPr id="2939" name="Shape 2939"/>
          <p:cNvSpPr/>
          <p:nvPr/>
        </p:nvSpPr>
        <p:spPr>
          <a:xfrm>
            <a:off x="23622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10</a:t>
            </a:r>
          </a:p>
        </p:txBody>
      </p:sp>
      <p:sp>
        <p:nvSpPr>
          <p:cNvPr id="2940" name="Shape 2940"/>
          <p:cNvSpPr/>
          <p:nvPr/>
        </p:nvSpPr>
        <p:spPr>
          <a:xfrm>
            <a:off x="3048000" y="4510087"/>
            <a:ext cx="247105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11</a:t>
            </a:r>
          </a:p>
        </p:txBody>
      </p:sp>
      <p:sp>
        <p:nvSpPr>
          <p:cNvPr id="2941" name="Shape 2941"/>
          <p:cNvSpPr/>
          <p:nvPr/>
        </p:nvSpPr>
        <p:spPr>
          <a:xfrm>
            <a:off x="37338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12</a:t>
            </a:r>
          </a:p>
        </p:txBody>
      </p:sp>
      <p:sp>
        <p:nvSpPr>
          <p:cNvPr id="2942" name="Shape 2942"/>
          <p:cNvSpPr/>
          <p:nvPr/>
        </p:nvSpPr>
        <p:spPr>
          <a:xfrm>
            <a:off x="44196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13</a:t>
            </a:r>
          </a:p>
        </p:txBody>
      </p:sp>
      <p:sp>
        <p:nvSpPr>
          <p:cNvPr id="2943" name="Shape 2943"/>
          <p:cNvSpPr/>
          <p:nvPr/>
        </p:nvSpPr>
        <p:spPr>
          <a:xfrm>
            <a:off x="51054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14</a:t>
            </a:r>
          </a:p>
        </p:txBody>
      </p:sp>
      <p:sp>
        <p:nvSpPr>
          <p:cNvPr id="2944" name="Shape 2944"/>
          <p:cNvSpPr/>
          <p:nvPr/>
        </p:nvSpPr>
        <p:spPr>
          <a:xfrm>
            <a:off x="58674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15</a:t>
            </a:r>
          </a:p>
        </p:txBody>
      </p:sp>
      <p:sp>
        <p:nvSpPr>
          <p:cNvPr id="2945" name="Shape 2945"/>
          <p:cNvSpPr/>
          <p:nvPr/>
        </p:nvSpPr>
        <p:spPr>
          <a:xfrm>
            <a:off x="5113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</a:t>
            </a:r>
          </a:p>
        </p:txBody>
      </p:sp>
      <p:sp>
        <p:nvSpPr>
          <p:cNvPr id="2946" name="Shape 2946"/>
          <p:cNvSpPr/>
          <p:nvPr/>
        </p:nvSpPr>
        <p:spPr>
          <a:xfrm>
            <a:off x="8923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17</a:t>
            </a:r>
          </a:p>
        </p:txBody>
      </p:sp>
      <p:sp>
        <p:nvSpPr>
          <p:cNvPr id="2947" name="Shape 2947"/>
          <p:cNvSpPr/>
          <p:nvPr/>
        </p:nvSpPr>
        <p:spPr>
          <a:xfrm>
            <a:off x="13495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18</a:t>
            </a:r>
          </a:p>
        </p:txBody>
      </p:sp>
      <p:sp>
        <p:nvSpPr>
          <p:cNvPr id="2948" name="Shape 2948"/>
          <p:cNvSpPr/>
          <p:nvPr/>
        </p:nvSpPr>
        <p:spPr>
          <a:xfrm>
            <a:off x="17305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19</a:t>
            </a:r>
          </a:p>
        </p:txBody>
      </p:sp>
      <p:sp>
        <p:nvSpPr>
          <p:cNvPr id="2949" name="Shape 2949"/>
          <p:cNvSpPr/>
          <p:nvPr/>
        </p:nvSpPr>
        <p:spPr>
          <a:xfrm>
            <a:off x="21877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</a:t>
            </a:r>
          </a:p>
        </p:txBody>
      </p:sp>
      <p:sp>
        <p:nvSpPr>
          <p:cNvPr id="2950" name="Shape 2950"/>
          <p:cNvSpPr/>
          <p:nvPr/>
        </p:nvSpPr>
        <p:spPr>
          <a:xfrm>
            <a:off x="26449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</a:t>
            </a:r>
          </a:p>
        </p:txBody>
      </p:sp>
      <p:sp>
        <p:nvSpPr>
          <p:cNvPr id="2951" name="Shape 2951"/>
          <p:cNvSpPr/>
          <p:nvPr/>
        </p:nvSpPr>
        <p:spPr>
          <a:xfrm>
            <a:off x="30259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22</a:t>
            </a:r>
          </a:p>
        </p:txBody>
      </p:sp>
      <p:sp>
        <p:nvSpPr>
          <p:cNvPr id="2952" name="Shape 2952"/>
          <p:cNvSpPr/>
          <p:nvPr/>
        </p:nvSpPr>
        <p:spPr>
          <a:xfrm>
            <a:off x="34831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23</a:t>
            </a:r>
          </a:p>
        </p:txBody>
      </p:sp>
      <p:sp>
        <p:nvSpPr>
          <p:cNvPr id="2953" name="Shape 2953"/>
          <p:cNvSpPr/>
          <p:nvPr/>
        </p:nvSpPr>
        <p:spPr>
          <a:xfrm>
            <a:off x="39403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24</a:t>
            </a:r>
          </a:p>
        </p:txBody>
      </p:sp>
      <p:sp>
        <p:nvSpPr>
          <p:cNvPr id="2954" name="Shape 2954"/>
          <p:cNvSpPr/>
          <p:nvPr/>
        </p:nvSpPr>
        <p:spPr>
          <a:xfrm>
            <a:off x="43975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25</a:t>
            </a:r>
          </a:p>
        </p:txBody>
      </p:sp>
      <p:sp>
        <p:nvSpPr>
          <p:cNvPr id="2955" name="Shape 2955"/>
          <p:cNvSpPr/>
          <p:nvPr/>
        </p:nvSpPr>
        <p:spPr>
          <a:xfrm>
            <a:off x="47785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26</a:t>
            </a:r>
          </a:p>
        </p:txBody>
      </p:sp>
      <p:sp>
        <p:nvSpPr>
          <p:cNvPr id="2956" name="Shape 2956"/>
          <p:cNvSpPr/>
          <p:nvPr/>
        </p:nvSpPr>
        <p:spPr>
          <a:xfrm>
            <a:off x="52357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27</a:t>
            </a:r>
          </a:p>
        </p:txBody>
      </p:sp>
      <p:sp>
        <p:nvSpPr>
          <p:cNvPr id="2957" name="Shape 2957"/>
          <p:cNvSpPr/>
          <p:nvPr/>
        </p:nvSpPr>
        <p:spPr>
          <a:xfrm>
            <a:off x="56929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28</a:t>
            </a:r>
          </a:p>
        </p:txBody>
      </p:sp>
      <p:sp>
        <p:nvSpPr>
          <p:cNvPr id="2958" name="Shape 2958"/>
          <p:cNvSpPr/>
          <p:nvPr/>
        </p:nvSpPr>
        <p:spPr>
          <a:xfrm>
            <a:off x="60739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29</a:t>
            </a:r>
          </a:p>
        </p:txBody>
      </p:sp>
      <p:sp>
        <p:nvSpPr>
          <p:cNvPr id="2959" name="Shape 2959"/>
          <p:cNvSpPr/>
          <p:nvPr/>
        </p:nvSpPr>
        <p:spPr>
          <a:xfrm>
            <a:off x="65311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30</a:t>
            </a:r>
          </a:p>
        </p:txBody>
      </p:sp>
      <p:sp>
        <p:nvSpPr>
          <p:cNvPr id="2960" name="Shape 2960"/>
          <p:cNvSpPr/>
          <p:nvPr/>
        </p:nvSpPr>
        <p:spPr>
          <a:xfrm>
            <a:off x="6988348" y="5791200"/>
            <a:ext cx="258416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</a:t>
            </a:r>
          </a:p>
        </p:txBody>
      </p:sp>
      <p:sp>
        <p:nvSpPr>
          <p:cNvPr id="2961" name="Shape 2961"/>
          <p:cNvSpPr/>
          <p:nvPr/>
        </p:nvSpPr>
        <p:spPr>
          <a:xfrm>
            <a:off x="2498725" y="6316662"/>
            <a:ext cx="3432969" cy="298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BFA00"/>
              </a:buClr>
              <a:buFont typeface="Arial"/>
              <a:defRPr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</a:rPr>
              <a:t>Fringe: [23,24,25,26,27,28,29,30,31] </a:t>
            </a:r>
          </a:p>
        </p:txBody>
      </p:sp>
      <p:sp>
        <p:nvSpPr>
          <p:cNvPr id="2962" name="Shape 296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4" name="Shape 2964"/>
          <p:cNvSpPr/>
          <p:nvPr/>
        </p:nvSpPr>
        <p:spPr>
          <a:xfrm>
            <a:off x="0" y="1371600"/>
            <a:ext cx="7620000" cy="5537200"/>
          </a:xfrm>
          <a:prstGeom prst="rect">
            <a:avLst/>
          </a:prstGeom>
          <a:solidFill>
            <a:srgbClr val="00D5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965" name="Shape 296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Breadth-First Snapshot 23</a:t>
            </a:r>
          </a:p>
        </p:txBody>
      </p:sp>
      <p:sp>
        <p:nvSpPr>
          <p:cNvPr id="2966" name="Shape 296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967" name="Shape 2967"/>
          <p:cNvSpPr/>
          <p:nvPr/>
        </p:nvSpPr>
        <p:spPr>
          <a:xfrm>
            <a:off x="8769350" y="1489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1116D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968" name="Shape 2968"/>
          <p:cNvSpPr/>
          <p:nvPr/>
        </p:nvSpPr>
        <p:spPr>
          <a:xfrm flipV="1">
            <a:off x="2209800" y="27432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69" name="Shape 2969"/>
          <p:cNvSpPr/>
          <p:nvPr/>
        </p:nvSpPr>
        <p:spPr>
          <a:xfrm flipV="1">
            <a:off x="1447800" y="37338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70" name="Shape 2970"/>
          <p:cNvSpPr/>
          <p:nvPr/>
        </p:nvSpPr>
        <p:spPr>
          <a:xfrm flipV="1">
            <a:off x="685800" y="47244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71" name="Shape 2971"/>
          <p:cNvSpPr/>
          <p:nvPr/>
        </p:nvSpPr>
        <p:spPr>
          <a:xfrm>
            <a:off x="38862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72" name="Shape 2972"/>
          <p:cNvSpPr/>
          <p:nvPr/>
        </p:nvSpPr>
        <p:spPr>
          <a:xfrm flipH="1">
            <a:off x="29718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73" name="Shape 2973"/>
          <p:cNvSpPr/>
          <p:nvPr/>
        </p:nvSpPr>
        <p:spPr>
          <a:xfrm>
            <a:off x="4800600" y="2819400"/>
            <a:ext cx="6096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74" name="Shape 2974"/>
          <p:cNvSpPr/>
          <p:nvPr/>
        </p:nvSpPr>
        <p:spPr>
          <a:xfrm>
            <a:off x="5562600" y="3733800"/>
            <a:ext cx="6858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75" name="Shape 2975"/>
          <p:cNvSpPr/>
          <p:nvPr/>
        </p:nvSpPr>
        <p:spPr>
          <a:xfrm>
            <a:off x="6324600" y="4724400"/>
            <a:ext cx="6858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76" name="Shape 2976"/>
          <p:cNvSpPr/>
          <p:nvPr/>
        </p:nvSpPr>
        <p:spPr>
          <a:xfrm>
            <a:off x="29718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77" name="Shape 2977"/>
          <p:cNvSpPr/>
          <p:nvPr/>
        </p:nvSpPr>
        <p:spPr>
          <a:xfrm flipH="1">
            <a:off x="44196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78" name="Shape 2978"/>
          <p:cNvSpPr/>
          <p:nvPr/>
        </p:nvSpPr>
        <p:spPr>
          <a:xfrm flipH="1">
            <a:off x="2057400" y="38100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79" name="Shape 2979"/>
          <p:cNvSpPr/>
          <p:nvPr/>
        </p:nvSpPr>
        <p:spPr>
          <a:xfrm flipH="1">
            <a:off x="2819400" y="38100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80" name="Shape 2980"/>
          <p:cNvSpPr/>
          <p:nvPr/>
        </p:nvSpPr>
        <p:spPr>
          <a:xfrm>
            <a:off x="3352800" y="38100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81" name="Shape 2981"/>
          <p:cNvSpPr/>
          <p:nvPr/>
        </p:nvSpPr>
        <p:spPr>
          <a:xfrm flipH="1">
            <a:off x="4191000" y="38100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82" name="Shape 2982"/>
          <p:cNvSpPr/>
          <p:nvPr/>
        </p:nvSpPr>
        <p:spPr>
          <a:xfrm>
            <a:off x="4419600" y="38100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83" name="Shape 2983"/>
          <p:cNvSpPr/>
          <p:nvPr/>
        </p:nvSpPr>
        <p:spPr>
          <a:xfrm>
            <a:off x="5486400" y="3733800"/>
            <a:ext cx="762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84" name="Shape 2984"/>
          <p:cNvSpPr/>
          <p:nvPr/>
        </p:nvSpPr>
        <p:spPr>
          <a:xfrm flipH="1">
            <a:off x="1066800" y="4800600"/>
            <a:ext cx="3048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85" name="Shape 2985"/>
          <p:cNvSpPr/>
          <p:nvPr/>
        </p:nvSpPr>
        <p:spPr>
          <a:xfrm flipH="1">
            <a:off x="1524000" y="4800600"/>
            <a:ext cx="4572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86" name="Shape 2986"/>
          <p:cNvSpPr/>
          <p:nvPr/>
        </p:nvSpPr>
        <p:spPr>
          <a:xfrm flipH="1">
            <a:off x="1905000" y="4800600"/>
            <a:ext cx="1524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87" name="Shape 2987"/>
          <p:cNvSpPr/>
          <p:nvPr/>
        </p:nvSpPr>
        <p:spPr>
          <a:xfrm flipH="1">
            <a:off x="2362200" y="4724400"/>
            <a:ext cx="3810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88" name="Shape 2988"/>
          <p:cNvSpPr/>
          <p:nvPr/>
        </p:nvSpPr>
        <p:spPr>
          <a:xfrm flipH="1">
            <a:off x="2743200" y="48006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89" name="Shape 2989"/>
          <p:cNvSpPr/>
          <p:nvPr/>
        </p:nvSpPr>
        <p:spPr>
          <a:xfrm flipH="1">
            <a:off x="3200400" y="48006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90" name="Shape 2990"/>
          <p:cNvSpPr/>
          <p:nvPr/>
        </p:nvSpPr>
        <p:spPr>
          <a:xfrm>
            <a:off x="3505200" y="48006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91" name="Shape 2991"/>
          <p:cNvSpPr/>
          <p:nvPr/>
        </p:nvSpPr>
        <p:spPr>
          <a:xfrm flipH="1">
            <a:off x="4038600" y="48006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92" name="Shape 2992"/>
          <p:cNvSpPr/>
          <p:nvPr/>
        </p:nvSpPr>
        <p:spPr>
          <a:xfrm>
            <a:off x="4267200" y="4800600"/>
            <a:ext cx="2286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93" name="Shape 2993"/>
          <p:cNvSpPr/>
          <p:nvPr/>
        </p:nvSpPr>
        <p:spPr>
          <a:xfrm>
            <a:off x="4876800" y="4800600"/>
            <a:ext cx="1588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94" name="Shape 2994"/>
          <p:cNvSpPr/>
          <p:nvPr/>
        </p:nvSpPr>
        <p:spPr>
          <a:xfrm>
            <a:off x="4953000" y="48006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95" name="Shape 2995"/>
          <p:cNvSpPr/>
          <p:nvPr/>
        </p:nvSpPr>
        <p:spPr>
          <a:xfrm>
            <a:off x="5562600" y="48006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96" name="Shape 2996"/>
          <p:cNvSpPr/>
          <p:nvPr/>
        </p:nvSpPr>
        <p:spPr>
          <a:xfrm>
            <a:off x="5638800" y="4800600"/>
            <a:ext cx="533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97" name="Shape 2997"/>
          <p:cNvSpPr/>
          <p:nvPr/>
        </p:nvSpPr>
        <p:spPr>
          <a:xfrm>
            <a:off x="6248400" y="4800600"/>
            <a:ext cx="3048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98" name="Shape 2998"/>
          <p:cNvSpPr/>
          <p:nvPr/>
        </p:nvSpPr>
        <p:spPr>
          <a:xfrm flipH="1">
            <a:off x="69151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999" name="Shape 2999"/>
          <p:cNvSpPr/>
          <p:nvPr/>
        </p:nvSpPr>
        <p:spPr>
          <a:xfrm>
            <a:off x="887412" y="54864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000" name="Shape 3000"/>
          <p:cNvSpPr/>
          <p:nvPr/>
        </p:nvSpPr>
        <p:spPr>
          <a:xfrm>
            <a:off x="1317625" y="54864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001" name="Shape 3001"/>
          <p:cNvSpPr/>
          <p:nvPr/>
        </p:nvSpPr>
        <p:spPr>
          <a:xfrm>
            <a:off x="1747837" y="54864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002" name="Shape 3002"/>
          <p:cNvSpPr/>
          <p:nvPr/>
        </p:nvSpPr>
        <p:spPr>
          <a:xfrm>
            <a:off x="2178050" y="54864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003" name="Shape 3003"/>
          <p:cNvSpPr/>
          <p:nvPr/>
        </p:nvSpPr>
        <p:spPr>
          <a:xfrm>
            <a:off x="2609850" y="54864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004" name="Shape 3004"/>
          <p:cNvSpPr/>
          <p:nvPr/>
        </p:nvSpPr>
        <p:spPr>
          <a:xfrm>
            <a:off x="3040062" y="54864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005" name="Shape 3005"/>
          <p:cNvSpPr/>
          <p:nvPr/>
        </p:nvSpPr>
        <p:spPr>
          <a:xfrm>
            <a:off x="3470275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93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006" name="Shape 3006"/>
          <p:cNvSpPr/>
          <p:nvPr/>
        </p:nvSpPr>
        <p:spPr>
          <a:xfrm>
            <a:off x="3900487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76200">
            <a:solidFill>
              <a:srgbClr val="FF2734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007" name="Shape 3007"/>
          <p:cNvSpPr/>
          <p:nvPr/>
        </p:nvSpPr>
        <p:spPr>
          <a:xfrm>
            <a:off x="433070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008" name="Shape 3008"/>
          <p:cNvSpPr/>
          <p:nvPr/>
        </p:nvSpPr>
        <p:spPr>
          <a:xfrm>
            <a:off x="5192712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009" name="Shape 3009"/>
          <p:cNvSpPr/>
          <p:nvPr/>
        </p:nvSpPr>
        <p:spPr>
          <a:xfrm>
            <a:off x="6053137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010" name="Shape 3010"/>
          <p:cNvSpPr/>
          <p:nvPr/>
        </p:nvSpPr>
        <p:spPr>
          <a:xfrm>
            <a:off x="64833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011" name="Shape 3011"/>
          <p:cNvSpPr/>
          <p:nvPr/>
        </p:nvSpPr>
        <p:spPr>
          <a:xfrm>
            <a:off x="476250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012" name="Shape 3012"/>
          <p:cNvSpPr/>
          <p:nvPr/>
        </p:nvSpPr>
        <p:spPr>
          <a:xfrm>
            <a:off x="5622925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013" name="Shape 3013"/>
          <p:cNvSpPr/>
          <p:nvPr/>
        </p:nvSpPr>
        <p:spPr>
          <a:xfrm>
            <a:off x="45720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014" name="Shape 3014"/>
          <p:cNvSpPr/>
          <p:nvPr/>
        </p:nvSpPr>
        <p:spPr>
          <a:xfrm flipH="1">
            <a:off x="613410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015" name="Shape 3015"/>
          <p:cNvSpPr/>
          <p:nvPr/>
        </p:nvSpPr>
        <p:spPr>
          <a:xfrm>
            <a:off x="1920875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016" name="Shape 3016"/>
          <p:cNvSpPr/>
          <p:nvPr/>
        </p:nvSpPr>
        <p:spPr>
          <a:xfrm>
            <a:off x="262255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017" name="Shape 3017"/>
          <p:cNvSpPr/>
          <p:nvPr/>
        </p:nvSpPr>
        <p:spPr>
          <a:xfrm>
            <a:off x="4027487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018" name="Shape 3018"/>
          <p:cNvSpPr/>
          <p:nvPr/>
        </p:nvSpPr>
        <p:spPr>
          <a:xfrm>
            <a:off x="4729162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019" name="Shape 3019"/>
          <p:cNvSpPr/>
          <p:nvPr/>
        </p:nvSpPr>
        <p:spPr>
          <a:xfrm>
            <a:off x="5430837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020" name="Shape 3020"/>
          <p:cNvSpPr/>
          <p:nvPr/>
        </p:nvSpPr>
        <p:spPr>
          <a:xfrm>
            <a:off x="3324225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021" name="Shape 3021"/>
          <p:cNvSpPr/>
          <p:nvPr/>
        </p:nvSpPr>
        <p:spPr>
          <a:xfrm>
            <a:off x="121920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022" name="Shape 3022"/>
          <p:cNvSpPr/>
          <p:nvPr/>
        </p:nvSpPr>
        <p:spPr>
          <a:xfrm flipH="1">
            <a:off x="535305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023" name="Shape 3023"/>
          <p:cNvSpPr/>
          <p:nvPr/>
        </p:nvSpPr>
        <p:spPr>
          <a:xfrm>
            <a:off x="31242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024" name="Shape 3024"/>
          <p:cNvSpPr/>
          <p:nvPr/>
        </p:nvSpPr>
        <p:spPr>
          <a:xfrm>
            <a:off x="42291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025" name="Shape 3025"/>
          <p:cNvSpPr/>
          <p:nvPr/>
        </p:nvSpPr>
        <p:spPr>
          <a:xfrm>
            <a:off x="19812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026" name="Shape 3026"/>
          <p:cNvSpPr/>
          <p:nvPr/>
        </p:nvSpPr>
        <p:spPr>
          <a:xfrm flipH="1">
            <a:off x="4572000" y="25146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027" name="Shape 3027"/>
          <p:cNvSpPr/>
          <p:nvPr/>
        </p:nvSpPr>
        <p:spPr>
          <a:xfrm>
            <a:off x="2743200" y="25146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028" name="Shape 3028"/>
          <p:cNvSpPr/>
          <p:nvPr/>
        </p:nvSpPr>
        <p:spPr>
          <a:xfrm>
            <a:off x="3657600" y="1570037"/>
            <a:ext cx="304800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762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029" name="Shape 3029"/>
          <p:cNvSpPr/>
          <p:nvPr/>
        </p:nvSpPr>
        <p:spPr>
          <a:xfrm>
            <a:off x="7604125" y="1412875"/>
            <a:ext cx="6351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Initial</a:t>
            </a:r>
          </a:p>
        </p:txBody>
      </p:sp>
      <p:sp>
        <p:nvSpPr>
          <p:cNvPr id="3030" name="Shape 3030"/>
          <p:cNvSpPr/>
          <p:nvPr/>
        </p:nvSpPr>
        <p:spPr>
          <a:xfrm>
            <a:off x="8769350" y="1828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031" name="Shape 3031"/>
          <p:cNvSpPr/>
          <p:nvPr/>
        </p:nvSpPr>
        <p:spPr>
          <a:xfrm>
            <a:off x="7620000" y="1752600"/>
            <a:ext cx="73481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Visited</a:t>
            </a:r>
          </a:p>
        </p:txBody>
      </p:sp>
      <p:sp>
        <p:nvSpPr>
          <p:cNvPr id="3032" name="Shape 3032"/>
          <p:cNvSpPr/>
          <p:nvPr/>
        </p:nvSpPr>
        <p:spPr>
          <a:xfrm>
            <a:off x="8769350" y="216852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033" name="Shape 3033"/>
          <p:cNvSpPr/>
          <p:nvPr/>
        </p:nvSpPr>
        <p:spPr>
          <a:xfrm>
            <a:off x="7620000" y="2092325"/>
            <a:ext cx="67191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Fringe</a:t>
            </a:r>
          </a:p>
        </p:txBody>
      </p:sp>
      <p:sp>
        <p:nvSpPr>
          <p:cNvPr id="3034" name="Shape 3034"/>
          <p:cNvSpPr/>
          <p:nvPr/>
        </p:nvSpPr>
        <p:spPr>
          <a:xfrm>
            <a:off x="8769350" y="25082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7C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035" name="Shape 3035"/>
          <p:cNvSpPr/>
          <p:nvPr/>
        </p:nvSpPr>
        <p:spPr>
          <a:xfrm>
            <a:off x="7620000" y="2432050"/>
            <a:ext cx="8150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Current</a:t>
            </a:r>
          </a:p>
        </p:txBody>
      </p:sp>
      <p:sp>
        <p:nvSpPr>
          <p:cNvPr id="3036" name="Shape 3036"/>
          <p:cNvSpPr/>
          <p:nvPr/>
        </p:nvSpPr>
        <p:spPr>
          <a:xfrm>
            <a:off x="8769350" y="28479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037" name="Shape 3037"/>
          <p:cNvSpPr/>
          <p:nvPr/>
        </p:nvSpPr>
        <p:spPr>
          <a:xfrm>
            <a:off x="7620000" y="2771775"/>
            <a:ext cx="71566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Visible</a:t>
            </a:r>
          </a:p>
        </p:txBody>
      </p:sp>
      <p:sp>
        <p:nvSpPr>
          <p:cNvPr id="3038" name="Shape 3038"/>
          <p:cNvSpPr/>
          <p:nvPr/>
        </p:nvSpPr>
        <p:spPr>
          <a:xfrm>
            <a:off x="8769350" y="31877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039" name="Shape 3039"/>
          <p:cNvSpPr/>
          <p:nvPr/>
        </p:nvSpPr>
        <p:spPr>
          <a:xfrm>
            <a:off x="7620000" y="3111500"/>
            <a:ext cx="5229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Goal</a:t>
            </a:r>
          </a:p>
        </p:txBody>
      </p:sp>
      <p:sp>
        <p:nvSpPr>
          <p:cNvPr id="3040" name="Shape 3040"/>
          <p:cNvSpPr/>
          <p:nvPr/>
        </p:nvSpPr>
        <p:spPr>
          <a:xfrm>
            <a:off x="3429000" y="158591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</a:t>
            </a:r>
          </a:p>
        </p:txBody>
      </p:sp>
      <p:sp>
        <p:nvSpPr>
          <p:cNvPr id="3041" name="Shape 3041"/>
          <p:cNvSpPr/>
          <p:nvPr/>
        </p:nvSpPr>
        <p:spPr>
          <a:xfrm>
            <a:off x="25146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</a:t>
            </a:r>
          </a:p>
        </p:txBody>
      </p:sp>
      <p:sp>
        <p:nvSpPr>
          <p:cNvPr id="3042" name="Shape 3042"/>
          <p:cNvSpPr/>
          <p:nvPr/>
        </p:nvSpPr>
        <p:spPr>
          <a:xfrm>
            <a:off x="43434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</a:t>
            </a:r>
          </a:p>
        </p:txBody>
      </p:sp>
      <p:sp>
        <p:nvSpPr>
          <p:cNvPr id="3043" name="Shape 3043"/>
          <p:cNvSpPr/>
          <p:nvPr/>
        </p:nvSpPr>
        <p:spPr>
          <a:xfrm>
            <a:off x="1752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4</a:t>
            </a:r>
          </a:p>
        </p:txBody>
      </p:sp>
      <p:sp>
        <p:nvSpPr>
          <p:cNvPr id="3044" name="Shape 3044"/>
          <p:cNvSpPr/>
          <p:nvPr/>
        </p:nvSpPr>
        <p:spPr>
          <a:xfrm>
            <a:off x="2895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5</a:t>
            </a:r>
          </a:p>
        </p:txBody>
      </p:sp>
      <p:sp>
        <p:nvSpPr>
          <p:cNvPr id="3045" name="Shape 3045"/>
          <p:cNvSpPr/>
          <p:nvPr/>
        </p:nvSpPr>
        <p:spPr>
          <a:xfrm>
            <a:off x="4038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6</a:t>
            </a:r>
          </a:p>
        </p:txBody>
      </p:sp>
      <p:sp>
        <p:nvSpPr>
          <p:cNvPr id="3046" name="Shape 3046"/>
          <p:cNvSpPr/>
          <p:nvPr/>
        </p:nvSpPr>
        <p:spPr>
          <a:xfrm>
            <a:off x="5105400" y="353695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7</a:t>
            </a:r>
          </a:p>
        </p:txBody>
      </p:sp>
      <p:sp>
        <p:nvSpPr>
          <p:cNvPr id="3047" name="Shape 3047"/>
          <p:cNvSpPr/>
          <p:nvPr/>
        </p:nvSpPr>
        <p:spPr>
          <a:xfrm>
            <a:off x="9906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8</a:t>
            </a:r>
          </a:p>
        </p:txBody>
      </p:sp>
      <p:sp>
        <p:nvSpPr>
          <p:cNvPr id="3048" name="Shape 3048"/>
          <p:cNvSpPr/>
          <p:nvPr/>
        </p:nvSpPr>
        <p:spPr>
          <a:xfrm>
            <a:off x="16764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9</a:t>
            </a:r>
          </a:p>
        </p:txBody>
      </p:sp>
      <p:sp>
        <p:nvSpPr>
          <p:cNvPr id="3049" name="Shape 3049"/>
          <p:cNvSpPr/>
          <p:nvPr/>
        </p:nvSpPr>
        <p:spPr>
          <a:xfrm>
            <a:off x="23622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10</a:t>
            </a:r>
          </a:p>
        </p:txBody>
      </p:sp>
      <p:sp>
        <p:nvSpPr>
          <p:cNvPr id="3050" name="Shape 3050"/>
          <p:cNvSpPr/>
          <p:nvPr/>
        </p:nvSpPr>
        <p:spPr>
          <a:xfrm>
            <a:off x="3048000" y="4510087"/>
            <a:ext cx="247105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11</a:t>
            </a:r>
          </a:p>
        </p:txBody>
      </p:sp>
      <p:sp>
        <p:nvSpPr>
          <p:cNvPr id="3051" name="Shape 3051"/>
          <p:cNvSpPr/>
          <p:nvPr/>
        </p:nvSpPr>
        <p:spPr>
          <a:xfrm>
            <a:off x="37338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12</a:t>
            </a:r>
          </a:p>
        </p:txBody>
      </p:sp>
      <p:sp>
        <p:nvSpPr>
          <p:cNvPr id="3052" name="Shape 3052"/>
          <p:cNvSpPr/>
          <p:nvPr/>
        </p:nvSpPr>
        <p:spPr>
          <a:xfrm>
            <a:off x="44196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13</a:t>
            </a:r>
          </a:p>
        </p:txBody>
      </p:sp>
      <p:sp>
        <p:nvSpPr>
          <p:cNvPr id="3053" name="Shape 3053"/>
          <p:cNvSpPr/>
          <p:nvPr/>
        </p:nvSpPr>
        <p:spPr>
          <a:xfrm>
            <a:off x="51054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14</a:t>
            </a:r>
          </a:p>
        </p:txBody>
      </p:sp>
      <p:sp>
        <p:nvSpPr>
          <p:cNvPr id="3054" name="Shape 3054"/>
          <p:cNvSpPr/>
          <p:nvPr/>
        </p:nvSpPr>
        <p:spPr>
          <a:xfrm>
            <a:off x="58674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15</a:t>
            </a:r>
          </a:p>
        </p:txBody>
      </p:sp>
      <p:sp>
        <p:nvSpPr>
          <p:cNvPr id="3055" name="Shape 3055"/>
          <p:cNvSpPr/>
          <p:nvPr/>
        </p:nvSpPr>
        <p:spPr>
          <a:xfrm>
            <a:off x="510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</a:t>
            </a:r>
          </a:p>
        </p:txBody>
      </p:sp>
      <p:sp>
        <p:nvSpPr>
          <p:cNvPr id="3056" name="Shape 3056"/>
          <p:cNvSpPr/>
          <p:nvPr/>
        </p:nvSpPr>
        <p:spPr>
          <a:xfrm>
            <a:off x="891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17</a:t>
            </a:r>
          </a:p>
        </p:txBody>
      </p:sp>
      <p:sp>
        <p:nvSpPr>
          <p:cNvPr id="3057" name="Shape 3057"/>
          <p:cNvSpPr/>
          <p:nvPr/>
        </p:nvSpPr>
        <p:spPr>
          <a:xfrm>
            <a:off x="1348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18</a:t>
            </a:r>
          </a:p>
        </p:txBody>
      </p:sp>
      <p:sp>
        <p:nvSpPr>
          <p:cNvPr id="3058" name="Shape 3058"/>
          <p:cNvSpPr/>
          <p:nvPr/>
        </p:nvSpPr>
        <p:spPr>
          <a:xfrm>
            <a:off x="1729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19</a:t>
            </a:r>
          </a:p>
        </p:txBody>
      </p:sp>
      <p:sp>
        <p:nvSpPr>
          <p:cNvPr id="3059" name="Shape 3059"/>
          <p:cNvSpPr/>
          <p:nvPr/>
        </p:nvSpPr>
        <p:spPr>
          <a:xfrm>
            <a:off x="21869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</a:t>
            </a:r>
          </a:p>
        </p:txBody>
      </p:sp>
      <p:sp>
        <p:nvSpPr>
          <p:cNvPr id="3060" name="Shape 3060"/>
          <p:cNvSpPr/>
          <p:nvPr/>
        </p:nvSpPr>
        <p:spPr>
          <a:xfrm>
            <a:off x="2644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</a:t>
            </a:r>
          </a:p>
        </p:txBody>
      </p:sp>
      <p:sp>
        <p:nvSpPr>
          <p:cNvPr id="3061" name="Shape 3061"/>
          <p:cNvSpPr/>
          <p:nvPr/>
        </p:nvSpPr>
        <p:spPr>
          <a:xfrm>
            <a:off x="3025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22</a:t>
            </a:r>
          </a:p>
        </p:txBody>
      </p:sp>
      <p:sp>
        <p:nvSpPr>
          <p:cNvPr id="3062" name="Shape 3062"/>
          <p:cNvSpPr/>
          <p:nvPr/>
        </p:nvSpPr>
        <p:spPr>
          <a:xfrm>
            <a:off x="34823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23</a:t>
            </a:r>
          </a:p>
        </p:txBody>
      </p:sp>
      <p:sp>
        <p:nvSpPr>
          <p:cNvPr id="3063" name="Shape 3063"/>
          <p:cNvSpPr/>
          <p:nvPr/>
        </p:nvSpPr>
        <p:spPr>
          <a:xfrm>
            <a:off x="3939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24</a:t>
            </a:r>
          </a:p>
        </p:txBody>
      </p:sp>
      <p:sp>
        <p:nvSpPr>
          <p:cNvPr id="3064" name="Shape 3064"/>
          <p:cNvSpPr/>
          <p:nvPr/>
        </p:nvSpPr>
        <p:spPr>
          <a:xfrm>
            <a:off x="4396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25</a:t>
            </a:r>
          </a:p>
        </p:txBody>
      </p:sp>
      <p:sp>
        <p:nvSpPr>
          <p:cNvPr id="3065" name="Shape 3065"/>
          <p:cNvSpPr/>
          <p:nvPr/>
        </p:nvSpPr>
        <p:spPr>
          <a:xfrm>
            <a:off x="4777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26</a:t>
            </a:r>
          </a:p>
        </p:txBody>
      </p:sp>
      <p:sp>
        <p:nvSpPr>
          <p:cNvPr id="3066" name="Shape 3066"/>
          <p:cNvSpPr/>
          <p:nvPr/>
        </p:nvSpPr>
        <p:spPr>
          <a:xfrm>
            <a:off x="52349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27</a:t>
            </a:r>
          </a:p>
        </p:txBody>
      </p:sp>
      <p:sp>
        <p:nvSpPr>
          <p:cNvPr id="3067" name="Shape 3067"/>
          <p:cNvSpPr/>
          <p:nvPr/>
        </p:nvSpPr>
        <p:spPr>
          <a:xfrm>
            <a:off x="5692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28</a:t>
            </a:r>
          </a:p>
        </p:txBody>
      </p:sp>
      <p:sp>
        <p:nvSpPr>
          <p:cNvPr id="3068" name="Shape 3068"/>
          <p:cNvSpPr/>
          <p:nvPr/>
        </p:nvSpPr>
        <p:spPr>
          <a:xfrm>
            <a:off x="6073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29</a:t>
            </a:r>
          </a:p>
        </p:txBody>
      </p:sp>
      <p:sp>
        <p:nvSpPr>
          <p:cNvPr id="3069" name="Shape 3069"/>
          <p:cNvSpPr/>
          <p:nvPr/>
        </p:nvSpPr>
        <p:spPr>
          <a:xfrm>
            <a:off x="65303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30</a:t>
            </a:r>
          </a:p>
        </p:txBody>
      </p:sp>
      <p:sp>
        <p:nvSpPr>
          <p:cNvPr id="3070" name="Shape 3070"/>
          <p:cNvSpPr/>
          <p:nvPr/>
        </p:nvSpPr>
        <p:spPr>
          <a:xfrm>
            <a:off x="6987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</a:t>
            </a:r>
          </a:p>
        </p:txBody>
      </p:sp>
      <p:sp>
        <p:nvSpPr>
          <p:cNvPr id="3071" name="Shape 3071"/>
          <p:cNvSpPr/>
          <p:nvPr/>
        </p:nvSpPr>
        <p:spPr>
          <a:xfrm>
            <a:off x="2498725" y="6316662"/>
            <a:ext cx="3150493" cy="298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BFA00"/>
              </a:buClr>
              <a:buFont typeface="Arial"/>
              <a:defRPr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</a:rPr>
              <a:t>Fringe: [24,25,26,27,28,29,30,31] </a:t>
            </a:r>
          </a:p>
        </p:txBody>
      </p:sp>
      <p:sp>
        <p:nvSpPr>
          <p:cNvPr id="3072" name="Shape 307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3074"/>
          <p:cNvSpPr/>
          <p:nvPr/>
        </p:nvSpPr>
        <p:spPr>
          <a:xfrm>
            <a:off x="0" y="1371600"/>
            <a:ext cx="7620000" cy="5588000"/>
          </a:xfrm>
          <a:prstGeom prst="rect">
            <a:avLst/>
          </a:prstGeom>
          <a:solidFill>
            <a:srgbClr val="00D5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075" name="Shape 307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Breadth-First Snapshot 24</a:t>
            </a:r>
          </a:p>
        </p:txBody>
      </p:sp>
      <p:sp>
        <p:nvSpPr>
          <p:cNvPr id="3076" name="Shape 307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77" name="Shape 3077"/>
          <p:cNvSpPr/>
          <p:nvPr/>
        </p:nvSpPr>
        <p:spPr>
          <a:xfrm>
            <a:off x="8769350" y="1489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1116D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078" name="Shape 3078"/>
          <p:cNvSpPr/>
          <p:nvPr/>
        </p:nvSpPr>
        <p:spPr>
          <a:xfrm flipV="1">
            <a:off x="2209800" y="27432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79" name="Shape 3079"/>
          <p:cNvSpPr/>
          <p:nvPr/>
        </p:nvSpPr>
        <p:spPr>
          <a:xfrm flipV="1">
            <a:off x="1447800" y="37338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80" name="Shape 3080"/>
          <p:cNvSpPr/>
          <p:nvPr/>
        </p:nvSpPr>
        <p:spPr>
          <a:xfrm flipV="1">
            <a:off x="685800" y="4724400"/>
            <a:ext cx="6096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81" name="Shape 3081"/>
          <p:cNvSpPr/>
          <p:nvPr/>
        </p:nvSpPr>
        <p:spPr>
          <a:xfrm>
            <a:off x="38862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82" name="Shape 3082"/>
          <p:cNvSpPr/>
          <p:nvPr/>
        </p:nvSpPr>
        <p:spPr>
          <a:xfrm flipH="1">
            <a:off x="2971800" y="1828800"/>
            <a:ext cx="7620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83" name="Shape 3083"/>
          <p:cNvSpPr/>
          <p:nvPr/>
        </p:nvSpPr>
        <p:spPr>
          <a:xfrm>
            <a:off x="4800600" y="2819400"/>
            <a:ext cx="6096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84" name="Shape 3084"/>
          <p:cNvSpPr/>
          <p:nvPr/>
        </p:nvSpPr>
        <p:spPr>
          <a:xfrm>
            <a:off x="5562600" y="3733800"/>
            <a:ext cx="6858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85" name="Shape 3085"/>
          <p:cNvSpPr/>
          <p:nvPr/>
        </p:nvSpPr>
        <p:spPr>
          <a:xfrm>
            <a:off x="6324600" y="4724400"/>
            <a:ext cx="6858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86" name="Shape 3086"/>
          <p:cNvSpPr/>
          <p:nvPr/>
        </p:nvSpPr>
        <p:spPr>
          <a:xfrm>
            <a:off x="29718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87" name="Shape 3087"/>
          <p:cNvSpPr/>
          <p:nvPr/>
        </p:nvSpPr>
        <p:spPr>
          <a:xfrm flipH="1">
            <a:off x="4419600" y="28194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88" name="Shape 3088"/>
          <p:cNvSpPr/>
          <p:nvPr/>
        </p:nvSpPr>
        <p:spPr>
          <a:xfrm flipH="1">
            <a:off x="2057400" y="38100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89" name="Shape 3089"/>
          <p:cNvSpPr/>
          <p:nvPr/>
        </p:nvSpPr>
        <p:spPr>
          <a:xfrm flipH="1">
            <a:off x="2819400" y="38100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90" name="Shape 3090"/>
          <p:cNvSpPr/>
          <p:nvPr/>
        </p:nvSpPr>
        <p:spPr>
          <a:xfrm>
            <a:off x="3352800" y="38100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91" name="Shape 3091"/>
          <p:cNvSpPr/>
          <p:nvPr/>
        </p:nvSpPr>
        <p:spPr>
          <a:xfrm flipH="1">
            <a:off x="4191000" y="38100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92" name="Shape 3092"/>
          <p:cNvSpPr/>
          <p:nvPr/>
        </p:nvSpPr>
        <p:spPr>
          <a:xfrm>
            <a:off x="4419600" y="38100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93" name="Shape 3093"/>
          <p:cNvSpPr/>
          <p:nvPr/>
        </p:nvSpPr>
        <p:spPr>
          <a:xfrm>
            <a:off x="5486400" y="3733800"/>
            <a:ext cx="762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94" name="Shape 3094"/>
          <p:cNvSpPr/>
          <p:nvPr/>
        </p:nvSpPr>
        <p:spPr>
          <a:xfrm flipH="1">
            <a:off x="1066800" y="4800600"/>
            <a:ext cx="3048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95" name="Shape 3095"/>
          <p:cNvSpPr/>
          <p:nvPr/>
        </p:nvSpPr>
        <p:spPr>
          <a:xfrm flipH="1">
            <a:off x="1524000" y="4800600"/>
            <a:ext cx="4572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96" name="Shape 3096"/>
          <p:cNvSpPr/>
          <p:nvPr/>
        </p:nvSpPr>
        <p:spPr>
          <a:xfrm flipH="1">
            <a:off x="1905000" y="4800600"/>
            <a:ext cx="1524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97" name="Shape 3097"/>
          <p:cNvSpPr/>
          <p:nvPr/>
        </p:nvSpPr>
        <p:spPr>
          <a:xfrm flipH="1">
            <a:off x="2362200" y="4724400"/>
            <a:ext cx="381000" cy="8382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98" name="Shape 3098"/>
          <p:cNvSpPr/>
          <p:nvPr/>
        </p:nvSpPr>
        <p:spPr>
          <a:xfrm flipH="1">
            <a:off x="2743200" y="48006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99" name="Shape 3099"/>
          <p:cNvSpPr/>
          <p:nvPr/>
        </p:nvSpPr>
        <p:spPr>
          <a:xfrm flipH="1">
            <a:off x="3200400" y="48006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00" name="Shape 3100"/>
          <p:cNvSpPr/>
          <p:nvPr/>
        </p:nvSpPr>
        <p:spPr>
          <a:xfrm>
            <a:off x="3505200" y="4800600"/>
            <a:ext cx="152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01" name="Shape 3101"/>
          <p:cNvSpPr/>
          <p:nvPr/>
        </p:nvSpPr>
        <p:spPr>
          <a:xfrm flipH="1">
            <a:off x="4038600" y="4800600"/>
            <a:ext cx="762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02" name="Shape 3102"/>
          <p:cNvSpPr/>
          <p:nvPr/>
        </p:nvSpPr>
        <p:spPr>
          <a:xfrm>
            <a:off x="4267200" y="4800600"/>
            <a:ext cx="2286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03" name="Shape 3103"/>
          <p:cNvSpPr/>
          <p:nvPr/>
        </p:nvSpPr>
        <p:spPr>
          <a:xfrm>
            <a:off x="4876800" y="4800600"/>
            <a:ext cx="1588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04" name="Shape 3104"/>
          <p:cNvSpPr/>
          <p:nvPr/>
        </p:nvSpPr>
        <p:spPr>
          <a:xfrm>
            <a:off x="4953000" y="4800600"/>
            <a:ext cx="3810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05" name="Shape 3105"/>
          <p:cNvSpPr/>
          <p:nvPr/>
        </p:nvSpPr>
        <p:spPr>
          <a:xfrm>
            <a:off x="5562600" y="4800600"/>
            <a:ext cx="2286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06" name="Shape 3106"/>
          <p:cNvSpPr/>
          <p:nvPr/>
        </p:nvSpPr>
        <p:spPr>
          <a:xfrm>
            <a:off x="5638800" y="4800600"/>
            <a:ext cx="533400" cy="6858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07" name="Shape 3107"/>
          <p:cNvSpPr/>
          <p:nvPr/>
        </p:nvSpPr>
        <p:spPr>
          <a:xfrm>
            <a:off x="6248400" y="4800600"/>
            <a:ext cx="304800" cy="762000"/>
          </a:xfrm>
          <a:prstGeom prst="line">
            <a:avLst/>
          </a:prstGeom>
          <a:ln w="127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08" name="Shape 3108"/>
          <p:cNvSpPr/>
          <p:nvPr/>
        </p:nvSpPr>
        <p:spPr>
          <a:xfrm flipH="1">
            <a:off x="69151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109" name="Shape 3109"/>
          <p:cNvSpPr/>
          <p:nvPr/>
        </p:nvSpPr>
        <p:spPr>
          <a:xfrm>
            <a:off x="887412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110" name="Shape 3110"/>
          <p:cNvSpPr/>
          <p:nvPr/>
        </p:nvSpPr>
        <p:spPr>
          <a:xfrm>
            <a:off x="1317625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111" name="Shape 3111"/>
          <p:cNvSpPr/>
          <p:nvPr/>
        </p:nvSpPr>
        <p:spPr>
          <a:xfrm>
            <a:off x="1747837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112" name="Shape 3112"/>
          <p:cNvSpPr/>
          <p:nvPr/>
        </p:nvSpPr>
        <p:spPr>
          <a:xfrm>
            <a:off x="21780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113" name="Shape 3113"/>
          <p:cNvSpPr/>
          <p:nvPr/>
        </p:nvSpPr>
        <p:spPr>
          <a:xfrm>
            <a:off x="26098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114" name="Shape 3114"/>
          <p:cNvSpPr/>
          <p:nvPr/>
        </p:nvSpPr>
        <p:spPr>
          <a:xfrm>
            <a:off x="3040062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115" name="Shape 3115"/>
          <p:cNvSpPr/>
          <p:nvPr/>
        </p:nvSpPr>
        <p:spPr>
          <a:xfrm>
            <a:off x="3470275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116" name="Shape 3116"/>
          <p:cNvSpPr/>
          <p:nvPr/>
        </p:nvSpPr>
        <p:spPr>
          <a:xfrm>
            <a:off x="3900487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9300"/>
          </a:solidFill>
          <a:ln w="76200">
            <a:solidFill>
              <a:srgbClr val="FF2734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117" name="Shape 3117"/>
          <p:cNvSpPr/>
          <p:nvPr/>
        </p:nvSpPr>
        <p:spPr>
          <a:xfrm>
            <a:off x="433070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118" name="Shape 3118"/>
          <p:cNvSpPr/>
          <p:nvPr/>
        </p:nvSpPr>
        <p:spPr>
          <a:xfrm>
            <a:off x="5192712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119" name="Shape 3119"/>
          <p:cNvSpPr/>
          <p:nvPr/>
        </p:nvSpPr>
        <p:spPr>
          <a:xfrm>
            <a:off x="6053137" y="550545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120" name="Shape 3120"/>
          <p:cNvSpPr/>
          <p:nvPr/>
        </p:nvSpPr>
        <p:spPr>
          <a:xfrm>
            <a:off x="648335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121" name="Shape 3121"/>
          <p:cNvSpPr/>
          <p:nvPr/>
        </p:nvSpPr>
        <p:spPr>
          <a:xfrm>
            <a:off x="476250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122" name="Shape 3122"/>
          <p:cNvSpPr/>
          <p:nvPr/>
        </p:nvSpPr>
        <p:spPr>
          <a:xfrm>
            <a:off x="5622925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123" name="Shape 3123"/>
          <p:cNvSpPr/>
          <p:nvPr/>
        </p:nvSpPr>
        <p:spPr>
          <a:xfrm>
            <a:off x="457200" y="55054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124" name="Shape 3124"/>
          <p:cNvSpPr/>
          <p:nvPr/>
        </p:nvSpPr>
        <p:spPr>
          <a:xfrm flipH="1">
            <a:off x="613410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125" name="Shape 3125"/>
          <p:cNvSpPr/>
          <p:nvPr/>
        </p:nvSpPr>
        <p:spPr>
          <a:xfrm>
            <a:off x="1920875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126" name="Shape 3126"/>
          <p:cNvSpPr/>
          <p:nvPr/>
        </p:nvSpPr>
        <p:spPr>
          <a:xfrm>
            <a:off x="262255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127" name="Shape 3127"/>
          <p:cNvSpPr/>
          <p:nvPr/>
        </p:nvSpPr>
        <p:spPr>
          <a:xfrm>
            <a:off x="4027487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128" name="Shape 3128"/>
          <p:cNvSpPr/>
          <p:nvPr/>
        </p:nvSpPr>
        <p:spPr>
          <a:xfrm>
            <a:off x="4729162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129" name="Shape 3129"/>
          <p:cNvSpPr/>
          <p:nvPr/>
        </p:nvSpPr>
        <p:spPr>
          <a:xfrm>
            <a:off x="5430837" y="4495800"/>
            <a:ext cx="3048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130" name="Shape 3130"/>
          <p:cNvSpPr/>
          <p:nvPr/>
        </p:nvSpPr>
        <p:spPr>
          <a:xfrm>
            <a:off x="3324225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131" name="Shape 3131"/>
          <p:cNvSpPr/>
          <p:nvPr/>
        </p:nvSpPr>
        <p:spPr>
          <a:xfrm>
            <a:off x="1219200" y="4495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132" name="Shape 3132"/>
          <p:cNvSpPr/>
          <p:nvPr/>
        </p:nvSpPr>
        <p:spPr>
          <a:xfrm flipH="1">
            <a:off x="535305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133" name="Shape 3133"/>
          <p:cNvSpPr/>
          <p:nvPr/>
        </p:nvSpPr>
        <p:spPr>
          <a:xfrm>
            <a:off x="31242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134" name="Shape 3134"/>
          <p:cNvSpPr/>
          <p:nvPr/>
        </p:nvSpPr>
        <p:spPr>
          <a:xfrm>
            <a:off x="42291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135" name="Shape 3135"/>
          <p:cNvSpPr/>
          <p:nvPr/>
        </p:nvSpPr>
        <p:spPr>
          <a:xfrm>
            <a:off x="1981200" y="35210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136" name="Shape 3136"/>
          <p:cNvSpPr/>
          <p:nvPr/>
        </p:nvSpPr>
        <p:spPr>
          <a:xfrm flipH="1">
            <a:off x="4572000" y="25146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137" name="Shape 3137"/>
          <p:cNvSpPr/>
          <p:nvPr/>
        </p:nvSpPr>
        <p:spPr>
          <a:xfrm>
            <a:off x="2743200" y="25146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138" name="Shape 3138"/>
          <p:cNvSpPr/>
          <p:nvPr/>
        </p:nvSpPr>
        <p:spPr>
          <a:xfrm>
            <a:off x="3657600" y="1570037"/>
            <a:ext cx="304800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762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139" name="Shape 3139"/>
          <p:cNvSpPr/>
          <p:nvPr/>
        </p:nvSpPr>
        <p:spPr>
          <a:xfrm>
            <a:off x="7604125" y="1412875"/>
            <a:ext cx="6351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Initial</a:t>
            </a:r>
          </a:p>
        </p:txBody>
      </p:sp>
      <p:sp>
        <p:nvSpPr>
          <p:cNvPr id="3140" name="Shape 3140"/>
          <p:cNvSpPr/>
          <p:nvPr/>
        </p:nvSpPr>
        <p:spPr>
          <a:xfrm>
            <a:off x="8769350" y="18288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141" name="Shape 3141"/>
          <p:cNvSpPr/>
          <p:nvPr/>
        </p:nvSpPr>
        <p:spPr>
          <a:xfrm>
            <a:off x="7620000" y="1752600"/>
            <a:ext cx="73481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Visited</a:t>
            </a:r>
          </a:p>
        </p:txBody>
      </p:sp>
      <p:sp>
        <p:nvSpPr>
          <p:cNvPr id="3142" name="Shape 3142"/>
          <p:cNvSpPr/>
          <p:nvPr/>
        </p:nvSpPr>
        <p:spPr>
          <a:xfrm>
            <a:off x="8769350" y="216852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BFA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143" name="Shape 3143"/>
          <p:cNvSpPr/>
          <p:nvPr/>
        </p:nvSpPr>
        <p:spPr>
          <a:xfrm>
            <a:off x="7620000" y="2092325"/>
            <a:ext cx="67191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Fringe</a:t>
            </a:r>
          </a:p>
        </p:txBody>
      </p:sp>
      <p:sp>
        <p:nvSpPr>
          <p:cNvPr id="3144" name="Shape 3144"/>
          <p:cNvSpPr/>
          <p:nvPr/>
        </p:nvSpPr>
        <p:spPr>
          <a:xfrm>
            <a:off x="8769350" y="250825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7C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145" name="Shape 3145"/>
          <p:cNvSpPr/>
          <p:nvPr/>
        </p:nvSpPr>
        <p:spPr>
          <a:xfrm>
            <a:off x="7620000" y="2432050"/>
            <a:ext cx="8150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Current</a:t>
            </a:r>
          </a:p>
        </p:txBody>
      </p:sp>
      <p:sp>
        <p:nvSpPr>
          <p:cNvPr id="3146" name="Shape 3146"/>
          <p:cNvSpPr/>
          <p:nvPr/>
        </p:nvSpPr>
        <p:spPr>
          <a:xfrm>
            <a:off x="8769350" y="2847975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F900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147" name="Shape 3147"/>
          <p:cNvSpPr/>
          <p:nvPr/>
        </p:nvSpPr>
        <p:spPr>
          <a:xfrm>
            <a:off x="7620000" y="2771775"/>
            <a:ext cx="71566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Visible</a:t>
            </a:r>
          </a:p>
        </p:txBody>
      </p:sp>
      <p:sp>
        <p:nvSpPr>
          <p:cNvPr id="3148" name="Shape 3148"/>
          <p:cNvSpPr/>
          <p:nvPr/>
        </p:nvSpPr>
        <p:spPr>
          <a:xfrm>
            <a:off x="8769350" y="3187700"/>
            <a:ext cx="304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2734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3149" name="Shape 3149"/>
          <p:cNvSpPr/>
          <p:nvPr/>
        </p:nvSpPr>
        <p:spPr>
          <a:xfrm>
            <a:off x="7620000" y="3111500"/>
            <a:ext cx="52298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 New Roman"/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Goal</a:t>
            </a:r>
          </a:p>
        </p:txBody>
      </p:sp>
      <p:sp>
        <p:nvSpPr>
          <p:cNvPr id="3150" name="Shape 3150"/>
          <p:cNvSpPr/>
          <p:nvPr/>
        </p:nvSpPr>
        <p:spPr>
          <a:xfrm>
            <a:off x="3429000" y="158591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</a:t>
            </a:r>
          </a:p>
        </p:txBody>
      </p:sp>
      <p:sp>
        <p:nvSpPr>
          <p:cNvPr id="3151" name="Shape 3151"/>
          <p:cNvSpPr/>
          <p:nvPr/>
        </p:nvSpPr>
        <p:spPr>
          <a:xfrm>
            <a:off x="25146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</a:t>
            </a:r>
          </a:p>
        </p:txBody>
      </p:sp>
      <p:sp>
        <p:nvSpPr>
          <p:cNvPr id="3152" name="Shape 3152"/>
          <p:cNvSpPr/>
          <p:nvPr/>
        </p:nvSpPr>
        <p:spPr>
          <a:xfrm>
            <a:off x="4343400" y="25288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</a:t>
            </a:r>
          </a:p>
        </p:txBody>
      </p:sp>
      <p:sp>
        <p:nvSpPr>
          <p:cNvPr id="3153" name="Shape 3153"/>
          <p:cNvSpPr/>
          <p:nvPr/>
        </p:nvSpPr>
        <p:spPr>
          <a:xfrm>
            <a:off x="1752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4</a:t>
            </a:r>
          </a:p>
        </p:txBody>
      </p:sp>
      <p:sp>
        <p:nvSpPr>
          <p:cNvPr id="3154" name="Shape 3154"/>
          <p:cNvSpPr/>
          <p:nvPr/>
        </p:nvSpPr>
        <p:spPr>
          <a:xfrm>
            <a:off x="2895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5</a:t>
            </a:r>
          </a:p>
        </p:txBody>
      </p:sp>
      <p:sp>
        <p:nvSpPr>
          <p:cNvPr id="3155" name="Shape 3155"/>
          <p:cNvSpPr/>
          <p:nvPr/>
        </p:nvSpPr>
        <p:spPr>
          <a:xfrm>
            <a:off x="4038600" y="3535362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6</a:t>
            </a:r>
          </a:p>
        </p:txBody>
      </p:sp>
      <p:sp>
        <p:nvSpPr>
          <p:cNvPr id="3156" name="Shape 3156"/>
          <p:cNvSpPr/>
          <p:nvPr/>
        </p:nvSpPr>
        <p:spPr>
          <a:xfrm>
            <a:off x="5105400" y="3536950"/>
            <a:ext cx="17365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7</a:t>
            </a:r>
          </a:p>
        </p:txBody>
      </p:sp>
      <p:sp>
        <p:nvSpPr>
          <p:cNvPr id="3157" name="Shape 3157"/>
          <p:cNvSpPr/>
          <p:nvPr/>
        </p:nvSpPr>
        <p:spPr>
          <a:xfrm>
            <a:off x="9906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8</a:t>
            </a:r>
          </a:p>
        </p:txBody>
      </p:sp>
      <p:sp>
        <p:nvSpPr>
          <p:cNvPr id="3158" name="Shape 3158"/>
          <p:cNvSpPr/>
          <p:nvPr/>
        </p:nvSpPr>
        <p:spPr>
          <a:xfrm>
            <a:off x="1676400" y="4510087"/>
            <a:ext cx="1736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9</a:t>
            </a:r>
          </a:p>
        </p:txBody>
      </p:sp>
      <p:sp>
        <p:nvSpPr>
          <p:cNvPr id="3159" name="Shape 3159"/>
          <p:cNvSpPr/>
          <p:nvPr/>
        </p:nvSpPr>
        <p:spPr>
          <a:xfrm>
            <a:off x="23622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10</a:t>
            </a:r>
          </a:p>
        </p:txBody>
      </p:sp>
      <p:sp>
        <p:nvSpPr>
          <p:cNvPr id="3160" name="Shape 3160"/>
          <p:cNvSpPr/>
          <p:nvPr/>
        </p:nvSpPr>
        <p:spPr>
          <a:xfrm>
            <a:off x="3048000" y="4510087"/>
            <a:ext cx="247105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11</a:t>
            </a:r>
          </a:p>
        </p:txBody>
      </p:sp>
      <p:sp>
        <p:nvSpPr>
          <p:cNvPr id="3161" name="Shape 3161"/>
          <p:cNvSpPr/>
          <p:nvPr/>
        </p:nvSpPr>
        <p:spPr>
          <a:xfrm>
            <a:off x="37338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12</a:t>
            </a:r>
          </a:p>
        </p:txBody>
      </p:sp>
      <p:sp>
        <p:nvSpPr>
          <p:cNvPr id="3162" name="Shape 3162"/>
          <p:cNvSpPr/>
          <p:nvPr/>
        </p:nvSpPr>
        <p:spPr>
          <a:xfrm>
            <a:off x="44196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13</a:t>
            </a:r>
          </a:p>
        </p:txBody>
      </p:sp>
      <p:sp>
        <p:nvSpPr>
          <p:cNvPr id="3163" name="Shape 3163"/>
          <p:cNvSpPr/>
          <p:nvPr/>
        </p:nvSpPr>
        <p:spPr>
          <a:xfrm>
            <a:off x="51054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14</a:t>
            </a:r>
          </a:p>
        </p:txBody>
      </p:sp>
      <p:sp>
        <p:nvSpPr>
          <p:cNvPr id="3164" name="Shape 3164"/>
          <p:cNvSpPr/>
          <p:nvPr/>
        </p:nvSpPr>
        <p:spPr>
          <a:xfrm>
            <a:off x="5867400" y="4510087"/>
            <a:ext cx="258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15</a:t>
            </a:r>
          </a:p>
        </p:txBody>
      </p:sp>
      <p:sp>
        <p:nvSpPr>
          <p:cNvPr id="3165" name="Shape 3165"/>
          <p:cNvSpPr/>
          <p:nvPr/>
        </p:nvSpPr>
        <p:spPr>
          <a:xfrm>
            <a:off x="510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16</a:t>
            </a:r>
          </a:p>
        </p:txBody>
      </p:sp>
      <p:sp>
        <p:nvSpPr>
          <p:cNvPr id="3166" name="Shape 3166"/>
          <p:cNvSpPr/>
          <p:nvPr/>
        </p:nvSpPr>
        <p:spPr>
          <a:xfrm>
            <a:off x="891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17</a:t>
            </a:r>
          </a:p>
        </p:txBody>
      </p:sp>
      <p:sp>
        <p:nvSpPr>
          <p:cNvPr id="3167" name="Shape 3167"/>
          <p:cNvSpPr/>
          <p:nvPr/>
        </p:nvSpPr>
        <p:spPr>
          <a:xfrm>
            <a:off x="1348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18</a:t>
            </a:r>
          </a:p>
        </p:txBody>
      </p:sp>
      <p:sp>
        <p:nvSpPr>
          <p:cNvPr id="3168" name="Shape 3168"/>
          <p:cNvSpPr/>
          <p:nvPr/>
        </p:nvSpPr>
        <p:spPr>
          <a:xfrm>
            <a:off x="1729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19</a:t>
            </a:r>
          </a:p>
        </p:txBody>
      </p:sp>
      <p:sp>
        <p:nvSpPr>
          <p:cNvPr id="3169" name="Shape 3169"/>
          <p:cNvSpPr/>
          <p:nvPr/>
        </p:nvSpPr>
        <p:spPr>
          <a:xfrm>
            <a:off x="21869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20</a:t>
            </a:r>
          </a:p>
        </p:txBody>
      </p:sp>
      <p:sp>
        <p:nvSpPr>
          <p:cNvPr id="3170" name="Shape 3170"/>
          <p:cNvSpPr/>
          <p:nvPr/>
        </p:nvSpPr>
        <p:spPr>
          <a:xfrm>
            <a:off x="2644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21</a:t>
            </a:r>
          </a:p>
        </p:txBody>
      </p:sp>
      <p:sp>
        <p:nvSpPr>
          <p:cNvPr id="3171" name="Shape 3171"/>
          <p:cNvSpPr/>
          <p:nvPr/>
        </p:nvSpPr>
        <p:spPr>
          <a:xfrm>
            <a:off x="3025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22</a:t>
            </a:r>
          </a:p>
        </p:txBody>
      </p:sp>
      <p:sp>
        <p:nvSpPr>
          <p:cNvPr id="3172" name="Shape 3172"/>
          <p:cNvSpPr/>
          <p:nvPr/>
        </p:nvSpPr>
        <p:spPr>
          <a:xfrm>
            <a:off x="34823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23</a:t>
            </a:r>
          </a:p>
        </p:txBody>
      </p:sp>
      <p:sp>
        <p:nvSpPr>
          <p:cNvPr id="3173" name="Shape 3173"/>
          <p:cNvSpPr/>
          <p:nvPr/>
        </p:nvSpPr>
        <p:spPr>
          <a:xfrm>
            <a:off x="3939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24</a:t>
            </a:r>
          </a:p>
        </p:txBody>
      </p:sp>
      <p:sp>
        <p:nvSpPr>
          <p:cNvPr id="3174" name="Shape 3174"/>
          <p:cNvSpPr/>
          <p:nvPr/>
        </p:nvSpPr>
        <p:spPr>
          <a:xfrm>
            <a:off x="4396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25</a:t>
            </a:r>
          </a:p>
        </p:txBody>
      </p:sp>
      <p:sp>
        <p:nvSpPr>
          <p:cNvPr id="3175" name="Shape 3175"/>
          <p:cNvSpPr/>
          <p:nvPr/>
        </p:nvSpPr>
        <p:spPr>
          <a:xfrm>
            <a:off x="47777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26</a:t>
            </a:r>
          </a:p>
        </p:txBody>
      </p:sp>
      <p:sp>
        <p:nvSpPr>
          <p:cNvPr id="3176" name="Shape 3176"/>
          <p:cNvSpPr/>
          <p:nvPr/>
        </p:nvSpPr>
        <p:spPr>
          <a:xfrm>
            <a:off x="52349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27</a:t>
            </a:r>
          </a:p>
        </p:txBody>
      </p:sp>
      <p:sp>
        <p:nvSpPr>
          <p:cNvPr id="3177" name="Shape 3177"/>
          <p:cNvSpPr/>
          <p:nvPr/>
        </p:nvSpPr>
        <p:spPr>
          <a:xfrm>
            <a:off x="5692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28</a:t>
            </a:r>
          </a:p>
        </p:txBody>
      </p:sp>
      <p:sp>
        <p:nvSpPr>
          <p:cNvPr id="3178" name="Shape 3178"/>
          <p:cNvSpPr/>
          <p:nvPr/>
        </p:nvSpPr>
        <p:spPr>
          <a:xfrm>
            <a:off x="60731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29</a:t>
            </a:r>
          </a:p>
        </p:txBody>
      </p:sp>
      <p:sp>
        <p:nvSpPr>
          <p:cNvPr id="3179" name="Shape 3179"/>
          <p:cNvSpPr/>
          <p:nvPr/>
        </p:nvSpPr>
        <p:spPr>
          <a:xfrm>
            <a:off x="65303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30</a:t>
            </a:r>
          </a:p>
        </p:txBody>
      </p:sp>
      <p:sp>
        <p:nvSpPr>
          <p:cNvPr id="3180" name="Shape 3180"/>
          <p:cNvSpPr/>
          <p:nvPr/>
        </p:nvSpPr>
        <p:spPr>
          <a:xfrm>
            <a:off x="6987554" y="5791200"/>
            <a:ext cx="25841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buClr>
                <a:srgbClr val="00032B"/>
              </a:buClr>
              <a:buFont typeface="Arial"/>
              <a:def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31</a:t>
            </a:r>
          </a:p>
        </p:txBody>
      </p:sp>
      <p:sp>
        <p:nvSpPr>
          <p:cNvPr id="3181" name="Shape 3181"/>
          <p:cNvSpPr/>
          <p:nvPr/>
        </p:nvSpPr>
        <p:spPr>
          <a:xfrm>
            <a:off x="2498725" y="6316662"/>
            <a:ext cx="2868018" cy="298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BFA00"/>
              </a:buClr>
              <a:buFont typeface="Arial"/>
              <a:defRPr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BFA00"/>
                </a:solidFill>
                <a:uFill>
                  <a:solidFill>
                    <a:srgbClr val="FBFA00"/>
                  </a:solidFill>
                </a:uFill>
              </a:rPr>
              <a:t>Fringe: [25,26,27,28,29,30,31] </a:t>
            </a:r>
          </a:p>
        </p:txBody>
      </p:sp>
      <p:sp>
        <p:nvSpPr>
          <p:cNvPr id="3182" name="Shape 3182"/>
          <p:cNvSpPr/>
          <p:nvPr/>
        </p:nvSpPr>
        <p:spPr>
          <a:xfrm>
            <a:off x="7620000" y="4035425"/>
            <a:ext cx="1536700" cy="185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>
              <a:buClr>
                <a:srgbClr val="FDFDC5"/>
              </a:buClr>
              <a:buFont typeface="Times New Roman"/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Note: </a:t>
            </a:r>
            <a:endParaRPr sz="1600">
              <a:uFill>
                <a:solidFill/>
              </a:uFill>
            </a:endParaRPr>
          </a:p>
          <a:p>
            <a:pPr lvl="0">
              <a:buClr>
                <a:srgbClr val="FDFDC5"/>
              </a:buClr>
              <a:buFont typeface="Times New Roman"/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The goal test is positive for this node, and a solution is found in 24 steps.</a:t>
            </a:r>
          </a:p>
        </p:txBody>
      </p:sp>
      <p:sp>
        <p:nvSpPr>
          <p:cNvPr id="3183" name="Shape 318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News Gothic MT"/>
        <a:ea typeface="News Gothic MT"/>
        <a:cs typeface="News Gothic M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C5FF"/>
        </a:solidFill>
        <a:ln w="12700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News Gothic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News Gothic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News Gothic MT"/>
        <a:ea typeface="News Gothic MT"/>
        <a:cs typeface="News Gothic M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C5FF"/>
        </a:solidFill>
        <a:ln w="12700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News Gothic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News Gothic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