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</p:sldIdLst>
  <p:sldSz cx="9144000" cy="6858000"/>
  <p:notesSz cx="6858000" cy="9144000"/>
  <p:defaultTextStyle>
    <a:lvl1pPr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1pPr>
    <a:lvl2pPr indent="3429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2pPr>
    <a:lvl3pPr indent="6858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3pPr>
    <a:lvl4pPr indent="10287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4pPr>
    <a:lvl5pPr indent="13716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5pPr>
    <a:lvl6pPr indent="17145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6pPr>
    <a:lvl7pPr indent="20574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7pPr>
    <a:lvl8pPr indent="24003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8pPr>
    <a:lvl9pPr indent="27432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1pPr>
    <a:lvl2pPr indent="2286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2pPr>
    <a:lvl3pPr indent="4572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3pPr>
    <a:lvl4pPr indent="6858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4pPr>
    <a:lvl5pPr indent="9144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5pPr>
    <a:lvl6pPr indent="11430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6pPr>
    <a:lvl7pPr indent="13716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7pPr>
    <a:lvl8pPr indent="16002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8pPr>
    <a:lvl9pPr indent="18288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Shape 24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10" name="Shape 24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evaluate the learning success of the participants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provide feedback to the students about their achievements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ask for feedback on unclear or difficult parts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point out possible gaps and difficulties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encourage suggestions for improvement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://aima.eecs.berkeley.edu/slides-ppt/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Title Page - Cal Poly + MUA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n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grpSp>
        <p:nvGrpSpPr>
          <p:cNvPr id="15" name="Group 15"/>
          <p:cNvGrpSpPr/>
          <p:nvPr/>
        </p:nvGrpSpPr>
        <p:grpSpPr>
          <a:xfrm>
            <a:off x="-1" y="6375400"/>
            <a:ext cx="1295401" cy="482600"/>
            <a:chOff x="0" y="0"/>
            <a:chExt cx="1295400" cy="482600"/>
          </a:xfrm>
        </p:grpSpPr>
        <p:pic>
          <p:nvPicPr>
            <p:cNvPr id="13" name="cp-c100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76200"/>
              <a:ext cx="1270001" cy="36830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4" name="Shape 14"/>
            <p:cNvSpPr/>
            <p:nvPr/>
          </p:nvSpPr>
          <p:spPr>
            <a:xfrm>
              <a:off x="0" y="0"/>
              <a:ext cx="1295400" cy="482600"/>
            </a:xfrm>
            <a:prstGeom prst="rect">
              <a:avLst/>
            </a:prstGeom>
            <a:solidFill>
              <a:srgbClr val="F8FC85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40" marR="40640">
                <a:lnSpc>
                  <a:spcPct val="94000"/>
                </a:lnSpc>
                <a:buClrTx/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178800" y="6400799"/>
            <a:ext cx="698500" cy="419101"/>
            <a:chOff x="0" y="0"/>
            <a:chExt cx="698500" cy="419100"/>
          </a:xfrm>
        </p:grpSpPr>
        <p:pic>
          <p:nvPicPr>
            <p:cNvPr id="16" name="nav_home.png"/>
            <p:cNvPicPr/>
            <p:nvPr/>
          </p:nvPicPr>
          <p:blipFill>
            <a:blip r:embed="rId4">
              <a:alphaModFix amt="60000"/>
              <a:extLst/>
            </a:blip>
            <a:stretch>
              <a:fillRect/>
            </a:stretch>
          </p:blipFill>
          <p:spPr>
            <a:xfrm>
              <a:off x="0" y="114300"/>
              <a:ext cx="190500" cy="190500"/>
            </a:xfrm>
            <a:prstGeom prst="rect">
              <a:avLst/>
            </a:prstGeom>
            <a:ln w="3175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</p:pic>
        <p:sp>
          <p:nvSpPr>
            <p:cNvPr id="17" name="Shape 17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596900" y="114300"/>
              <a:ext cx="101600" cy="190500"/>
            </a:xfrm>
            <a:prstGeom prst="rightArrow">
              <a:avLst>
                <a:gd name="adj1" fmla="val 40741"/>
                <a:gd name="adj2" fmla="val 200000"/>
              </a:avLst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buClrTx/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" name="Shape 18">
              <a:hlinkClick r:id="" invalidUrl="" action="ppaction://hlinkshowjump?jump=previousslide" tgtFrame="" tooltip="" history="1" highlightClick="0" endSnd="0"/>
            </p:cNvPr>
            <p:cNvSpPr/>
            <p:nvPr/>
          </p:nvSpPr>
          <p:spPr>
            <a:xfrm>
              <a:off x="254000" y="114300"/>
              <a:ext cx="101600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buClrTx/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rot="5400000">
              <a:off x="425450" y="-44451"/>
              <a:ext cx="1016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buClrTx/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 rot="16200000">
              <a:off x="425450" y="273050"/>
              <a:ext cx="10160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buClrTx/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2" name="2011-CSE-Logo-51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75647" y="6858282"/>
            <a:ext cx="2313809" cy="1638301"/>
          </a:xfrm>
          <a:prstGeom prst="rect">
            <a:avLst/>
          </a:prstGeom>
          <a:ln w="12700">
            <a:round/>
          </a:ln>
        </p:spPr>
      </p:pic>
      <p:sp>
        <p:nvSpPr>
          <p:cNvPr id="23" name="Shape 23"/>
          <p:cNvSpPr/>
          <p:nvPr>
            <p:ph type="title"/>
          </p:nvPr>
        </p:nvSpPr>
        <p:spPr>
          <a:xfrm>
            <a:off x="685800" y="229393"/>
            <a:ext cx="7772400" cy="2832101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/>
          <a:lstStyle>
            <a:lvl1pPr marL="39199" marR="39199" defTabSz="457200">
              <a:lnSpc>
                <a:spcPct val="94000"/>
              </a:lnSpc>
              <a:defRPr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/>
          <p:nvPr/>
        </p:nvSpPr>
        <p:spPr>
          <a:xfrm>
            <a:off x="1434995" y="3248422"/>
            <a:ext cx="6477210" cy="14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Visiting Professor</a:t>
            </a:r>
            <a:endParaRPr b="1" i="1" sz="2000">
              <a:solidFill>
                <a:srgbClr val="7A81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Department of Computer Science and Mathematics</a:t>
            </a:r>
            <a:endParaRPr b="1" i="1" sz="2000">
              <a:solidFill>
                <a:srgbClr val="7A81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Munich University of Applied Sciences</a:t>
            </a:r>
            <a:endParaRPr b="1" i="1" sz="2000">
              <a:solidFill>
                <a:srgbClr val="7A81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Germany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New Section"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26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7" name="Shape 27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sp>
        <p:nvSpPr>
          <p:cNvPr id="29" name="Shape 29"/>
          <p:cNvSpPr/>
          <p:nvPr/>
        </p:nvSpPr>
        <p:spPr>
          <a:xfrm>
            <a:off x="1328165" y="1295400"/>
            <a:ext cx="6500370" cy="3152888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/>
          <a:lstStyle/>
          <a:p>
            <a:pPr lvl="0" defTabSz="914400">
              <a:spcBef>
                <a:spcPts val="2000"/>
              </a:spcBef>
              <a:buClr>
                <a:srgbClr val="80C4DF"/>
              </a:buClr>
              <a:defRPr sz="28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322920" y="-1"/>
            <a:ext cx="6498160" cy="3248867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  <a:noFill/>
          <a:ln w="3175">
            <a:round/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defRPr>
            </a:lvl1pPr>
            <a:lvl2pPr marL="0" indent="0" algn="ctr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0" indent="0" algn="ctr">
              <a:spcBef>
                <a:spcPts val="600"/>
              </a:spcBef>
              <a:buClrTx/>
              <a:buSzTx/>
              <a:buFontTx/>
              <a:buNone/>
              <a:defRPr sz="16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0" indent="0" algn="ctr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0" indent="0" algn="ctr">
              <a:spcBef>
                <a:spcPts val="600"/>
              </a:spcBef>
              <a:buClrTx/>
              <a:buSzTx/>
              <a:buFontTx/>
              <a:buNone/>
              <a:defRPr sz="12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 sz="1600"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 sz="1400"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 rot="20134435">
            <a:off x="7082198" y="6285027"/>
            <a:ext cx="201911" cy="18717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3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43205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80-S15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52144" indent="-302894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1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39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0" name="Shape 40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sp>
        <p:nvSpPr>
          <p:cNvPr id="42" name="Shape 42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Tx/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 rot="20250106">
            <a:off x="7054146" y="6325219"/>
            <a:ext cx="201911" cy="187177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9644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 2 Columns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0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48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9" name="Shape 49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sp>
        <p:nvSpPr>
          <p:cNvPr id="51" name="Shape 51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Tx/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 numCol="2" spcCol="401954"/>
          <a:lstStyle>
            <a:lvl1pPr>
              <a:buClr>
                <a:srgbClr val="FF2600"/>
              </a:buClr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 rot="20667953">
            <a:off x="7051898" y="6316081"/>
            <a:ext cx="201911" cy="187177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5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2849" y="5695950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IMA Slides">
    <p:bg>
      <p:bgPr>
        <a:gradFill flip="none" rotWithShape="1">
          <a:gsLst>
            <a:gs pos="0">
              <a:srgbClr val="D7ECF4">
                <a:alpha val="52999"/>
              </a:srgbClr>
            </a:gs>
            <a:gs pos="4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9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id="57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58" name="Shape 58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sp>
        <p:nvSpPr>
          <p:cNvPr id="60" name="Shape 6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216056" cy="30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Tx/>
              <a:defRPr sz="15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5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61" name="Shape 6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  <a:noFill/>
          <a:ln w="12700"/>
        </p:spPr>
        <p:txBody>
          <a:bodyPr lIns="38100" tIns="38100" rIns="38100" bIns="38100"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noFill/>
          <a:ln>
            <a:round/>
          </a:ln>
        </p:spPr>
        <p:txBody>
          <a:bodyPr lIns="38100" tIns="38100" rIns="38100" bIns="38100"/>
          <a:lstStyle>
            <a:lvl1pPr marL="349250" indent="-349250">
              <a:lnSpc>
                <a:spcPct val="100000"/>
              </a:lnSpc>
              <a:buClr>
                <a:srgbClr val="FF2600"/>
              </a:buClr>
              <a:defRPr sz="22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68375" indent="-282575">
              <a:lnSpc>
                <a:spcPct val="100000"/>
              </a:lnSpc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8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63650" indent="-295275">
              <a:lnSpc>
                <a:spcPct val="100000"/>
              </a:lnSpc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46225" indent="-282575">
              <a:lnSpc>
                <a:spcPct val="100000"/>
              </a:lnSpc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8775632" y="6533357"/>
            <a:ext cx="216037" cy="199461"/>
          </a:xfrm>
          <a:prstGeom prst="rect">
            <a:avLst/>
          </a:prstGeom>
          <a:noFill/>
          <a:ln w="9525"/>
        </p:spPr>
        <p:txBody>
          <a:bodyPr lIns="38100" tIns="38100" rIns="38100" bIns="38100"/>
          <a:lstStyle>
            <a:lvl1pPr>
              <a:defRPr sz="9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4FEFF"/>
            </a:gs>
            <a:gs pos="100000">
              <a:srgbClr val="A8D5D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>
                <a:srgbClr val="80C4DF"/>
              </a:buClr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pic>
        <p:nvPicPr>
          <p:cNvPr id="4" name="2011-CSE-Logo-5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9747" y="7036082"/>
            <a:ext cx="2313809" cy="1638301"/>
          </a:xfrm>
          <a:prstGeom prst="rect">
            <a:avLst/>
          </a:prstGeom>
          <a:ln w="12700">
            <a:round/>
          </a:ln>
        </p:spPr>
      </p:pic>
      <p:grpSp>
        <p:nvGrpSpPr>
          <p:cNvPr id="7" name="Group 7"/>
          <p:cNvGrpSpPr/>
          <p:nvPr/>
        </p:nvGrpSpPr>
        <p:grpSpPr>
          <a:xfrm>
            <a:off x="-38101" y="6395173"/>
            <a:ext cx="1333501" cy="488227"/>
            <a:chOff x="0" y="0"/>
            <a:chExt cx="1333500" cy="488226"/>
          </a:xfrm>
        </p:grpSpPr>
        <p:pic>
          <p:nvPicPr>
            <p:cNvPr id="5" name="image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753" y="85809"/>
              <a:ext cx="1295628" cy="37559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6" name="Shape 6"/>
            <p:cNvSpPr/>
            <p:nvPr/>
          </p:nvSpPr>
          <p:spPr>
            <a:xfrm>
              <a:off x="0" y="0"/>
              <a:ext cx="1333501" cy="4882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825500">
                <a:defRPr sz="5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sp>
        <p:nvSpPr>
          <p:cNvPr id="8" name="Shape 8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gradFill>
            <a:gsLst>
              <a:gs pos="0">
                <a:srgbClr val="008F00">
                  <a:alpha val="21000"/>
                </a:srgbClr>
              </a:gs>
              <a:gs pos="100000">
                <a:srgbClr val="FFFFFF">
                  <a:alpha val="6000"/>
                </a:srgbClr>
              </a:gs>
            </a:gsLst>
            <a:path>
              <a:fillToRect l="50000" t="50000" r="50000" b="50000"/>
            </a:path>
          </a:gradFill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gradFill>
            <a:gsLst>
              <a:gs pos="0">
                <a:srgbClr val="008F00">
                  <a:alpha val="4500"/>
                </a:srgbClr>
              </a:gs>
              <a:gs pos="100000">
                <a:srgbClr val="FFFFFF">
                  <a:alpha val="3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>
            <a:lvl2pPr marL="652144" indent="-302894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 rot="20077841">
            <a:off x="7067451" y="6249605"/>
            <a:ext cx="244290" cy="224030"/>
          </a:xfrm>
          <a:prstGeom prst="rect">
            <a:avLst/>
          </a:prstGeom>
          <a:solidFill>
            <a:srgbClr val="F5D328"/>
          </a:solidFill>
          <a:ln w="3175">
            <a:round/>
          </a:ln>
        </p:spPr>
        <p:txBody>
          <a:bodyPr wrap="none" lIns="38100" tIns="38100" rIns="38100" bIns="38100">
            <a:spAutoFit/>
          </a:bodyPr>
          <a:lstStyle>
            <a:lvl1pPr algn="ctr">
              <a:buClrTx/>
              <a:def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transition spd="med" advClick="1"/>
  <p:txStyles>
    <p:titleStyle>
      <a:lvl1pPr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1pPr>
      <a:lvl2pPr indent="2286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2pPr>
      <a:lvl3pPr indent="4572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3pPr>
      <a:lvl4pPr indent="6858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4pPr>
      <a:lvl5pPr indent="9144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5pPr>
      <a:lvl6pPr indent="11430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6pPr>
      <a:lvl7pPr indent="13716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7pPr>
      <a:lvl8pPr indent="16002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8pPr>
      <a:lvl9pPr indent="18288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9pPr>
    </p:titleStyle>
    <p:bodyStyle>
      <a:lvl1pPr marL="317500" indent="-31750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1pPr>
      <a:lvl2pPr marL="685800" indent="-33655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2pPr>
      <a:lvl3pPr marL="999772" indent="-313972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3pPr>
      <a:lvl4pPr marL="1337468" indent="-369093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4pPr>
      <a:lvl5pPr marL="1667328" indent="-40367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5pPr>
      <a:lvl6pPr marL="2375353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6pPr>
      <a:lvl7pPr marL="2670628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7pPr>
      <a:lvl8pPr marL="2965903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8pPr>
      <a:lvl9pPr marL="3261178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9pPr>
    </p:bodyStyle>
    <p:otherStyle>
      <a:lvl1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fkurfess@gmail.com?subject=Presentation%20Slides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users.csc.calpoly.edu/~fkurfess/Courses/480/F12/Labs/Labs/L5.html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oodle.hm.edu/mod/forum/discuss.php?d=62858" TargetMode="Externa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users.csc.calpoly.edu/~fkurfess/Courses/480/F12/Labs/Labs/L5.html" TargetMode="Externa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users.csc.calpoly.edu/~fkurfess/Courses/480/F13/Labs/Labs/L5.html" TargetMode="Externa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876710" y="4902200"/>
            <a:ext cx="5390580" cy="14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Professor</a:t>
            </a:r>
            <a:endParaRPr b="1" i="1" sz="2000">
              <a:solidFill>
                <a:srgbClr val="76D6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Computer Science Department</a:t>
            </a:r>
            <a:endParaRPr b="1" i="1" sz="2000">
              <a:solidFill>
                <a:srgbClr val="76D6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California Polytechnic State University</a:t>
            </a:r>
            <a:endParaRPr b="1" i="1" sz="2000">
              <a:solidFill>
                <a:srgbClr val="76D6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San Luis Obispo, CA, U.S.A.</a:t>
            </a:r>
          </a:p>
        </p:txBody>
      </p:sp>
      <p:sp>
        <p:nvSpPr>
          <p:cNvPr id="68" name="Shape 68"/>
          <p:cNvSpPr/>
          <p:nvPr/>
        </p:nvSpPr>
        <p:spPr>
          <a:xfrm>
            <a:off x="3055317" y="2495550"/>
            <a:ext cx="3033366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39199" algn="ctr">
              <a:lnSpc>
                <a:spcPct val="94000"/>
              </a:lnSpc>
              <a:spcBef>
                <a:spcPts val="500"/>
              </a:spcBef>
              <a:buClrTx/>
              <a:defRPr b="1" i="1" sz="2600">
                <a:solidFill>
                  <a:srgbClr val="0433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  <a:uFillTx/>
              </a:defRPr>
            </a:pPr>
            <a:r>
              <a:rPr b="1" i="1" sz="2600">
                <a:solidFill>
                  <a:srgbClr val="0433FF"/>
                </a:solidFill>
                <a:uFill>
                  <a:solidFill/>
                </a:uFill>
              </a:rPr>
              <a:t>Franz J. Kurfess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CSC 480: Artificial Intelligence</a:t>
            </a:r>
            <a:br>
              <a:rPr b="1"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</a:br>
            <a:r>
              <a:rPr b="1"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--  Search Algorithms --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Motivation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“conventional” search strategies and the respective algorithms are becoming more and more part of the “standard” computer science area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alternative search methods have been developed that deal with problems and domains for which the conventional ones are not very well suited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of these methods originated outside of the search-based approaches, but can be viewed as search methods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Shape 242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25" name="Shape 242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26" name="Shape 24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Objectives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identify applications and tasks where search in general is a suitable approach, but conventional search methods have serious drawbacks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 familiar with some of the approaches to non-conventional 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local search and optimization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constraint satisfaction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search in continuous spaces, partially observable worlds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evaluate the suitability of a search strategy for a problem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completeness, time &amp; space complexity, optimality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dealing with memory limitations, partial observability, non-deterministic outcomes of actions, continuous search spaces, and unknown environments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formulation of a problem as search task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basic search strategies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properties of search strategies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selection of search strategies for specific tasks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development of task-specific variations of search strategies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Non-Traditional Search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local search and optimization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constraint satisfaction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search in continuous spaces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partially observable worlds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 rot="20134435">
            <a:off x="7110450" y="6285027"/>
            <a:ext cx="14540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Local Search and Optimization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some problem classes, it is sufficient to find a solution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path to the solution is not relevant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memory requirements can be dramatically relaxed by modifying the current state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only information about the current state is kept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 previous states are discarded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have serious consequences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96962" indent="-257175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path information kept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96962" indent="-257175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impacts completeness, optimality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since only information about the current state is kept, such methods are called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local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Iterative Improvement Search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some problems, the state description provides all the information required for a solution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path to the goal is not critical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path costs become irrelevant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global maximum or minimum corresponds to the optimal solution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96962" indent="-257175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local optimum may be “good enough”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iterative improvement algorithms start with some configuration, and try modifications to improve the quality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8-queens: number of un-attacked queens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VLSI layout: total wire length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analogy: state space as landscape with hills and valleys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Hill-Climbing Search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continually moves uphill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increasing value of the evaluation function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gradient descent search is a variation that moves downhill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very simple strategy with low space requirements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stores only the state and its evaluation, no search tree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local maxima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algorithm can’t go higher, but is not at a satisfactory solution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plateau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area where the evaluation function is flat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ridges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search may oscillate slowly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Hill-climbing search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Problem: depending on initial state, can get stuck in local maxima</a:t>
            </a:r>
            <a:b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pic>
        <p:nvPicPr>
          <p:cNvPr id="133" name="hill-climb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2667000"/>
            <a:ext cx="6934200" cy="389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</a:t>
            </a:r>
            <a:r>
              <a:rPr i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j-lt"/>
                <a:ea typeface="+mj-ea"/>
                <a:cs typeface="+mj-cs"/>
                <a:sym typeface="Arial"/>
              </a:rPr>
              <a:t>n</a:t>
            </a: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-queens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Put </a:t>
            </a:r>
            <a:r>
              <a:rPr i="1"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n</a:t>
            </a: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queens on an </a:t>
            </a:r>
            <a:r>
              <a:rPr i="1"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n × n</a:t>
            </a: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board with no two queens on the same row, column, or diagonal</a:t>
            </a:r>
            <a:b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pic>
        <p:nvPicPr>
          <p:cNvPr id="137" name="4queens-sequen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3505200"/>
            <a:ext cx="7467600" cy="1860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Hill-climbing: 4-queens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4 queens on q 4x4 board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optimization criterion: number of attacked pairs of queens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illustrated through red lines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</a:p>
        </p:txBody>
      </p:sp>
      <p:pic>
        <p:nvPicPr>
          <p:cNvPr id="141" name="4queens-sequen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3505200"/>
            <a:ext cx="7467600" cy="186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1117600" y="3682999"/>
            <a:ext cx="913236" cy="1"/>
          </a:xfrm>
          <a:prstGeom prst="line">
            <a:avLst/>
          </a:prstGeom>
          <a:ln w="508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1470447" y="4318000"/>
            <a:ext cx="913236" cy="0"/>
          </a:xfrm>
          <a:prstGeom prst="line">
            <a:avLst/>
          </a:prstGeom>
          <a:ln w="508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1065789" y="3767292"/>
            <a:ext cx="479116" cy="479116"/>
          </a:xfrm>
          <a:prstGeom prst="line">
            <a:avLst/>
          </a:prstGeom>
          <a:ln w="508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1980189" y="3818092"/>
            <a:ext cx="479116" cy="479116"/>
          </a:xfrm>
          <a:prstGeom prst="line">
            <a:avLst/>
          </a:prstGeom>
          <a:ln w="508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6" name="Shape 146"/>
          <p:cNvSpPr/>
          <p:nvPr/>
        </p:nvSpPr>
        <p:spPr>
          <a:xfrm flipH="1">
            <a:off x="1470447" y="3752850"/>
            <a:ext cx="495301" cy="495300"/>
          </a:xfrm>
          <a:prstGeom prst="line">
            <a:avLst/>
          </a:prstGeom>
          <a:ln w="508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3924300" y="3822700"/>
            <a:ext cx="913236" cy="0"/>
          </a:xfrm>
          <a:prstGeom prst="line">
            <a:avLst/>
          </a:prstGeom>
          <a:ln w="508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8" name="Shape 148"/>
          <p:cNvSpPr/>
          <p:nvPr/>
        </p:nvSpPr>
        <p:spPr>
          <a:xfrm flipH="1">
            <a:off x="4324350" y="3810000"/>
            <a:ext cx="495300" cy="495300"/>
          </a:xfrm>
          <a:prstGeom prst="line">
            <a:avLst/>
          </a:prstGeom>
          <a:ln w="508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3923289" y="3818092"/>
            <a:ext cx="479116" cy="479116"/>
          </a:xfrm>
          <a:prstGeom prst="line">
            <a:avLst/>
          </a:prstGeom>
          <a:ln w="508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6780789" y="3818092"/>
            <a:ext cx="913236" cy="1"/>
          </a:xfrm>
          <a:prstGeom prst="line">
            <a:avLst/>
          </a:prstGeom>
          <a:ln w="508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4991100" y="4406900"/>
            <a:ext cx="423565" cy="495300"/>
          </a:xfrm>
          <a:prstGeom prst="rect">
            <a:avLst/>
          </a:prstGeom>
          <a:solidFill>
            <a:srgbClr val="FFFC79">
              <a:alpha val="50000"/>
            </a:srgbClr>
          </a:solidFill>
          <a:ln w="50800">
            <a:solidFill>
              <a:srgbClr val="FFFB00"/>
            </a:solidFill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6934200" y="4800600"/>
            <a:ext cx="423565" cy="495300"/>
          </a:xfrm>
          <a:prstGeom prst="rect">
            <a:avLst/>
          </a:prstGeom>
          <a:solidFill>
            <a:srgbClr val="FFFC79">
              <a:alpha val="50000"/>
            </a:srgbClr>
          </a:solidFill>
          <a:ln w="50800">
            <a:solidFill>
              <a:srgbClr val="FFFB00"/>
            </a:solidFill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3" name="Shape 153"/>
          <p:cNvSpPr/>
          <p:nvPr/>
        </p:nvSpPr>
        <p:spPr>
          <a:xfrm rot="5379877">
            <a:off x="4817697" y="3973095"/>
            <a:ext cx="771636" cy="456329"/>
          </a:xfrm>
          <a:prstGeom prst="rightArrow">
            <a:avLst>
              <a:gd name="adj1" fmla="val 32000"/>
              <a:gd name="adj2" fmla="val 108222"/>
            </a:avLst>
          </a:prstGeom>
          <a:solidFill>
            <a:srgbClr val="FFFB00">
              <a:alpha val="48000"/>
            </a:srgbClr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4" name="Shape 154"/>
          <p:cNvSpPr/>
          <p:nvPr/>
        </p:nvSpPr>
        <p:spPr>
          <a:xfrm rot="5379877">
            <a:off x="6671979" y="4111042"/>
            <a:ext cx="948237" cy="472696"/>
          </a:xfrm>
          <a:prstGeom prst="rightArrow">
            <a:avLst>
              <a:gd name="adj1" fmla="val 32000"/>
              <a:gd name="adj2" fmla="val 108222"/>
            </a:avLst>
          </a:prstGeom>
          <a:solidFill>
            <a:srgbClr val="FFFB00">
              <a:alpha val="48000"/>
            </a:srgbClr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Use and Distribution of these Slides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These slides are primarily intended for the students in classes I teach. In some cases, I only make PDF versions publicly available. If you would like to get a copy of the originals (Apple KeyNote or Microsoft PowerPoint), please contact me via email at </a:t>
            </a:r>
            <a:r>
              <a:rPr sz="2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fkurfess@calpoly.edu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. I hereby grant permission to use them in educational settings. If you do so, it would be nice to send me an email about it. If you’re considering using them in a commercial environment, please contact me first.  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34081" y="0"/>
            <a:ext cx="9072664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Hill-climbing search: 8-queens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550862" y="1612900"/>
            <a:ext cx="2607272" cy="4775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 = number of pairs of queens that are attacking each other 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 = 17 for the above state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best moves are marked  (h=12)</a:t>
            </a:r>
            <a:b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15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4089" y="1251644"/>
            <a:ext cx="5777111" cy="5777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34081" y="0"/>
            <a:ext cx="9072664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8-queens: Attacked Pairs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550862" y="1612900"/>
            <a:ext cx="2607272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 = number of pairs of queens that are attacking each other 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 = 17 for the above state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best moves are marked  (h=12)</a:t>
            </a:r>
            <a:b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xfrm>
            <a:off x="8778785" y="6533357"/>
            <a:ext cx="209731" cy="1994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16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7889" y="1124644"/>
            <a:ext cx="5777111" cy="577711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4208708" y="4013200"/>
            <a:ext cx="2427737" cy="10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83" name="Shape 183"/>
          <p:cNvSpPr/>
          <p:nvPr/>
        </p:nvSpPr>
        <p:spPr>
          <a:xfrm>
            <a:off x="4907208" y="4737100"/>
            <a:ext cx="2427737" cy="22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84" name="Shape 184"/>
          <p:cNvSpPr/>
          <p:nvPr/>
        </p:nvSpPr>
        <p:spPr>
          <a:xfrm>
            <a:off x="5435276" y="5461000"/>
            <a:ext cx="2427737" cy="22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85" name="Shape 185"/>
          <p:cNvSpPr/>
          <p:nvPr/>
        </p:nvSpPr>
        <p:spPr>
          <a:xfrm>
            <a:off x="6766768" y="4143523"/>
            <a:ext cx="622029" cy="602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86" name="Shape 186"/>
          <p:cNvSpPr/>
          <p:nvPr/>
        </p:nvSpPr>
        <p:spPr>
          <a:xfrm>
            <a:off x="7469137" y="4746251"/>
            <a:ext cx="1117776" cy="4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87" name="Shape 187"/>
          <p:cNvSpPr/>
          <p:nvPr/>
        </p:nvSpPr>
        <p:spPr>
          <a:xfrm>
            <a:off x="7404447" y="4790033"/>
            <a:ext cx="470274" cy="486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88" name="Shape 188"/>
          <p:cNvSpPr/>
          <p:nvPr/>
        </p:nvSpPr>
        <p:spPr>
          <a:xfrm>
            <a:off x="4864447" y="4904333"/>
            <a:ext cx="470274" cy="486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89" name="Shape 189"/>
          <p:cNvSpPr/>
          <p:nvPr/>
        </p:nvSpPr>
        <p:spPr>
          <a:xfrm>
            <a:off x="4293891" y="4180433"/>
            <a:ext cx="470274" cy="486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90" name="Shape 190"/>
          <p:cNvSpPr/>
          <p:nvPr/>
        </p:nvSpPr>
        <p:spPr>
          <a:xfrm>
            <a:off x="4154737" y="4294733"/>
            <a:ext cx="1220119" cy="1205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11" y="12659"/>
                  <a:pt x="8211" y="19859"/>
                  <a:pt x="21600" y="2160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91" name="Shape 191"/>
          <p:cNvSpPr/>
          <p:nvPr/>
        </p:nvSpPr>
        <p:spPr>
          <a:xfrm>
            <a:off x="6669337" y="4294733"/>
            <a:ext cx="1128987" cy="1043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59" y="13792"/>
                  <a:pt x="7959" y="20992"/>
                  <a:pt x="21600" y="2160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92" name="Shape 192"/>
          <p:cNvSpPr/>
          <p:nvPr/>
        </p:nvSpPr>
        <p:spPr>
          <a:xfrm>
            <a:off x="6289599" y="3494100"/>
            <a:ext cx="1127384" cy="1135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fill="norm" stroke="1" extrusionOk="0">
                <a:moveTo>
                  <a:pt x="0" y="0"/>
                </a:moveTo>
                <a:cubicBezTo>
                  <a:pt x="14810" y="2634"/>
                  <a:pt x="21600" y="9834"/>
                  <a:pt x="20370" y="2160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93" name="Shape 193"/>
          <p:cNvSpPr/>
          <p:nvPr/>
        </p:nvSpPr>
        <p:spPr>
          <a:xfrm>
            <a:off x="6090344" y="3531838"/>
            <a:ext cx="462485" cy="442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94" name="Shape 194"/>
          <p:cNvSpPr/>
          <p:nvPr/>
        </p:nvSpPr>
        <p:spPr>
          <a:xfrm>
            <a:off x="6328840" y="3382579"/>
            <a:ext cx="1741465" cy="1862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507" y="1176"/>
                  <a:pt x="18707" y="8376"/>
                  <a:pt x="21600" y="2160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95" name="Shape 195"/>
          <p:cNvSpPr/>
          <p:nvPr/>
        </p:nvSpPr>
        <p:spPr>
          <a:xfrm>
            <a:off x="8221440" y="4846339"/>
            <a:ext cx="396056" cy="49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96" name="Shape 196"/>
          <p:cNvSpPr/>
          <p:nvPr/>
        </p:nvSpPr>
        <p:spPr>
          <a:xfrm>
            <a:off x="4887616" y="4806007"/>
            <a:ext cx="3637882" cy="380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fill="norm" stroke="1" extrusionOk="0">
                <a:moveTo>
                  <a:pt x="0" y="0"/>
                </a:moveTo>
                <a:cubicBezTo>
                  <a:pt x="6714" y="20646"/>
                  <a:pt x="13914" y="21600"/>
                  <a:pt x="21600" y="2861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97" name="Shape 197"/>
          <p:cNvSpPr/>
          <p:nvPr/>
        </p:nvSpPr>
        <p:spPr>
          <a:xfrm>
            <a:off x="4208708" y="4000500"/>
            <a:ext cx="2427737" cy="22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198" name="Shape 198"/>
          <p:cNvSpPr/>
          <p:nvPr/>
        </p:nvSpPr>
        <p:spPr>
          <a:xfrm>
            <a:off x="4862460" y="3517949"/>
            <a:ext cx="1169396" cy="1051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EC5D57"/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Hill-climbing search: 8-queens problem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550862" y="5568106"/>
            <a:ext cx="8039101" cy="78189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local minimum with h = 1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03" name="8queens-local-minimu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1562100"/>
            <a:ext cx="3733800" cy="373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Hill-climbing search: 8-queens problem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550862" y="5562054"/>
            <a:ext cx="8039101" cy="91494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local minimum with h = 1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pair of queens attacking each other</a:t>
            </a:r>
          </a:p>
        </p:txBody>
      </p:sp>
      <p:sp>
        <p:nvSpPr>
          <p:cNvPr id="207" name="Shape 2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08" name="8queens-local-minimu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1562100"/>
            <a:ext cx="3733800" cy="373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4130228" y="2933700"/>
            <a:ext cx="502494" cy="532855"/>
          </a:xfrm>
          <a:prstGeom prst="rect">
            <a:avLst/>
          </a:prstGeom>
          <a:solidFill>
            <a:srgbClr val="C82506">
              <a:alpha val="30438"/>
            </a:srgbClr>
          </a:solidFill>
          <a:ln w="12700">
            <a:solidFill>
              <a:srgbClr val="EC5D57">
                <a:alpha val="30438"/>
              </a:srgbClr>
            </a:solidFill>
            <a:round/>
          </a:ln>
        </p:spPr>
        <p:txBody>
          <a:bodyPr lIns="0" tIns="0" rIns="0" bIns="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5451028" y="1587500"/>
            <a:ext cx="502494" cy="532855"/>
          </a:xfrm>
          <a:prstGeom prst="rect">
            <a:avLst/>
          </a:prstGeom>
          <a:solidFill>
            <a:srgbClr val="C82506">
              <a:alpha val="30438"/>
            </a:srgbClr>
          </a:solidFill>
          <a:ln w="12700">
            <a:solidFill>
              <a:srgbClr val="EC5D57">
                <a:alpha val="30438"/>
              </a:srgbClr>
            </a:solidFill>
            <a:round/>
          </a:ln>
        </p:spPr>
        <p:txBody>
          <a:bodyPr lIns="0" tIns="0" rIns="0" bIns="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Simulated Annealing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similar to hill-climbing, but some down-hill movement 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random move instead of the best move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depends on two parameters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∆E, energy difference between moves; T, temperature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temperature is slowly lowered, making bad moves less likely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analogy to annealing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gradual cooling of a liquid until it freezes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will find the global optimum if the temperature is lowered slowly enough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applied to routing and scheduling problems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VLSI layout, scheduling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Local Beam Search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variation of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beam search</a:t>
            </a:r>
            <a:endParaRPr i="1"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path-based method that looks at several paths “around” the current one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keeps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k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states in memory, instead of only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information between the states can be shared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moves to the most promising areas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stochastic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local beam search selects the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k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successor states randomly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with a probability determined by the evaluation function</a:t>
            </a:r>
          </a:p>
        </p:txBody>
      </p:sp>
      <p:sp>
        <p:nvSpPr>
          <p:cNvPr id="218" name="Shape 2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Oct. 16, 2012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84150" indent="-184150" defTabSz="530351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 scheduled for Oct. 11</a:t>
            </a:r>
            <a:endParaRPr sz="11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78244" indent="-175679" defTabSz="530351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</a:t>
            </a:r>
            <a:endParaRPr sz="10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43447" indent="-145683" defTabSz="530351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2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William Budney: SwiftKey</a:t>
            </a:r>
            <a:endParaRPr sz="92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43447" indent="-145683" defTabSz="530351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2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Grant Frame: Autonomous Agile Aerial Robots</a:t>
            </a:r>
            <a:endParaRPr sz="92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43447" indent="-145683" defTabSz="530351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2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Drew Bentz: Stand Up Comedy Robot</a:t>
            </a:r>
            <a:endParaRPr sz="92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43447" indent="-145683" defTabSz="530351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2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Chris Colwell: Watson, IBM's Brainchild</a:t>
            </a:r>
            <a:endParaRPr sz="92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43447" indent="-145683" defTabSz="530351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2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stephen calabrese: Wolfram Alpha (carried over from Oct. 11)</a:t>
            </a:r>
            <a:endParaRPr sz="92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43447" indent="-145683" defTabSz="530351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2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Brandon Page: Google Now (carried over from Oct. 11)</a:t>
            </a:r>
            <a:endParaRPr sz="92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378244" indent="-175679" defTabSz="530351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3:</a:t>
            </a:r>
            <a:endParaRPr sz="10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43447" indent="-145683" defTabSz="530351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2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Therin Irwin: Intelligent Databases</a:t>
            </a:r>
            <a:endParaRPr sz="92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43447" indent="-145683" defTabSz="530351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2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Brian Gomberg: Robot SWARM</a:t>
            </a:r>
            <a:endParaRPr sz="92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43447" indent="-145683" defTabSz="530351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2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Bassem Tossoun: Don't Worry, I've Got Siri</a:t>
            </a:r>
            <a:endParaRPr sz="92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184150" indent="-184150" defTabSz="530351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Assignments and Labs</a:t>
            </a:r>
            <a:endParaRPr sz="11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78244" indent="-175679" defTabSz="530351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A1: Search Algorithms</a:t>
            </a:r>
            <a:endParaRPr sz="10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43447" indent="-145683" defTabSz="530351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2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deadline Tue, Oct. 23</a:t>
            </a:r>
            <a:endParaRPr sz="92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378244" indent="-175679" defTabSz="530351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4: extensions available until Sun, Oct. 21</a:t>
            </a:r>
            <a:endParaRPr sz="10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378244" indent="-175679" defTabSz="530351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5 available: </a:t>
            </a:r>
            <a:r>
              <a:rPr i="1" sz="10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AI in Real Life</a:t>
            </a:r>
            <a:endParaRPr sz="10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378244" indent="-175679" defTabSz="530351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submission deadlines fixed: Tue, end of day (not end of lab)</a:t>
            </a:r>
            <a:endParaRPr sz="10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84150" indent="-184150" defTabSz="530351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 4 </a:t>
            </a:r>
            <a:endParaRPr sz="11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78244" indent="-175679" defTabSz="530351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available all day Tue, Oct. 16</a:t>
            </a:r>
            <a:endParaRPr sz="10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84150" indent="-184150" defTabSz="530351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1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78244" indent="-175679" defTabSz="530351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mid-quarter project fair on Thu, Oct. 25</a:t>
            </a:r>
            <a:endParaRPr sz="10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84150" indent="-184150" defTabSz="530351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Zynga Event today at 5:30 in 14-252</a:t>
            </a:r>
            <a:endParaRPr sz="11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78244" indent="-175679" defTabSz="530351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free food, presentation about getting a job, giveaways</a:t>
            </a:r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Genetic Algorithms (GAs)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variation of stochastic beam 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successor states are generated as variations of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two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parent states, not only one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corresponds to natural selection with sexual reproduction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with a twist: swapping body parts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mutation provides an additional random element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random modification of features (variable values)</a:t>
            </a:r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GA Terminology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05910" indent="-268604" defTabSz="859536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2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population</a:t>
            </a:r>
            <a:endParaRPr sz="22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81957" indent="-268604" defTabSz="859536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set of </a:t>
            </a:r>
            <a:r>
              <a:rPr i="1" sz="18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k</a:t>
            </a:r>
            <a:r>
              <a:rPr sz="18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randomly generated states</a:t>
            </a:r>
            <a:endParaRPr sz="187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5910" indent="-268604" defTabSz="859536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2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generation</a:t>
            </a:r>
            <a:endParaRPr sz="22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5097" indent="-241744" defTabSz="859536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population at a point in time</a:t>
            </a:r>
            <a:endParaRPr sz="16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55097" indent="-241744" defTabSz="859536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usually, propagation is synchronized for the whole population</a:t>
            </a:r>
            <a:endParaRPr sz="16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5910" indent="-268604" defTabSz="859536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2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individual</a:t>
            </a:r>
            <a:endParaRPr sz="22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5097" indent="-241744" defTabSz="859536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element from the population</a:t>
            </a:r>
            <a:endParaRPr sz="16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55097" indent="-241744" defTabSz="859536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described as a string over a finite alphabet</a:t>
            </a:r>
            <a:endParaRPr sz="16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80407" indent="-191007" defTabSz="859536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50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binary, ACGT, letters, digits</a:t>
            </a:r>
            <a:endParaRPr sz="150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80407" indent="-191007" defTabSz="859536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50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consistent for the whole population</a:t>
            </a:r>
            <a:endParaRPr sz="150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05910" indent="-268604" defTabSz="859536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2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fitness function</a:t>
            </a:r>
            <a:endParaRPr sz="22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5097" indent="-241744" defTabSz="859536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evaluation function in search terminology</a:t>
            </a:r>
            <a:endParaRPr sz="16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55097" indent="-241744" defTabSz="859536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higher values lead to better chances for reproduction</a:t>
            </a:r>
          </a:p>
        </p:txBody>
      </p:sp>
      <p:sp>
        <p:nvSpPr>
          <p:cNvPr id="230" name="Shape 2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GA Principles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02" indent="-262890" defTabSz="841247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20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reproduction</a:t>
            </a:r>
            <a:endParaRPr sz="220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1159" indent="-236601" defTabSz="841247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state description of the two parents is split at the crossover point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59548" indent="-186944" defTabSz="84124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determined in advance, often randomly chosen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59548" indent="-186944" defTabSz="84124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must be the same for both parents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41159" indent="-236601" defTabSz="841247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part is combined with the other part of the other parent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59548" indent="-186944" defTabSz="84124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one or both of the descendants may be added to the population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59548" indent="-186944" defTabSz="84124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compatible state descriptions should assure viable descendants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298384" indent="-210311" defTabSz="841247">
              <a:spcBef>
                <a:spcPts val="500"/>
              </a:spcBef>
              <a:buClr>
                <a:srgbClr val="CE31CC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288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depends on the choice of the representation</a:t>
            </a:r>
            <a:endParaRPr sz="1288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 marL="1298384" indent="-210311" defTabSz="841247">
              <a:spcBef>
                <a:spcPts val="500"/>
              </a:spcBef>
              <a:buClr>
                <a:srgbClr val="CE31CC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288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may not have a high fitness value</a:t>
            </a:r>
            <a:endParaRPr sz="1288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0" marL="299402" indent="-262890" defTabSz="841247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20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mutation</a:t>
            </a:r>
            <a:endParaRPr sz="220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1159" indent="-236601" defTabSz="841247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each individual may be subject to random modifications in its state description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59548" indent="-186944" defTabSz="84124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usually with a low probability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99402" indent="-262890" defTabSz="841247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20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schema</a:t>
            </a:r>
            <a:endParaRPr sz="220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1159" indent="-236601" defTabSz="841247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useful components of a solution can be preserved across generations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Overview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solving through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games as search problems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and Reasoning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 agents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knowledge-based systems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from observation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Conclusions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 rot="20667953">
            <a:off x="7074520" y="6316081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GA Applications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used for optimization problems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circuit layout, system design, scheduling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termination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“good enough” solution found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significant improvements over several generations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time limit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Genetic algorithm </a:t>
            </a:r>
            <a:endParaRPr b="1" sz="44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 N-Queens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75907" indent="-275907" defTabSz="722376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endParaRPr sz="173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5907" indent="-275907" defTabSz="722376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endParaRPr sz="173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5907" indent="-275907" defTabSz="722376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endParaRPr sz="173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5907" indent="-275907" defTabSz="722376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endParaRPr sz="173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5907" indent="-275907" defTabSz="722376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endParaRPr sz="173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0990" indent="-300990" defTabSz="722376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9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Fitness function: number of non-attacking pairs of queens (min = 0, max = 8 × 7/2 = 28)</a:t>
            </a:r>
            <a:br>
              <a:rPr sz="189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89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0990" indent="-300990" defTabSz="722376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9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24/(24+23+20+11) = 31%</a:t>
            </a:r>
            <a:br>
              <a:rPr sz="189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89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0990" indent="-300990" defTabSz="722376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9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23/(24+23+20+11) = 29% etc</a:t>
            </a:r>
            <a:br>
              <a:rPr sz="189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pic>
        <p:nvPicPr>
          <p:cNvPr id="242" name="geneti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600200"/>
            <a:ext cx="7772400" cy="2355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Genetic Algorithm for N-Queens</a:t>
            </a:r>
          </a:p>
        </p:txBody>
      </p:sp>
      <p:pic>
        <p:nvPicPr>
          <p:cNvPr id="245" name="8queens-crossov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575" y="2433637"/>
            <a:ext cx="6800850" cy="1990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Constraint Satisfaction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694944">
              <a:spcBef>
                <a:spcPts val="2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CSP terms and definitions</a:t>
            </a:r>
            <a:endParaRPr sz="152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 defTabSz="694944">
              <a:spcBef>
                <a:spcPts val="2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Examples </a:t>
            </a:r>
            <a:endParaRPr sz="152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 defTabSz="694944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Map Coloring</a:t>
            </a:r>
            <a:endParaRPr sz="13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defTabSz="694944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Cryptarithmetic</a:t>
            </a:r>
            <a:endParaRPr sz="13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defTabSz="694944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N-Queens</a:t>
            </a:r>
            <a:endParaRPr sz="13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defTabSz="694944">
              <a:spcBef>
                <a:spcPts val="2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CSP and Search</a:t>
            </a:r>
            <a:endParaRPr sz="152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 defTabSz="694944">
              <a:spcBef>
                <a:spcPts val="2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Heuristics</a:t>
            </a:r>
            <a:endParaRPr sz="152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 defTabSz="694944">
              <a:spcBef>
                <a:spcPts val="2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Analyzing Constraints </a:t>
            </a:r>
            <a:endParaRPr sz="152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 defTabSz="694944">
              <a:spcBef>
                <a:spcPts val="2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Local Search and CSP</a:t>
            </a:r>
          </a:p>
        </p:txBody>
      </p:sp>
      <p:sp>
        <p:nvSpPr>
          <p:cNvPr id="249" name="Shape 2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CSP Definitions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satisfies additional structural properties of the problem</a:t>
            </a: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8237" indent="-245344" defTabSz="74066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depend on the representation of the problem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problem is defined through a set of 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domain variables</a:t>
            </a: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8237" indent="-245344" defTabSz="74066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variables can have possible values specified by the problem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28237" indent="-245344" defTabSz="74066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constraints describe allowable combinations of values for a subset of the variables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in a CSP</a:t>
            </a: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8237" indent="-245344" defTabSz="74066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defined by an assignment of values to some or all variables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consistent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assignment</a:t>
            </a: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8237" indent="-245344" defTabSz="74066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does not violate any constraints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28237" indent="-245344" defTabSz="74066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also called </a:t>
            </a:r>
            <a:r>
              <a:rPr i="1"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legal</a:t>
            </a: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assignment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complete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assignment</a:t>
            </a: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8237" indent="-245344" defTabSz="74066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every variable is mentioned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solution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to a CSP</a:t>
            </a: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8237" indent="-245344" defTabSz="74066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 assignment that satisfies all constraints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28237" indent="-245344" defTabSz="74066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solutions may be ranked according to an objective function</a:t>
            </a:r>
          </a:p>
        </p:txBody>
      </p:sp>
      <p:sp>
        <p:nvSpPr>
          <p:cNvPr id="253" name="Shape 2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CSP Approach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goal test is decomposed into a set of constraints on variables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checks for violation of constraints before new nodes are generated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must backtrack if constraints are violated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forward-checking looks ahead to detect unsolvability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based on the current values of constraint variables</a:t>
            </a: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5880100" y="5114925"/>
            <a:ext cx="3200400" cy="1612900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sz="1700">
                <a:uFill>
                  <a:solidFill/>
                </a:uFill>
              </a:rPr>
              <a:t>legal combinations for A, B:</a:t>
            </a:r>
            <a:endParaRPr sz="1700">
              <a:uFill>
                <a:solidFill/>
              </a:uFill>
            </a:endParaRPr>
          </a:p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sz="1700">
                <a:uFill>
                  <a:solidFill/>
                </a:uFill>
              </a:rPr>
              <a:t> </a:t>
            </a:r>
            <a:r>
              <a:rPr sz="1700">
                <a:uFill>
                  <a:solidFill/>
                </a:uFill>
              </a:rPr>
              <a:t>{(red, green), (red, blue),</a:t>
            </a:r>
            <a:endParaRPr sz="1700">
              <a:uFill>
                <a:solidFill/>
              </a:uFill>
            </a:endParaRPr>
          </a:p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i="1" sz="17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(green, red), (green, blue),</a:t>
            </a:r>
            <a:endParaRPr i="1" sz="17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i="1" sz="17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(blue, red), (blue, green)}</a:t>
            </a:r>
          </a:p>
        </p:txBody>
      </p:sp>
      <p:sp>
        <p:nvSpPr>
          <p:cNvPr id="260" name="Shape 26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CSP Example: Map Coloring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99459" indent="-259772">
              <a:buClr>
                <a:srgbClr val="FBFA00"/>
              </a:buClr>
              <a:buFont typeface="Wingdings"/>
              <a:buChar char="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color a map with three colors so that adjacent countries have different colors</a:t>
            </a:r>
          </a:p>
        </p:txBody>
      </p:sp>
      <p:sp>
        <p:nvSpPr>
          <p:cNvPr id="262" name="Shape 262"/>
          <p:cNvSpPr/>
          <p:nvPr/>
        </p:nvSpPr>
        <p:spPr>
          <a:xfrm>
            <a:off x="3733800" y="3048000"/>
            <a:ext cx="1905000" cy="1524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3352800" y="4343400"/>
            <a:ext cx="1905000" cy="1524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1066800" y="2590800"/>
            <a:ext cx="2667001" cy="1524000"/>
          </a:xfrm>
          <a:prstGeom prst="rect">
            <a:avLst/>
          </a:prstGeom>
          <a:solidFill>
            <a:srgbClr val="0056D6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228600" y="2514600"/>
            <a:ext cx="1752600" cy="35052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1295400" y="3352800"/>
            <a:ext cx="1905000" cy="1524000"/>
          </a:xfrm>
          <a:prstGeom prst="rect">
            <a:avLst/>
          </a:prstGeom>
          <a:solidFill>
            <a:srgbClr val="FF2734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1981200" y="3810000"/>
            <a:ext cx="1447800" cy="18288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3048000" y="3276600"/>
            <a:ext cx="1524000" cy="1371600"/>
          </a:xfrm>
          <a:prstGeom prst="rect">
            <a:avLst/>
          </a:prstGeom>
          <a:solidFill>
            <a:srgbClr val="00F900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0" y="2362200"/>
            <a:ext cx="5715000" cy="38100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3733800" y="3048000"/>
            <a:ext cx="1905000" cy="1524000"/>
          </a:xfrm>
          <a:prstGeom prst="rect">
            <a:avLst/>
          </a:prstGeom>
          <a:solidFill>
            <a:srgbClr val="EBEBEB">
              <a:alpha val="76000"/>
            </a:srgbClr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3429000" y="4343400"/>
            <a:ext cx="1905000" cy="1524000"/>
          </a:xfrm>
          <a:prstGeom prst="rect">
            <a:avLst/>
          </a:prstGeom>
          <a:solidFill>
            <a:srgbClr val="EBEBEB">
              <a:alpha val="76000"/>
            </a:srgbClr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1066800" y="2590800"/>
            <a:ext cx="2667001" cy="1524000"/>
          </a:xfrm>
          <a:prstGeom prst="rect">
            <a:avLst/>
          </a:prstGeom>
          <a:solidFill>
            <a:srgbClr val="0056D6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228600" y="2514600"/>
            <a:ext cx="1752600" cy="3505200"/>
          </a:xfrm>
          <a:prstGeom prst="rect">
            <a:avLst/>
          </a:prstGeom>
          <a:solidFill>
            <a:srgbClr val="EBEBEB">
              <a:alpha val="76000"/>
            </a:srgbClr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1295400" y="3352800"/>
            <a:ext cx="2895600" cy="1524000"/>
          </a:xfrm>
          <a:prstGeom prst="rect">
            <a:avLst/>
          </a:prstGeom>
          <a:solidFill>
            <a:srgbClr val="FF2734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1981200" y="3810000"/>
            <a:ext cx="1905000" cy="1828800"/>
          </a:xfrm>
          <a:prstGeom prst="rect">
            <a:avLst/>
          </a:prstGeom>
          <a:solidFill>
            <a:srgbClr val="EBEBEB">
              <a:alpha val="76000"/>
            </a:srgbClr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5257800" y="3035300"/>
            <a:ext cx="23505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G</a:t>
            </a:r>
          </a:p>
        </p:txBody>
      </p:sp>
      <p:sp>
        <p:nvSpPr>
          <p:cNvPr id="277" name="Shape 277"/>
          <p:cNvSpPr/>
          <p:nvPr/>
        </p:nvSpPr>
        <p:spPr>
          <a:xfrm>
            <a:off x="4876800" y="4330700"/>
            <a:ext cx="2053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F</a:t>
            </a:r>
          </a:p>
        </p:txBody>
      </p:sp>
      <p:sp>
        <p:nvSpPr>
          <p:cNvPr id="278" name="Shape 278"/>
          <p:cNvSpPr/>
          <p:nvPr/>
        </p:nvSpPr>
        <p:spPr>
          <a:xfrm>
            <a:off x="2438400" y="4495800"/>
            <a:ext cx="1981200" cy="1371600"/>
          </a:xfrm>
          <a:prstGeom prst="rect">
            <a:avLst/>
          </a:prstGeom>
          <a:solidFill>
            <a:srgbClr val="EBEBEB">
              <a:alpha val="76000"/>
            </a:srgbClr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2514600" y="4559300"/>
            <a:ext cx="215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E</a:t>
            </a:r>
          </a:p>
        </p:txBody>
      </p:sp>
      <p:sp>
        <p:nvSpPr>
          <p:cNvPr id="280" name="Shape 280"/>
          <p:cNvSpPr/>
          <p:nvPr/>
        </p:nvSpPr>
        <p:spPr>
          <a:xfrm>
            <a:off x="1981200" y="3810000"/>
            <a:ext cx="23703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D</a:t>
            </a:r>
          </a:p>
        </p:txBody>
      </p:sp>
      <p:sp>
        <p:nvSpPr>
          <p:cNvPr id="281" name="Shape 281"/>
          <p:cNvSpPr/>
          <p:nvPr/>
        </p:nvSpPr>
        <p:spPr>
          <a:xfrm>
            <a:off x="1981200" y="2603500"/>
            <a:ext cx="22641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C</a:t>
            </a:r>
          </a:p>
        </p:txBody>
      </p:sp>
      <p:sp>
        <p:nvSpPr>
          <p:cNvPr id="282" name="Shape 282"/>
          <p:cNvSpPr/>
          <p:nvPr/>
        </p:nvSpPr>
        <p:spPr>
          <a:xfrm>
            <a:off x="1295400" y="3352800"/>
            <a:ext cx="23276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B</a:t>
            </a:r>
          </a:p>
        </p:txBody>
      </p:sp>
      <p:sp>
        <p:nvSpPr>
          <p:cNvPr id="283" name="Shape 283"/>
          <p:cNvSpPr/>
          <p:nvPr/>
        </p:nvSpPr>
        <p:spPr>
          <a:xfrm>
            <a:off x="228600" y="2603500"/>
            <a:ext cx="21788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</a:t>
            </a:r>
          </a:p>
        </p:txBody>
      </p:sp>
      <p:sp>
        <p:nvSpPr>
          <p:cNvPr id="284" name="Shape 284"/>
          <p:cNvSpPr/>
          <p:nvPr/>
        </p:nvSpPr>
        <p:spPr>
          <a:xfrm>
            <a:off x="5873750" y="2235200"/>
            <a:ext cx="2147646" cy="711200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b="1" sz="1700">
                <a:uFill>
                  <a:solidFill/>
                </a:uFill>
              </a:rPr>
              <a:t>variables</a:t>
            </a:r>
            <a:r>
              <a:rPr sz="1700">
                <a:uFill>
                  <a:solidFill/>
                </a:uFill>
              </a:rPr>
              <a:t> (regions):</a:t>
            </a:r>
            <a:endParaRPr sz="1700">
              <a:uFill>
                <a:solidFill/>
              </a:uFill>
            </a:endParaRPr>
          </a:p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sz="1700">
                <a:uFill>
                  <a:solidFill/>
                </a:uFill>
              </a:rPr>
              <a:t> </a:t>
            </a:r>
            <a:r>
              <a:rPr sz="1700">
                <a:uFill>
                  <a:solidFill/>
                </a:uFill>
              </a:rPr>
              <a:t>A, B, C, D, E, F, G</a:t>
            </a:r>
          </a:p>
        </p:txBody>
      </p:sp>
      <p:sp>
        <p:nvSpPr>
          <p:cNvPr id="285" name="Shape 285"/>
          <p:cNvSpPr/>
          <p:nvPr/>
        </p:nvSpPr>
        <p:spPr>
          <a:xfrm>
            <a:off x="5873750" y="3108325"/>
            <a:ext cx="1960786" cy="711200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b="1" sz="1700">
                <a:uFill>
                  <a:solidFill/>
                </a:uFill>
              </a:rPr>
              <a:t>values</a:t>
            </a:r>
            <a:r>
              <a:rPr sz="1700">
                <a:uFill>
                  <a:solidFill/>
                </a:uFill>
              </a:rPr>
              <a:t> (colors):</a:t>
            </a:r>
            <a:endParaRPr sz="1700">
              <a:uFill>
                <a:solidFill/>
              </a:uFill>
            </a:endParaRPr>
          </a:p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sz="1700">
                <a:uFill>
                  <a:solidFill/>
                </a:uFill>
              </a:rPr>
              <a:t> </a:t>
            </a:r>
            <a:r>
              <a:rPr sz="1700">
                <a:uFill>
                  <a:solidFill/>
                </a:uFill>
              </a:rPr>
              <a:t>{red, green, blue}</a:t>
            </a:r>
          </a:p>
        </p:txBody>
      </p:sp>
      <p:sp>
        <p:nvSpPr>
          <p:cNvPr id="286" name="Shape 286"/>
          <p:cNvSpPr/>
          <p:nvPr/>
        </p:nvSpPr>
        <p:spPr>
          <a:xfrm>
            <a:off x="5867400" y="3946525"/>
            <a:ext cx="2748335" cy="1003300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b="1" sz="1700">
                <a:uFill>
                  <a:solidFill/>
                </a:uFill>
              </a:rPr>
              <a:t>constraints</a:t>
            </a:r>
            <a:r>
              <a:rPr sz="1700">
                <a:uFill>
                  <a:solidFill/>
                </a:uFill>
              </a:rPr>
              <a:t>:</a:t>
            </a:r>
            <a:endParaRPr sz="1700">
              <a:uFill>
                <a:solidFill/>
              </a:uFill>
            </a:endParaRPr>
          </a:p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sz="1700">
                <a:uFill>
                  <a:solidFill/>
                </a:uFill>
              </a:rPr>
              <a:t> </a:t>
            </a:r>
            <a:r>
              <a:rPr sz="1700">
                <a:uFill>
                  <a:solidFill/>
                </a:uFill>
              </a:rPr>
              <a:t>“no neighboring regions </a:t>
            </a:r>
            <a:endParaRPr sz="1700">
              <a:uFill>
                <a:solidFill/>
              </a:uFill>
            </a:endParaRPr>
          </a:p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i="1" sz="17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have the same color”</a:t>
            </a:r>
          </a:p>
        </p:txBody>
      </p:sp>
      <p:sp>
        <p:nvSpPr>
          <p:cNvPr id="287" name="Shape 287"/>
          <p:cNvSpPr/>
          <p:nvPr/>
        </p:nvSpPr>
        <p:spPr>
          <a:xfrm>
            <a:off x="6464300" y="5499100"/>
            <a:ext cx="2286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E32400"/>
          </a:solidFill>
          <a:ln w="25400">
            <a:solidFill>
              <a:srgbClr val="E324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7622344" y="5715000"/>
            <a:ext cx="228601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25400">
            <a:solidFill>
              <a:srgbClr val="E324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7622344" y="5962650"/>
            <a:ext cx="228601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25400">
            <a:solidFill>
              <a:srgbClr val="E324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291" name="Shape 291"/>
          <p:cNvSpPr/>
          <p:nvPr/>
        </p:nvSpPr>
        <p:spPr>
          <a:xfrm>
            <a:off x="7460515" y="5492948"/>
            <a:ext cx="228601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25400">
            <a:solidFill>
              <a:srgbClr val="E324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52400" y="3124200"/>
            <a:ext cx="4953000" cy="30480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4" name="Shape 29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Constraint Graph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visual representation of a CSP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variables are nodes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arcs are constraints</a:t>
            </a:r>
          </a:p>
        </p:txBody>
      </p:sp>
      <p:sp>
        <p:nvSpPr>
          <p:cNvPr id="331" name="Shape 331"/>
          <p:cNvSpPr/>
          <p:nvPr/>
        </p:nvSpPr>
        <p:spPr>
          <a:xfrm>
            <a:off x="2879724" y="3587750"/>
            <a:ext cx="138112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2700" cap="sq">
            <a:solidFill/>
            <a:miter lim="400000"/>
          </a:ln>
        </p:spPr>
        <p:txBody>
          <a:bodyPr/>
          <a:lstStyle/>
          <a:p>
            <a:pPr lvl="0"/>
          </a:p>
        </p:txBody>
      </p:sp>
      <p:grpSp>
        <p:nvGrpSpPr>
          <p:cNvPr id="299" name="Group 299"/>
          <p:cNvGrpSpPr/>
          <p:nvPr/>
        </p:nvGrpSpPr>
        <p:grpSpPr>
          <a:xfrm>
            <a:off x="4267200" y="3276599"/>
            <a:ext cx="630238" cy="622302"/>
            <a:chOff x="0" y="0"/>
            <a:chExt cx="630237" cy="622300"/>
          </a:xfrm>
        </p:grpSpPr>
        <p:sp>
          <p:nvSpPr>
            <p:cNvPr id="297" name="Shape 297"/>
            <p:cNvSpPr/>
            <p:nvPr/>
          </p:nvSpPr>
          <p:spPr>
            <a:xfrm>
              <a:off x="0" y="-1"/>
              <a:ext cx="630238" cy="62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92868" y="91126"/>
              <a:ext cx="44450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G</a:t>
              </a: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4267199" y="5410199"/>
            <a:ext cx="646114" cy="622302"/>
            <a:chOff x="0" y="0"/>
            <a:chExt cx="646112" cy="622300"/>
          </a:xfrm>
        </p:grpSpPr>
        <p:sp>
          <p:nvSpPr>
            <p:cNvPr id="300" name="Shape 300"/>
            <p:cNvSpPr/>
            <p:nvPr/>
          </p:nvSpPr>
          <p:spPr>
            <a:xfrm>
              <a:off x="0" y="-1"/>
              <a:ext cx="646113" cy="62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94456" y="91126"/>
              <a:ext cx="45720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F</a:t>
              </a:r>
            </a:p>
          </p:txBody>
        </p:sp>
      </p:grpSp>
      <p:grpSp>
        <p:nvGrpSpPr>
          <p:cNvPr id="305" name="Group 305"/>
          <p:cNvGrpSpPr/>
          <p:nvPr/>
        </p:nvGrpSpPr>
        <p:grpSpPr>
          <a:xfrm>
            <a:off x="2209800" y="5410199"/>
            <a:ext cx="679451" cy="622302"/>
            <a:chOff x="0" y="0"/>
            <a:chExt cx="679450" cy="622300"/>
          </a:xfrm>
        </p:grpSpPr>
        <p:sp>
          <p:nvSpPr>
            <p:cNvPr id="303" name="Shape 303"/>
            <p:cNvSpPr/>
            <p:nvPr/>
          </p:nvSpPr>
          <p:spPr>
            <a:xfrm>
              <a:off x="0" y="-1"/>
              <a:ext cx="679451" cy="62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98425" y="91126"/>
              <a:ext cx="48260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E</a:t>
              </a:r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296862" y="5410199"/>
            <a:ext cx="682626" cy="622302"/>
            <a:chOff x="0" y="0"/>
            <a:chExt cx="682625" cy="622300"/>
          </a:xfrm>
        </p:grpSpPr>
        <p:sp>
          <p:nvSpPr>
            <p:cNvPr id="306" name="Shape 306"/>
            <p:cNvSpPr/>
            <p:nvPr/>
          </p:nvSpPr>
          <p:spPr>
            <a:xfrm>
              <a:off x="-1" y="-1"/>
              <a:ext cx="682626" cy="62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00012" y="91126"/>
              <a:ext cx="48260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D</a:t>
              </a:r>
            </a:p>
          </p:txBody>
        </p:sp>
      </p:grpSp>
      <p:sp>
        <p:nvSpPr>
          <p:cNvPr id="332" name="Shape 332"/>
          <p:cNvSpPr/>
          <p:nvPr/>
        </p:nvSpPr>
        <p:spPr>
          <a:xfrm>
            <a:off x="958850" y="3587750"/>
            <a:ext cx="125888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2700" cap="sq">
            <a:solidFill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33" name="Shape 333"/>
          <p:cNvSpPr/>
          <p:nvPr/>
        </p:nvSpPr>
        <p:spPr>
          <a:xfrm>
            <a:off x="2548731" y="3909311"/>
            <a:ext cx="1" cy="423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 cap="sq">
            <a:solidFill/>
            <a:miter lim="400000"/>
          </a:ln>
        </p:spPr>
        <p:txBody>
          <a:bodyPr/>
          <a:lstStyle/>
          <a:p>
            <a:pPr lvl="0"/>
          </a:p>
        </p:txBody>
      </p:sp>
      <p:grpSp>
        <p:nvGrpSpPr>
          <p:cNvPr id="313" name="Group 313"/>
          <p:cNvGrpSpPr/>
          <p:nvPr/>
        </p:nvGrpSpPr>
        <p:grpSpPr>
          <a:xfrm>
            <a:off x="2224087" y="3276599"/>
            <a:ext cx="649288" cy="622302"/>
            <a:chOff x="0" y="0"/>
            <a:chExt cx="649287" cy="622300"/>
          </a:xfrm>
        </p:grpSpPr>
        <p:sp>
          <p:nvSpPr>
            <p:cNvPr id="311" name="Shape 311"/>
            <p:cNvSpPr/>
            <p:nvPr/>
          </p:nvSpPr>
          <p:spPr>
            <a:xfrm>
              <a:off x="-1" y="-1"/>
              <a:ext cx="649289" cy="62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61FF"/>
            </a:solidFill>
            <a:ln w="12700" cap="flat">
              <a:solidFill>
                <a:srgbClr val="0056D6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96043" y="91126"/>
              <a:ext cx="45720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</a:t>
              </a:r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2224087" y="4343399"/>
            <a:ext cx="649288" cy="622302"/>
            <a:chOff x="0" y="0"/>
            <a:chExt cx="649287" cy="622300"/>
          </a:xfrm>
        </p:grpSpPr>
        <p:sp>
          <p:nvSpPr>
            <p:cNvPr id="314" name="Shape 314"/>
            <p:cNvSpPr/>
            <p:nvPr/>
          </p:nvSpPr>
          <p:spPr>
            <a:xfrm>
              <a:off x="-1" y="-1"/>
              <a:ext cx="649289" cy="62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96043" y="91126"/>
              <a:ext cx="45720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B</a:t>
              </a:r>
            </a:p>
          </p:txBody>
        </p:sp>
      </p:grpSp>
      <p:grpSp>
        <p:nvGrpSpPr>
          <p:cNvPr id="319" name="Group 319"/>
          <p:cNvGrpSpPr/>
          <p:nvPr/>
        </p:nvGrpSpPr>
        <p:grpSpPr>
          <a:xfrm>
            <a:off x="322262" y="3276599"/>
            <a:ext cx="630238" cy="622302"/>
            <a:chOff x="0" y="0"/>
            <a:chExt cx="630237" cy="622300"/>
          </a:xfrm>
        </p:grpSpPr>
        <p:sp>
          <p:nvSpPr>
            <p:cNvPr id="317" name="Shape 317"/>
            <p:cNvSpPr/>
            <p:nvPr/>
          </p:nvSpPr>
          <p:spPr>
            <a:xfrm>
              <a:off x="0" y="-1"/>
              <a:ext cx="630238" cy="62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92868" y="91126"/>
              <a:ext cx="44450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A</a:t>
              </a:r>
            </a:p>
          </p:txBody>
        </p:sp>
      </p:grpSp>
      <p:sp>
        <p:nvSpPr>
          <p:cNvPr id="334" name="Shape 334"/>
          <p:cNvSpPr/>
          <p:nvPr/>
        </p:nvSpPr>
        <p:spPr>
          <a:xfrm>
            <a:off x="917418" y="3744050"/>
            <a:ext cx="1345193" cy="750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335" name="Shape 335"/>
          <p:cNvSpPr/>
          <p:nvPr/>
        </p:nvSpPr>
        <p:spPr>
          <a:xfrm>
            <a:off x="637499" y="3905249"/>
            <a:ext cx="558" cy="149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336" name="Shape 336"/>
          <p:cNvSpPr/>
          <p:nvPr/>
        </p:nvSpPr>
        <p:spPr>
          <a:xfrm>
            <a:off x="2839184" y="3736773"/>
            <a:ext cx="1459059" cy="765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337" name="Shape 337"/>
          <p:cNvSpPr/>
          <p:nvPr/>
        </p:nvSpPr>
        <p:spPr>
          <a:xfrm>
            <a:off x="2839445" y="4806463"/>
            <a:ext cx="1461196" cy="7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338" name="Shape 338"/>
          <p:cNvSpPr/>
          <p:nvPr/>
        </p:nvSpPr>
        <p:spPr>
          <a:xfrm>
            <a:off x="2548967" y="4972049"/>
            <a:ext cx="32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339" name="Shape 339"/>
          <p:cNvSpPr/>
          <p:nvPr/>
        </p:nvSpPr>
        <p:spPr>
          <a:xfrm>
            <a:off x="934979" y="4814294"/>
            <a:ext cx="1327662" cy="741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340" name="Shape 340"/>
          <p:cNvSpPr/>
          <p:nvPr/>
        </p:nvSpPr>
        <p:spPr>
          <a:xfrm>
            <a:off x="985837" y="5721350"/>
            <a:ext cx="121761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16200"/>
                </a:moveTo>
                <a:cubicBezTo>
                  <a:pt x="14400" y="-5400"/>
                  <a:pt x="7200" y="-5400"/>
                  <a:pt x="0" y="162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341" name="Shape 341"/>
          <p:cNvSpPr/>
          <p:nvPr/>
        </p:nvSpPr>
        <p:spPr>
          <a:xfrm>
            <a:off x="2895599" y="5721350"/>
            <a:ext cx="136525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25" fill="norm" stroke="1" extrusionOk="0">
                <a:moveTo>
                  <a:pt x="0" y="2825"/>
                </a:moveTo>
                <a:cubicBezTo>
                  <a:pt x="7200" y="-4375"/>
                  <a:pt x="14400" y="2825"/>
                  <a:pt x="21600" y="17225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342" name="Shape 342"/>
          <p:cNvSpPr/>
          <p:nvPr/>
        </p:nvSpPr>
        <p:spPr>
          <a:xfrm>
            <a:off x="4583499" y="3905247"/>
            <a:ext cx="5577" cy="1498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329" name="Shape 329"/>
          <p:cNvSpPr/>
          <p:nvPr/>
        </p:nvSpPr>
        <p:spPr>
          <a:xfrm>
            <a:off x="5426075" y="4038600"/>
            <a:ext cx="3721100" cy="102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the map coloring example</a:t>
            </a:r>
            <a:endParaRPr sz="2000">
              <a:uFill>
                <a:solidFill/>
              </a:uFill>
            </a:endParaRPr>
          </a:p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represented as constraint graph</a:t>
            </a:r>
          </a:p>
        </p:txBody>
      </p:sp>
      <p:sp>
        <p:nvSpPr>
          <p:cNvPr id="330" name="Shape 3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Map-Coloring</a:t>
            </a:r>
          </a:p>
        </p:txBody>
      </p:sp>
      <p:pic>
        <p:nvPicPr>
          <p:cNvPr id="345" name="australi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0" y="1295400"/>
            <a:ext cx="3781425" cy="3124200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Shape 346"/>
          <p:cNvSpPr/>
          <p:nvPr>
            <p:ph type="body" idx="1"/>
          </p:nvPr>
        </p:nvSpPr>
        <p:spPr>
          <a:xfrm>
            <a:off x="305593" y="4441825"/>
            <a:ext cx="8648701" cy="2095500"/>
          </a:xfrm>
          <a:prstGeom prst="rect">
            <a:avLst/>
          </a:prstGeom>
        </p:spPr>
        <p:txBody>
          <a:bodyPr/>
          <a:lstStyle/>
          <a:p>
            <a:pPr lvl="0" marL="257175" indent="-257175" defTabSz="740663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Variables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WA, NT, Q, NSW, V, SA, T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740663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Domains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aseline="-29456"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= {red,green,blue}</a:t>
            </a: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740663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Constraints</a:t>
            </a: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adjacent regions must have different colors</a:t>
            </a:r>
            <a:b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740663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e.g., WA ≠ NT, or (WA,NT) in {(red,green),(red,blue),(green,red), (green,blue),(blue,red),(blue,green)}</a:t>
            </a:r>
            <a:b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australia-solut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0" y="1295400"/>
            <a:ext cx="3781425" cy="3124200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Shape 3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Australia Map-Coloring</a:t>
            </a:r>
          </a:p>
        </p:txBody>
      </p:sp>
      <p:sp>
        <p:nvSpPr>
          <p:cNvPr id="350" name="Shape 350"/>
          <p:cNvSpPr/>
          <p:nvPr>
            <p:ph type="body" idx="1"/>
          </p:nvPr>
        </p:nvSpPr>
        <p:spPr>
          <a:xfrm>
            <a:off x="304800" y="4549775"/>
            <a:ext cx="8650288" cy="2308225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Solutions</a:t>
            </a: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are </a:t>
            </a:r>
            <a:r>
              <a:rPr sz="2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complete</a:t>
            </a: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and </a:t>
            </a:r>
            <a:r>
              <a:rPr sz="2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consistent</a:t>
            </a: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assignments, e.g., WA = red, NT = green,Q = red,NSW = green,V = red,SA = blue,T = green</a:t>
            </a:r>
            <a:b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Senior Project working with Emotiv (Adam Rizkalla) on using BCI devices for adaptive music playlists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proposals and past presentations mostly graded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Stephen Calabrese: Wolfram Alpha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Brandon Page: Google Now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Adin Miller: AI System Builds Video Games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3: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Luke Larson: Crusher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Jorge Mendoza: Behind IBM’s Watson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Bot/WumpusEnvironment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source code, JavaDocs for WumpusEnvironment is on PolyLearn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post insights of potential interest for others on the PolyLearn forum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xfrm>
            <a:off x="266700" y="-4763"/>
            <a:ext cx="8610600" cy="141446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Constraint graph</a:t>
            </a:r>
          </a:p>
        </p:txBody>
      </p:sp>
      <p:sp>
        <p:nvSpPr>
          <p:cNvPr id="353" name="Shape 353"/>
          <p:cNvSpPr/>
          <p:nvPr>
            <p:ph type="body" idx="1"/>
          </p:nvPr>
        </p:nvSpPr>
        <p:spPr>
          <a:xfrm>
            <a:off x="228600" y="1485900"/>
            <a:ext cx="4851400" cy="4711700"/>
          </a:xfrm>
          <a:prstGeom prst="rect">
            <a:avLst/>
          </a:prstGeom>
        </p:spPr>
        <p:txBody>
          <a:bodyPr/>
          <a:lstStyle/>
          <a:p>
            <a:pPr lvl="0" marL="377190" indent="-377190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7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Binary CSP:</a:t>
            </a: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each constraint relates two variables</a:t>
            </a:r>
            <a:endParaRPr sz="237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45578" indent="-399821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arcs connect exactly two nodes</a:t>
            </a:r>
            <a:endParaRPr sz="23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45578" indent="-399821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n-ary CSP uses hypergraphs where arcs can connect more than two nodes</a:t>
            </a:r>
            <a:br>
              <a:rPr sz="23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23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77190" indent="-377190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7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Constraint graph:</a:t>
            </a: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nodes are variables, arcs are constraints</a:t>
            </a:r>
            <a:b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pic>
        <p:nvPicPr>
          <p:cNvPr id="354" name="australia-cs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3700" y="2057400"/>
            <a:ext cx="3676650" cy="3152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Varieties of CSPs</a:t>
            </a:r>
          </a:p>
        </p:txBody>
      </p:sp>
      <p:sp>
        <p:nvSpPr>
          <p:cNvPr id="357" name="Shape 3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265" indent="-342265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Discrete variables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72084" indent="-329819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finite domains:</a:t>
            </a:r>
            <a:endParaRPr sz="19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49007" indent="-276923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 variables, domain size d  O(dn) complete assignments</a:t>
            </a:r>
            <a:endParaRPr sz="176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49007" indent="-276923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e.g., Boolean CSPs, incl.~Boolean satisfiability (NP-complete)</a:t>
            </a:r>
            <a:endParaRPr sz="176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72084" indent="-329819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infinite domains:</a:t>
            </a:r>
            <a:endParaRPr sz="19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49007" indent="-276923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integers, strings, etc.</a:t>
            </a:r>
            <a:endParaRPr sz="176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49007" indent="-276923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e.g., job scheduling, variables are start/end days for each job</a:t>
            </a:r>
            <a:endParaRPr sz="176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49007" indent="-276923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need a constraint language, e.g., StartJob1 + 5 ≤ StartJob3</a:t>
            </a:r>
            <a:endParaRPr sz="176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42265" indent="-342265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Continuous variables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72084" indent="-329819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e.g., start/end times for Hubble Space Telescope observations</a:t>
            </a:r>
            <a:endParaRPr sz="19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72084" indent="-329819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linear constraints solvable in polynomial time by linear programming</a:t>
            </a:r>
          </a:p>
        </p:txBody>
      </p:sp>
      <p:sp>
        <p:nvSpPr>
          <p:cNvPr id="358" name="Shape 358"/>
          <p:cNvSpPr/>
          <p:nvPr>
            <p:ph type="sldNum" sz="quarter" idx="2"/>
          </p:nvPr>
        </p:nvSpPr>
        <p:spPr>
          <a:xfrm>
            <a:off x="8775632" y="6533357"/>
            <a:ext cx="216037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Cryptarithmetic</a:t>
            </a:r>
          </a:p>
        </p:txBody>
      </p:sp>
      <p:pic>
        <p:nvPicPr>
          <p:cNvPr id="361" name="cryptarithmeti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500" y="4368800"/>
            <a:ext cx="6096000" cy="2214563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>
            <p:ph type="body" idx="1"/>
          </p:nvPr>
        </p:nvSpPr>
        <p:spPr>
          <a:xfrm>
            <a:off x="469106" y="1400175"/>
            <a:ext cx="6223001" cy="3086100"/>
          </a:xfrm>
          <a:prstGeom prst="rect">
            <a:avLst/>
          </a:prstGeom>
        </p:spPr>
        <p:txBody>
          <a:bodyPr/>
          <a:lstStyle/>
          <a:p>
            <a:pPr lvl="0" marL="354329" indent="-354329" defTabSz="850391">
              <a:lnSpc>
                <a:spcPct val="90000"/>
              </a:lnSpc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32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Variables</a:t>
            </a:r>
            <a:r>
              <a:rPr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</a:t>
            </a:r>
            <a:r>
              <a:rPr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F T U W R O X</a:t>
            </a:r>
            <a:r>
              <a:rPr baseline="-26430"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baseline="-26430"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-26430"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3</a:t>
            </a:r>
            <a:endParaRPr baseline="-26430" sz="223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Tahoma"/>
              <a:ea typeface="Tahoma"/>
              <a:cs typeface="Tahoma"/>
              <a:sym typeface="Tahoma"/>
            </a:endParaRPr>
          </a:p>
          <a:p>
            <a:pPr lvl="0" marL="354329" indent="-354329" defTabSz="850391">
              <a:lnSpc>
                <a:spcPct val="90000"/>
              </a:lnSpc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32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Domains</a:t>
            </a:r>
            <a:r>
              <a:rPr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{</a:t>
            </a:r>
            <a:r>
              <a:rPr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0,1,2,3,4,5,6,7,8,9</a:t>
            </a:r>
            <a:r>
              <a:rPr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}</a:t>
            </a:r>
            <a:endParaRPr sz="22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54329" indent="-354329" defTabSz="850391">
              <a:lnSpc>
                <a:spcPct val="90000"/>
              </a:lnSpc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32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Constraints</a:t>
            </a:r>
            <a:r>
              <a:rPr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</a:t>
            </a:r>
            <a:r>
              <a:rPr sz="22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Alldiff (F,T,U,W,R,O)</a:t>
            </a:r>
            <a:endParaRPr sz="22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7794" indent="-312991" defTabSz="85039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O + O = R + 10 · X</a:t>
            </a:r>
            <a:r>
              <a:rPr baseline="-26430"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1</a:t>
            </a:r>
            <a:endParaRPr sz="186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Tahoma"/>
              <a:ea typeface="Tahoma"/>
              <a:cs typeface="Tahoma"/>
              <a:sym typeface="Tahoma"/>
            </a:endParaRPr>
          </a:p>
          <a:p>
            <a:pPr lvl="1" marL="637794" indent="-312991" defTabSz="85039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-26430"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+ W + W = U + 10 · X</a:t>
            </a:r>
            <a:r>
              <a:rPr baseline="-26430"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2</a:t>
            </a:r>
            <a:endParaRPr sz="186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Tahoma"/>
              <a:ea typeface="Tahoma"/>
              <a:cs typeface="Tahoma"/>
              <a:sym typeface="Tahoma"/>
            </a:endParaRPr>
          </a:p>
          <a:p>
            <a:pPr lvl="1" marL="637794" indent="-312991" defTabSz="85039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-26430"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+ T + T </a:t>
            </a: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= </a:t>
            </a: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O + 10 · X</a:t>
            </a:r>
            <a:r>
              <a:rPr baseline="-26430"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3</a:t>
            </a:r>
            <a:endParaRPr baseline="-26430" sz="186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Tahoma"/>
              <a:ea typeface="Tahoma"/>
              <a:cs typeface="Tahoma"/>
              <a:sym typeface="Tahoma"/>
            </a:endParaRPr>
          </a:p>
          <a:p>
            <a:pPr lvl="1" marL="637794" indent="-312991" defTabSz="85039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-26430"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= </a:t>
            </a: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, </a:t>
            </a: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T </a:t>
            </a: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≠ 0, </a:t>
            </a: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sz="18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≠ 0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Benefits of CSP</a:t>
            </a:r>
          </a:p>
        </p:txBody>
      </p:sp>
      <p:sp>
        <p:nvSpPr>
          <p:cNvPr id="365" name="Shape 36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standardized representation pattern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variables with assigned values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constraints on the values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allows the use of generic heuristics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 domain knowledge is required</a:t>
            </a:r>
          </a:p>
        </p:txBody>
      </p:sp>
      <p:sp>
        <p:nvSpPr>
          <p:cNvPr id="366" name="Shape 3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CSP as Incremental Search Problem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 (or at least some) variables unassigned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 function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assign a value to an unassigned variable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must not conflict with previously assigned variables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 variables have values assigned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conflicts possible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not allowed in the successor function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a constant for each step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be problem-specific</a:t>
            </a:r>
          </a:p>
        </p:txBody>
      </p:sp>
      <p:sp>
        <p:nvSpPr>
          <p:cNvPr id="370" name="Shape 3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CSPs and Search</a:t>
            </a:r>
          </a:p>
        </p:txBody>
      </p:sp>
      <p:sp>
        <p:nvSpPr>
          <p:cNvPr id="373" name="Shape 37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principle, any search algorithm can be used to solve a CSP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awful branching factor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n*d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for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n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variables with 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d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values at the top level,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(n-1)*d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at the next level, etc.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 very efficient, since they neglect some CSP properties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commutativity: the order in which values are assigned to variables is irrelevant, since the outcome is the same</a:t>
            </a:r>
          </a:p>
        </p:txBody>
      </p:sp>
      <p:sp>
        <p:nvSpPr>
          <p:cNvPr id="374" name="Shape 3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Backtracking Search for CSPs</a:t>
            </a:r>
          </a:p>
        </p:txBody>
      </p:sp>
      <p:sp>
        <p:nvSpPr>
          <p:cNvPr id="377" name="Shape 37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variation of depth-first search that is often used for CSPs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values are chosen for one variable at a time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 no legal values are left, the algorithm backs up and changes a previous assignment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very easy to implement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initial state, successor function, goal test are standardized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 very efficient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be improved by trying to select more suitable unassigned variables first</a:t>
            </a:r>
          </a:p>
        </p:txBody>
      </p:sp>
      <p:sp>
        <p:nvSpPr>
          <p:cNvPr id="378" name="Shape 3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Backtracking search</a:t>
            </a:r>
          </a:p>
        </p:txBody>
      </p:sp>
      <p:pic>
        <p:nvPicPr>
          <p:cNvPr id="381" name="image.png"/>
          <p:cNvPicPr/>
          <p:nvPr/>
        </p:nvPicPr>
        <p:blipFill>
          <a:blip r:embed="rId2">
            <a:extLst/>
          </a:blip>
          <a:srcRect l="17187" t="21875" r="13281" b="29167"/>
          <a:stretch>
            <a:fillRect/>
          </a:stretch>
        </p:blipFill>
        <p:spPr>
          <a:xfrm>
            <a:off x="609600" y="1371600"/>
            <a:ext cx="7848600" cy="4144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Backtracking example</a:t>
            </a:r>
          </a:p>
        </p:txBody>
      </p:sp>
      <p:pic>
        <p:nvPicPr>
          <p:cNvPr id="384" name="backtrack-progress1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3062" y="1619250"/>
            <a:ext cx="5857876" cy="361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backtrack-progress2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3062" y="1619250"/>
            <a:ext cx="5857876" cy="3619500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3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Backtracking example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Overview</a:t>
            </a:r>
            <a:b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Motivation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Objectives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 as Problem-Solving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formulation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types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Uninformed Search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breadth-first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depth-first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uniform-cost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depth-limited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iterative deepening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bi-directional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Informed Search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best-first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with heuristics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memory-bounded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iterative improvement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Non-Traditional Search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local search and optimization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constraint satisfaction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in continuous spaces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partially observable worlds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Concepts and Terms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Chapter Summary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 rot="20667953">
            <a:off x="7080151" y="6316081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Backtracking example</a:t>
            </a:r>
          </a:p>
        </p:txBody>
      </p:sp>
      <p:pic>
        <p:nvPicPr>
          <p:cNvPr id="390" name="backtrack-progress3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3062" y="1619250"/>
            <a:ext cx="5857876" cy="361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Backtracking example</a:t>
            </a:r>
          </a:p>
        </p:txBody>
      </p:sp>
      <p:pic>
        <p:nvPicPr>
          <p:cNvPr id="393" name="backtrack-progress4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3062" y="1619250"/>
            <a:ext cx="5857876" cy="361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Improving backtracking efficiency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General-purpose</a:t>
            </a: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methods can give huge gains in speed:</a:t>
            </a:r>
            <a:b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Which variable should be assigned next?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what order should its values be tried?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we detect inevitable failure early?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Heuristics for CSP</a:t>
            </a:r>
          </a:p>
        </p:txBody>
      </p:sp>
      <p:sp>
        <p:nvSpPr>
          <p:cNvPr id="399" name="Shape 39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most-constrained variable (minimum remaining values, “fail-first”)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variable with the fewest possible values is selected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tends to minimize the branching factor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most-constraining variable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variable with the largest number of constraints on other unassigned variables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least-constraining value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 a selected variable, choose the value that leaves more freedom for future choices</a:t>
            </a:r>
          </a:p>
        </p:txBody>
      </p:sp>
      <p:sp>
        <p:nvSpPr>
          <p:cNvPr id="400" name="Shape 4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Analyzing Constraints</a:t>
            </a:r>
          </a:p>
        </p:txBody>
      </p:sp>
      <p:sp>
        <p:nvSpPr>
          <p:cNvPr id="403" name="Shape 40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forward checking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when a value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is assigned to a variable, inconsistent values are eliminated for all variables connected to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X</a:t>
            </a:r>
            <a:endParaRPr i="1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identifies “dead” branches of the tree before they are visited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constraint propagation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analyses interdependencies between variable assignments via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arc consistency</a:t>
            </a:r>
            <a:endParaRPr i="1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an arc between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and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Y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is consistent if for every possible value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of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, there is some value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y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of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Y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that is consistent with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x</a:t>
            </a:r>
            <a:endParaRPr i="1" sz="1600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more powerful than forward checking, but still reasonably efficient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but does not reveal every possible inconsistency</a:t>
            </a:r>
          </a:p>
        </p:txBody>
      </p:sp>
      <p:sp>
        <p:nvSpPr>
          <p:cNvPr id="404" name="Shape 4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Most constraining variable</a:t>
            </a:r>
          </a:p>
        </p:txBody>
      </p:sp>
      <p:sp>
        <p:nvSpPr>
          <p:cNvPr id="407" name="Shape 4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Tie-breaker among most constrained variables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 constraining variable:</a:t>
            </a:r>
            <a:b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choose the variable with the most constraints on remaining variables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</a:p>
        </p:txBody>
      </p:sp>
      <p:pic>
        <p:nvPicPr>
          <p:cNvPr id="408" name="australia-most-constraining-variab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4267200"/>
            <a:ext cx="7620000" cy="1236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Least constraining value</a:t>
            </a:r>
          </a:p>
        </p:txBody>
      </p:sp>
      <p:sp>
        <p:nvSpPr>
          <p:cNvPr id="411" name="Shape 4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Given a variable, choose the least constraining value:</a:t>
            </a:r>
            <a:b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one that rules out the fewest values in the remaining variables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Combining these heuristics makes 1000 queens feasible</a:t>
            </a:r>
            <a:b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pic>
        <p:nvPicPr>
          <p:cNvPr id="412" name="australia-least-constraining-val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3505200"/>
            <a:ext cx="7086600" cy="1677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checking</a:t>
            </a:r>
          </a:p>
        </p:txBody>
      </p:sp>
      <p:sp>
        <p:nvSpPr>
          <p:cNvPr id="415" name="Shape 415"/>
          <p:cNvSpPr/>
          <p:nvPr>
            <p:ph type="body" idx="1"/>
          </p:nvPr>
        </p:nvSpPr>
        <p:spPr>
          <a:xfrm>
            <a:off x="228600" y="1447800"/>
            <a:ext cx="8801100" cy="4914900"/>
          </a:xfrm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Idea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Keep track of remaining legal values for unassigned variables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Terminate search when any variable has no legal values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</a:p>
        </p:txBody>
      </p:sp>
      <p:pic>
        <p:nvPicPr>
          <p:cNvPr id="416" name="forward-checking-progress1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5012" y="3048000"/>
            <a:ext cx="5133976" cy="1400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checking</a:t>
            </a: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Idea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Keep track of remaining legal values for unassigned variables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Terminate search when any variable has no legal values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</a:p>
        </p:txBody>
      </p:sp>
      <p:pic>
        <p:nvPicPr>
          <p:cNvPr id="420" name="forward-checking-progress2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5012" y="3048000"/>
            <a:ext cx="5133976" cy="1695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checking</a:t>
            </a:r>
          </a:p>
        </p:txBody>
      </p:sp>
      <p:sp>
        <p:nvSpPr>
          <p:cNvPr id="423" name="Shape 4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Idea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Keep track of remaining legal values for unassigned variables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Terminate search when any variable has no legal values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</a:p>
        </p:txBody>
      </p:sp>
      <p:pic>
        <p:nvPicPr>
          <p:cNvPr id="424" name="forward-checking-progress3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5012" y="3048000"/>
            <a:ext cx="5133976" cy="198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see also </a:t>
            </a:r>
            <a:r>
              <a:rPr sz="174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Moodle Discussion Board Announcement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L2 demos in lab continued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L3 demos in lab starting Tue, April 28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L4: Search Algorithms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continuation of L3: uniform cost, best-first (greedy), A*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available now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deadline moved to Tue, May 19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Quizzes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Q3 deadline tonight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Q4 open now, deadline next Tue (April 28)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evaluation in progress of the following documentation parts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Overview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Features, Requirements, Evaluation Criteria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 rot="20077841">
            <a:off x="7106298" y="6249605"/>
            <a:ext cx="166596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checking</a:t>
            </a:r>
          </a:p>
        </p:txBody>
      </p:sp>
      <p:sp>
        <p:nvSpPr>
          <p:cNvPr id="427" name="Shape 4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Idea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Keep track of remaining legal values for unassigned variables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Terminate search when any variable has no legal values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</a:p>
        </p:txBody>
      </p:sp>
      <p:pic>
        <p:nvPicPr>
          <p:cNvPr id="428" name="forward-checking-progress4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5012" y="3048000"/>
            <a:ext cx="5133976" cy="2276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Constraint propagation</a:t>
            </a:r>
          </a:p>
        </p:txBody>
      </p:sp>
      <p:sp>
        <p:nvSpPr>
          <p:cNvPr id="431" name="Shape 4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78130" indent="-278130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Forward checking propagates information from assigned to unassigned variables, but doesn't provide early detection for all failures:</a:t>
            </a:r>
            <a:br>
              <a:rPr sz="17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7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8130" indent="-278130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endParaRPr sz="17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8130" indent="-278130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endParaRPr sz="17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8130" indent="-278130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endParaRPr sz="17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8130" indent="-278130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endParaRPr sz="17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8130" indent="-278130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endParaRPr sz="17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8130" indent="-278130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NT and SA cannot both be blue!</a:t>
            </a:r>
            <a:br>
              <a:rPr sz="17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7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8130" indent="-278130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52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Constraint propagation</a:t>
            </a:r>
            <a:r>
              <a:rPr sz="17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repeatedly enforces constraints locally</a:t>
            </a:r>
            <a:br>
              <a:rPr sz="17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pic>
        <p:nvPicPr>
          <p:cNvPr id="432" name="forward-checking-progress3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2819400"/>
            <a:ext cx="5133975" cy="198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Arc consistency</a:t>
            </a:r>
          </a:p>
        </p:txBody>
      </p:sp>
      <p:sp>
        <p:nvSpPr>
          <p:cNvPr id="435" name="Shape 4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Simplest form of propagation makes each arc </a:t>
            </a:r>
            <a:r>
              <a:rPr sz="2400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consistent</a:t>
            </a:r>
            <a:endParaRPr sz="2400">
              <a:solidFill>
                <a:srgbClr val="C366BB"/>
              </a:solidFill>
              <a:uFill>
                <a:solidFill>
                  <a:srgbClr val="C366BB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is consistent iff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83590" indent="-285750"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 </a:t>
            </a:r>
            <a:r>
              <a:rPr sz="2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every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value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there is </a:t>
            </a:r>
            <a:r>
              <a:rPr sz="2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some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allowed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y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</a:p>
        </p:txBody>
      </p:sp>
      <p:pic>
        <p:nvPicPr>
          <p:cNvPr id="436" name="ac-example1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6912" y="3441700"/>
            <a:ext cx="5133976" cy="1762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Arc consistency</a:t>
            </a:r>
          </a:p>
        </p:txBody>
      </p:sp>
      <p:sp>
        <p:nvSpPr>
          <p:cNvPr id="439" name="Shape 4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Simplest form of propagation makes each arc </a:t>
            </a:r>
            <a:r>
              <a:rPr sz="2400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consistent</a:t>
            </a:r>
            <a:endParaRPr sz="2400">
              <a:solidFill>
                <a:srgbClr val="C366BB"/>
              </a:solidFill>
              <a:uFill>
                <a:solidFill>
                  <a:srgbClr val="C366BB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is consistent iff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83590" indent="-285750"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 </a:t>
            </a:r>
            <a:r>
              <a:rPr sz="2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every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value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there is </a:t>
            </a:r>
            <a:r>
              <a:rPr sz="2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some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allowed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y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</a:p>
        </p:txBody>
      </p:sp>
      <p:pic>
        <p:nvPicPr>
          <p:cNvPr id="440" name="ac-example2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212" y="3175000"/>
            <a:ext cx="5133976" cy="1762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Arc consistency</a:t>
            </a:r>
          </a:p>
        </p:txBody>
      </p:sp>
      <p:sp>
        <p:nvSpPr>
          <p:cNvPr id="443" name="Shape 4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6710" indent="-346710" defTabSz="832104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Simplest form of propagation makes each arc </a:t>
            </a:r>
            <a:r>
              <a:rPr sz="2184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consistent</a:t>
            </a:r>
            <a:endParaRPr sz="2184">
              <a:solidFill>
                <a:srgbClr val="C366BB"/>
              </a:solidFill>
              <a:uFill>
                <a:solidFill>
                  <a:srgbClr val="C366BB"/>
                </a:solidFill>
              </a:uFill>
            </a:endParaRPr>
          </a:p>
          <a:p>
            <a:pPr lvl="0" marL="346710" indent="-346710" defTabSz="832104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is consistent iff</a:t>
            </a:r>
            <a:b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218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13066" indent="-260032" defTabSz="832104">
              <a:spcBef>
                <a:spcPts val="5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 </a:t>
            </a:r>
            <a:r>
              <a:rPr sz="182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every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value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there is </a:t>
            </a:r>
            <a:r>
              <a:rPr sz="182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some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allowed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y</a:t>
            </a:r>
            <a:b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182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3066" indent="-260032" defTabSz="832104">
              <a:spcBef>
                <a:spcPts val="5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182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3066" indent="-260032" defTabSz="832104">
              <a:spcBef>
                <a:spcPts val="5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182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3066" indent="-260032" defTabSz="832104">
              <a:spcBef>
                <a:spcPts val="5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163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3066" indent="-260032" defTabSz="832104">
              <a:spcBef>
                <a:spcPts val="5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163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3066" indent="-260032" defTabSz="832104">
              <a:spcBef>
                <a:spcPts val="5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163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6710" indent="-346710" defTabSz="832104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If </a:t>
            </a: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loses a value, neighbors of </a:t>
            </a: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need to be rechecked</a:t>
            </a:r>
            <a:b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pic>
        <p:nvPicPr>
          <p:cNvPr id="444" name="ac-example3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5012" y="3276600"/>
            <a:ext cx="5133976" cy="1762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Arc consistency</a:t>
            </a:r>
          </a:p>
        </p:txBody>
      </p:sp>
      <p:sp>
        <p:nvSpPr>
          <p:cNvPr id="447" name="Shape 4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2420" indent="-31242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Simplest form of propagation makes each arc </a:t>
            </a:r>
            <a:r>
              <a:rPr sz="1968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consistent</a:t>
            </a:r>
            <a:endParaRPr sz="1968">
              <a:solidFill>
                <a:srgbClr val="C366BB"/>
              </a:solidFill>
              <a:uFill>
                <a:solidFill>
                  <a:srgbClr val="C366BB"/>
                </a:solidFill>
              </a:uFill>
            </a:endParaRPr>
          </a:p>
          <a:p>
            <a:pPr lvl="0" marL="312420" indent="-31242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is consistent iff</a:t>
            </a:r>
            <a:endParaRPr sz="196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2543" indent="-234315" defTabSz="749808">
              <a:spcBef>
                <a:spcPts val="4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 </a:t>
            </a:r>
            <a:r>
              <a:rPr sz="164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every</a:t>
            </a:r>
            <a:r>
              <a:rPr sz="16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value </a:t>
            </a:r>
            <a:r>
              <a:rPr sz="16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16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 </a:t>
            </a:r>
            <a:r>
              <a:rPr sz="16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sz="16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there is </a:t>
            </a:r>
            <a:r>
              <a:rPr sz="164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some</a:t>
            </a:r>
            <a:r>
              <a:rPr sz="16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allowed </a:t>
            </a:r>
            <a:r>
              <a:rPr sz="16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y</a:t>
            </a:r>
            <a:br>
              <a:rPr sz="16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16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42543" indent="-234315" defTabSz="749808">
              <a:spcBef>
                <a:spcPts val="4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16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42543" indent="-234315" defTabSz="749808">
              <a:spcBef>
                <a:spcPts val="4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16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42543" indent="-234315" defTabSz="749808">
              <a:spcBef>
                <a:spcPts val="4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14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42543" indent="-234315" defTabSz="749808">
              <a:spcBef>
                <a:spcPts val="4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14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42543" indent="-234315" defTabSz="749808">
              <a:spcBef>
                <a:spcPts val="400"/>
              </a:spcBef>
              <a:buClr>
                <a:srgbClr val="BDD89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14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2420" indent="-31242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If 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loses a value, neighbors of 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need to be rechecked</a:t>
            </a:r>
            <a:endParaRPr sz="196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12420" indent="-31242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Arc consistency detects failure earlier than forward checking</a:t>
            </a:r>
            <a:endParaRPr sz="196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12420" indent="-31242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 be run as a preprocessor or after each assignment</a:t>
            </a:r>
            <a:b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pic>
        <p:nvPicPr>
          <p:cNvPr id="448" name="ac-example4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5012" y="2895600"/>
            <a:ext cx="5133976" cy="1762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Oct. 18, 2012</a:t>
            </a:r>
          </a:p>
        </p:txBody>
      </p:sp>
      <p:sp>
        <p:nvSpPr>
          <p:cNvPr id="451" name="Shape 45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25425" indent="-225425" defTabSz="649223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 scheduled for Oct. 11</a:t>
            </a:r>
            <a:endParaRPr sz="14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63022" indent="-215055" defTabSz="64922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</a:t>
            </a:r>
            <a:endParaRPr sz="12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65254" indent="-178336" defTabSz="649223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3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Grant Frame: Autonomous Agile Aerial Robots (carried over from Oct. 16)</a:t>
            </a:r>
            <a:endParaRPr sz="113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65254" indent="-178336" defTabSz="649223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3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Will Starr: Robotic Lawn Mowers</a:t>
            </a:r>
            <a:endParaRPr sz="113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65254" indent="-178336" defTabSz="649223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3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William Budney: SwiftKey (delayed to Oct. 23)</a:t>
            </a:r>
            <a:endParaRPr sz="113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65254" indent="-178336" defTabSz="649223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3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Haikal Saliba: quantum algorithms in machine learning (delayed to Oct. 23)</a:t>
            </a:r>
            <a:endParaRPr sz="113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63022" indent="-215055" defTabSz="64922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3:</a:t>
            </a:r>
            <a:endParaRPr sz="12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65254" indent="-178336" defTabSz="649223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3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John Di Santi: RTS Game AI</a:t>
            </a:r>
            <a:endParaRPr sz="113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65254" indent="-178336" defTabSz="649223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3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Andrew Guenther: Valve's Left 4 Dead AI Director</a:t>
            </a:r>
            <a:endParaRPr sz="113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25425" indent="-225425" defTabSz="649223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Assignments and Labs</a:t>
            </a:r>
            <a:endParaRPr sz="14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63022" indent="-215055" defTabSz="64922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A1: Search Algorithms</a:t>
            </a:r>
            <a:endParaRPr sz="12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65254" indent="-178336" defTabSz="649223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3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deadline Tue, Oct. 23</a:t>
            </a:r>
            <a:endParaRPr sz="113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63022" indent="-215055" defTabSz="64922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4: extensions available until Sun, Oct. 21</a:t>
            </a:r>
            <a:endParaRPr sz="12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63022" indent="-215055" defTabSz="64922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5 available: </a:t>
            </a:r>
            <a:r>
              <a:rPr i="1" sz="12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AI in Real Life</a:t>
            </a:r>
            <a:endParaRPr sz="12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25425" indent="-225425" defTabSz="649223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Quizzes </a:t>
            </a:r>
            <a:endParaRPr sz="14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63022" indent="-215055" defTabSz="64922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make-up question can be submitted now</a:t>
            </a:r>
            <a:endParaRPr sz="12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25425" indent="-225425" defTabSz="649223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4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63022" indent="-215055" defTabSz="64922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I’m working on the rubrics for project assessment</a:t>
            </a:r>
            <a:endParaRPr sz="12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63022" indent="-215055" defTabSz="649223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display space arrangements for mid-quarter project fair on Thu, Oct. 25</a:t>
            </a:r>
          </a:p>
        </p:txBody>
      </p:sp>
      <p:sp>
        <p:nvSpPr>
          <p:cNvPr id="452" name="Shape 452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Local Search and CSP</a:t>
            </a:r>
          </a:p>
        </p:txBody>
      </p:sp>
      <p:sp>
        <p:nvSpPr>
          <p:cNvPr id="455" name="Shape 45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25436" indent="-285750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local search (iterative improvement) is frequently used for constraint satisfaction problems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values are assigned to all variables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modification operators move the configuration towards a solution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5436" indent="-285750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called heuristic repair methods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repair inconsistencies in the current configuration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5436" indent="-285750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strategy: min-conflicts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minimizes the number of conflicts with other variables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solves many problems very quickly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million-queens problem in less than 50 steps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51414" indent="-311727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 be run as </a:t>
            </a:r>
            <a:r>
              <a:rPr i="1"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online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algorithm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 the current state as new initial state</a:t>
            </a:r>
          </a:p>
        </p:txBody>
      </p:sp>
      <p:sp>
        <p:nvSpPr>
          <p:cNvPr id="456" name="Shape 4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Local search for CSPs</a:t>
            </a:r>
          </a:p>
        </p:txBody>
      </p:sp>
      <p:sp>
        <p:nvSpPr>
          <p:cNvPr id="459" name="Shape 459"/>
          <p:cNvSpPr/>
          <p:nvPr>
            <p:ph type="body" idx="1"/>
          </p:nvPr>
        </p:nvSpPr>
        <p:spPr>
          <a:xfrm>
            <a:off x="228600" y="1447800"/>
            <a:ext cx="8851900" cy="4013200"/>
          </a:xfrm>
          <a:prstGeom prst="rect">
            <a:avLst/>
          </a:prstGeom>
        </p:spPr>
        <p:txBody>
          <a:bodyPr/>
          <a:lstStyle/>
          <a:p>
            <a:pPr lvl="0" marL="373380" indent="-373380" defTabSz="896111">
              <a:lnSpc>
                <a:spcPct val="8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Hill-climbing, simulated annealing typically work with "complete" states, i.e., all variables assigned</a:t>
            </a:r>
            <a:endParaRPr sz="23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73380" indent="-373380" defTabSz="896111">
              <a:lnSpc>
                <a:spcPct val="8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To apply to CSPs:</a:t>
            </a:r>
            <a:endParaRPr sz="23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72084" indent="-329819" defTabSz="896111">
              <a:lnSpc>
                <a:spcPct val="8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allow states with unsatisfied constraints</a:t>
            </a:r>
            <a:endParaRPr sz="19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72084" indent="-329819" defTabSz="896111">
              <a:lnSpc>
                <a:spcPct val="8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operators </a:t>
            </a:r>
            <a:r>
              <a:rPr sz="196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reassign</a:t>
            </a: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variable values</a:t>
            </a:r>
            <a:endParaRPr sz="19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73380" indent="-373380" defTabSz="896111">
              <a:lnSpc>
                <a:spcPct val="8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Variable selection: randomly select any conflicted variable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73380" indent="-373380" defTabSz="896111">
              <a:lnSpc>
                <a:spcPct val="8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Value selection by </a:t>
            </a:r>
            <a:r>
              <a:rPr sz="2352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min-conflicts </a:t>
            </a:r>
            <a:r>
              <a:rPr sz="23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heuristic:</a:t>
            </a:r>
            <a:endParaRPr sz="23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72084" indent="-329819" defTabSz="896111">
              <a:lnSpc>
                <a:spcPct val="8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choose value that violates the fewest constraints</a:t>
            </a:r>
            <a:endParaRPr sz="19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72084" indent="-329819" defTabSz="896111">
              <a:lnSpc>
                <a:spcPct val="8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i.e., hill-climb with </a:t>
            </a: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h(n) </a:t>
            </a: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= total number of violated constraints</a:t>
            </a:r>
            <a:b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4-Queens</a:t>
            </a:r>
          </a:p>
        </p:txBody>
      </p:sp>
      <p:sp>
        <p:nvSpPr>
          <p:cNvPr id="462" name="Shape 462"/>
          <p:cNvSpPr/>
          <p:nvPr>
            <p:ph type="body" idx="1"/>
          </p:nvPr>
        </p:nvSpPr>
        <p:spPr>
          <a:xfrm>
            <a:off x="228600" y="1447800"/>
            <a:ext cx="8724900" cy="4813300"/>
          </a:xfrm>
          <a:prstGeom prst="rect">
            <a:avLst/>
          </a:prstGeom>
        </p:spPr>
        <p:txBody>
          <a:bodyPr/>
          <a:lstStyle/>
          <a:p>
            <a:pPr lvl="0" marL="262890" indent="-262890" defTabSz="630936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States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4 queens in 4 columns (4</a:t>
            </a:r>
            <a:r>
              <a:rPr baseline="29101"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4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= 256 states)</a:t>
            </a:r>
            <a:b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6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2890" indent="-262890" defTabSz="630936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Actions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move queen in column</a:t>
            </a:r>
            <a:b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6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2890" indent="-262890" defTabSz="630936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Goal test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no attacks</a:t>
            </a:r>
            <a:b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6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2890" indent="-262890" defTabSz="630936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C366BB"/>
                </a:solidFill>
                <a:uFill>
                  <a:solidFill>
                    <a:srgbClr val="C366BB"/>
                  </a:solidFill>
                </a:uFill>
              </a:rPr>
              <a:t>Evaluation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h(n) 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= number of attacks</a:t>
            </a:r>
            <a:b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6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40982" indent="-240982" defTabSz="630936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endParaRPr sz="151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40982" indent="-240982" defTabSz="630936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endParaRPr sz="151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40982" indent="-240982" defTabSz="630936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endParaRPr sz="151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40982" indent="-240982" defTabSz="630936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endParaRPr sz="151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40982" indent="-240982" defTabSz="630936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endParaRPr sz="151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2890" indent="-262890" defTabSz="630936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Given random initial state, can solve 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-queens in almost constant time for arbitrary 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with high probability (e.g., 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= 10,000,000)</a:t>
            </a:r>
            <a:br>
              <a:rPr sz="16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pic>
        <p:nvPicPr>
          <p:cNvPr id="463" name="4queens-iterativ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300" y="3695700"/>
            <a:ext cx="5791201" cy="176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2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Upcoming AI &amp; HCI Classes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W14: CPE 484 (2 sections)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S14: CPE 481, 580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Summers, Garrett: Game Artificial Intelligence In Bioshock Infinite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Alvin Bokun Feng: Genetic Algorithms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Jordyn Battle: Skullgirls' approach to fighting game AI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Mark Feldman: Object Recognition and HOG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Analyzing Problem Structures</a:t>
            </a:r>
          </a:p>
        </p:txBody>
      </p:sp>
      <p:sp>
        <p:nvSpPr>
          <p:cNvPr id="466" name="Shape 46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problem properties can be derived from the structure of the respective constraint graph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isolated sub-problems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 connections to other parts of the graph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be solved independently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“islands” in map-coloring problems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dividing a problem into independent sub-problems reduces complexity tremendously 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382712" indent="-200025">
              <a:buClr>
                <a:srgbClr val="CE31CC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ideally from exponential to polynomial or even linear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tree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if the constraint graph is a tree, the CSP can be solved in time linear in the number of variables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sometimes solutions can be found by reducing a general graph to a tree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382712" indent="-200025">
              <a:buClr>
                <a:srgbClr val="CE31CC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nodes are removed or collapsed</a:t>
            </a:r>
          </a:p>
        </p:txBody>
      </p:sp>
      <p:sp>
        <p:nvSpPr>
          <p:cNvPr id="467" name="Shape 4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CSP Example: Map Coloring (cont.)</a:t>
            </a:r>
          </a:p>
        </p:txBody>
      </p:sp>
      <p:sp>
        <p:nvSpPr>
          <p:cNvPr id="470" name="Shape 4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99459" indent="-259772">
              <a:buClr>
                <a:srgbClr val="FBFA00"/>
              </a:buClr>
              <a:buFont typeface="Wingdings"/>
              <a:buChar char="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most-constrained-variable heuristic</a:t>
            </a:r>
          </a:p>
        </p:txBody>
      </p:sp>
      <p:sp>
        <p:nvSpPr>
          <p:cNvPr id="471" name="Shape 471"/>
          <p:cNvSpPr/>
          <p:nvPr/>
        </p:nvSpPr>
        <p:spPr>
          <a:xfrm>
            <a:off x="304800" y="2438400"/>
            <a:ext cx="6553200" cy="38100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72" name="Shape 472"/>
          <p:cNvSpPr/>
          <p:nvPr/>
        </p:nvSpPr>
        <p:spPr>
          <a:xfrm>
            <a:off x="4267200" y="3048000"/>
            <a:ext cx="1905000" cy="1524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73" name="Shape 473"/>
          <p:cNvSpPr/>
          <p:nvPr/>
        </p:nvSpPr>
        <p:spPr>
          <a:xfrm>
            <a:off x="3962400" y="4343400"/>
            <a:ext cx="1905000" cy="1524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74" name="Shape 474"/>
          <p:cNvSpPr/>
          <p:nvPr/>
        </p:nvSpPr>
        <p:spPr>
          <a:xfrm>
            <a:off x="1600200" y="2590800"/>
            <a:ext cx="2667001" cy="1524000"/>
          </a:xfrm>
          <a:prstGeom prst="rect">
            <a:avLst/>
          </a:prstGeom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762000" y="2514600"/>
            <a:ext cx="1752600" cy="3505200"/>
          </a:xfrm>
          <a:prstGeom prst="rect">
            <a:avLst/>
          </a:prstGeom>
          <a:solidFill>
            <a:srgbClr val="00F900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76" name="Shape 476"/>
          <p:cNvSpPr/>
          <p:nvPr/>
        </p:nvSpPr>
        <p:spPr>
          <a:xfrm>
            <a:off x="1828800" y="3352800"/>
            <a:ext cx="2895600" cy="1524000"/>
          </a:xfrm>
          <a:prstGeom prst="rect">
            <a:avLst/>
          </a:prstGeom>
          <a:solidFill>
            <a:srgbClr val="FF2734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77" name="Shape 477"/>
          <p:cNvSpPr/>
          <p:nvPr/>
        </p:nvSpPr>
        <p:spPr>
          <a:xfrm>
            <a:off x="2514600" y="3810000"/>
            <a:ext cx="1905000" cy="1828800"/>
          </a:xfrm>
          <a:prstGeom prst="rect">
            <a:avLst/>
          </a:prstGeom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78" name="Shape 478"/>
          <p:cNvSpPr/>
          <p:nvPr/>
        </p:nvSpPr>
        <p:spPr>
          <a:xfrm>
            <a:off x="5791200" y="3048000"/>
            <a:ext cx="23505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G</a:t>
            </a:r>
          </a:p>
        </p:txBody>
      </p:sp>
      <p:sp>
        <p:nvSpPr>
          <p:cNvPr id="479" name="Shape 479"/>
          <p:cNvSpPr/>
          <p:nvPr/>
        </p:nvSpPr>
        <p:spPr>
          <a:xfrm>
            <a:off x="5410200" y="4343400"/>
            <a:ext cx="2053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F</a:t>
            </a:r>
          </a:p>
        </p:txBody>
      </p:sp>
      <p:grpSp>
        <p:nvGrpSpPr>
          <p:cNvPr id="482" name="Group 482"/>
          <p:cNvGrpSpPr/>
          <p:nvPr/>
        </p:nvGrpSpPr>
        <p:grpSpPr>
          <a:xfrm>
            <a:off x="2971800" y="4495800"/>
            <a:ext cx="1981200" cy="1371600"/>
            <a:chOff x="0" y="0"/>
            <a:chExt cx="1981200" cy="1371600"/>
          </a:xfrm>
        </p:grpSpPr>
        <p:sp>
          <p:nvSpPr>
            <p:cNvPr id="480" name="Shape 480"/>
            <p:cNvSpPr/>
            <p:nvPr/>
          </p:nvSpPr>
          <p:spPr>
            <a:xfrm>
              <a:off x="0" y="0"/>
              <a:ext cx="1981200" cy="1371600"/>
            </a:xfrm>
            <a:prstGeom prst="rect">
              <a:avLst/>
            </a:pr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81" name="Shape 481"/>
            <p:cNvSpPr/>
            <p:nvPr/>
          </p:nvSpPr>
          <p:spPr>
            <a:xfrm>
              <a:off x="0" y="0"/>
              <a:ext cx="215901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E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2514600" y="3810000"/>
            <a:ext cx="23703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D</a:t>
            </a:r>
          </a:p>
        </p:txBody>
      </p:sp>
      <p:sp>
        <p:nvSpPr>
          <p:cNvPr id="484" name="Shape 484"/>
          <p:cNvSpPr/>
          <p:nvPr/>
        </p:nvSpPr>
        <p:spPr>
          <a:xfrm>
            <a:off x="2514600" y="2590800"/>
            <a:ext cx="22641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C</a:t>
            </a:r>
          </a:p>
        </p:txBody>
      </p:sp>
      <p:sp>
        <p:nvSpPr>
          <p:cNvPr id="485" name="Shape 485"/>
          <p:cNvSpPr/>
          <p:nvPr/>
        </p:nvSpPr>
        <p:spPr>
          <a:xfrm>
            <a:off x="1828800" y="3352800"/>
            <a:ext cx="23276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B</a:t>
            </a:r>
          </a:p>
        </p:txBody>
      </p:sp>
      <p:sp>
        <p:nvSpPr>
          <p:cNvPr id="486" name="Shape 486"/>
          <p:cNvSpPr/>
          <p:nvPr/>
        </p:nvSpPr>
        <p:spPr>
          <a:xfrm>
            <a:off x="762000" y="2590800"/>
            <a:ext cx="21788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</a:t>
            </a:r>
          </a:p>
        </p:txBody>
      </p:sp>
      <p:sp>
        <p:nvSpPr>
          <p:cNvPr id="487" name="Shape 487"/>
          <p:cNvSpPr/>
          <p:nvPr/>
        </p:nvSpPr>
        <p:spPr>
          <a:xfrm rot="5400000">
            <a:off x="5308612" y="3259931"/>
            <a:ext cx="22857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just">
            <a:spAutoFit/>
          </a:bodyPr>
          <a:lstStyle>
            <a:lvl1pPr algn="ctr">
              <a:defRPr sz="1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?</a:t>
            </a:r>
            <a:endParaRPr>
              <a:uFill>
                <a:solidFill/>
              </a:uFill>
            </a:endParaRPr>
          </a:p>
        </p:txBody>
      </p:sp>
      <p:sp>
        <p:nvSpPr>
          <p:cNvPr id="488" name="Shape 488"/>
          <p:cNvSpPr/>
          <p:nvPr/>
        </p:nvSpPr>
        <p:spPr>
          <a:xfrm rot="5400000">
            <a:off x="5308612" y="4860131"/>
            <a:ext cx="22857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just">
            <a:spAutoFit/>
          </a:bodyPr>
          <a:lstStyle>
            <a:lvl1pPr algn="ctr">
              <a:defRPr sz="1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?</a:t>
            </a:r>
            <a:endParaRPr>
              <a:uFill>
                <a:solidFill/>
              </a:uFill>
            </a:endParaRPr>
          </a:p>
        </p:txBody>
      </p:sp>
      <p:sp>
        <p:nvSpPr>
          <p:cNvPr id="489" name="Shape 489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with Min-Conflicts</a:t>
            </a:r>
          </a:p>
        </p:txBody>
      </p:sp>
      <p:sp>
        <p:nvSpPr>
          <p:cNvPr id="492" name="Shape 49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one queen in each column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usually several conflicts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calculate the number of conflicts for each possible position of a selected queen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move the queen to the position with the least conflicts</a:t>
            </a:r>
          </a:p>
        </p:txBody>
      </p:sp>
      <p:sp>
        <p:nvSpPr>
          <p:cNvPr id="493" name="Shape 4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Example 1</a:t>
            </a:r>
          </a:p>
        </p:txBody>
      </p:sp>
      <p:sp>
        <p:nvSpPr>
          <p:cNvPr id="496" name="Shape 49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7" name="Shape 497"/>
          <p:cNvSpPr/>
          <p:nvPr/>
        </p:nvSpPr>
        <p:spPr>
          <a:xfrm>
            <a:off x="457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98" name="Shape 498"/>
          <p:cNvSpPr/>
          <p:nvPr/>
        </p:nvSpPr>
        <p:spPr>
          <a:xfrm>
            <a:off x="838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99" name="Shape 499"/>
          <p:cNvSpPr/>
          <p:nvPr/>
        </p:nvSpPr>
        <p:spPr>
          <a:xfrm>
            <a:off x="1219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00" name="Shape 500"/>
          <p:cNvSpPr/>
          <p:nvPr/>
        </p:nvSpPr>
        <p:spPr>
          <a:xfrm>
            <a:off x="1600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2362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02" name="Shape 502"/>
          <p:cNvSpPr/>
          <p:nvPr/>
        </p:nvSpPr>
        <p:spPr>
          <a:xfrm>
            <a:off x="2743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505" name="Group 505"/>
          <p:cNvGrpSpPr/>
          <p:nvPr/>
        </p:nvGrpSpPr>
        <p:grpSpPr>
          <a:xfrm>
            <a:off x="3124200" y="1752600"/>
            <a:ext cx="381000" cy="381000"/>
            <a:chOff x="0" y="0"/>
            <a:chExt cx="381000" cy="381000"/>
          </a:xfrm>
        </p:grpSpPr>
        <p:sp>
          <p:nvSpPr>
            <p:cNvPr id="503" name="Shape 50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508" name="Group 508"/>
          <p:cNvGrpSpPr/>
          <p:nvPr/>
        </p:nvGrpSpPr>
        <p:grpSpPr>
          <a:xfrm flipH="1">
            <a:off x="3124200" y="2133600"/>
            <a:ext cx="381000" cy="381000"/>
            <a:chOff x="0" y="0"/>
            <a:chExt cx="381000" cy="381000"/>
          </a:xfrm>
        </p:grpSpPr>
        <p:sp>
          <p:nvSpPr>
            <p:cNvPr id="506" name="Shape 506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07" name="Shape 507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509" name="Shape 509"/>
          <p:cNvSpPr/>
          <p:nvPr/>
        </p:nvSpPr>
        <p:spPr>
          <a:xfrm flipH="1">
            <a:off x="2743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10" name="Shape 510"/>
          <p:cNvSpPr/>
          <p:nvPr/>
        </p:nvSpPr>
        <p:spPr>
          <a:xfrm flipH="1">
            <a:off x="2362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11" name="Shape 511"/>
          <p:cNvSpPr/>
          <p:nvPr/>
        </p:nvSpPr>
        <p:spPr>
          <a:xfrm flipH="1">
            <a:off x="1600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12" name="Shape 512"/>
          <p:cNvSpPr/>
          <p:nvPr/>
        </p:nvSpPr>
        <p:spPr>
          <a:xfrm flipH="1">
            <a:off x="1219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13" name="Shape 513"/>
          <p:cNvSpPr/>
          <p:nvPr/>
        </p:nvSpPr>
        <p:spPr>
          <a:xfrm flipH="1">
            <a:off x="838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14" name="Shape 514"/>
          <p:cNvSpPr/>
          <p:nvPr/>
        </p:nvSpPr>
        <p:spPr>
          <a:xfrm flipH="1">
            <a:off x="457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15" name="Shape 515"/>
          <p:cNvSpPr/>
          <p:nvPr/>
        </p:nvSpPr>
        <p:spPr>
          <a:xfrm>
            <a:off x="457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16" name="Shape 516"/>
          <p:cNvSpPr/>
          <p:nvPr/>
        </p:nvSpPr>
        <p:spPr>
          <a:xfrm>
            <a:off x="838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17" name="Shape 517"/>
          <p:cNvSpPr/>
          <p:nvPr/>
        </p:nvSpPr>
        <p:spPr>
          <a:xfrm>
            <a:off x="1219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18" name="Shape 518"/>
          <p:cNvSpPr/>
          <p:nvPr/>
        </p:nvSpPr>
        <p:spPr>
          <a:xfrm>
            <a:off x="1600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2362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2743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523" name="Group 523"/>
          <p:cNvGrpSpPr/>
          <p:nvPr/>
        </p:nvGrpSpPr>
        <p:grpSpPr>
          <a:xfrm>
            <a:off x="3124200" y="2514600"/>
            <a:ext cx="381000" cy="381000"/>
            <a:chOff x="0" y="0"/>
            <a:chExt cx="381000" cy="381000"/>
          </a:xfrm>
        </p:grpSpPr>
        <p:sp>
          <p:nvSpPr>
            <p:cNvPr id="521" name="Shape 52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22" name="Shape 522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526" name="Group 526"/>
          <p:cNvGrpSpPr/>
          <p:nvPr/>
        </p:nvGrpSpPr>
        <p:grpSpPr>
          <a:xfrm flipH="1">
            <a:off x="3124200" y="2895600"/>
            <a:ext cx="381000" cy="381000"/>
            <a:chOff x="0" y="0"/>
            <a:chExt cx="381000" cy="381000"/>
          </a:xfrm>
        </p:grpSpPr>
        <p:sp>
          <p:nvSpPr>
            <p:cNvPr id="524" name="Shape 52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25" name="Shape 52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27" name="Shape 527"/>
          <p:cNvSpPr/>
          <p:nvPr/>
        </p:nvSpPr>
        <p:spPr>
          <a:xfrm flipH="1">
            <a:off x="2743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28" name="Shape 528"/>
          <p:cNvSpPr/>
          <p:nvPr/>
        </p:nvSpPr>
        <p:spPr>
          <a:xfrm flipH="1">
            <a:off x="2362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29" name="Shape 529"/>
          <p:cNvSpPr/>
          <p:nvPr/>
        </p:nvSpPr>
        <p:spPr>
          <a:xfrm flipH="1">
            <a:off x="1600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30" name="Shape 530"/>
          <p:cNvSpPr/>
          <p:nvPr/>
        </p:nvSpPr>
        <p:spPr>
          <a:xfrm flipH="1">
            <a:off x="1219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31" name="Shape 531"/>
          <p:cNvSpPr/>
          <p:nvPr/>
        </p:nvSpPr>
        <p:spPr>
          <a:xfrm flipH="1">
            <a:off x="838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32" name="Shape 532"/>
          <p:cNvSpPr/>
          <p:nvPr/>
        </p:nvSpPr>
        <p:spPr>
          <a:xfrm flipH="1">
            <a:off x="457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33" name="Shape 533"/>
          <p:cNvSpPr/>
          <p:nvPr/>
        </p:nvSpPr>
        <p:spPr>
          <a:xfrm>
            <a:off x="457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838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1219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1600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2362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38" name="Shape 538"/>
          <p:cNvSpPr/>
          <p:nvPr/>
        </p:nvSpPr>
        <p:spPr>
          <a:xfrm>
            <a:off x="2743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541" name="Group 541"/>
          <p:cNvGrpSpPr/>
          <p:nvPr/>
        </p:nvGrpSpPr>
        <p:grpSpPr>
          <a:xfrm>
            <a:off x="3124200" y="3276600"/>
            <a:ext cx="381000" cy="381000"/>
            <a:chOff x="0" y="0"/>
            <a:chExt cx="381000" cy="381000"/>
          </a:xfrm>
        </p:grpSpPr>
        <p:sp>
          <p:nvSpPr>
            <p:cNvPr id="539" name="Shape 53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544" name="Group 544"/>
          <p:cNvGrpSpPr/>
          <p:nvPr/>
        </p:nvGrpSpPr>
        <p:grpSpPr>
          <a:xfrm flipH="1">
            <a:off x="3124200" y="3657600"/>
            <a:ext cx="381000" cy="381000"/>
            <a:chOff x="0" y="0"/>
            <a:chExt cx="381000" cy="381000"/>
          </a:xfrm>
        </p:grpSpPr>
        <p:sp>
          <p:nvSpPr>
            <p:cNvPr id="542" name="Shape 542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43" name="Shape 543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545" name="Shape 545"/>
          <p:cNvSpPr/>
          <p:nvPr/>
        </p:nvSpPr>
        <p:spPr>
          <a:xfrm flipH="1">
            <a:off x="2743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46" name="Shape 546"/>
          <p:cNvSpPr/>
          <p:nvPr/>
        </p:nvSpPr>
        <p:spPr>
          <a:xfrm flipH="1">
            <a:off x="2362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47" name="Shape 547"/>
          <p:cNvSpPr/>
          <p:nvPr/>
        </p:nvSpPr>
        <p:spPr>
          <a:xfrm flipH="1">
            <a:off x="1600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48" name="Shape 548"/>
          <p:cNvSpPr/>
          <p:nvPr/>
        </p:nvSpPr>
        <p:spPr>
          <a:xfrm flipH="1">
            <a:off x="1219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49" name="Shape 549"/>
          <p:cNvSpPr/>
          <p:nvPr/>
        </p:nvSpPr>
        <p:spPr>
          <a:xfrm flipH="1">
            <a:off x="838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50" name="Shape 550"/>
          <p:cNvSpPr/>
          <p:nvPr/>
        </p:nvSpPr>
        <p:spPr>
          <a:xfrm flipH="1">
            <a:off x="457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51" name="Shape 551"/>
          <p:cNvSpPr/>
          <p:nvPr/>
        </p:nvSpPr>
        <p:spPr>
          <a:xfrm>
            <a:off x="457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52" name="Shape 552"/>
          <p:cNvSpPr/>
          <p:nvPr/>
        </p:nvSpPr>
        <p:spPr>
          <a:xfrm>
            <a:off x="838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1219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54" name="Shape 554"/>
          <p:cNvSpPr/>
          <p:nvPr/>
        </p:nvSpPr>
        <p:spPr>
          <a:xfrm>
            <a:off x="1600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55" name="Shape 555"/>
          <p:cNvSpPr/>
          <p:nvPr/>
        </p:nvSpPr>
        <p:spPr>
          <a:xfrm>
            <a:off x="2362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56" name="Shape 556"/>
          <p:cNvSpPr/>
          <p:nvPr/>
        </p:nvSpPr>
        <p:spPr>
          <a:xfrm>
            <a:off x="2743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559" name="Group 559"/>
          <p:cNvGrpSpPr/>
          <p:nvPr/>
        </p:nvGrpSpPr>
        <p:grpSpPr>
          <a:xfrm>
            <a:off x="3124200" y="4038600"/>
            <a:ext cx="381000" cy="381000"/>
            <a:chOff x="0" y="0"/>
            <a:chExt cx="381000" cy="381000"/>
          </a:xfrm>
        </p:grpSpPr>
        <p:sp>
          <p:nvSpPr>
            <p:cNvPr id="557" name="Shape 55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58" name="Shape 558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560" name="Shape 560"/>
          <p:cNvSpPr/>
          <p:nvPr/>
        </p:nvSpPr>
        <p:spPr>
          <a:xfrm flipH="1">
            <a:off x="3124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61" name="Shape 561"/>
          <p:cNvSpPr/>
          <p:nvPr/>
        </p:nvSpPr>
        <p:spPr>
          <a:xfrm flipH="1">
            <a:off x="2743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62" name="Shape 562"/>
          <p:cNvSpPr/>
          <p:nvPr/>
        </p:nvSpPr>
        <p:spPr>
          <a:xfrm flipH="1">
            <a:off x="2362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63" name="Shape 563"/>
          <p:cNvSpPr/>
          <p:nvPr/>
        </p:nvSpPr>
        <p:spPr>
          <a:xfrm flipH="1">
            <a:off x="1600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64" name="Shape 564"/>
          <p:cNvSpPr/>
          <p:nvPr/>
        </p:nvSpPr>
        <p:spPr>
          <a:xfrm flipH="1">
            <a:off x="1219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65" name="Shape 565"/>
          <p:cNvSpPr/>
          <p:nvPr/>
        </p:nvSpPr>
        <p:spPr>
          <a:xfrm flipH="1">
            <a:off x="838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66" name="Shape 566"/>
          <p:cNvSpPr/>
          <p:nvPr/>
        </p:nvSpPr>
        <p:spPr>
          <a:xfrm flipH="1">
            <a:off x="457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67" name="Shape 567"/>
          <p:cNvSpPr/>
          <p:nvPr/>
        </p:nvSpPr>
        <p:spPr>
          <a:xfrm>
            <a:off x="27432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570" name="Group 570"/>
          <p:cNvGrpSpPr/>
          <p:nvPr/>
        </p:nvGrpSpPr>
        <p:grpSpPr>
          <a:xfrm>
            <a:off x="3124200" y="4419600"/>
            <a:ext cx="381000" cy="381000"/>
            <a:chOff x="0" y="0"/>
            <a:chExt cx="381000" cy="381000"/>
          </a:xfrm>
        </p:grpSpPr>
        <p:sp>
          <p:nvSpPr>
            <p:cNvPr id="568" name="Shape 568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69" name="Shape 569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71" name="Shape 571"/>
          <p:cNvSpPr/>
          <p:nvPr/>
        </p:nvSpPr>
        <p:spPr>
          <a:xfrm>
            <a:off x="2362200" y="2895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16002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73" name="Shape 573"/>
          <p:cNvSpPr/>
          <p:nvPr/>
        </p:nvSpPr>
        <p:spPr>
          <a:xfrm>
            <a:off x="8382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74" name="Shape 574"/>
          <p:cNvSpPr/>
          <p:nvPr/>
        </p:nvSpPr>
        <p:spPr>
          <a:xfrm>
            <a:off x="1219200" y="3276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75" name="Shape 575"/>
          <p:cNvSpPr/>
          <p:nvPr/>
        </p:nvSpPr>
        <p:spPr>
          <a:xfrm>
            <a:off x="4572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76" name="Shape 576"/>
          <p:cNvSpPr/>
          <p:nvPr/>
        </p:nvSpPr>
        <p:spPr>
          <a:xfrm>
            <a:off x="1981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77" name="Shape 577"/>
          <p:cNvSpPr/>
          <p:nvPr/>
        </p:nvSpPr>
        <p:spPr>
          <a:xfrm flipH="1">
            <a:off x="1981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1981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79" name="Shape 579"/>
          <p:cNvSpPr/>
          <p:nvPr/>
        </p:nvSpPr>
        <p:spPr>
          <a:xfrm flipH="1">
            <a:off x="1981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1981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81" name="Shape 581"/>
          <p:cNvSpPr/>
          <p:nvPr/>
        </p:nvSpPr>
        <p:spPr>
          <a:xfrm flipH="1">
            <a:off x="1981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1981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83" name="Shape 583"/>
          <p:cNvSpPr/>
          <p:nvPr/>
        </p:nvSpPr>
        <p:spPr>
          <a:xfrm flipH="1">
            <a:off x="1981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19812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3124200" y="4419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86" name="Shape 586"/>
          <p:cNvSpPr/>
          <p:nvPr/>
        </p:nvSpPr>
        <p:spPr>
          <a:xfrm>
            <a:off x="5410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87" name="Shape 587"/>
          <p:cNvSpPr/>
          <p:nvPr/>
        </p:nvSpPr>
        <p:spPr>
          <a:xfrm>
            <a:off x="5791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88" name="Shape 588"/>
          <p:cNvSpPr/>
          <p:nvPr/>
        </p:nvSpPr>
        <p:spPr>
          <a:xfrm>
            <a:off x="6172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89" name="Shape 589"/>
          <p:cNvSpPr/>
          <p:nvPr/>
        </p:nvSpPr>
        <p:spPr>
          <a:xfrm>
            <a:off x="6553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592" name="Group 592"/>
          <p:cNvGrpSpPr/>
          <p:nvPr/>
        </p:nvGrpSpPr>
        <p:grpSpPr>
          <a:xfrm>
            <a:off x="7315200" y="1752600"/>
            <a:ext cx="381000" cy="381000"/>
            <a:chOff x="0" y="0"/>
            <a:chExt cx="381000" cy="381000"/>
          </a:xfrm>
        </p:grpSpPr>
        <p:sp>
          <p:nvSpPr>
            <p:cNvPr id="590" name="Shape 59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91" name="Shape 591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593" name="Shape 593"/>
          <p:cNvSpPr/>
          <p:nvPr/>
        </p:nvSpPr>
        <p:spPr>
          <a:xfrm>
            <a:off x="7696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94" name="Shape 594"/>
          <p:cNvSpPr/>
          <p:nvPr/>
        </p:nvSpPr>
        <p:spPr>
          <a:xfrm>
            <a:off x="8077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95" name="Shape 595"/>
          <p:cNvSpPr/>
          <p:nvPr/>
        </p:nvSpPr>
        <p:spPr>
          <a:xfrm flipH="1">
            <a:off x="8077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96" name="Shape 596"/>
          <p:cNvSpPr/>
          <p:nvPr/>
        </p:nvSpPr>
        <p:spPr>
          <a:xfrm flipH="1">
            <a:off x="7696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599" name="Group 599"/>
          <p:cNvGrpSpPr/>
          <p:nvPr/>
        </p:nvGrpSpPr>
        <p:grpSpPr>
          <a:xfrm flipH="1">
            <a:off x="7315200" y="2133600"/>
            <a:ext cx="381000" cy="381000"/>
            <a:chOff x="0" y="0"/>
            <a:chExt cx="381000" cy="381000"/>
          </a:xfrm>
        </p:grpSpPr>
        <p:sp>
          <p:nvSpPr>
            <p:cNvPr id="597" name="Shape 59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98" name="Shape 598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600" name="Shape 600"/>
          <p:cNvSpPr/>
          <p:nvPr/>
        </p:nvSpPr>
        <p:spPr>
          <a:xfrm flipH="1">
            <a:off x="6553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01" name="Shape 601"/>
          <p:cNvSpPr/>
          <p:nvPr/>
        </p:nvSpPr>
        <p:spPr>
          <a:xfrm flipH="1">
            <a:off x="6172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02" name="Shape 602"/>
          <p:cNvSpPr/>
          <p:nvPr/>
        </p:nvSpPr>
        <p:spPr>
          <a:xfrm flipH="1">
            <a:off x="5791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03" name="Shape 603"/>
          <p:cNvSpPr/>
          <p:nvPr/>
        </p:nvSpPr>
        <p:spPr>
          <a:xfrm flipH="1">
            <a:off x="5410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04" name="Shape 604"/>
          <p:cNvSpPr/>
          <p:nvPr/>
        </p:nvSpPr>
        <p:spPr>
          <a:xfrm>
            <a:off x="5410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05" name="Shape 605"/>
          <p:cNvSpPr/>
          <p:nvPr/>
        </p:nvSpPr>
        <p:spPr>
          <a:xfrm>
            <a:off x="5791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06" name="Shape 606"/>
          <p:cNvSpPr/>
          <p:nvPr/>
        </p:nvSpPr>
        <p:spPr>
          <a:xfrm>
            <a:off x="6172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07" name="Shape 607"/>
          <p:cNvSpPr/>
          <p:nvPr/>
        </p:nvSpPr>
        <p:spPr>
          <a:xfrm>
            <a:off x="6553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610" name="Group 610"/>
          <p:cNvGrpSpPr/>
          <p:nvPr/>
        </p:nvGrpSpPr>
        <p:grpSpPr>
          <a:xfrm>
            <a:off x="7315200" y="2514600"/>
            <a:ext cx="381000" cy="381000"/>
            <a:chOff x="0" y="0"/>
            <a:chExt cx="381000" cy="381000"/>
          </a:xfrm>
        </p:grpSpPr>
        <p:sp>
          <p:nvSpPr>
            <p:cNvPr id="608" name="Shape 60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09" name="Shape 609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611" name="Shape 611"/>
          <p:cNvSpPr/>
          <p:nvPr/>
        </p:nvSpPr>
        <p:spPr>
          <a:xfrm>
            <a:off x="7696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12" name="Shape 612"/>
          <p:cNvSpPr/>
          <p:nvPr/>
        </p:nvSpPr>
        <p:spPr>
          <a:xfrm>
            <a:off x="8077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13" name="Shape 613"/>
          <p:cNvSpPr/>
          <p:nvPr/>
        </p:nvSpPr>
        <p:spPr>
          <a:xfrm flipH="1">
            <a:off x="8077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14" name="Shape 614"/>
          <p:cNvSpPr/>
          <p:nvPr/>
        </p:nvSpPr>
        <p:spPr>
          <a:xfrm flipH="1">
            <a:off x="7696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15" name="Shape 615"/>
          <p:cNvSpPr/>
          <p:nvPr/>
        </p:nvSpPr>
        <p:spPr>
          <a:xfrm flipH="1">
            <a:off x="7315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16" name="Shape 616"/>
          <p:cNvSpPr/>
          <p:nvPr/>
        </p:nvSpPr>
        <p:spPr>
          <a:xfrm flipH="1">
            <a:off x="6553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17" name="Shape 617"/>
          <p:cNvSpPr/>
          <p:nvPr/>
        </p:nvSpPr>
        <p:spPr>
          <a:xfrm flipH="1">
            <a:off x="6172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18" name="Shape 618"/>
          <p:cNvSpPr/>
          <p:nvPr/>
        </p:nvSpPr>
        <p:spPr>
          <a:xfrm flipH="1">
            <a:off x="5791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19" name="Shape 619"/>
          <p:cNvSpPr/>
          <p:nvPr/>
        </p:nvSpPr>
        <p:spPr>
          <a:xfrm flipH="1">
            <a:off x="5410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20" name="Shape 620"/>
          <p:cNvSpPr/>
          <p:nvPr/>
        </p:nvSpPr>
        <p:spPr>
          <a:xfrm>
            <a:off x="5410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21" name="Shape 621"/>
          <p:cNvSpPr/>
          <p:nvPr/>
        </p:nvSpPr>
        <p:spPr>
          <a:xfrm>
            <a:off x="5791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22" name="Shape 622"/>
          <p:cNvSpPr/>
          <p:nvPr/>
        </p:nvSpPr>
        <p:spPr>
          <a:xfrm>
            <a:off x="6172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6553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626" name="Group 626"/>
          <p:cNvGrpSpPr/>
          <p:nvPr/>
        </p:nvGrpSpPr>
        <p:grpSpPr>
          <a:xfrm>
            <a:off x="7315200" y="3276600"/>
            <a:ext cx="381000" cy="381000"/>
            <a:chOff x="0" y="0"/>
            <a:chExt cx="381000" cy="381000"/>
          </a:xfrm>
        </p:grpSpPr>
        <p:sp>
          <p:nvSpPr>
            <p:cNvPr id="624" name="Shape 62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25" name="Shape 625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627" name="Shape 627"/>
          <p:cNvSpPr/>
          <p:nvPr/>
        </p:nvSpPr>
        <p:spPr>
          <a:xfrm>
            <a:off x="7696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28" name="Shape 628"/>
          <p:cNvSpPr/>
          <p:nvPr/>
        </p:nvSpPr>
        <p:spPr>
          <a:xfrm>
            <a:off x="8077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29" name="Shape 629"/>
          <p:cNvSpPr/>
          <p:nvPr/>
        </p:nvSpPr>
        <p:spPr>
          <a:xfrm flipH="1">
            <a:off x="8077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30" name="Shape 630"/>
          <p:cNvSpPr/>
          <p:nvPr/>
        </p:nvSpPr>
        <p:spPr>
          <a:xfrm flipH="1">
            <a:off x="7696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633" name="Group 633"/>
          <p:cNvGrpSpPr/>
          <p:nvPr/>
        </p:nvGrpSpPr>
        <p:grpSpPr>
          <a:xfrm flipH="1">
            <a:off x="7315200" y="3657600"/>
            <a:ext cx="381000" cy="381000"/>
            <a:chOff x="0" y="0"/>
            <a:chExt cx="381000" cy="381000"/>
          </a:xfrm>
        </p:grpSpPr>
        <p:sp>
          <p:nvSpPr>
            <p:cNvPr id="631" name="Shape 63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32" name="Shape 632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634" name="Shape 634"/>
          <p:cNvSpPr/>
          <p:nvPr/>
        </p:nvSpPr>
        <p:spPr>
          <a:xfrm flipH="1">
            <a:off x="6553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35" name="Shape 635"/>
          <p:cNvSpPr/>
          <p:nvPr/>
        </p:nvSpPr>
        <p:spPr>
          <a:xfrm flipH="1">
            <a:off x="6172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36" name="Shape 636"/>
          <p:cNvSpPr/>
          <p:nvPr/>
        </p:nvSpPr>
        <p:spPr>
          <a:xfrm flipH="1">
            <a:off x="5791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37" name="Shape 637"/>
          <p:cNvSpPr/>
          <p:nvPr/>
        </p:nvSpPr>
        <p:spPr>
          <a:xfrm flipH="1">
            <a:off x="5410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38" name="Shape 638"/>
          <p:cNvSpPr/>
          <p:nvPr/>
        </p:nvSpPr>
        <p:spPr>
          <a:xfrm>
            <a:off x="5410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39" name="Shape 639"/>
          <p:cNvSpPr/>
          <p:nvPr/>
        </p:nvSpPr>
        <p:spPr>
          <a:xfrm>
            <a:off x="5791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40" name="Shape 640"/>
          <p:cNvSpPr/>
          <p:nvPr/>
        </p:nvSpPr>
        <p:spPr>
          <a:xfrm>
            <a:off x="6172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41" name="Shape 641"/>
          <p:cNvSpPr/>
          <p:nvPr/>
        </p:nvSpPr>
        <p:spPr>
          <a:xfrm>
            <a:off x="6553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644" name="Group 644"/>
          <p:cNvGrpSpPr/>
          <p:nvPr/>
        </p:nvGrpSpPr>
        <p:grpSpPr>
          <a:xfrm>
            <a:off x="7315200" y="4038600"/>
            <a:ext cx="381000" cy="381000"/>
            <a:chOff x="0" y="0"/>
            <a:chExt cx="381000" cy="381000"/>
          </a:xfrm>
        </p:grpSpPr>
        <p:sp>
          <p:nvSpPr>
            <p:cNvPr id="642" name="Shape 642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43" name="Shape 643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645" name="Shape 645"/>
          <p:cNvSpPr/>
          <p:nvPr/>
        </p:nvSpPr>
        <p:spPr>
          <a:xfrm>
            <a:off x="7696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46" name="Shape 646"/>
          <p:cNvSpPr/>
          <p:nvPr/>
        </p:nvSpPr>
        <p:spPr>
          <a:xfrm>
            <a:off x="8077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47" name="Shape 647"/>
          <p:cNvSpPr/>
          <p:nvPr/>
        </p:nvSpPr>
        <p:spPr>
          <a:xfrm flipH="1">
            <a:off x="8077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48" name="Shape 648"/>
          <p:cNvSpPr/>
          <p:nvPr/>
        </p:nvSpPr>
        <p:spPr>
          <a:xfrm flipH="1">
            <a:off x="7696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651" name="Group 651"/>
          <p:cNvGrpSpPr/>
          <p:nvPr/>
        </p:nvGrpSpPr>
        <p:grpSpPr>
          <a:xfrm flipH="1">
            <a:off x="7315200" y="4419600"/>
            <a:ext cx="381000" cy="381000"/>
            <a:chOff x="0" y="0"/>
            <a:chExt cx="381000" cy="381000"/>
          </a:xfrm>
        </p:grpSpPr>
        <p:sp>
          <p:nvSpPr>
            <p:cNvPr id="649" name="Shape 64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50" name="Shape 650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652" name="Shape 652"/>
          <p:cNvSpPr/>
          <p:nvPr/>
        </p:nvSpPr>
        <p:spPr>
          <a:xfrm flipH="1">
            <a:off x="6553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53" name="Shape 653"/>
          <p:cNvSpPr/>
          <p:nvPr/>
        </p:nvSpPr>
        <p:spPr>
          <a:xfrm flipH="1">
            <a:off x="6172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54" name="Shape 654"/>
          <p:cNvSpPr/>
          <p:nvPr/>
        </p:nvSpPr>
        <p:spPr>
          <a:xfrm flipH="1">
            <a:off x="5791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55" name="Shape 655"/>
          <p:cNvSpPr/>
          <p:nvPr/>
        </p:nvSpPr>
        <p:spPr>
          <a:xfrm flipH="1">
            <a:off x="5410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56" name="Shape 656"/>
          <p:cNvSpPr/>
          <p:nvPr/>
        </p:nvSpPr>
        <p:spPr>
          <a:xfrm>
            <a:off x="76962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57" name="Shape 657"/>
          <p:cNvSpPr/>
          <p:nvPr/>
        </p:nvSpPr>
        <p:spPr>
          <a:xfrm>
            <a:off x="8077200" y="2895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660" name="Group 660"/>
          <p:cNvGrpSpPr/>
          <p:nvPr/>
        </p:nvGrpSpPr>
        <p:grpSpPr>
          <a:xfrm>
            <a:off x="7315200" y="2895600"/>
            <a:ext cx="381000" cy="381000"/>
            <a:chOff x="0" y="0"/>
            <a:chExt cx="381000" cy="381000"/>
          </a:xfrm>
        </p:grpSpPr>
        <p:sp>
          <p:nvSpPr>
            <p:cNvPr id="658" name="Shape 658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59" name="Shape 659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661" name="Shape 661"/>
          <p:cNvSpPr/>
          <p:nvPr/>
        </p:nvSpPr>
        <p:spPr>
          <a:xfrm>
            <a:off x="65532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57912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63" name="Shape 663"/>
          <p:cNvSpPr/>
          <p:nvPr/>
        </p:nvSpPr>
        <p:spPr>
          <a:xfrm>
            <a:off x="6172200" y="3276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64" name="Shape 664"/>
          <p:cNvSpPr/>
          <p:nvPr/>
        </p:nvSpPr>
        <p:spPr>
          <a:xfrm>
            <a:off x="54102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65" name="Shape 665"/>
          <p:cNvSpPr/>
          <p:nvPr/>
        </p:nvSpPr>
        <p:spPr>
          <a:xfrm>
            <a:off x="6934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66" name="Shape 666"/>
          <p:cNvSpPr/>
          <p:nvPr/>
        </p:nvSpPr>
        <p:spPr>
          <a:xfrm flipH="1">
            <a:off x="6934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6934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68" name="Shape 668"/>
          <p:cNvSpPr/>
          <p:nvPr/>
        </p:nvSpPr>
        <p:spPr>
          <a:xfrm flipH="1">
            <a:off x="6934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69" name="Shape 669"/>
          <p:cNvSpPr/>
          <p:nvPr/>
        </p:nvSpPr>
        <p:spPr>
          <a:xfrm>
            <a:off x="6934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70" name="Shape 670"/>
          <p:cNvSpPr/>
          <p:nvPr/>
        </p:nvSpPr>
        <p:spPr>
          <a:xfrm flipH="1">
            <a:off x="6934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71" name="Shape 671"/>
          <p:cNvSpPr/>
          <p:nvPr/>
        </p:nvSpPr>
        <p:spPr>
          <a:xfrm>
            <a:off x="6934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72" name="Shape 672"/>
          <p:cNvSpPr/>
          <p:nvPr/>
        </p:nvSpPr>
        <p:spPr>
          <a:xfrm flipH="1">
            <a:off x="6934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73" name="Shape 673"/>
          <p:cNvSpPr/>
          <p:nvPr/>
        </p:nvSpPr>
        <p:spPr>
          <a:xfrm>
            <a:off x="69342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74" name="Shape 674"/>
          <p:cNvSpPr/>
          <p:nvPr/>
        </p:nvSpPr>
        <p:spPr>
          <a:xfrm>
            <a:off x="8077200" y="4419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75" name="Shape 675"/>
          <p:cNvSpPr/>
          <p:nvPr/>
        </p:nvSpPr>
        <p:spPr>
          <a:xfrm>
            <a:off x="7315200" y="2895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76" name="Shape 6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Example 1</a:t>
            </a:r>
          </a:p>
        </p:txBody>
      </p:sp>
      <p:sp>
        <p:nvSpPr>
          <p:cNvPr id="679" name="Shape 67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80" name="Shape 680"/>
          <p:cNvSpPr/>
          <p:nvPr/>
        </p:nvSpPr>
        <p:spPr>
          <a:xfrm>
            <a:off x="457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81" name="Shape 681"/>
          <p:cNvSpPr/>
          <p:nvPr/>
        </p:nvSpPr>
        <p:spPr>
          <a:xfrm>
            <a:off x="838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684" name="Group 684"/>
          <p:cNvGrpSpPr/>
          <p:nvPr/>
        </p:nvGrpSpPr>
        <p:grpSpPr>
          <a:xfrm>
            <a:off x="1219200" y="1752600"/>
            <a:ext cx="381000" cy="381000"/>
            <a:chOff x="0" y="0"/>
            <a:chExt cx="381000" cy="381000"/>
          </a:xfrm>
        </p:grpSpPr>
        <p:sp>
          <p:nvSpPr>
            <p:cNvPr id="682" name="Shape 682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83" name="Shape 683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685" name="Shape 685"/>
          <p:cNvSpPr/>
          <p:nvPr/>
        </p:nvSpPr>
        <p:spPr>
          <a:xfrm>
            <a:off x="1600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2362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2743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88" name="Shape 688"/>
          <p:cNvSpPr/>
          <p:nvPr/>
        </p:nvSpPr>
        <p:spPr>
          <a:xfrm flipH="1">
            <a:off x="2743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89" name="Shape 689"/>
          <p:cNvSpPr/>
          <p:nvPr/>
        </p:nvSpPr>
        <p:spPr>
          <a:xfrm flipH="1">
            <a:off x="2362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90" name="Shape 690"/>
          <p:cNvSpPr/>
          <p:nvPr/>
        </p:nvSpPr>
        <p:spPr>
          <a:xfrm flipH="1">
            <a:off x="1600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693" name="Group 693"/>
          <p:cNvGrpSpPr/>
          <p:nvPr/>
        </p:nvGrpSpPr>
        <p:grpSpPr>
          <a:xfrm flipH="1">
            <a:off x="1219200" y="2133600"/>
            <a:ext cx="381000" cy="381000"/>
            <a:chOff x="0" y="0"/>
            <a:chExt cx="381000" cy="381000"/>
          </a:xfrm>
        </p:grpSpPr>
        <p:sp>
          <p:nvSpPr>
            <p:cNvPr id="691" name="Shape 69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92" name="Shape 692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694" name="Shape 694"/>
          <p:cNvSpPr/>
          <p:nvPr/>
        </p:nvSpPr>
        <p:spPr>
          <a:xfrm flipH="1">
            <a:off x="838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95" name="Shape 695"/>
          <p:cNvSpPr/>
          <p:nvPr/>
        </p:nvSpPr>
        <p:spPr>
          <a:xfrm flipH="1">
            <a:off x="457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96" name="Shape 696"/>
          <p:cNvSpPr/>
          <p:nvPr/>
        </p:nvSpPr>
        <p:spPr>
          <a:xfrm>
            <a:off x="457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697" name="Shape 697"/>
          <p:cNvSpPr/>
          <p:nvPr/>
        </p:nvSpPr>
        <p:spPr>
          <a:xfrm>
            <a:off x="838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700" name="Group 700"/>
          <p:cNvGrpSpPr/>
          <p:nvPr/>
        </p:nvGrpSpPr>
        <p:grpSpPr>
          <a:xfrm>
            <a:off x="1219200" y="2514600"/>
            <a:ext cx="381000" cy="381000"/>
            <a:chOff x="0" y="0"/>
            <a:chExt cx="381000" cy="381000"/>
          </a:xfrm>
        </p:grpSpPr>
        <p:sp>
          <p:nvSpPr>
            <p:cNvPr id="698" name="Shape 69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99" name="Shape 699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701" name="Shape 701"/>
          <p:cNvSpPr/>
          <p:nvPr/>
        </p:nvSpPr>
        <p:spPr>
          <a:xfrm>
            <a:off x="1600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02" name="Shape 702"/>
          <p:cNvSpPr/>
          <p:nvPr/>
        </p:nvSpPr>
        <p:spPr>
          <a:xfrm>
            <a:off x="2362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03" name="Shape 703"/>
          <p:cNvSpPr/>
          <p:nvPr/>
        </p:nvSpPr>
        <p:spPr>
          <a:xfrm>
            <a:off x="2743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04" name="Shape 704"/>
          <p:cNvSpPr/>
          <p:nvPr/>
        </p:nvSpPr>
        <p:spPr>
          <a:xfrm flipH="1">
            <a:off x="2743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05" name="Shape 705"/>
          <p:cNvSpPr/>
          <p:nvPr/>
        </p:nvSpPr>
        <p:spPr>
          <a:xfrm flipH="1">
            <a:off x="2362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06" name="Shape 706"/>
          <p:cNvSpPr/>
          <p:nvPr/>
        </p:nvSpPr>
        <p:spPr>
          <a:xfrm flipH="1">
            <a:off x="1600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709" name="Group 709"/>
          <p:cNvGrpSpPr/>
          <p:nvPr/>
        </p:nvGrpSpPr>
        <p:grpSpPr>
          <a:xfrm flipH="1">
            <a:off x="1219200" y="2895600"/>
            <a:ext cx="381000" cy="381000"/>
            <a:chOff x="0" y="0"/>
            <a:chExt cx="381000" cy="381000"/>
          </a:xfrm>
        </p:grpSpPr>
        <p:sp>
          <p:nvSpPr>
            <p:cNvPr id="707" name="Shape 70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08" name="Shape 708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710" name="Shape 710"/>
          <p:cNvSpPr/>
          <p:nvPr/>
        </p:nvSpPr>
        <p:spPr>
          <a:xfrm flipH="1">
            <a:off x="838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11" name="Shape 711"/>
          <p:cNvSpPr/>
          <p:nvPr/>
        </p:nvSpPr>
        <p:spPr>
          <a:xfrm flipH="1">
            <a:off x="457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12" name="Shape 712"/>
          <p:cNvSpPr/>
          <p:nvPr/>
        </p:nvSpPr>
        <p:spPr>
          <a:xfrm>
            <a:off x="457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13" name="Shape 713"/>
          <p:cNvSpPr/>
          <p:nvPr/>
        </p:nvSpPr>
        <p:spPr>
          <a:xfrm>
            <a:off x="838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14" name="Shape 714"/>
          <p:cNvSpPr/>
          <p:nvPr/>
        </p:nvSpPr>
        <p:spPr>
          <a:xfrm>
            <a:off x="1219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15" name="Shape 715"/>
          <p:cNvSpPr/>
          <p:nvPr/>
        </p:nvSpPr>
        <p:spPr>
          <a:xfrm>
            <a:off x="1600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16" name="Shape 716"/>
          <p:cNvSpPr/>
          <p:nvPr/>
        </p:nvSpPr>
        <p:spPr>
          <a:xfrm>
            <a:off x="2362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17" name="Shape 717"/>
          <p:cNvSpPr/>
          <p:nvPr/>
        </p:nvSpPr>
        <p:spPr>
          <a:xfrm>
            <a:off x="2743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18" name="Shape 718"/>
          <p:cNvSpPr/>
          <p:nvPr/>
        </p:nvSpPr>
        <p:spPr>
          <a:xfrm flipH="1">
            <a:off x="2743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19" name="Shape 719"/>
          <p:cNvSpPr/>
          <p:nvPr/>
        </p:nvSpPr>
        <p:spPr>
          <a:xfrm flipH="1">
            <a:off x="2362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20" name="Shape 720"/>
          <p:cNvSpPr/>
          <p:nvPr/>
        </p:nvSpPr>
        <p:spPr>
          <a:xfrm flipH="1">
            <a:off x="1600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723" name="Group 723"/>
          <p:cNvGrpSpPr/>
          <p:nvPr/>
        </p:nvGrpSpPr>
        <p:grpSpPr>
          <a:xfrm flipH="1">
            <a:off x="1219200" y="3657600"/>
            <a:ext cx="381000" cy="381000"/>
            <a:chOff x="0" y="0"/>
            <a:chExt cx="381000" cy="381000"/>
          </a:xfrm>
        </p:grpSpPr>
        <p:sp>
          <p:nvSpPr>
            <p:cNvPr id="721" name="Shape 72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22" name="Shape 722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724" name="Shape 724"/>
          <p:cNvSpPr/>
          <p:nvPr/>
        </p:nvSpPr>
        <p:spPr>
          <a:xfrm flipH="1">
            <a:off x="838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25" name="Shape 725"/>
          <p:cNvSpPr/>
          <p:nvPr/>
        </p:nvSpPr>
        <p:spPr>
          <a:xfrm flipH="1">
            <a:off x="457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26" name="Shape 726"/>
          <p:cNvSpPr/>
          <p:nvPr/>
        </p:nvSpPr>
        <p:spPr>
          <a:xfrm>
            <a:off x="457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27" name="Shape 727"/>
          <p:cNvSpPr/>
          <p:nvPr/>
        </p:nvSpPr>
        <p:spPr>
          <a:xfrm>
            <a:off x="838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730" name="Group 730"/>
          <p:cNvGrpSpPr/>
          <p:nvPr/>
        </p:nvGrpSpPr>
        <p:grpSpPr>
          <a:xfrm>
            <a:off x="1219200" y="4038600"/>
            <a:ext cx="381000" cy="381000"/>
            <a:chOff x="0" y="0"/>
            <a:chExt cx="381000" cy="381000"/>
          </a:xfrm>
        </p:grpSpPr>
        <p:sp>
          <p:nvSpPr>
            <p:cNvPr id="728" name="Shape 72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29" name="Shape 729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731" name="Shape 731"/>
          <p:cNvSpPr/>
          <p:nvPr/>
        </p:nvSpPr>
        <p:spPr>
          <a:xfrm>
            <a:off x="1600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32" name="Shape 732"/>
          <p:cNvSpPr/>
          <p:nvPr/>
        </p:nvSpPr>
        <p:spPr>
          <a:xfrm>
            <a:off x="2362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33" name="Shape 733"/>
          <p:cNvSpPr/>
          <p:nvPr/>
        </p:nvSpPr>
        <p:spPr>
          <a:xfrm>
            <a:off x="2743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34" name="Shape 734"/>
          <p:cNvSpPr/>
          <p:nvPr/>
        </p:nvSpPr>
        <p:spPr>
          <a:xfrm flipH="1">
            <a:off x="2743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35" name="Shape 735"/>
          <p:cNvSpPr/>
          <p:nvPr/>
        </p:nvSpPr>
        <p:spPr>
          <a:xfrm flipH="1">
            <a:off x="2362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36" name="Shape 736"/>
          <p:cNvSpPr/>
          <p:nvPr/>
        </p:nvSpPr>
        <p:spPr>
          <a:xfrm flipH="1">
            <a:off x="1600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739" name="Group 739"/>
          <p:cNvGrpSpPr/>
          <p:nvPr/>
        </p:nvGrpSpPr>
        <p:grpSpPr>
          <a:xfrm flipH="1">
            <a:off x="1219200" y="4419600"/>
            <a:ext cx="381000" cy="381000"/>
            <a:chOff x="0" y="0"/>
            <a:chExt cx="381000" cy="381000"/>
          </a:xfrm>
        </p:grpSpPr>
        <p:sp>
          <p:nvSpPr>
            <p:cNvPr id="737" name="Shape 73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38" name="Shape 738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740" name="Shape 740"/>
          <p:cNvSpPr/>
          <p:nvPr/>
        </p:nvSpPr>
        <p:spPr>
          <a:xfrm flipH="1">
            <a:off x="838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41" name="Shape 741"/>
          <p:cNvSpPr/>
          <p:nvPr/>
        </p:nvSpPr>
        <p:spPr>
          <a:xfrm flipH="1">
            <a:off x="457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42" name="Shape 742"/>
          <p:cNvSpPr/>
          <p:nvPr/>
        </p:nvSpPr>
        <p:spPr>
          <a:xfrm>
            <a:off x="27432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43" name="Shape 743"/>
          <p:cNvSpPr/>
          <p:nvPr/>
        </p:nvSpPr>
        <p:spPr>
          <a:xfrm>
            <a:off x="2362200" y="4419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44" name="Shape 744"/>
          <p:cNvSpPr/>
          <p:nvPr/>
        </p:nvSpPr>
        <p:spPr>
          <a:xfrm>
            <a:off x="16002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45" name="Shape 745"/>
          <p:cNvSpPr/>
          <p:nvPr/>
        </p:nvSpPr>
        <p:spPr>
          <a:xfrm>
            <a:off x="8382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748" name="Group 748"/>
          <p:cNvGrpSpPr/>
          <p:nvPr/>
        </p:nvGrpSpPr>
        <p:grpSpPr>
          <a:xfrm>
            <a:off x="1219200" y="3276600"/>
            <a:ext cx="381000" cy="381000"/>
            <a:chOff x="0" y="0"/>
            <a:chExt cx="381000" cy="381000"/>
          </a:xfrm>
        </p:grpSpPr>
        <p:sp>
          <p:nvSpPr>
            <p:cNvPr id="746" name="Shape 746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47" name="Shape 747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749" name="Shape 749"/>
          <p:cNvSpPr/>
          <p:nvPr/>
        </p:nvSpPr>
        <p:spPr>
          <a:xfrm>
            <a:off x="4572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0" name="Shape 750"/>
          <p:cNvSpPr/>
          <p:nvPr/>
        </p:nvSpPr>
        <p:spPr>
          <a:xfrm>
            <a:off x="1981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1" name="Shape 751"/>
          <p:cNvSpPr/>
          <p:nvPr/>
        </p:nvSpPr>
        <p:spPr>
          <a:xfrm flipH="1">
            <a:off x="1981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2" name="Shape 752"/>
          <p:cNvSpPr/>
          <p:nvPr/>
        </p:nvSpPr>
        <p:spPr>
          <a:xfrm>
            <a:off x="1981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3" name="Shape 753"/>
          <p:cNvSpPr/>
          <p:nvPr/>
        </p:nvSpPr>
        <p:spPr>
          <a:xfrm flipH="1">
            <a:off x="1981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4" name="Shape 754"/>
          <p:cNvSpPr/>
          <p:nvPr/>
        </p:nvSpPr>
        <p:spPr>
          <a:xfrm>
            <a:off x="1981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5" name="Shape 755"/>
          <p:cNvSpPr/>
          <p:nvPr/>
        </p:nvSpPr>
        <p:spPr>
          <a:xfrm flipH="1">
            <a:off x="1981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6" name="Shape 756"/>
          <p:cNvSpPr/>
          <p:nvPr/>
        </p:nvSpPr>
        <p:spPr>
          <a:xfrm>
            <a:off x="1981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7" name="Shape 757"/>
          <p:cNvSpPr/>
          <p:nvPr/>
        </p:nvSpPr>
        <p:spPr>
          <a:xfrm flipH="1">
            <a:off x="1981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8" name="Shape 758"/>
          <p:cNvSpPr/>
          <p:nvPr/>
        </p:nvSpPr>
        <p:spPr>
          <a:xfrm>
            <a:off x="19812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9" name="Shape 759"/>
          <p:cNvSpPr/>
          <p:nvPr/>
        </p:nvSpPr>
        <p:spPr>
          <a:xfrm>
            <a:off x="3124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60" name="Shape 760"/>
          <p:cNvSpPr/>
          <p:nvPr/>
        </p:nvSpPr>
        <p:spPr>
          <a:xfrm flipH="1">
            <a:off x="3124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61" name="Shape 761"/>
          <p:cNvSpPr/>
          <p:nvPr/>
        </p:nvSpPr>
        <p:spPr>
          <a:xfrm>
            <a:off x="3124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62" name="Shape 762"/>
          <p:cNvSpPr/>
          <p:nvPr/>
        </p:nvSpPr>
        <p:spPr>
          <a:xfrm flipH="1">
            <a:off x="3124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63" name="Shape 763"/>
          <p:cNvSpPr/>
          <p:nvPr/>
        </p:nvSpPr>
        <p:spPr>
          <a:xfrm>
            <a:off x="3124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64" name="Shape 764"/>
          <p:cNvSpPr/>
          <p:nvPr/>
        </p:nvSpPr>
        <p:spPr>
          <a:xfrm flipH="1">
            <a:off x="3124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65" name="Shape 765"/>
          <p:cNvSpPr/>
          <p:nvPr/>
        </p:nvSpPr>
        <p:spPr>
          <a:xfrm>
            <a:off x="3124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66" name="Shape 766"/>
          <p:cNvSpPr/>
          <p:nvPr/>
        </p:nvSpPr>
        <p:spPr>
          <a:xfrm flipH="1">
            <a:off x="3124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67" name="Shape 767"/>
          <p:cNvSpPr/>
          <p:nvPr/>
        </p:nvSpPr>
        <p:spPr>
          <a:xfrm>
            <a:off x="3124200" y="2895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68" name="Shape 768"/>
          <p:cNvSpPr/>
          <p:nvPr/>
        </p:nvSpPr>
        <p:spPr>
          <a:xfrm>
            <a:off x="3124200" y="4419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69" name="Shape 769"/>
          <p:cNvSpPr/>
          <p:nvPr/>
        </p:nvSpPr>
        <p:spPr>
          <a:xfrm>
            <a:off x="2362200" y="2895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70" name="Shape 770"/>
          <p:cNvSpPr/>
          <p:nvPr/>
        </p:nvSpPr>
        <p:spPr>
          <a:xfrm>
            <a:off x="1219200" y="3276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71" name="Shape 771"/>
          <p:cNvSpPr/>
          <p:nvPr/>
        </p:nvSpPr>
        <p:spPr>
          <a:xfrm>
            <a:off x="53340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72" name="Shape 772"/>
          <p:cNvSpPr/>
          <p:nvPr/>
        </p:nvSpPr>
        <p:spPr>
          <a:xfrm>
            <a:off x="57150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73" name="Shape 773"/>
          <p:cNvSpPr/>
          <p:nvPr/>
        </p:nvSpPr>
        <p:spPr>
          <a:xfrm>
            <a:off x="60960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74" name="Shape 774"/>
          <p:cNvSpPr/>
          <p:nvPr/>
        </p:nvSpPr>
        <p:spPr>
          <a:xfrm>
            <a:off x="64770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75" name="Shape 775"/>
          <p:cNvSpPr/>
          <p:nvPr/>
        </p:nvSpPr>
        <p:spPr>
          <a:xfrm>
            <a:off x="72390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76" name="Shape 776"/>
          <p:cNvSpPr/>
          <p:nvPr/>
        </p:nvSpPr>
        <p:spPr>
          <a:xfrm>
            <a:off x="76200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77" name="Shape 777"/>
          <p:cNvSpPr/>
          <p:nvPr/>
        </p:nvSpPr>
        <p:spPr>
          <a:xfrm flipH="1">
            <a:off x="76200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78" name="Shape 778"/>
          <p:cNvSpPr/>
          <p:nvPr/>
        </p:nvSpPr>
        <p:spPr>
          <a:xfrm flipH="1">
            <a:off x="72390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79" name="Shape 779"/>
          <p:cNvSpPr/>
          <p:nvPr/>
        </p:nvSpPr>
        <p:spPr>
          <a:xfrm flipH="1">
            <a:off x="64770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80" name="Shape 780"/>
          <p:cNvSpPr/>
          <p:nvPr/>
        </p:nvSpPr>
        <p:spPr>
          <a:xfrm flipH="1">
            <a:off x="60960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81" name="Shape 781"/>
          <p:cNvSpPr/>
          <p:nvPr/>
        </p:nvSpPr>
        <p:spPr>
          <a:xfrm flipH="1">
            <a:off x="57150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784" name="Group 784"/>
          <p:cNvGrpSpPr/>
          <p:nvPr/>
        </p:nvGrpSpPr>
        <p:grpSpPr>
          <a:xfrm flipH="1">
            <a:off x="5334000" y="2133600"/>
            <a:ext cx="381000" cy="381000"/>
            <a:chOff x="0" y="0"/>
            <a:chExt cx="381000" cy="381000"/>
          </a:xfrm>
        </p:grpSpPr>
        <p:sp>
          <p:nvSpPr>
            <p:cNvPr id="782" name="Shape 782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83" name="Shape 783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787" name="Group 787"/>
          <p:cNvGrpSpPr/>
          <p:nvPr/>
        </p:nvGrpSpPr>
        <p:grpSpPr>
          <a:xfrm>
            <a:off x="5334000" y="2514600"/>
            <a:ext cx="381000" cy="381000"/>
            <a:chOff x="0" y="0"/>
            <a:chExt cx="381000" cy="381000"/>
          </a:xfrm>
        </p:grpSpPr>
        <p:sp>
          <p:nvSpPr>
            <p:cNvPr id="785" name="Shape 785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86" name="Shape 786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788" name="Shape 788"/>
          <p:cNvSpPr/>
          <p:nvPr/>
        </p:nvSpPr>
        <p:spPr>
          <a:xfrm>
            <a:off x="57150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89" name="Shape 789"/>
          <p:cNvSpPr/>
          <p:nvPr/>
        </p:nvSpPr>
        <p:spPr>
          <a:xfrm>
            <a:off x="60960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90" name="Shape 790"/>
          <p:cNvSpPr/>
          <p:nvPr/>
        </p:nvSpPr>
        <p:spPr>
          <a:xfrm>
            <a:off x="64770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91" name="Shape 791"/>
          <p:cNvSpPr/>
          <p:nvPr/>
        </p:nvSpPr>
        <p:spPr>
          <a:xfrm>
            <a:off x="72390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92" name="Shape 792"/>
          <p:cNvSpPr/>
          <p:nvPr/>
        </p:nvSpPr>
        <p:spPr>
          <a:xfrm>
            <a:off x="76200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93" name="Shape 793"/>
          <p:cNvSpPr/>
          <p:nvPr/>
        </p:nvSpPr>
        <p:spPr>
          <a:xfrm flipH="1">
            <a:off x="76200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94" name="Shape 794"/>
          <p:cNvSpPr/>
          <p:nvPr/>
        </p:nvSpPr>
        <p:spPr>
          <a:xfrm flipH="1">
            <a:off x="72390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95" name="Shape 795"/>
          <p:cNvSpPr/>
          <p:nvPr/>
        </p:nvSpPr>
        <p:spPr>
          <a:xfrm flipH="1">
            <a:off x="64770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96" name="Shape 796"/>
          <p:cNvSpPr/>
          <p:nvPr/>
        </p:nvSpPr>
        <p:spPr>
          <a:xfrm flipH="1">
            <a:off x="60960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97" name="Shape 797"/>
          <p:cNvSpPr/>
          <p:nvPr/>
        </p:nvSpPr>
        <p:spPr>
          <a:xfrm flipH="1">
            <a:off x="57150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800" name="Group 800"/>
          <p:cNvGrpSpPr/>
          <p:nvPr/>
        </p:nvGrpSpPr>
        <p:grpSpPr>
          <a:xfrm flipH="1">
            <a:off x="5334000" y="2895600"/>
            <a:ext cx="381000" cy="381000"/>
            <a:chOff x="0" y="0"/>
            <a:chExt cx="381000" cy="381000"/>
          </a:xfrm>
        </p:grpSpPr>
        <p:sp>
          <p:nvSpPr>
            <p:cNvPr id="798" name="Shape 79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99" name="Shape 799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803" name="Group 803"/>
          <p:cNvGrpSpPr/>
          <p:nvPr/>
        </p:nvGrpSpPr>
        <p:grpSpPr>
          <a:xfrm>
            <a:off x="5334000" y="3276600"/>
            <a:ext cx="381000" cy="381000"/>
            <a:chOff x="0" y="0"/>
            <a:chExt cx="381000" cy="381000"/>
          </a:xfrm>
        </p:grpSpPr>
        <p:sp>
          <p:nvSpPr>
            <p:cNvPr id="801" name="Shape 80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02" name="Shape 802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804" name="Shape 804"/>
          <p:cNvSpPr/>
          <p:nvPr/>
        </p:nvSpPr>
        <p:spPr>
          <a:xfrm>
            <a:off x="57150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05" name="Shape 805"/>
          <p:cNvSpPr/>
          <p:nvPr/>
        </p:nvSpPr>
        <p:spPr>
          <a:xfrm>
            <a:off x="60960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06" name="Shape 806"/>
          <p:cNvSpPr/>
          <p:nvPr/>
        </p:nvSpPr>
        <p:spPr>
          <a:xfrm>
            <a:off x="64770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07" name="Shape 807"/>
          <p:cNvSpPr/>
          <p:nvPr/>
        </p:nvSpPr>
        <p:spPr>
          <a:xfrm>
            <a:off x="72390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08" name="Shape 808"/>
          <p:cNvSpPr/>
          <p:nvPr/>
        </p:nvSpPr>
        <p:spPr>
          <a:xfrm>
            <a:off x="76200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09" name="Shape 809"/>
          <p:cNvSpPr/>
          <p:nvPr/>
        </p:nvSpPr>
        <p:spPr>
          <a:xfrm flipH="1">
            <a:off x="76200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10" name="Shape 810"/>
          <p:cNvSpPr/>
          <p:nvPr/>
        </p:nvSpPr>
        <p:spPr>
          <a:xfrm flipH="1">
            <a:off x="72390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11" name="Shape 811"/>
          <p:cNvSpPr/>
          <p:nvPr/>
        </p:nvSpPr>
        <p:spPr>
          <a:xfrm flipH="1">
            <a:off x="64770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12" name="Shape 812"/>
          <p:cNvSpPr/>
          <p:nvPr/>
        </p:nvSpPr>
        <p:spPr>
          <a:xfrm flipH="1">
            <a:off x="60960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13" name="Shape 813"/>
          <p:cNvSpPr/>
          <p:nvPr/>
        </p:nvSpPr>
        <p:spPr>
          <a:xfrm flipH="1">
            <a:off x="57150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816" name="Group 816"/>
          <p:cNvGrpSpPr/>
          <p:nvPr/>
        </p:nvGrpSpPr>
        <p:grpSpPr>
          <a:xfrm flipH="1">
            <a:off x="5334000" y="3657600"/>
            <a:ext cx="381000" cy="381000"/>
            <a:chOff x="0" y="0"/>
            <a:chExt cx="381000" cy="381000"/>
          </a:xfrm>
        </p:grpSpPr>
        <p:sp>
          <p:nvSpPr>
            <p:cNvPr id="814" name="Shape 81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15" name="Shape 81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819" name="Group 819"/>
          <p:cNvGrpSpPr/>
          <p:nvPr/>
        </p:nvGrpSpPr>
        <p:grpSpPr>
          <a:xfrm>
            <a:off x="5334000" y="4038600"/>
            <a:ext cx="381000" cy="381000"/>
            <a:chOff x="0" y="0"/>
            <a:chExt cx="381000" cy="381000"/>
          </a:xfrm>
        </p:grpSpPr>
        <p:sp>
          <p:nvSpPr>
            <p:cNvPr id="817" name="Shape 81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18" name="Shape 818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820" name="Shape 820"/>
          <p:cNvSpPr/>
          <p:nvPr/>
        </p:nvSpPr>
        <p:spPr>
          <a:xfrm>
            <a:off x="57150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21" name="Shape 821"/>
          <p:cNvSpPr/>
          <p:nvPr/>
        </p:nvSpPr>
        <p:spPr>
          <a:xfrm>
            <a:off x="60960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22" name="Shape 822"/>
          <p:cNvSpPr/>
          <p:nvPr/>
        </p:nvSpPr>
        <p:spPr>
          <a:xfrm>
            <a:off x="64770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23" name="Shape 823"/>
          <p:cNvSpPr/>
          <p:nvPr/>
        </p:nvSpPr>
        <p:spPr>
          <a:xfrm>
            <a:off x="72390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24" name="Shape 824"/>
          <p:cNvSpPr/>
          <p:nvPr/>
        </p:nvSpPr>
        <p:spPr>
          <a:xfrm>
            <a:off x="76200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25" name="Shape 825"/>
          <p:cNvSpPr/>
          <p:nvPr/>
        </p:nvSpPr>
        <p:spPr>
          <a:xfrm flipH="1">
            <a:off x="76200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26" name="Shape 826"/>
          <p:cNvSpPr/>
          <p:nvPr/>
        </p:nvSpPr>
        <p:spPr>
          <a:xfrm flipH="1">
            <a:off x="72390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27" name="Shape 827"/>
          <p:cNvSpPr/>
          <p:nvPr/>
        </p:nvSpPr>
        <p:spPr>
          <a:xfrm flipH="1">
            <a:off x="64770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28" name="Shape 828"/>
          <p:cNvSpPr/>
          <p:nvPr/>
        </p:nvSpPr>
        <p:spPr>
          <a:xfrm flipH="1">
            <a:off x="60960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29" name="Shape 829"/>
          <p:cNvSpPr/>
          <p:nvPr/>
        </p:nvSpPr>
        <p:spPr>
          <a:xfrm flipH="1">
            <a:off x="57150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832" name="Group 832"/>
          <p:cNvGrpSpPr/>
          <p:nvPr/>
        </p:nvGrpSpPr>
        <p:grpSpPr>
          <a:xfrm flipH="1">
            <a:off x="5334000" y="4419600"/>
            <a:ext cx="381000" cy="381000"/>
            <a:chOff x="0" y="0"/>
            <a:chExt cx="381000" cy="381000"/>
          </a:xfrm>
        </p:grpSpPr>
        <p:sp>
          <p:nvSpPr>
            <p:cNvPr id="830" name="Shape 83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31" name="Shape 831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833" name="Shape 833"/>
          <p:cNvSpPr/>
          <p:nvPr/>
        </p:nvSpPr>
        <p:spPr>
          <a:xfrm>
            <a:off x="76200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34" name="Shape 834"/>
          <p:cNvSpPr/>
          <p:nvPr/>
        </p:nvSpPr>
        <p:spPr>
          <a:xfrm>
            <a:off x="7239000" y="4419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35" name="Shape 835"/>
          <p:cNvSpPr/>
          <p:nvPr/>
        </p:nvSpPr>
        <p:spPr>
          <a:xfrm>
            <a:off x="64770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36" name="Shape 836"/>
          <p:cNvSpPr/>
          <p:nvPr/>
        </p:nvSpPr>
        <p:spPr>
          <a:xfrm>
            <a:off x="57150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37" name="Shape 837"/>
          <p:cNvSpPr/>
          <p:nvPr/>
        </p:nvSpPr>
        <p:spPr>
          <a:xfrm>
            <a:off x="60960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840" name="Group 840"/>
          <p:cNvGrpSpPr/>
          <p:nvPr/>
        </p:nvGrpSpPr>
        <p:grpSpPr>
          <a:xfrm>
            <a:off x="5334000" y="1752600"/>
            <a:ext cx="381000" cy="381000"/>
            <a:chOff x="0" y="0"/>
            <a:chExt cx="381000" cy="381000"/>
          </a:xfrm>
        </p:grpSpPr>
        <p:sp>
          <p:nvSpPr>
            <p:cNvPr id="838" name="Shape 838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39" name="Shape 839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841" name="Shape 841"/>
          <p:cNvSpPr/>
          <p:nvPr/>
        </p:nvSpPr>
        <p:spPr>
          <a:xfrm>
            <a:off x="68580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42" name="Shape 842"/>
          <p:cNvSpPr/>
          <p:nvPr/>
        </p:nvSpPr>
        <p:spPr>
          <a:xfrm flipH="1">
            <a:off x="68580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43" name="Shape 843"/>
          <p:cNvSpPr/>
          <p:nvPr/>
        </p:nvSpPr>
        <p:spPr>
          <a:xfrm>
            <a:off x="68580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44" name="Shape 844"/>
          <p:cNvSpPr/>
          <p:nvPr/>
        </p:nvSpPr>
        <p:spPr>
          <a:xfrm flipH="1">
            <a:off x="68580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45" name="Shape 845"/>
          <p:cNvSpPr/>
          <p:nvPr/>
        </p:nvSpPr>
        <p:spPr>
          <a:xfrm>
            <a:off x="68580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46" name="Shape 846"/>
          <p:cNvSpPr/>
          <p:nvPr/>
        </p:nvSpPr>
        <p:spPr>
          <a:xfrm flipH="1">
            <a:off x="68580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47" name="Shape 847"/>
          <p:cNvSpPr/>
          <p:nvPr/>
        </p:nvSpPr>
        <p:spPr>
          <a:xfrm>
            <a:off x="68580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48" name="Shape 848"/>
          <p:cNvSpPr/>
          <p:nvPr/>
        </p:nvSpPr>
        <p:spPr>
          <a:xfrm flipH="1">
            <a:off x="68580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49" name="Shape 849"/>
          <p:cNvSpPr/>
          <p:nvPr/>
        </p:nvSpPr>
        <p:spPr>
          <a:xfrm>
            <a:off x="68580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50" name="Shape 850"/>
          <p:cNvSpPr/>
          <p:nvPr/>
        </p:nvSpPr>
        <p:spPr>
          <a:xfrm>
            <a:off x="80010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51" name="Shape 851"/>
          <p:cNvSpPr/>
          <p:nvPr/>
        </p:nvSpPr>
        <p:spPr>
          <a:xfrm flipH="1">
            <a:off x="80010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52" name="Shape 852"/>
          <p:cNvSpPr/>
          <p:nvPr/>
        </p:nvSpPr>
        <p:spPr>
          <a:xfrm>
            <a:off x="80010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53" name="Shape 853"/>
          <p:cNvSpPr/>
          <p:nvPr/>
        </p:nvSpPr>
        <p:spPr>
          <a:xfrm flipH="1">
            <a:off x="80010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54" name="Shape 854"/>
          <p:cNvSpPr/>
          <p:nvPr/>
        </p:nvSpPr>
        <p:spPr>
          <a:xfrm>
            <a:off x="80010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55" name="Shape 855"/>
          <p:cNvSpPr/>
          <p:nvPr/>
        </p:nvSpPr>
        <p:spPr>
          <a:xfrm flipH="1">
            <a:off x="80010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56" name="Shape 856"/>
          <p:cNvSpPr/>
          <p:nvPr/>
        </p:nvSpPr>
        <p:spPr>
          <a:xfrm>
            <a:off x="80010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57" name="Shape 857"/>
          <p:cNvSpPr/>
          <p:nvPr/>
        </p:nvSpPr>
        <p:spPr>
          <a:xfrm flipH="1">
            <a:off x="80010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58" name="Shape 858"/>
          <p:cNvSpPr/>
          <p:nvPr/>
        </p:nvSpPr>
        <p:spPr>
          <a:xfrm>
            <a:off x="8001000" y="2895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59" name="Shape 859"/>
          <p:cNvSpPr/>
          <p:nvPr/>
        </p:nvSpPr>
        <p:spPr>
          <a:xfrm>
            <a:off x="8001000" y="4419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60" name="Shape 860"/>
          <p:cNvSpPr/>
          <p:nvPr/>
        </p:nvSpPr>
        <p:spPr>
          <a:xfrm>
            <a:off x="7239000" y="2895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61" name="Shape 861"/>
          <p:cNvSpPr/>
          <p:nvPr/>
        </p:nvSpPr>
        <p:spPr>
          <a:xfrm>
            <a:off x="6096000" y="3276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62" name="Shape 862"/>
          <p:cNvSpPr/>
          <p:nvPr/>
        </p:nvSpPr>
        <p:spPr>
          <a:xfrm>
            <a:off x="5334000" y="1752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63" name="Shape 8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Example 1</a:t>
            </a:r>
          </a:p>
        </p:txBody>
      </p:sp>
      <p:sp>
        <p:nvSpPr>
          <p:cNvPr id="866" name="Shape 866"/>
          <p:cNvSpPr/>
          <p:nvPr/>
        </p:nvSpPr>
        <p:spPr>
          <a:xfrm>
            <a:off x="990600" y="1714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67" name="Shape 867"/>
          <p:cNvSpPr/>
          <p:nvPr/>
        </p:nvSpPr>
        <p:spPr>
          <a:xfrm>
            <a:off x="1371600" y="1714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68" name="Shape 868"/>
          <p:cNvSpPr/>
          <p:nvPr/>
        </p:nvSpPr>
        <p:spPr>
          <a:xfrm>
            <a:off x="1752600" y="1714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69" name="Shape 869"/>
          <p:cNvSpPr/>
          <p:nvPr/>
        </p:nvSpPr>
        <p:spPr>
          <a:xfrm>
            <a:off x="2514600" y="1714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70" name="Shape 870"/>
          <p:cNvSpPr/>
          <p:nvPr/>
        </p:nvSpPr>
        <p:spPr>
          <a:xfrm>
            <a:off x="2895600" y="1714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71" name="Shape 871"/>
          <p:cNvSpPr/>
          <p:nvPr/>
        </p:nvSpPr>
        <p:spPr>
          <a:xfrm flipH="1">
            <a:off x="2895600" y="2095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72" name="Shape 872"/>
          <p:cNvSpPr/>
          <p:nvPr/>
        </p:nvSpPr>
        <p:spPr>
          <a:xfrm flipH="1">
            <a:off x="2514600" y="2095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73" name="Shape 873"/>
          <p:cNvSpPr/>
          <p:nvPr/>
        </p:nvSpPr>
        <p:spPr>
          <a:xfrm flipH="1">
            <a:off x="1752600" y="2095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74" name="Shape 874"/>
          <p:cNvSpPr/>
          <p:nvPr/>
        </p:nvSpPr>
        <p:spPr>
          <a:xfrm flipH="1">
            <a:off x="1371600" y="2095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75" name="Shape 875"/>
          <p:cNvSpPr/>
          <p:nvPr/>
        </p:nvSpPr>
        <p:spPr>
          <a:xfrm flipH="1">
            <a:off x="990600" y="2095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76" name="Shape 876"/>
          <p:cNvSpPr/>
          <p:nvPr/>
        </p:nvSpPr>
        <p:spPr>
          <a:xfrm>
            <a:off x="990600" y="2476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77" name="Shape 877"/>
          <p:cNvSpPr/>
          <p:nvPr/>
        </p:nvSpPr>
        <p:spPr>
          <a:xfrm>
            <a:off x="1371600" y="2476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78" name="Shape 878"/>
          <p:cNvSpPr/>
          <p:nvPr/>
        </p:nvSpPr>
        <p:spPr>
          <a:xfrm>
            <a:off x="1752600" y="2476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79" name="Shape 879"/>
          <p:cNvSpPr/>
          <p:nvPr/>
        </p:nvSpPr>
        <p:spPr>
          <a:xfrm>
            <a:off x="2514600" y="2476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80" name="Shape 880"/>
          <p:cNvSpPr/>
          <p:nvPr/>
        </p:nvSpPr>
        <p:spPr>
          <a:xfrm>
            <a:off x="2895600" y="2476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81" name="Shape 881"/>
          <p:cNvSpPr/>
          <p:nvPr/>
        </p:nvSpPr>
        <p:spPr>
          <a:xfrm flipH="1">
            <a:off x="2895600" y="2857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82" name="Shape 882"/>
          <p:cNvSpPr/>
          <p:nvPr/>
        </p:nvSpPr>
        <p:spPr>
          <a:xfrm flipH="1">
            <a:off x="2514600" y="2857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83" name="Shape 883"/>
          <p:cNvSpPr/>
          <p:nvPr/>
        </p:nvSpPr>
        <p:spPr>
          <a:xfrm flipH="1">
            <a:off x="1752600" y="2857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84" name="Shape 884"/>
          <p:cNvSpPr/>
          <p:nvPr/>
        </p:nvSpPr>
        <p:spPr>
          <a:xfrm flipH="1">
            <a:off x="1371600" y="2857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85" name="Shape 885"/>
          <p:cNvSpPr/>
          <p:nvPr/>
        </p:nvSpPr>
        <p:spPr>
          <a:xfrm flipH="1">
            <a:off x="990600" y="2857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86" name="Shape 886"/>
          <p:cNvSpPr/>
          <p:nvPr/>
        </p:nvSpPr>
        <p:spPr>
          <a:xfrm>
            <a:off x="990600" y="3238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87" name="Shape 887"/>
          <p:cNvSpPr/>
          <p:nvPr/>
        </p:nvSpPr>
        <p:spPr>
          <a:xfrm>
            <a:off x="1371600" y="3238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88" name="Shape 888"/>
          <p:cNvSpPr/>
          <p:nvPr/>
        </p:nvSpPr>
        <p:spPr>
          <a:xfrm>
            <a:off x="1752600" y="3238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89" name="Shape 889"/>
          <p:cNvSpPr/>
          <p:nvPr/>
        </p:nvSpPr>
        <p:spPr>
          <a:xfrm>
            <a:off x="2514600" y="3238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90" name="Shape 890"/>
          <p:cNvSpPr/>
          <p:nvPr/>
        </p:nvSpPr>
        <p:spPr>
          <a:xfrm>
            <a:off x="2895600" y="3238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91" name="Shape 891"/>
          <p:cNvSpPr/>
          <p:nvPr/>
        </p:nvSpPr>
        <p:spPr>
          <a:xfrm flipH="1">
            <a:off x="2895600" y="3619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92" name="Shape 892"/>
          <p:cNvSpPr/>
          <p:nvPr/>
        </p:nvSpPr>
        <p:spPr>
          <a:xfrm flipH="1">
            <a:off x="2514600" y="3619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93" name="Shape 893"/>
          <p:cNvSpPr/>
          <p:nvPr/>
        </p:nvSpPr>
        <p:spPr>
          <a:xfrm flipH="1">
            <a:off x="1752600" y="3619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94" name="Shape 894"/>
          <p:cNvSpPr/>
          <p:nvPr/>
        </p:nvSpPr>
        <p:spPr>
          <a:xfrm flipH="1">
            <a:off x="1371600" y="3619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95" name="Shape 895"/>
          <p:cNvSpPr/>
          <p:nvPr/>
        </p:nvSpPr>
        <p:spPr>
          <a:xfrm flipH="1">
            <a:off x="990600" y="3619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96" name="Shape 896"/>
          <p:cNvSpPr/>
          <p:nvPr/>
        </p:nvSpPr>
        <p:spPr>
          <a:xfrm>
            <a:off x="990600" y="4000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97" name="Shape 897"/>
          <p:cNvSpPr/>
          <p:nvPr/>
        </p:nvSpPr>
        <p:spPr>
          <a:xfrm>
            <a:off x="1371600" y="4000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98" name="Shape 898"/>
          <p:cNvSpPr/>
          <p:nvPr/>
        </p:nvSpPr>
        <p:spPr>
          <a:xfrm>
            <a:off x="1752600" y="4000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899" name="Shape 899"/>
          <p:cNvSpPr/>
          <p:nvPr/>
        </p:nvSpPr>
        <p:spPr>
          <a:xfrm>
            <a:off x="2514600" y="4000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00" name="Shape 900"/>
          <p:cNvSpPr/>
          <p:nvPr/>
        </p:nvSpPr>
        <p:spPr>
          <a:xfrm>
            <a:off x="2895600" y="4000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01" name="Shape 901"/>
          <p:cNvSpPr/>
          <p:nvPr/>
        </p:nvSpPr>
        <p:spPr>
          <a:xfrm flipH="1">
            <a:off x="2895600" y="4381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02" name="Shape 902"/>
          <p:cNvSpPr/>
          <p:nvPr/>
        </p:nvSpPr>
        <p:spPr>
          <a:xfrm flipH="1">
            <a:off x="2514600" y="4381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03" name="Shape 903"/>
          <p:cNvSpPr/>
          <p:nvPr/>
        </p:nvSpPr>
        <p:spPr>
          <a:xfrm flipH="1">
            <a:off x="1752600" y="4381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04" name="Shape 904"/>
          <p:cNvSpPr/>
          <p:nvPr/>
        </p:nvSpPr>
        <p:spPr>
          <a:xfrm flipH="1">
            <a:off x="1371600" y="4381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05" name="Shape 905"/>
          <p:cNvSpPr/>
          <p:nvPr/>
        </p:nvSpPr>
        <p:spPr>
          <a:xfrm flipH="1">
            <a:off x="990600" y="4381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06" name="Shape 906"/>
          <p:cNvSpPr/>
          <p:nvPr/>
        </p:nvSpPr>
        <p:spPr>
          <a:xfrm>
            <a:off x="2895600" y="36195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07" name="Shape 907"/>
          <p:cNvSpPr/>
          <p:nvPr/>
        </p:nvSpPr>
        <p:spPr>
          <a:xfrm>
            <a:off x="2514600" y="43815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08" name="Shape 908"/>
          <p:cNvSpPr/>
          <p:nvPr/>
        </p:nvSpPr>
        <p:spPr>
          <a:xfrm>
            <a:off x="1752600" y="40005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09" name="Shape 909"/>
          <p:cNvSpPr/>
          <p:nvPr/>
        </p:nvSpPr>
        <p:spPr>
          <a:xfrm>
            <a:off x="990600" y="24765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10" name="Shape 910"/>
          <p:cNvSpPr/>
          <p:nvPr/>
        </p:nvSpPr>
        <p:spPr>
          <a:xfrm>
            <a:off x="1371600" y="17145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11" name="Shape 911"/>
          <p:cNvSpPr/>
          <p:nvPr/>
        </p:nvSpPr>
        <p:spPr>
          <a:xfrm>
            <a:off x="2133600" y="1714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12" name="Shape 912"/>
          <p:cNvSpPr/>
          <p:nvPr/>
        </p:nvSpPr>
        <p:spPr>
          <a:xfrm flipH="1">
            <a:off x="2133600" y="2095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13" name="Shape 913"/>
          <p:cNvSpPr/>
          <p:nvPr/>
        </p:nvSpPr>
        <p:spPr>
          <a:xfrm>
            <a:off x="2133600" y="2476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14" name="Shape 914"/>
          <p:cNvSpPr/>
          <p:nvPr/>
        </p:nvSpPr>
        <p:spPr>
          <a:xfrm flipH="1">
            <a:off x="2133600" y="2857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15" name="Shape 915"/>
          <p:cNvSpPr/>
          <p:nvPr/>
        </p:nvSpPr>
        <p:spPr>
          <a:xfrm>
            <a:off x="2133600" y="3238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16" name="Shape 916"/>
          <p:cNvSpPr/>
          <p:nvPr/>
        </p:nvSpPr>
        <p:spPr>
          <a:xfrm flipH="1">
            <a:off x="2133600" y="3619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17" name="Shape 917"/>
          <p:cNvSpPr/>
          <p:nvPr/>
        </p:nvSpPr>
        <p:spPr>
          <a:xfrm>
            <a:off x="2133600" y="4000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18" name="Shape 918"/>
          <p:cNvSpPr/>
          <p:nvPr/>
        </p:nvSpPr>
        <p:spPr>
          <a:xfrm flipH="1">
            <a:off x="2133600" y="4381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19" name="Shape 919"/>
          <p:cNvSpPr/>
          <p:nvPr/>
        </p:nvSpPr>
        <p:spPr>
          <a:xfrm>
            <a:off x="2133600" y="20955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20" name="Shape 920"/>
          <p:cNvSpPr/>
          <p:nvPr/>
        </p:nvSpPr>
        <p:spPr>
          <a:xfrm>
            <a:off x="3276600" y="1714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21" name="Shape 921"/>
          <p:cNvSpPr/>
          <p:nvPr/>
        </p:nvSpPr>
        <p:spPr>
          <a:xfrm flipH="1">
            <a:off x="3276600" y="2095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22" name="Shape 922"/>
          <p:cNvSpPr/>
          <p:nvPr/>
        </p:nvSpPr>
        <p:spPr>
          <a:xfrm>
            <a:off x="3276600" y="2476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23" name="Shape 923"/>
          <p:cNvSpPr/>
          <p:nvPr/>
        </p:nvSpPr>
        <p:spPr>
          <a:xfrm flipH="1">
            <a:off x="3276600" y="2857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24" name="Shape 924"/>
          <p:cNvSpPr/>
          <p:nvPr/>
        </p:nvSpPr>
        <p:spPr>
          <a:xfrm>
            <a:off x="3276600" y="3238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25" name="Shape 925"/>
          <p:cNvSpPr/>
          <p:nvPr/>
        </p:nvSpPr>
        <p:spPr>
          <a:xfrm flipH="1">
            <a:off x="3276600" y="3619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26" name="Shape 926"/>
          <p:cNvSpPr/>
          <p:nvPr/>
        </p:nvSpPr>
        <p:spPr>
          <a:xfrm>
            <a:off x="3276600" y="4000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27" name="Shape 927"/>
          <p:cNvSpPr/>
          <p:nvPr/>
        </p:nvSpPr>
        <p:spPr>
          <a:xfrm flipH="1">
            <a:off x="3276600" y="4381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28" name="Shape 928"/>
          <p:cNvSpPr/>
          <p:nvPr/>
        </p:nvSpPr>
        <p:spPr>
          <a:xfrm>
            <a:off x="3276600" y="28575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29" name="Shape 929"/>
          <p:cNvSpPr/>
          <p:nvPr/>
        </p:nvSpPr>
        <p:spPr>
          <a:xfrm>
            <a:off x="3276600" y="43815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30" name="Shape 930"/>
          <p:cNvSpPr/>
          <p:nvPr/>
        </p:nvSpPr>
        <p:spPr>
          <a:xfrm>
            <a:off x="2514600" y="28575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31" name="Shape 931"/>
          <p:cNvSpPr/>
          <p:nvPr/>
        </p:nvSpPr>
        <p:spPr>
          <a:xfrm>
            <a:off x="1371600" y="32385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32" name="Shape 932"/>
          <p:cNvSpPr/>
          <p:nvPr/>
        </p:nvSpPr>
        <p:spPr>
          <a:xfrm>
            <a:off x="609600" y="1714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33" name="Shape 933"/>
          <p:cNvSpPr/>
          <p:nvPr/>
        </p:nvSpPr>
        <p:spPr>
          <a:xfrm flipH="1">
            <a:off x="609600" y="2095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34" name="Shape 934"/>
          <p:cNvSpPr/>
          <p:nvPr/>
        </p:nvSpPr>
        <p:spPr>
          <a:xfrm>
            <a:off x="609600" y="2476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35" name="Shape 935"/>
          <p:cNvSpPr/>
          <p:nvPr/>
        </p:nvSpPr>
        <p:spPr>
          <a:xfrm flipH="1">
            <a:off x="609600" y="2857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36" name="Shape 936"/>
          <p:cNvSpPr/>
          <p:nvPr/>
        </p:nvSpPr>
        <p:spPr>
          <a:xfrm>
            <a:off x="609600" y="3238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37" name="Shape 937"/>
          <p:cNvSpPr/>
          <p:nvPr/>
        </p:nvSpPr>
        <p:spPr>
          <a:xfrm flipH="1">
            <a:off x="609600" y="3619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38" name="Shape 938"/>
          <p:cNvSpPr/>
          <p:nvPr/>
        </p:nvSpPr>
        <p:spPr>
          <a:xfrm>
            <a:off x="609600" y="40005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39" name="Shape 939"/>
          <p:cNvSpPr/>
          <p:nvPr/>
        </p:nvSpPr>
        <p:spPr>
          <a:xfrm flipH="1">
            <a:off x="609600" y="43815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40" name="Shape 940"/>
          <p:cNvSpPr/>
          <p:nvPr/>
        </p:nvSpPr>
        <p:spPr>
          <a:xfrm>
            <a:off x="609600" y="32004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41" name="Shape 941"/>
          <p:cNvSpPr/>
          <p:nvPr/>
        </p:nvSpPr>
        <p:spPr>
          <a:xfrm>
            <a:off x="609600" y="17145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42" name="Shape 942"/>
          <p:cNvSpPr/>
          <p:nvPr>
            <p:ph type="body" idx="1"/>
          </p:nvPr>
        </p:nvSpPr>
        <p:spPr>
          <a:xfrm>
            <a:off x="4259510" y="1612900"/>
            <a:ext cx="4330453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solution found in 4 steps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min-conflicts heuristic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uses additional heuristics to select the “best” queen to move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try to move out of the corners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similar to least-constraining value heuristics</a:t>
            </a:r>
          </a:p>
        </p:txBody>
      </p:sp>
      <p:sp>
        <p:nvSpPr>
          <p:cNvPr id="943" name="Shape 9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Example 2</a:t>
            </a:r>
          </a:p>
        </p:txBody>
      </p:sp>
      <p:sp>
        <p:nvSpPr>
          <p:cNvPr id="946" name="Shape 94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47" name="Shape 947"/>
          <p:cNvSpPr/>
          <p:nvPr/>
        </p:nvSpPr>
        <p:spPr>
          <a:xfrm>
            <a:off x="457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48" name="Shape 948"/>
          <p:cNvSpPr/>
          <p:nvPr/>
        </p:nvSpPr>
        <p:spPr>
          <a:xfrm>
            <a:off x="838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49" name="Shape 949"/>
          <p:cNvSpPr/>
          <p:nvPr/>
        </p:nvSpPr>
        <p:spPr>
          <a:xfrm>
            <a:off x="1219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50" name="Shape 950"/>
          <p:cNvSpPr/>
          <p:nvPr/>
        </p:nvSpPr>
        <p:spPr>
          <a:xfrm>
            <a:off x="1600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51" name="Shape 951"/>
          <p:cNvSpPr/>
          <p:nvPr/>
        </p:nvSpPr>
        <p:spPr>
          <a:xfrm>
            <a:off x="2362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52" name="Shape 952"/>
          <p:cNvSpPr/>
          <p:nvPr/>
        </p:nvSpPr>
        <p:spPr>
          <a:xfrm>
            <a:off x="2743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53" name="Shape 953"/>
          <p:cNvSpPr/>
          <p:nvPr/>
        </p:nvSpPr>
        <p:spPr>
          <a:xfrm>
            <a:off x="3124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54" name="Shape 954"/>
          <p:cNvSpPr/>
          <p:nvPr/>
        </p:nvSpPr>
        <p:spPr>
          <a:xfrm flipH="1">
            <a:off x="3124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55" name="Shape 955"/>
          <p:cNvSpPr/>
          <p:nvPr/>
        </p:nvSpPr>
        <p:spPr>
          <a:xfrm flipH="1">
            <a:off x="2743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56" name="Shape 956"/>
          <p:cNvSpPr/>
          <p:nvPr/>
        </p:nvSpPr>
        <p:spPr>
          <a:xfrm flipH="1">
            <a:off x="2362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57" name="Shape 957"/>
          <p:cNvSpPr/>
          <p:nvPr/>
        </p:nvSpPr>
        <p:spPr>
          <a:xfrm flipH="1">
            <a:off x="1600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58" name="Shape 958"/>
          <p:cNvSpPr/>
          <p:nvPr/>
        </p:nvSpPr>
        <p:spPr>
          <a:xfrm flipH="1">
            <a:off x="1219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59" name="Shape 959"/>
          <p:cNvSpPr/>
          <p:nvPr/>
        </p:nvSpPr>
        <p:spPr>
          <a:xfrm flipH="1">
            <a:off x="838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60" name="Shape 960"/>
          <p:cNvSpPr/>
          <p:nvPr/>
        </p:nvSpPr>
        <p:spPr>
          <a:xfrm flipH="1">
            <a:off x="457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61" name="Shape 961"/>
          <p:cNvSpPr/>
          <p:nvPr/>
        </p:nvSpPr>
        <p:spPr>
          <a:xfrm>
            <a:off x="457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62" name="Shape 962"/>
          <p:cNvSpPr/>
          <p:nvPr/>
        </p:nvSpPr>
        <p:spPr>
          <a:xfrm>
            <a:off x="838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63" name="Shape 963"/>
          <p:cNvSpPr/>
          <p:nvPr/>
        </p:nvSpPr>
        <p:spPr>
          <a:xfrm>
            <a:off x="1219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64" name="Shape 964"/>
          <p:cNvSpPr/>
          <p:nvPr/>
        </p:nvSpPr>
        <p:spPr>
          <a:xfrm>
            <a:off x="1600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65" name="Shape 965"/>
          <p:cNvSpPr/>
          <p:nvPr/>
        </p:nvSpPr>
        <p:spPr>
          <a:xfrm>
            <a:off x="2362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66" name="Shape 966"/>
          <p:cNvSpPr/>
          <p:nvPr/>
        </p:nvSpPr>
        <p:spPr>
          <a:xfrm>
            <a:off x="2743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67" name="Shape 967"/>
          <p:cNvSpPr/>
          <p:nvPr/>
        </p:nvSpPr>
        <p:spPr>
          <a:xfrm>
            <a:off x="3124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68" name="Shape 968"/>
          <p:cNvSpPr/>
          <p:nvPr/>
        </p:nvSpPr>
        <p:spPr>
          <a:xfrm flipH="1">
            <a:off x="3124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69" name="Shape 969"/>
          <p:cNvSpPr/>
          <p:nvPr/>
        </p:nvSpPr>
        <p:spPr>
          <a:xfrm flipH="1">
            <a:off x="2743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70" name="Shape 970"/>
          <p:cNvSpPr/>
          <p:nvPr/>
        </p:nvSpPr>
        <p:spPr>
          <a:xfrm flipH="1">
            <a:off x="2362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71" name="Shape 971"/>
          <p:cNvSpPr/>
          <p:nvPr/>
        </p:nvSpPr>
        <p:spPr>
          <a:xfrm flipH="1">
            <a:off x="1600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72" name="Shape 972"/>
          <p:cNvSpPr/>
          <p:nvPr/>
        </p:nvSpPr>
        <p:spPr>
          <a:xfrm flipH="1">
            <a:off x="1219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73" name="Shape 973"/>
          <p:cNvSpPr/>
          <p:nvPr/>
        </p:nvSpPr>
        <p:spPr>
          <a:xfrm flipH="1">
            <a:off x="838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74" name="Shape 974"/>
          <p:cNvSpPr/>
          <p:nvPr/>
        </p:nvSpPr>
        <p:spPr>
          <a:xfrm flipH="1">
            <a:off x="457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75" name="Shape 975"/>
          <p:cNvSpPr/>
          <p:nvPr/>
        </p:nvSpPr>
        <p:spPr>
          <a:xfrm>
            <a:off x="457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76" name="Shape 976"/>
          <p:cNvSpPr/>
          <p:nvPr/>
        </p:nvSpPr>
        <p:spPr>
          <a:xfrm>
            <a:off x="838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77" name="Shape 977"/>
          <p:cNvSpPr/>
          <p:nvPr/>
        </p:nvSpPr>
        <p:spPr>
          <a:xfrm>
            <a:off x="1219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78" name="Shape 978"/>
          <p:cNvSpPr/>
          <p:nvPr/>
        </p:nvSpPr>
        <p:spPr>
          <a:xfrm>
            <a:off x="1600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79" name="Shape 979"/>
          <p:cNvSpPr/>
          <p:nvPr/>
        </p:nvSpPr>
        <p:spPr>
          <a:xfrm>
            <a:off x="2362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80" name="Shape 980"/>
          <p:cNvSpPr/>
          <p:nvPr/>
        </p:nvSpPr>
        <p:spPr>
          <a:xfrm>
            <a:off x="2743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81" name="Shape 981"/>
          <p:cNvSpPr/>
          <p:nvPr/>
        </p:nvSpPr>
        <p:spPr>
          <a:xfrm>
            <a:off x="3124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82" name="Shape 982"/>
          <p:cNvSpPr/>
          <p:nvPr/>
        </p:nvSpPr>
        <p:spPr>
          <a:xfrm flipH="1">
            <a:off x="3124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83" name="Shape 983"/>
          <p:cNvSpPr/>
          <p:nvPr/>
        </p:nvSpPr>
        <p:spPr>
          <a:xfrm flipH="1">
            <a:off x="2743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84" name="Shape 984"/>
          <p:cNvSpPr/>
          <p:nvPr/>
        </p:nvSpPr>
        <p:spPr>
          <a:xfrm flipH="1">
            <a:off x="2362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85" name="Shape 985"/>
          <p:cNvSpPr/>
          <p:nvPr/>
        </p:nvSpPr>
        <p:spPr>
          <a:xfrm flipH="1">
            <a:off x="1600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86" name="Shape 986"/>
          <p:cNvSpPr/>
          <p:nvPr/>
        </p:nvSpPr>
        <p:spPr>
          <a:xfrm flipH="1">
            <a:off x="1219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87" name="Shape 987"/>
          <p:cNvSpPr/>
          <p:nvPr/>
        </p:nvSpPr>
        <p:spPr>
          <a:xfrm flipH="1">
            <a:off x="838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88" name="Shape 988"/>
          <p:cNvSpPr/>
          <p:nvPr/>
        </p:nvSpPr>
        <p:spPr>
          <a:xfrm flipH="1">
            <a:off x="457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89" name="Shape 989"/>
          <p:cNvSpPr/>
          <p:nvPr/>
        </p:nvSpPr>
        <p:spPr>
          <a:xfrm>
            <a:off x="457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90" name="Shape 990"/>
          <p:cNvSpPr/>
          <p:nvPr/>
        </p:nvSpPr>
        <p:spPr>
          <a:xfrm>
            <a:off x="838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91" name="Shape 991"/>
          <p:cNvSpPr/>
          <p:nvPr/>
        </p:nvSpPr>
        <p:spPr>
          <a:xfrm>
            <a:off x="1219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92" name="Shape 992"/>
          <p:cNvSpPr/>
          <p:nvPr/>
        </p:nvSpPr>
        <p:spPr>
          <a:xfrm>
            <a:off x="1600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93" name="Shape 993"/>
          <p:cNvSpPr/>
          <p:nvPr/>
        </p:nvSpPr>
        <p:spPr>
          <a:xfrm>
            <a:off x="2362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94" name="Shape 994"/>
          <p:cNvSpPr/>
          <p:nvPr/>
        </p:nvSpPr>
        <p:spPr>
          <a:xfrm>
            <a:off x="2743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95" name="Shape 995"/>
          <p:cNvSpPr/>
          <p:nvPr/>
        </p:nvSpPr>
        <p:spPr>
          <a:xfrm>
            <a:off x="3124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96" name="Shape 996"/>
          <p:cNvSpPr/>
          <p:nvPr/>
        </p:nvSpPr>
        <p:spPr>
          <a:xfrm flipH="1">
            <a:off x="3124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97" name="Shape 997"/>
          <p:cNvSpPr/>
          <p:nvPr/>
        </p:nvSpPr>
        <p:spPr>
          <a:xfrm flipH="1">
            <a:off x="2743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98" name="Shape 998"/>
          <p:cNvSpPr/>
          <p:nvPr/>
        </p:nvSpPr>
        <p:spPr>
          <a:xfrm flipH="1">
            <a:off x="2362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999" name="Shape 999"/>
          <p:cNvSpPr/>
          <p:nvPr/>
        </p:nvSpPr>
        <p:spPr>
          <a:xfrm flipH="1">
            <a:off x="1600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00" name="Shape 1000"/>
          <p:cNvSpPr/>
          <p:nvPr/>
        </p:nvSpPr>
        <p:spPr>
          <a:xfrm flipH="1">
            <a:off x="1219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01" name="Shape 1001"/>
          <p:cNvSpPr/>
          <p:nvPr/>
        </p:nvSpPr>
        <p:spPr>
          <a:xfrm flipH="1">
            <a:off x="838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02" name="Shape 1002"/>
          <p:cNvSpPr/>
          <p:nvPr/>
        </p:nvSpPr>
        <p:spPr>
          <a:xfrm flipH="1">
            <a:off x="457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005" name="Group 1005"/>
          <p:cNvGrpSpPr/>
          <p:nvPr/>
        </p:nvGrpSpPr>
        <p:grpSpPr>
          <a:xfrm>
            <a:off x="2743200" y="3276600"/>
            <a:ext cx="381000" cy="381000"/>
            <a:chOff x="0" y="0"/>
            <a:chExt cx="381000" cy="381000"/>
          </a:xfrm>
        </p:grpSpPr>
        <p:sp>
          <p:nvSpPr>
            <p:cNvPr id="1003" name="Shape 1003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008" name="Group 1008"/>
          <p:cNvGrpSpPr/>
          <p:nvPr/>
        </p:nvGrpSpPr>
        <p:grpSpPr>
          <a:xfrm>
            <a:off x="3124200" y="4419600"/>
            <a:ext cx="381000" cy="381000"/>
            <a:chOff x="0" y="0"/>
            <a:chExt cx="381000" cy="381000"/>
          </a:xfrm>
        </p:grpSpPr>
        <p:sp>
          <p:nvSpPr>
            <p:cNvPr id="1006" name="Shape 1006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011" name="Group 1011"/>
          <p:cNvGrpSpPr/>
          <p:nvPr/>
        </p:nvGrpSpPr>
        <p:grpSpPr>
          <a:xfrm>
            <a:off x="2362200" y="2514600"/>
            <a:ext cx="381000" cy="381000"/>
            <a:chOff x="0" y="0"/>
            <a:chExt cx="381000" cy="381000"/>
          </a:xfrm>
        </p:grpSpPr>
        <p:sp>
          <p:nvSpPr>
            <p:cNvPr id="1009" name="Shape 1009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1014" name="Group 1014"/>
          <p:cNvGrpSpPr/>
          <p:nvPr/>
        </p:nvGrpSpPr>
        <p:grpSpPr>
          <a:xfrm>
            <a:off x="1600200" y="2895600"/>
            <a:ext cx="381000" cy="381000"/>
            <a:chOff x="0" y="0"/>
            <a:chExt cx="381000" cy="381000"/>
          </a:xfrm>
        </p:grpSpPr>
        <p:sp>
          <p:nvSpPr>
            <p:cNvPr id="1012" name="Shape 1012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017" name="Group 1017"/>
          <p:cNvGrpSpPr/>
          <p:nvPr/>
        </p:nvGrpSpPr>
        <p:grpSpPr>
          <a:xfrm>
            <a:off x="838200" y="3276600"/>
            <a:ext cx="381000" cy="381000"/>
            <a:chOff x="0" y="0"/>
            <a:chExt cx="381000" cy="381000"/>
          </a:xfrm>
        </p:grpSpPr>
        <p:sp>
          <p:nvSpPr>
            <p:cNvPr id="1015" name="Shape 101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020" name="Group 1020"/>
          <p:cNvGrpSpPr/>
          <p:nvPr/>
        </p:nvGrpSpPr>
        <p:grpSpPr>
          <a:xfrm>
            <a:off x="1219200" y="2133600"/>
            <a:ext cx="381000" cy="381000"/>
            <a:chOff x="0" y="0"/>
            <a:chExt cx="381000" cy="381000"/>
          </a:xfrm>
        </p:grpSpPr>
        <p:sp>
          <p:nvSpPr>
            <p:cNvPr id="1018" name="Shape 1018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1023" name="Group 1023"/>
          <p:cNvGrpSpPr/>
          <p:nvPr/>
        </p:nvGrpSpPr>
        <p:grpSpPr>
          <a:xfrm>
            <a:off x="457200" y="1752600"/>
            <a:ext cx="381000" cy="381000"/>
            <a:chOff x="0" y="0"/>
            <a:chExt cx="381000" cy="381000"/>
          </a:xfrm>
        </p:grpSpPr>
        <p:sp>
          <p:nvSpPr>
            <p:cNvPr id="1021" name="Shape 1021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024" name="Shape 1024"/>
          <p:cNvSpPr/>
          <p:nvPr/>
        </p:nvSpPr>
        <p:spPr>
          <a:xfrm>
            <a:off x="1981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25" name="Shape 1025"/>
          <p:cNvSpPr/>
          <p:nvPr/>
        </p:nvSpPr>
        <p:spPr>
          <a:xfrm flipH="1">
            <a:off x="1981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26" name="Shape 1026"/>
          <p:cNvSpPr/>
          <p:nvPr/>
        </p:nvSpPr>
        <p:spPr>
          <a:xfrm>
            <a:off x="1981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27" name="Shape 1027"/>
          <p:cNvSpPr/>
          <p:nvPr/>
        </p:nvSpPr>
        <p:spPr>
          <a:xfrm flipH="1">
            <a:off x="1981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28" name="Shape 1028"/>
          <p:cNvSpPr/>
          <p:nvPr/>
        </p:nvSpPr>
        <p:spPr>
          <a:xfrm>
            <a:off x="1981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29" name="Shape 1029"/>
          <p:cNvSpPr/>
          <p:nvPr/>
        </p:nvSpPr>
        <p:spPr>
          <a:xfrm flipH="1">
            <a:off x="1981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30" name="Shape 1030"/>
          <p:cNvSpPr/>
          <p:nvPr/>
        </p:nvSpPr>
        <p:spPr>
          <a:xfrm>
            <a:off x="1981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31" name="Shape 1031"/>
          <p:cNvSpPr/>
          <p:nvPr/>
        </p:nvSpPr>
        <p:spPr>
          <a:xfrm flipH="1">
            <a:off x="1981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034" name="Group 1034"/>
          <p:cNvGrpSpPr/>
          <p:nvPr/>
        </p:nvGrpSpPr>
        <p:grpSpPr>
          <a:xfrm>
            <a:off x="1981200" y="4038600"/>
            <a:ext cx="381000" cy="381000"/>
            <a:chOff x="0" y="0"/>
            <a:chExt cx="381000" cy="381000"/>
          </a:xfrm>
        </p:grpSpPr>
        <p:sp>
          <p:nvSpPr>
            <p:cNvPr id="1032" name="Shape 1032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035" name="Shape 1035"/>
          <p:cNvSpPr/>
          <p:nvPr/>
        </p:nvSpPr>
        <p:spPr>
          <a:xfrm>
            <a:off x="5257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36" name="Shape 1036"/>
          <p:cNvSpPr/>
          <p:nvPr/>
        </p:nvSpPr>
        <p:spPr>
          <a:xfrm>
            <a:off x="5638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37" name="Shape 1037"/>
          <p:cNvSpPr/>
          <p:nvPr/>
        </p:nvSpPr>
        <p:spPr>
          <a:xfrm>
            <a:off x="6019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38" name="Shape 1038"/>
          <p:cNvSpPr/>
          <p:nvPr/>
        </p:nvSpPr>
        <p:spPr>
          <a:xfrm>
            <a:off x="6400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39" name="Shape 1039"/>
          <p:cNvSpPr/>
          <p:nvPr/>
        </p:nvSpPr>
        <p:spPr>
          <a:xfrm>
            <a:off x="7162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40" name="Shape 1040"/>
          <p:cNvSpPr/>
          <p:nvPr/>
        </p:nvSpPr>
        <p:spPr>
          <a:xfrm>
            <a:off x="7543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41" name="Shape 1041"/>
          <p:cNvSpPr/>
          <p:nvPr/>
        </p:nvSpPr>
        <p:spPr>
          <a:xfrm>
            <a:off x="7924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42" name="Shape 1042"/>
          <p:cNvSpPr/>
          <p:nvPr/>
        </p:nvSpPr>
        <p:spPr>
          <a:xfrm flipH="1">
            <a:off x="7924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43" name="Shape 1043"/>
          <p:cNvSpPr/>
          <p:nvPr/>
        </p:nvSpPr>
        <p:spPr>
          <a:xfrm flipH="1">
            <a:off x="7543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44" name="Shape 1044"/>
          <p:cNvSpPr/>
          <p:nvPr/>
        </p:nvSpPr>
        <p:spPr>
          <a:xfrm flipH="1">
            <a:off x="7162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45" name="Shape 1045"/>
          <p:cNvSpPr/>
          <p:nvPr/>
        </p:nvSpPr>
        <p:spPr>
          <a:xfrm flipH="1">
            <a:off x="6400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46" name="Shape 1046"/>
          <p:cNvSpPr/>
          <p:nvPr/>
        </p:nvSpPr>
        <p:spPr>
          <a:xfrm flipH="1">
            <a:off x="6019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47" name="Shape 1047"/>
          <p:cNvSpPr/>
          <p:nvPr/>
        </p:nvSpPr>
        <p:spPr>
          <a:xfrm flipH="1">
            <a:off x="5638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050" name="Group 1050"/>
          <p:cNvGrpSpPr/>
          <p:nvPr/>
        </p:nvGrpSpPr>
        <p:grpSpPr>
          <a:xfrm flipH="1">
            <a:off x="5257800" y="2133600"/>
            <a:ext cx="381000" cy="381000"/>
            <a:chOff x="0" y="0"/>
            <a:chExt cx="381000" cy="381000"/>
          </a:xfrm>
        </p:grpSpPr>
        <p:sp>
          <p:nvSpPr>
            <p:cNvPr id="1048" name="Shape 104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49" name="Shape 1049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053" name="Group 1053"/>
          <p:cNvGrpSpPr/>
          <p:nvPr/>
        </p:nvGrpSpPr>
        <p:grpSpPr>
          <a:xfrm>
            <a:off x="5257800" y="2514600"/>
            <a:ext cx="381000" cy="381000"/>
            <a:chOff x="0" y="0"/>
            <a:chExt cx="381000" cy="381000"/>
          </a:xfrm>
        </p:grpSpPr>
        <p:sp>
          <p:nvSpPr>
            <p:cNvPr id="1051" name="Shape 105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054" name="Shape 1054"/>
          <p:cNvSpPr/>
          <p:nvPr/>
        </p:nvSpPr>
        <p:spPr>
          <a:xfrm>
            <a:off x="5638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55" name="Shape 1055"/>
          <p:cNvSpPr/>
          <p:nvPr/>
        </p:nvSpPr>
        <p:spPr>
          <a:xfrm>
            <a:off x="6019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56" name="Shape 1056"/>
          <p:cNvSpPr/>
          <p:nvPr/>
        </p:nvSpPr>
        <p:spPr>
          <a:xfrm>
            <a:off x="6400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57" name="Shape 1057"/>
          <p:cNvSpPr/>
          <p:nvPr/>
        </p:nvSpPr>
        <p:spPr>
          <a:xfrm>
            <a:off x="7162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58" name="Shape 1058"/>
          <p:cNvSpPr/>
          <p:nvPr/>
        </p:nvSpPr>
        <p:spPr>
          <a:xfrm>
            <a:off x="7543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59" name="Shape 1059"/>
          <p:cNvSpPr/>
          <p:nvPr/>
        </p:nvSpPr>
        <p:spPr>
          <a:xfrm>
            <a:off x="7924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60" name="Shape 1060"/>
          <p:cNvSpPr/>
          <p:nvPr/>
        </p:nvSpPr>
        <p:spPr>
          <a:xfrm flipH="1">
            <a:off x="7924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61" name="Shape 1061"/>
          <p:cNvSpPr/>
          <p:nvPr/>
        </p:nvSpPr>
        <p:spPr>
          <a:xfrm flipH="1">
            <a:off x="7543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62" name="Shape 1062"/>
          <p:cNvSpPr/>
          <p:nvPr/>
        </p:nvSpPr>
        <p:spPr>
          <a:xfrm flipH="1">
            <a:off x="7162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63" name="Shape 1063"/>
          <p:cNvSpPr/>
          <p:nvPr/>
        </p:nvSpPr>
        <p:spPr>
          <a:xfrm flipH="1">
            <a:off x="6400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64" name="Shape 1064"/>
          <p:cNvSpPr/>
          <p:nvPr/>
        </p:nvSpPr>
        <p:spPr>
          <a:xfrm flipH="1">
            <a:off x="6019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65" name="Shape 1065"/>
          <p:cNvSpPr/>
          <p:nvPr/>
        </p:nvSpPr>
        <p:spPr>
          <a:xfrm flipH="1">
            <a:off x="5638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068" name="Group 1068"/>
          <p:cNvGrpSpPr/>
          <p:nvPr/>
        </p:nvGrpSpPr>
        <p:grpSpPr>
          <a:xfrm flipH="1">
            <a:off x="5257800" y="2895600"/>
            <a:ext cx="381000" cy="381000"/>
            <a:chOff x="0" y="0"/>
            <a:chExt cx="381000" cy="381000"/>
          </a:xfrm>
        </p:grpSpPr>
        <p:sp>
          <p:nvSpPr>
            <p:cNvPr id="1066" name="Shape 1066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67" name="Shape 1067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1071" name="Group 1071"/>
          <p:cNvGrpSpPr/>
          <p:nvPr/>
        </p:nvGrpSpPr>
        <p:grpSpPr>
          <a:xfrm>
            <a:off x="5257800" y="3276600"/>
            <a:ext cx="381000" cy="381000"/>
            <a:chOff x="0" y="0"/>
            <a:chExt cx="381000" cy="381000"/>
          </a:xfrm>
        </p:grpSpPr>
        <p:sp>
          <p:nvSpPr>
            <p:cNvPr id="1069" name="Shape 106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072" name="Shape 1072"/>
          <p:cNvSpPr/>
          <p:nvPr/>
        </p:nvSpPr>
        <p:spPr>
          <a:xfrm>
            <a:off x="5638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73" name="Shape 1073"/>
          <p:cNvSpPr/>
          <p:nvPr/>
        </p:nvSpPr>
        <p:spPr>
          <a:xfrm>
            <a:off x="6019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74" name="Shape 1074"/>
          <p:cNvSpPr/>
          <p:nvPr/>
        </p:nvSpPr>
        <p:spPr>
          <a:xfrm>
            <a:off x="6400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75" name="Shape 1075"/>
          <p:cNvSpPr/>
          <p:nvPr/>
        </p:nvSpPr>
        <p:spPr>
          <a:xfrm>
            <a:off x="7162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76" name="Shape 1076"/>
          <p:cNvSpPr/>
          <p:nvPr/>
        </p:nvSpPr>
        <p:spPr>
          <a:xfrm>
            <a:off x="7543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77" name="Shape 1077"/>
          <p:cNvSpPr/>
          <p:nvPr/>
        </p:nvSpPr>
        <p:spPr>
          <a:xfrm>
            <a:off x="7924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78" name="Shape 1078"/>
          <p:cNvSpPr/>
          <p:nvPr/>
        </p:nvSpPr>
        <p:spPr>
          <a:xfrm flipH="1">
            <a:off x="7924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79" name="Shape 1079"/>
          <p:cNvSpPr/>
          <p:nvPr/>
        </p:nvSpPr>
        <p:spPr>
          <a:xfrm flipH="1">
            <a:off x="7543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80" name="Shape 1080"/>
          <p:cNvSpPr/>
          <p:nvPr/>
        </p:nvSpPr>
        <p:spPr>
          <a:xfrm flipH="1">
            <a:off x="7162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81" name="Shape 1081"/>
          <p:cNvSpPr/>
          <p:nvPr/>
        </p:nvSpPr>
        <p:spPr>
          <a:xfrm flipH="1">
            <a:off x="6400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82" name="Shape 1082"/>
          <p:cNvSpPr/>
          <p:nvPr/>
        </p:nvSpPr>
        <p:spPr>
          <a:xfrm flipH="1">
            <a:off x="6019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83" name="Shape 1083"/>
          <p:cNvSpPr/>
          <p:nvPr/>
        </p:nvSpPr>
        <p:spPr>
          <a:xfrm flipH="1">
            <a:off x="5638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086" name="Group 1086"/>
          <p:cNvGrpSpPr/>
          <p:nvPr/>
        </p:nvGrpSpPr>
        <p:grpSpPr>
          <a:xfrm flipH="1">
            <a:off x="5257800" y="3657600"/>
            <a:ext cx="381000" cy="381000"/>
            <a:chOff x="0" y="0"/>
            <a:chExt cx="381000" cy="381000"/>
          </a:xfrm>
        </p:grpSpPr>
        <p:sp>
          <p:nvSpPr>
            <p:cNvPr id="1084" name="Shape 108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85" name="Shape 108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089" name="Group 1089"/>
          <p:cNvGrpSpPr/>
          <p:nvPr/>
        </p:nvGrpSpPr>
        <p:grpSpPr>
          <a:xfrm>
            <a:off x="5257800" y="4038600"/>
            <a:ext cx="381000" cy="381000"/>
            <a:chOff x="0" y="0"/>
            <a:chExt cx="381000" cy="381000"/>
          </a:xfrm>
        </p:grpSpPr>
        <p:sp>
          <p:nvSpPr>
            <p:cNvPr id="1087" name="Shape 108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090" name="Shape 1090"/>
          <p:cNvSpPr/>
          <p:nvPr/>
        </p:nvSpPr>
        <p:spPr>
          <a:xfrm>
            <a:off x="5638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91" name="Shape 1091"/>
          <p:cNvSpPr/>
          <p:nvPr/>
        </p:nvSpPr>
        <p:spPr>
          <a:xfrm>
            <a:off x="6019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92" name="Shape 1092"/>
          <p:cNvSpPr/>
          <p:nvPr/>
        </p:nvSpPr>
        <p:spPr>
          <a:xfrm>
            <a:off x="6400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93" name="Shape 1093"/>
          <p:cNvSpPr/>
          <p:nvPr/>
        </p:nvSpPr>
        <p:spPr>
          <a:xfrm>
            <a:off x="7162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94" name="Shape 1094"/>
          <p:cNvSpPr/>
          <p:nvPr/>
        </p:nvSpPr>
        <p:spPr>
          <a:xfrm>
            <a:off x="7543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95" name="Shape 1095"/>
          <p:cNvSpPr/>
          <p:nvPr/>
        </p:nvSpPr>
        <p:spPr>
          <a:xfrm>
            <a:off x="7924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96" name="Shape 1096"/>
          <p:cNvSpPr/>
          <p:nvPr/>
        </p:nvSpPr>
        <p:spPr>
          <a:xfrm flipH="1">
            <a:off x="7924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97" name="Shape 1097"/>
          <p:cNvSpPr/>
          <p:nvPr/>
        </p:nvSpPr>
        <p:spPr>
          <a:xfrm flipH="1">
            <a:off x="7543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98" name="Shape 1098"/>
          <p:cNvSpPr/>
          <p:nvPr/>
        </p:nvSpPr>
        <p:spPr>
          <a:xfrm flipH="1">
            <a:off x="7162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099" name="Shape 1099"/>
          <p:cNvSpPr/>
          <p:nvPr/>
        </p:nvSpPr>
        <p:spPr>
          <a:xfrm flipH="1">
            <a:off x="6400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00" name="Shape 1100"/>
          <p:cNvSpPr/>
          <p:nvPr/>
        </p:nvSpPr>
        <p:spPr>
          <a:xfrm flipH="1">
            <a:off x="6019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01" name="Shape 1101"/>
          <p:cNvSpPr/>
          <p:nvPr/>
        </p:nvSpPr>
        <p:spPr>
          <a:xfrm flipH="1">
            <a:off x="5638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104" name="Group 1104"/>
          <p:cNvGrpSpPr/>
          <p:nvPr/>
        </p:nvGrpSpPr>
        <p:grpSpPr>
          <a:xfrm flipH="1">
            <a:off x="5257800" y="4419600"/>
            <a:ext cx="381000" cy="381000"/>
            <a:chOff x="0" y="0"/>
            <a:chExt cx="381000" cy="381000"/>
          </a:xfrm>
        </p:grpSpPr>
        <p:sp>
          <p:nvSpPr>
            <p:cNvPr id="1102" name="Shape 1102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03" name="Shape 1103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107" name="Group 1107"/>
          <p:cNvGrpSpPr/>
          <p:nvPr/>
        </p:nvGrpSpPr>
        <p:grpSpPr>
          <a:xfrm>
            <a:off x="7543800" y="3276600"/>
            <a:ext cx="381000" cy="381000"/>
            <a:chOff x="0" y="0"/>
            <a:chExt cx="381000" cy="381000"/>
          </a:xfrm>
        </p:grpSpPr>
        <p:sp>
          <p:nvSpPr>
            <p:cNvPr id="1105" name="Shape 110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110" name="Group 1110"/>
          <p:cNvGrpSpPr/>
          <p:nvPr/>
        </p:nvGrpSpPr>
        <p:grpSpPr>
          <a:xfrm>
            <a:off x="7924800" y="4419600"/>
            <a:ext cx="381000" cy="381000"/>
            <a:chOff x="0" y="0"/>
            <a:chExt cx="381000" cy="381000"/>
          </a:xfrm>
        </p:grpSpPr>
        <p:sp>
          <p:nvSpPr>
            <p:cNvPr id="1108" name="Shape 1108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113" name="Group 1113"/>
          <p:cNvGrpSpPr/>
          <p:nvPr/>
        </p:nvGrpSpPr>
        <p:grpSpPr>
          <a:xfrm>
            <a:off x="7162800" y="2514600"/>
            <a:ext cx="381000" cy="381000"/>
            <a:chOff x="0" y="0"/>
            <a:chExt cx="381000" cy="381000"/>
          </a:xfrm>
        </p:grpSpPr>
        <p:sp>
          <p:nvSpPr>
            <p:cNvPr id="1111" name="Shape 1111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1116" name="Group 1116"/>
          <p:cNvGrpSpPr/>
          <p:nvPr/>
        </p:nvGrpSpPr>
        <p:grpSpPr>
          <a:xfrm>
            <a:off x="6400800" y="2895600"/>
            <a:ext cx="381000" cy="381000"/>
            <a:chOff x="0" y="0"/>
            <a:chExt cx="381000" cy="381000"/>
          </a:xfrm>
        </p:grpSpPr>
        <p:sp>
          <p:nvSpPr>
            <p:cNvPr id="1114" name="Shape 1114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119" name="Group 1119"/>
          <p:cNvGrpSpPr/>
          <p:nvPr/>
        </p:nvGrpSpPr>
        <p:grpSpPr>
          <a:xfrm>
            <a:off x="5638800" y="3276600"/>
            <a:ext cx="381000" cy="381000"/>
            <a:chOff x="0" y="0"/>
            <a:chExt cx="381000" cy="381000"/>
          </a:xfrm>
        </p:grpSpPr>
        <p:sp>
          <p:nvSpPr>
            <p:cNvPr id="1117" name="Shape 1117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122" name="Group 1122"/>
          <p:cNvGrpSpPr/>
          <p:nvPr/>
        </p:nvGrpSpPr>
        <p:grpSpPr>
          <a:xfrm>
            <a:off x="6019800" y="2133600"/>
            <a:ext cx="381000" cy="381000"/>
            <a:chOff x="0" y="0"/>
            <a:chExt cx="381000" cy="381000"/>
          </a:xfrm>
        </p:grpSpPr>
        <p:sp>
          <p:nvSpPr>
            <p:cNvPr id="1120" name="Shape 1120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1125" name="Group 1125"/>
          <p:cNvGrpSpPr/>
          <p:nvPr/>
        </p:nvGrpSpPr>
        <p:grpSpPr>
          <a:xfrm>
            <a:off x="5257800" y="1752600"/>
            <a:ext cx="381000" cy="381000"/>
            <a:chOff x="0" y="0"/>
            <a:chExt cx="381000" cy="381000"/>
          </a:xfrm>
        </p:grpSpPr>
        <p:sp>
          <p:nvSpPr>
            <p:cNvPr id="1123" name="Shape 1123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126" name="Shape 1126"/>
          <p:cNvSpPr/>
          <p:nvPr/>
        </p:nvSpPr>
        <p:spPr>
          <a:xfrm>
            <a:off x="6781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27" name="Shape 1127"/>
          <p:cNvSpPr/>
          <p:nvPr/>
        </p:nvSpPr>
        <p:spPr>
          <a:xfrm flipH="1">
            <a:off x="6781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28" name="Shape 1128"/>
          <p:cNvSpPr/>
          <p:nvPr/>
        </p:nvSpPr>
        <p:spPr>
          <a:xfrm>
            <a:off x="6781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29" name="Shape 1129"/>
          <p:cNvSpPr/>
          <p:nvPr/>
        </p:nvSpPr>
        <p:spPr>
          <a:xfrm flipH="1">
            <a:off x="6781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30" name="Shape 1130"/>
          <p:cNvSpPr/>
          <p:nvPr/>
        </p:nvSpPr>
        <p:spPr>
          <a:xfrm>
            <a:off x="6781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31" name="Shape 1131"/>
          <p:cNvSpPr/>
          <p:nvPr/>
        </p:nvSpPr>
        <p:spPr>
          <a:xfrm flipH="1">
            <a:off x="6781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32" name="Shape 1132"/>
          <p:cNvSpPr/>
          <p:nvPr/>
        </p:nvSpPr>
        <p:spPr>
          <a:xfrm>
            <a:off x="6781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33" name="Shape 1133"/>
          <p:cNvSpPr/>
          <p:nvPr/>
        </p:nvSpPr>
        <p:spPr>
          <a:xfrm flipH="1">
            <a:off x="6781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136" name="Group 1136"/>
          <p:cNvGrpSpPr/>
          <p:nvPr/>
        </p:nvGrpSpPr>
        <p:grpSpPr>
          <a:xfrm>
            <a:off x="6781800" y="4038600"/>
            <a:ext cx="381000" cy="381000"/>
            <a:chOff x="0" y="0"/>
            <a:chExt cx="381000" cy="381000"/>
          </a:xfrm>
        </p:grpSpPr>
        <p:sp>
          <p:nvSpPr>
            <p:cNvPr id="1134" name="Shape 1134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137" name="Shape 1137"/>
          <p:cNvSpPr/>
          <p:nvPr/>
        </p:nvSpPr>
        <p:spPr>
          <a:xfrm>
            <a:off x="5257800" y="1752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38" name="Shape 1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/>
        </p:nvSpPr>
        <p:spPr>
          <a:xfrm>
            <a:off x="533400" y="1676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41" name="Shape 114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Example 2</a:t>
            </a:r>
          </a:p>
        </p:txBody>
      </p:sp>
      <p:sp>
        <p:nvSpPr>
          <p:cNvPr id="1142" name="Shape 114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pSp>
        <p:nvGrpSpPr>
          <p:cNvPr id="1145" name="Group 1145"/>
          <p:cNvGrpSpPr/>
          <p:nvPr/>
        </p:nvGrpSpPr>
        <p:grpSpPr>
          <a:xfrm>
            <a:off x="914400" y="1676400"/>
            <a:ext cx="381000" cy="381000"/>
            <a:chOff x="0" y="0"/>
            <a:chExt cx="381000" cy="381000"/>
          </a:xfrm>
        </p:grpSpPr>
        <p:sp>
          <p:nvSpPr>
            <p:cNvPr id="1143" name="Shape 114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146" name="Shape 1146"/>
          <p:cNvSpPr/>
          <p:nvPr/>
        </p:nvSpPr>
        <p:spPr>
          <a:xfrm>
            <a:off x="1295400" y="1676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47" name="Shape 1147"/>
          <p:cNvSpPr/>
          <p:nvPr/>
        </p:nvSpPr>
        <p:spPr>
          <a:xfrm>
            <a:off x="1676400" y="1676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48" name="Shape 1148"/>
          <p:cNvSpPr/>
          <p:nvPr/>
        </p:nvSpPr>
        <p:spPr>
          <a:xfrm>
            <a:off x="2438400" y="1676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151" name="Group 1151"/>
          <p:cNvGrpSpPr/>
          <p:nvPr/>
        </p:nvGrpSpPr>
        <p:grpSpPr>
          <a:xfrm>
            <a:off x="2819400" y="1676400"/>
            <a:ext cx="381000" cy="381000"/>
            <a:chOff x="0" y="0"/>
            <a:chExt cx="381000" cy="381000"/>
          </a:xfrm>
        </p:grpSpPr>
        <p:sp>
          <p:nvSpPr>
            <p:cNvPr id="1149" name="Shape 114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152" name="Shape 1152"/>
          <p:cNvSpPr/>
          <p:nvPr/>
        </p:nvSpPr>
        <p:spPr>
          <a:xfrm>
            <a:off x="3200400" y="1676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53" name="Shape 1153"/>
          <p:cNvSpPr/>
          <p:nvPr/>
        </p:nvSpPr>
        <p:spPr>
          <a:xfrm flipH="1">
            <a:off x="3200400" y="2057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156" name="Group 1156"/>
          <p:cNvGrpSpPr/>
          <p:nvPr/>
        </p:nvGrpSpPr>
        <p:grpSpPr>
          <a:xfrm flipH="1">
            <a:off x="2819400" y="2057400"/>
            <a:ext cx="381000" cy="381000"/>
            <a:chOff x="0" y="0"/>
            <a:chExt cx="381000" cy="381000"/>
          </a:xfrm>
        </p:grpSpPr>
        <p:sp>
          <p:nvSpPr>
            <p:cNvPr id="1154" name="Shape 115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55" name="Shape 115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157" name="Shape 1157"/>
          <p:cNvSpPr/>
          <p:nvPr/>
        </p:nvSpPr>
        <p:spPr>
          <a:xfrm flipH="1">
            <a:off x="2438400" y="2057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58" name="Shape 1158"/>
          <p:cNvSpPr/>
          <p:nvPr/>
        </p:nvSpPr>
        <p:spPr>
          <a:xfrm flipH="1">
            <a:off x="1676400" y="2057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59" name="Shape 1159"/>
          <p:cNvSpPr/>
          <p:nvPr/>
        </p:nvSpPr>
        <p:spPr>
          <a:xfrm flipH="1">
            <a:off x="1295400" y="2057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162" name="Group 1162"/>
          <p:cNvGrpSpPr/>
          <p:nvPr/>
        </p:nvGrpSpPr>
        <p:grpSpPr>
          <a:xfrm flipH="1">
            <a:off x="914400" y="2057400"/>
            <a:ext cx="381000" cy="381000"/>
            <a:chOff x="0" y="0"/>
            <a:chExt cx="381000" cy="381000"/>
          </a:xfrm>
        </p:grpSpPr>
        <p:sp>
          <p:nvSpPr>
            <p:cNvPr id="1160" name="Shape 116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61" name="Shape 1161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1165" name="Group 1165"/>
          <p:cNvGrpSpPr/>
          <p:nvPr/>
        </p:nvGrpSpPr>
        <p:grpSpPr>
          <a:xfrm>
            <a:off x="914400" y="2438400"/>
            <a:ext cx="381000" cy="381000"/>
            <a:chOff x="0" y="0"/>
            <a:chExt cx="381000" cy="381000"/>
          </a:xfrm>
        </p:grpSpPr>
        <p:sp>
          <p:nvSpPr>
            <p:cNvPr id="1163" name="Shape 116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166" name="Shape 1166"/>
          <p:cNvSpPr/>
          <p:nvPr/>
        </p:nvSpPr>
        <p:spPr>
          <a:xfrm>
            <a:off x="1295400" y="2438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67" name="Shape 1167"/>
          <p:cNvSpPr/>
          <p:nvPr/>
        </p:nvSpPr>
        <p:spPr>
          <a:xfrm>
            <a:off x="1676400" y="2438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68" name="Shape 1168"/>
          <p:cNvSpPr/>
          <p:nvPr/>
        </p:nvSpPr>
        <p:spPr>
          <a:xfrm>
            <a:off x="2438400" y="2438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171" name="Group 1171"/>
          <p:cNvGrpSpPr/>
          <p:nvPr/>
        </p:nvGrpSpPr>
        <p:grpSpPr>
          <a:xfrm>
            <a:off x="2819400" y="2438400"/>
            <a:ext cx="381000" cy="381000"/>
            <a:chOff x="0" y="0"/>
            <a:chExt cx="381000" cy="381000"/>
          </a:xfrm>
        </p:grpSpPr>
        <p:sp>
          <p:nvSpPr>
            <p:cNvPr id="1169" name="Shape 116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172" name="Shape 1172"/>
          <p:cNvSpPr/>
          <p:nvPr/>
        </p:nvSpPr>
        <p:spPr>
          <a:xfrm>
            <a:off x="3200400" y="2438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73" name="Shape 1173"/>
          <p:cNvSpPr/>
          <p:nvPr/>
        </p:nvSpPr>
        <p:spPr>
          <a:xfrm flipH="1">
            <a:off x="3200400" y="2819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176" name="Group 1176"/>
          <p:cNvGrpSpPr/>
          <p:nvPr/>
        </p:nvGrpSpPr>
        <p:grpSpPr>
          <a:xfrm flipH="1">
            <a:off x="2819400" y="2819400"/>
            <a:ext cx="381000" cy="381000"/>
            <a:chOff x="0" y="0"/>
            <a:chExt cx="381000" cy="381000"/>
          </a:xfrm>
        </p:grpSpPr>
        <p:sp>
          <p:nvSpPr>
            <p:cNvPr id="1174" name="Shape 117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75" name="Shape 117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177" name="Shape 1177"/>
          <p:cNvSpPr/>
          <p:nvPr/>
        </p:nvSpPr>
        <p:spPr>
          <a:xfrm flipH="1">
            <a:off x="2438400" y="2819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78" name="Shape 1178"/>
          <p:cNvSpPr/>
          <p:nvPr/>
        </p:nvSpPr>
        <p:spPr>
          <a:xfrm flipH="1">
            <a:off x="1676400" y="2819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79" name="Shape 1179"/>
          <p:cNvSpPr/>
          <p:nvPr/>
        </p:nvSpPr>
        <p:spPr>
          <a:xfrm flipH="1">
            <a:off x="1295400" y="2819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182" name="Group 1182"/>
          <p:cNvGrpSpPr/>
          <p:nvPr/>
        </p:nvGrpSpPr>
        <p:grpSpPr>
          <a:xfrm flipH="1">
            <a:off x="914400" y="2819400"/>
            <a:ext cx="381000" cy="381000"/>
            <a:chOff x="0" y="0"/>
            <a:chExt cx="381000" cy="381000"/>
          </a:xfrm>
        </p:grpSpPr>
        <p:sp>
          <p:nvSpPr>
            <p:cNvPr id="1180" name="Shape 118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81" name="Shape 1181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183" name="Shape 1183"/>
          <p:cNvSpPr/>
          <p:nvPr/>
        </p:nvSpPr>
        <p:spPr>
          <a:xfrm>
            <a:off x="914400" y="3200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84" name="Shape 1184"/>
          <p:cNvSpPr/>
          <p:nvPr/>
        </p:nvSpPr>
        <p:spPr>
          <a:xfrm>
            <a:off x="1295400" y="3200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85" name="Shape 1185"/>
          <p:cNvSpPr/>
          <p:nvPr/>
        </p:nvSpPr>
        <p:spPr>
          <a:xfrm>
            <a:off x="1676400" y="3200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86" name="Shape 1186"/>
          <p:cNvSpPr/>
          <p:nvPr/>
        </p:nvSpPr>
        <p:spPr>
          <a:xfrm>
            <a:off x="2438400" y="3200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87" name="Shape 1187"/>
          <p:cNvSpPr/>
          <p:nvPr/>
        </p:nvSpPr>
        <p:spPr>
          <a:xfrm>
            <a:off x="2819400" y="3200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88" name="Shape 1188"/>
          <p:cNvSpPr/>
          <p:nvPr/>
        </p:nvSpPr>
        <p:spPr>
          <a:xfrm>
            <a:off x="3200400" y="3200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89" name="Shape 1189"/>
          <p:cNvSpPr/>
          <p:nvPr/>
        </p:nvSpPr>
        <p:spPr>
          <a:xfrm flipH="1">
            <a:off x="3200400" y="3581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192" name="Group 1192"/>
          <p:cNvGrpSpPr/>
          <p:nvPr/>
        </p:nvGrpSpPr>
        <p:grpSpPr>
          <a:xfrm flipH="1">
            <a:off x="2819400" y="3581400"/>
            <a:ext cx="381000" cy="381000"/>
            <a:chOff x="0" y="0"/>
            <a:chExt cx="381000" cy="381000"/>
          </a:xfrm>
        </p:grpSpPr>
        <p:sp>
          <p:nvSpPr>
            <p:cNvPr id="1190" name="Shape 119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91" name="Shape 1191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193" name="Shape 1193"/>
          <p:cNvSpPr/>
          <p:nvPr/>
        </p:nvSpPr>
        <p:spPr>
          <a:xfrm flipH="1">
            <a:off x="2438400" y="3581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94" name="Shape 1194"/>
          <p:cNvSpPr/>
          <p:nvPr/>
        </p:nvSpPr>
        <p:spPr>
          <a:xfrm flipH="1">
            <a:off x="1676400" y="3581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95" name="Shape 1195"/>
          <p:cNvSpPr/>
          <p:nvPr/>
        </p:nvSpPr>
        <p:spPr>
          <a:xfrm flipH="1">
            <a:off x="1295400" y="3581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198" name="Group 1198"/>
          <p:cNvGrpSpPr/>
          <p:nvPr/>
        </p:nvGrpSpPr>
        <p:grpSpPr>
          <a:xfrm flipH="1">
            <a:off x="914400" y="3581400"/>
            <a:ext cx="381000" cy="381000"/>
            <a:chOff x="0" y="0"/>
            <a:chExt cx="381000" cy="381000"/>
          </a:xfrm>
        </p:grpSpPr>
        <p:sp>
          <p:nvSpPr>
            <p:cNvPr id="1196" name="Shape 1196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97" name="Shape 1197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201" name="Group 1201"/>
          <p:cNvGrpSpPr/>
          <p:nvPr/>
        </p:nvGrpSpPr>
        <p:grpSpPr>
          <a:xfrm>
            <a:off x="914400" y="3962400"/>
            <a:ext cx="381000" cy="381000"/>
            <a:chOff x="0" y="0"/>
            <a:chExt cx="381000" cy="381000"/>
          </a:xfrm>
        </p:grpSpPr>
        <p:sp>
          <p:nvSpPr>
            <p:cNvPr id="1199" name="Shape 119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1202" name="Shape 1202"/>
          <p:cNvSpPr/>
          <p:nvPr/>
        </p:nvSpPr>
        <p:spPr>
          <a:xfrm>
            <a:off x="1295400" y="3962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03" name="Shape 1203"/>
          <p:cNvSpPr/>
          <p:nvPr/>
        </p:nvSpPr>
        <p:spPr>
          <a:xfrm>
            <a:off x="1676400" y="3962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04" name="Shape 1204"/>
          <p:cNvSpPr/>
          <p:nvPr/>
        </p:nvSpPr>
        <p:spPr>
          <a:xfrm>
            <a:off x="2438400" y="3962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207" name="Group 1207"/>
          <p:cNvGrpSpPr/>
          <p:nvPr/>
        </p:nvGrpSpPr>
        <p:grpSpPr>
          <a:xfrm>
            <a:off x="2819400" y="3962400"/>
            <a:ext cx="381000" cy="381000"/>
            <a:chOff x="0" y="0"/>
            <a:chExt cx="381000" cy="381000"/>
          </a:xfrm>
        </p:grpSpPr>
        <p:sp>
          <p:nvSpPr>
            <p:cNvPr id="1205" name="Shape 1205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1208" name="Shape 1208"/>
          <p:cNvSpPr/>
          <p:nvPr/>
        </p:nvSpPr>
        <p:spPr>
          <a:xfrm>
            <a:off x="3200400" y="3962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09" name="Shape 1209"/>
          <p:cNvSpPr/>
          <p:nvPr/>
        </p:nvSpPr>
        <p:spPr>
          <a:xfrm flipH="1">
            <a:off x="3200400" y="4343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212" name="Group 1212"/>
          <p:cNvGrpSpPr/>
          <p:nvPr/>
        </p:nvGrpSpPr>
        <p:grpSpPr>
          <a:xfrm flipH="1">
            <a:off x="2819400" y="4343400"/>
            <a:ext cx="381000" cy="381000"/>
            <a:chOff x="0" y="0"/>
            <a:chExt cx="381000" cy="381000"/>
          </a:xfrm>
        </p:grpSpPr>
        <p:sp>
          <p:nvSpPr>
            <p:cNvPr id="1210" name="Shape 121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11" name="Shape 1211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213" name="Shape 1213"/>
          <p:cNvSpPr/>
          <p:nvPr/>
        </p:nvSpPr>
        <p:spPr>
          <a:xfrm flipH="1">
            <a:off x="2438400" y="4343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14" name="Shape 1214"/>
          <p:cNvSpPr/>
          <p:nvPr/>
        </p:nvSpPr>
        <p:spPr>
          <a:xfrm flipH="1">
            <a:off x="1676400" y="4343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15" name="Shape 1215"/>
          <p:cNvSpPr/>
          <p:nvPr/>
        </p:nvSpPr>
        <p:spPr>
          <a:xfrm flipH="1">
            <a:off x="1295400" y="4343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218" name="Group 1218"/>
          <p:cNvGrpSpPr/>
          <p:nvPr/>
        </p:nvGrpSpPr>
        <p:grpSpPr>
          <a:xfrm flipH="1">
            <a:off x="914400" y="4343400"/>
            <a:ext cx="381000" cy="381000"/>
            <a:chOff x="0" y="0"/>
            <a:chExt cx="381000" cy="381000"/>
          </a:xfrm>
        </p:grpSpPr>
        <p:sp>
          <p:nvSpPr>
            <p:cNvPr id="1216" name="Shape 1216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17" name="Shape 1217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221" name="Group 1221"/>
          <p:cNvGrpSpPr/>
          <p:nvPr/>
        </p:nvGrpSpPr>
        <p:grpSpPr>
          <a:xfrm>
            <a:off x="2819400" y="3200400"/>
            <a:ext cx="381000" cy="381000"/>
            <a:chOff x="0" y="0"/>
            <a:chExt cx="381000" cy="381000"/>
          </a:xfrm>
        </p:grpSpPr>
        <p:sp>
          <p:nvSpPr>
            <p:cNvPr id="1219" name="Shape 1219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224" name="Group 1224"/>
          <p:cNvGrpSpPr/>
          <p:nvPr/>
        </p:nvGrpSpPr>
        <p:grpSpPr>
          <a:xfrm>
            <a:off x="3200400" y="4343400"/>
            <a:ext cx="381000" cy="381000"/>
            <a:chOff x="0" y="0"/>
            <a:chExt cx="381000" cy="381000"/>
          </a:xfrm>
        </p:grpSpPr>
        <p:sp>
          <p:nvSpPr>
            <p:cNvPr id="1222" name="Shape 1222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227" name="Group 1227"/>
          <p:cNvGrpSpPr/>
          <p:nvPr/>
        </p:nvGrpSpPr>
        <p:grpSpPr>
          <a:xfrm>
            <a:off x="2438400" y="2438400"/>
            <a:ext cx="381000" cy="381000"/>
            <a:chOff x="0" y="0"/>
            <a:chExt cx="381000" cy="381000"/>
          </a:xfrm>
        </p:grpSpPr>
        <p:sp>
          <p:nvSpPr>
            <p:cNvPr id="1225" name="Shape 122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1230" name="Group 1230"/>
          <p:cNvGrpSpPr/>
          <p:nvPr/>
        </p:nvGrpSpPr>
        <p:grpSpPr>
          <a:xfrm>
            <a:off x="1676400" y="2819400"/>
            <a:ext cx="381000" cy="381000"/>
            <a:chOff x="0" y="0"/>
            <a:chExt cx="381000" cy="381000"/>
          </a:xfrm>
        </p:grpSpPr>
        <p:sp>
          <p:nvSpPr>
            <p:cNvPr id="1228" name="Shape 1228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233" name="Group 1233"/>
          <p:cNvGrpSpPr/>
          <p:nvPr/>
        </p:nvGrpSpPr>
        <p:grpSpPr>
          <a:xfrm>
            <a:off x="914400" y="3200400"/>
            <a:ext cx="381000" cy="381000"/>
            <a:chOff x="0" y="0"/>
            <a:chExt cx="381000" cy="381000"/>
          </a:xfrm>
        </p:grpSpPr>
        <p:sp>
          <p:nvSpPr>
            <p:cNvPr id="1231" name="Shape 1231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236" name="Group 1236"/>
          <p:cNvGrpSpPr/>
          <p:nvPr/>
        </p:nvGrpSpPr>
        <p:grpSpPr>
          <a:xfrm>
            <a:off x="1295400" y="2057400"/>
            <a:ext cx="381000" cy="381000"/>
            <a:chOff x="0" y="0"/>
            <a:chExt cx="381000" cy="381000"/>
          </a:xfrm>
        </p:grpSpPr>
        <p:sp>
          <p:nvSpPr>
            <p:cNvPr id="1234" name="Shape 1234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1237" name="Shape 1237"/>
          <p:cNvSpPr/>
          <p:nvPr/>
        </p:nvSpPr>
        <p:spPr>
          <a:xfrm>
            <a:off x="2057400" y="1676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38" name="Shape 1238"/>
          <p:cNvSpPr/>
          <p:nvPr/>
        </p:nvSpPr>
        <p:spPr>
          <a:xfrm flipH="1">
            <a:off x="2057400" y="2057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39" name="Shape 1239"/>
          <p:cNvSpPr/>
          <p:nvPr/>
        </p:nvSpPr>
        <p:spPr>
          <a:xfrm>
            <a:off x="2057400" y="2438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0" name="Shape 1240"/>
          <p:cNvSpPr/>
          <p:nvPr/>
        </p:nvSpPr>
        <p:spPr>
          <a:xfrm flipH="1">
            <a:off x="2057400" y="2819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1" name="Shape 1241"/>
          <p:cNvSpPr/>
          <p:nvPr/>
        </p:nvSpPr>
        <p:spPr>
          <a:xfrm>
            <a:off x="2057400" y="3200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2" name="Shape 1242"/>
          <p:cNvSpPr/>
          <p:nvPr/>
        </p:nvSpPr>
        <p:spPr>
          <a:xfrm flipH="1">
            <a:off x="2057400" y="3581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3" name="Shape 1243"/>
          <p:cNvSpPr/>
          <p:nvPr/>
        </p:nvSpPr>
        <p:spPr>
          <a:xfrm>
            <a:off x="2057400" y="3962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4" name="Shape 1244"/>
          <p:cNvSpPr/>
          <p:nvPr/>
        </p:nvSpPr>
        <p:spPr>
          <a:xfrm flipH="1">
            <a:off x="2057400" y="4343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247" name="Group 1247"/>
          <p:cNvGrpSpPr/>
          <p:nvPr/>
        </p:nvGrpSpPr>
        <p:grpSpPr>
          <a:xfrm>
            <a:off x="2057400" y="3962400"/>
            <a:ext cx="381000" cy="381000"/>
            <a:chOff x="0" y="0"/>
            <a:chExt cx="381000" cy="381000"/>
          </a:xfrm>
        </p:grpSpPr>
        <p:sp>
          <p:nvSpPr>
            <p:cNvPr id="1245" name="Shape 124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248" name="Shape 1248"/>
          <p:cNvSpPr/>
          <p:nvPr/>
        </p:nvSpPr>
        <p:spPr>
          <a:xfrm flipH="1">
            <a:off x="533400" y="2057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9" name="Shape 1249"/>
          <p:cNvSpPr/>
          <p:nvPr/>
        </p:nvSpPr>
        <p:spPr>
          <a:xfrm>
            <a:off x="533400" y="2438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50" name="Shape 1250"/>
          <p:cNvSpPr/>
          <p:nvPr/>
        </p:nvSpPr>
        <p:spPr>
          <a:xfrm flipH="1">
            <a:off x="533400" y="2819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51" name="Shape 1251"/>
          <p:cNvSpPr/>
          <p:nvPr/>
        </p:nvSpPr>
        <p:spPr>
          <a:xfrm>
            <a:off x="533400" y="3200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52" name="Shape 1252"/>
          <p:cNvSpPr/>
          <p:nvPr/>
        </p:nvSpPr>
        <p:spPr>
          <a:xfrm flipH="1">
            <a:off x="533400" y="3581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53" name="Shape 1253"/>
          <p:cNvSpPr/>
          <p:nvPr/>
        </p:nvSpPr>
        <p:spPr>
          <a:xfrm>
            <a:off x="533400" y="3962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54" name="Shape 1254"/>
          <p:cNvSpPr/>
          <p:nvPr/>
        </p:nvSpPr>
        <p:spPr>
          <a:xfrm flipH="1">
            <a:off x="533400" y="4343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257" name="Group 1257"/>
          <p:cNvGrpSpPr/>
          <p:nvPr/>
        </p:nvGrpSpPr>
        <p:grpSpPr>
          <a:xfrm>
            <a:off x="533400" y="3581400"/>
            <a:ext cx="381000" cy="381000"/>
            <a:chOff x="0" y="0"/>
            <a:chExt cx="381000" cy="381000"/>
          </a:xfrm>
        </p:grpSpPr>
        <p:sp>
          <p:nvSpPr>
            <p:cNvPr id="1255" name="Shape 125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258" name="Shape 1258"/>
          <p:cNvSpPr/>
          <p:nvPr/>
        </p:nvSpPr>
        <p:spPr>
          <a:xfrm>
            <a:off x="533400" y="16764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59" name="Shape 1259"/>
          <p:cNvSpPr/>
          <p:nvPr/>
        </p:nvSpPr>
        <p:spPr>
          <a:xfrm>
            <a:off x="914400" y="32004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60" name="Shape 1260"/>
          <p:cNvSpPr/>
          <p:nvPr/>
        </p:nvSpPr>
        <p:spPr>
          <a:xfrm>
            <a:off x="5410200" y="1676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61" name="Shape 1261"/>
          <p:cNvSpPr/>
          <p:nvPr/>
        </p:nvSpPr>
        <p:spPr>
          <a:xfrm>
            <a:off x="5791200" y="1676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62" name="Shape 1262"/>
          <p:cNvSpPr/>
          <p:nvPr/>
        </p:nvSpPr>
        <p:spPr>
          <a:xfrm>
            <a:off x="6172200" y="1676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63" name="Shape 1263"/>
          <p:cNvSpPr/>
          <p:nvPr/>
        </p:nvSpPr>
        <p:spPr>
          <a:xfrm>
            <a:off x="6934200" y="1676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64" name="Shape 1264"/>
          <p:cNvSpPr/>
          <p:nvPr/>
        </p:nvSpPr>
        <p:spPr>
          <a:xfrm>
            <a:off x="7315200" y="1676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267" name="Group 1267"/>
          <p:cNvGrpSpPr/>
          <p:nvPr/>
        </p:nvGrpSpPr>
        <p:grpSpPr>
          <a:xfrm>
            <a:off x="7696200" y="1676400"/>
            <a:ext cx="381000" cy="381000"/>
            <a:chOff x="0" y="0"/>
            <a:chExt cx="381000" cy="381000"/>
          </a:xfrm>
        </p:grpSpPr>
        <p:sp>
          <p:nvSpPr>
            <p:cNvPr id="1265" name="Shape 1265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270" name="Group 1270"/>
          <p:cNvGrpSpPr/>
          <p:nvPr/>
        </p:nvGrpSpPr>
        <p:grpSpPr>
          <a:xfrm flipH="1">
            <a:off x="7696200" y="2057400"/>
            <a:ext cx="381000" cy="381000"/>
            <a:chOff x="0" y="0"/>
            <a:chExt cx="381000" cy="381000"/>
          </a:xfrm>
        </p:grpSpPr>
        <p:sp>
          <p:nvSpPr>
            <p:cNvPr id="1268" name="Shape 126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69" name="Shape 1269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271" name="Shape 1271"/>
          <p:cNvSpPr/>
          <p:nvPr/>
        </p:nvSpPr>
        <p:spPr>
          <a:xfrm flipH="1">
            <a:off x="7315200" y="2057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72" name="Shape 1272"/>
          <p:cNvSpPr/>
          <p:nvPr/>
        </p:nvSpPr>
        <p:spPr>
          <a:xfrm flipH="1">
            <a:off x="6934200" y="2057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73" name="Shape 1273"/>
          <p:cNvSpPr/>
          <p:nvPr/>
        </p:nvSpPr>
        <p:spPr>
          <a:xfrm flipH="1">
            <a:off x="6172200" y="2057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74" name="Shape 1274"/>
          <p:cNvSpPr/>
          <p:nvPr/>
        </p:nvSpPr>
        <p:spPr>
          <a:xfrm flipH="1">
            <a:off x="5791200" y="2057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75" name="Shape 1275"/>
          <p:cNvSpPr/>
          <p:nvPr/>
        </p:nvSpPr>
        <p:spPr>
          <a:xfrm flipH="1">
            <a:off x="5410200" y="2057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76" name="Shape 1276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77" name="Shape 1277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78" name="Shape 1278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79" name="Shape 1279"/>
          <p:cNvSpPr/>
          <p:nvPr/>
        </p:nvSpPr>
        <p:spPr>
          <a:xfrm>
            <a:off x="6934200" y="2438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80" name="Shape 1280"/>
          <p:cNvSpPr/>
          <p:nvPr/>
        </p:nvSpPr>
        <p:spPr>
          <a:xfrm>
            <a:off x="7315200" y="2438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283" name="Group 1283"/>
          <p:cNvGrpSpPr/>
          <p:nvPr/>
        </p:nvGrpSpPr>
        <p:grpSpPr>
          <a:xfrm>
            <a:off x="7696200" y="2438400"/>
            <a:ext cx="381000" cy="381000"/>
            <a:chOff x="0" y="0"/>
            <a:chExt cx="381000" cy="381000"/>
          </a:xfrm>
        </p:grpSpPr>
        <p:sp>
          <p:nvSpPr>
            <p:cNvPr id="1281" name="Shape 128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286" name="Group 1286"/>
          <p:cNvGrpSpPr/>
          <p:nvPr/>
        </p:nvGrpSpPr>
        <p:grpSpPr>
          <a:xfrm flipH="1">
            <a:off x="7696200" y="2819400"/>
            <a:ext cx="381000" cy="381000"/>
            <a:chOff x="0" y="0"/>
            <a:chExt cx="381000" cy="381000"/>
          </a:xfrm>
        </p:grpSpPr>
        <p:sp>
          <p:nvSpPr>
            <p:cNvPr id="1284" name="Shape 128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85" name="Shape 128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1287" name="Shape 1287"/>
          <p:cNvSpPr/>
          <p:nvPr/>
        </p:nvSpPr>
        <p:spPr>
          <a:xfrm flipH="1">
            <a:off x="7315200" y="2819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88" name="Shape 1288"/>
          <p:cNvSpPr/>
          <p:nvPr/>
        </p:nvSpPr>
        <p:spPr>
          <a:xfrm flipH="1">
            <a:off x="6934200" y="2819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89" name="Shape 1289"/>
          <p:cNvSpPr/>
          <p:nvPr/>
        </p:nvSpPr>
        <p:spPr>
          <a:xfrm flipH="1">
            <a:off x="6172200" y="2819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0" name="Shape 1290"/>
          <p:cNvSpPr/>
          <p:nvPr/>
        </p:nvSpPr>
        <p:spPr>
          <a:xfrm flipH="1">
            <a:off x="5791200" y="2819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1" name="Shape 1291"/>
          <p:cNvSpPr/>
          <p:nvPr/>
        </p:nvSpPr>
        <p:spPr>
          <a:xfrm flipH="1">
            <a:off x="5410200" y="2819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2" name="Shape 1292"/>
          <p:cNvSpPr/>
          <p:nvPr/>
        </p:nvSpPr>
        <p:spPr>
          <a:xfrm>
            <a:off x="5410200" y="3200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3" name="Shape 129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4" name="Shape 129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5" name="Shape 1295"/>
          <p:cNvSpPr/>
          <p:nvPr/>
        </p:nvSpPr>
        <p:spPr>
          <a:xfrm>
            <a:off x="6934200" y="3200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6" name="Shape 1296"/>
          <p:cNvSpPr/>
          <p:nvPr/>
        </p:nvSpPr>
        <p:spPr>
          <a:xfrm>
            <a:off x="7315200" y="3200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299" name="Group 1299"/>
          <p:cNvGrpSpPr/>
          <p:nvPr/>
        </p:nvGrpSpPr>
        <p:grpSpPr>
          <a:xfrm>
            <a:off x="7696200" y="3200400"/>
            <a:ext cx="381000" cy="381000"/>
            <a:chOff x="0" y="0"/>
            <a:chExt cx="381000" cy="381000"/>
          </a:xfrm>
        </p:grpSpPr>
        <p:sp>
          <p:nvSpPr>
            <p:cNvPr id="1297" name="Shape 129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302" name="Group 1302"/>
          <p:cNvGrpSpPr/>
          <p:nvPr/>
        </p:nvGrpSpPr>
        <p:grpSpPr>
          <a:xfrm flipH="1">
            <a:off x="7696200" y="3581400"/>
            <a:ext cx="381000" cy="381000"/>
            <a:chOff x="0" y="0"/>
            <a:chExt cx="381000" cy="381000"/>
          </a:xfrm>
        </p:grpSpPr>
        <p:sp>
          <p:nvSpPr>
            <p:cNvPr id="1300" name="Shape 130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301" name="Shape 1301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303" name="Shape 1303"/>
          <p:cNvSpPr/>
          <p:nvPr/>
        </p:nvSpPr>
        <p:spPr>
          <a:xfrm flipH="1">
            <a:off x="7315200" y="3581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04" name="Shape 1304"/>
          <p:cNvSpPr/>
          <p:nvPr/>
        </p:nvSpPr>
        <p:spPr>
          <a:xfrm flipH="1">
            <a:off x="6934200" y="3581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05" name="Shape 1305"/>
          <p:cNvSpPr/>
          <p:nvPr/>
        </p:nvSpPr>
        <p:spPr>
          <a:xfrm flipH="1">
            <a:off x="6172200" y="3581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06" name="Shape 1306"/>
          <p:cNvSpPr/>
          <p:nvPr/>
        </p:nvSpPr>
        <p:spPr>
          <a:xfrm flipH="1">
            <a:off x="5791200" y="3581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07" name="Shape 1307"/>
          <p:cNvSpPr/>
          <p:nvPr/>
        </p:nvSpPr>
        <p:spPr>
          <a:xfrm flipH="1">
            <a:off x="5410200" y="3581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08" name="Shape 130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09" name="Shape 130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10" name="Shape 131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11" name="Shape 1311"/>
          <p:cNvSpPr/>
          <p:nvPr/>
        </p:nvSpPr>
        <p:spPr>
          <a:xfrm>
            <a:off x="6934200" y="3962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12" name="Shape 1312"/>
          <p:cNvSpPr/>
          <p:nvPr/>
        </p:nvSpPr>
        <p:spPr>
          <a:xfrm>
            <a:off x="7315200" y="3962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315" name="Group 1315"/>
          <p:cNvGrpSpPr/>
          <p:nvPr/>
        </p:nvGrpSpPr>
        <p:grpSpPr>
          <a:xfrm>
            <a:off x="7696200" y="3962400"/>
            <a:ext cx="381000" cy="381000"/>
            <a:chOff x="0" y="0"/>
            <a:chExt cx="381000" cy="381000"/>
          </a:xfrm>
        </p:grpSpPr>
        <p:sp>
          <p:nvSpPr>
            <p:cNvPr id="1313" name="Shape 131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316" name="Shape 1316"/>
          <p:cNvSpPr/>
          <p:nvPr/>
        </p:nvSpPr>
        <p:spPr>
          <a:xfrm flipH="1">
            <a:off x="7696200" y="4343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17" name="Shape 1317"/>
          <p:cNvSpPr/>
          <p:nvPr/>
        </p:nvSpPr>
        <p:spPr>
          <a:xfrm flipH="1">
            <a:off x="7315200" y="4343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18" name="Shape 1318"/>
          <p:cNvSpPr/>
          <p:nvPr/>
        </p:nvSpPr>
        <p:spPr>
          <a:xfrm flipH="1">
            <a:off x="6934200" y="4343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19" name="Shape 1319"/>
          <p:cNvSpPr/>
          <p:nvPr/>
        </p:nvSpPr>
        <p:spPr>
          <a:xfrm flipH="1">
            <a:off x="6172200" y="4343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20" name="Shape 1320"/>
          <p:cNvSpPr/>
          <p:nvPr/>
        </p:nvSpPr>
        <p:spPr>
          <a:xfrm flipH="1">
            <a:off x="5791200" y="4343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21" name="Shape 1321"/>
          <p:cNvSpPr/>
          <p:nvPr/>
        </p:nvSpPr>
        <p:spPr>
          <a:xfrm flipH="1">
            <a:off x="5410200" y="4343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324" name="Group 1324"/>
          <p:cNvGrpSpPr/>
          <p:nvPr/>
        </p:nvGrpSpPr>
        <p:grpSpPr>
          <a:xfrm>
            <a:off x="7315200" y="3200400"/>
            <a:ext cx="381000" cy="381000"/>
            <a:chOff x="0" y="0"/>
            <a:chExt cx="381000" cy="381000"/>
          </a:xfrm>
        </p:grpSpPr>
        <p:sp>
          <p:nvSpPr>
            <p:cNvPr id="1322" name="Shape 1322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327" name="Group 1327"/>
          <p:cNvGrpSpPr/>
          <p:nvPr/>
        </p:nvGrpSpPr>
        <p:grpSpPr>
          <a:xfrm>
            <a:off x="7696200" y="4343400"/>
            <a:ext cx="381000" cy="381000"/>
            <a:chOff x="0" y="0"/>
            <a:chExt cx="381000" cy="381000"/>
          </a:xfrm>
        </p:grpSpPr>
        <p:sp>
          <p:nvSpPr>
            <p:cNvPr id="1325" name="Shape 132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330" name="Group 1330"/>
          <p:cNvGrpSpPr/>
          <p:nvPr/>
        </p:nvGrpSpPr>
        <p:grpSpPr>
          <a:xfrm>
            <a:off x="6934200" y="2438400"/>
            <a:ext cx="381000" cy="381000"/>
            <a:chOff x="0" y="0"/>
            <a:chExt cx="381000" cy="381000"/>
          </a:xfrm>
        </p:grpSpPr>
        <p:sp>
          <p:nvSpPr>
            <p:cNvPr id="1328" name="Shape 1328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1333" name="Group 1333"/>
          <p:cNvGrpSpPr/>
          <p:nvPr/>
        </p:nvGrpSpPr>
        <p:grpSpPr>
          <a:xfrm>
            <a:off x="6172200" y="2819400"/>
            <a:ext cx="381000" cy="381000"/>
            <a:chOff x="0" y="0"/>
            <a:chExt cx="381000" cy="381000"/>
          </a:xfrm>
        </p:grpSpPr>
        <p:sp>
          <p:nvSpPr>
            <p:cNvPr id="1331" name="Shape 1331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336" name="Group 1336"/>
          <p:cNvGrpSpPr/>
          <p:nvPr/>
        </p:nvGrpSpPr>
        <p:grpSpPr>
          <a:xfrm>
            <a:off x="5410200" y="4343400"/>
            <a:ext cx="381000" cy="381000"/>
            <a:chOff x="0" y="0"/>
            <a:chExt cx="381000" cy="381000"/>
          </a:xfrm>
        </p:grpSpPr>
        <p:sp>
          <p:nvSpPr>
            <p:cNvPr id="1334" name="Shape 1334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339" name="Group 1339"/>
          <p:cNvGrpSpPr/>
          <p:nvPr/>
        </p:nvGrpSpPr>
        <p:grpSpPr>
          <a:xfrm>
            <a:off x="5791200" y="2057400"/>
            <a:ext cx="381000" cy="381000"/>
            <a:chOff x="0" y="0"/>
            <a:chExt cx="381000" cy="381000"/>
          </a:xfrm>
        </p:grpSpPr>
        <p:sp>
          <p:nvSpPr>
            <p:cNvPr id="1337" name="Shape 1337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1340" name="Shape 1340"/>
          <p:cNvSpPr/>
          <p:nvPr/>
        </p:nvSpPr>
        <p:spPr>
          <a:xfrm>
            <a:off x="6553200" y="1676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1" name="Shape 1341"/>
          <p:cNvSpPr/>
          <p:nvPr/>
        </p:nvSpPr>
        <p:spPr>
          <a:xfrm flipH="1">
            <a:off x="6553200" y="2057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2" name="Shape 1342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3" name="Shape 1343"/>
          <p:cNvSpPr/>
          <p:nvPr/>
        </p:nvSpPr>
        <p:spPr>
          <a:xfrm flipH="1">
            <a:off x="6553200" y="2819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4" name="Shape 1344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5" name="Shape 1345"/>
          <p:cNvSpPr/>
          <p:nvPr/>
        </p:nvSpPr>
        <p:spPr>
          <a:xfrm flipH="1">
            <a:off x="6553200" y="3581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6" name="Shape 1346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7" name="Shape 1347"/>
          <p:cNvSpPr/>
          <p:nvPr/>
        </p:nvSpPr>
        <p:spPr>
          <a:xfrm flipH="1">
            <a:off x="6553200" y="4343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350" name="Group 1350"/>
          <p:cNvGrpSpPr/>
          <p:nvPr/>
        </p:nvGrpSpPr>
        <p:grpSpPr>
          <a:xfrm>
            <a:off x="6553200" y="3962400"/>
            <a:ext cx="381000" cy="381000"/>
            <a:chOff x="0" y="0"/>
            <a:chExt cx="381000" cy="381000"/>
          </a:xfrm>
        </p:grpSpPr>
        <p:sp>
          <p:nvSpPr>
            <p:cNvPr id="1348" name="Shape 1348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351" name="Shape 1351"/>
          <p:cNvSpPr/>
          <p:nvPr/>
        </p:nvSpPr>
        <p:spPr>
          <a:xfrm>
            <a:off x="5029200" y="1676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52" name="Shape 1352"/>
          <p:cNvSpPr/>
          <p:nvPr/>
        </p:nvSpPr>
        <p:spPr>
          <a:xfrm flipH="1">
            <a:off x="5029200" y="2057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53" name="Shape 1353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54" name="Shape 1354"/>
          <p:cNvSpPr/>
          <p:nvPr/>
        </p:nvSpPr>
        <p:spPr>
          <a:xfrm flipH="1">
            <a:off x="5029200" y="2819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55" name="Shape 1355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56" name="Shape 1356"/>
          <p:cNvSpPr/>
          <p:nvPr/>
        </p:nvSpPr>
        <p:spPr>
          <a:xfrm flipH="1">
            <a:off x="5029200" y="3581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57" name="Shape 135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58" name="Shape 1358"/>
          <p:cNvSpPr/>
          <p:nvPr/>
        </p:nvSpPr>
        <p:spPr>
          <a:xfrm flipH="1">
            <a:off x="5029200" y="43434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361" name="Group 1361"/>
          <p:cNvGrpSpPr/>
          <p:nvPr/>
        </p:nvGrpSpPr>
        <p:grpSpPr>
          <a:xfrm>
            <a:off x="5029200" y="3581400"/>
            <a:ext cx="381000" cy="381000"/>
            <a:chOff x="0" y="0"/>
            <a:chExt cx="381000" cy="381000"/>
          </a:xfrm>
        </p:grpSpPr>
        <p:sp>
          <p:nvSpPr>
            <p:cNvPr id="1359" name="Shape 1359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1362" name="Shape 1362"/>
          <p:cNvSpPr/>
          <p:nvPr/>
        </p:nvSpPr>
        <p:spPr>
          <a:xfrm>
            <a:off x="5029200" y="16764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63" name="Shape 1363"/>
          <p:cNvSpPr/>
          <p:nvPr/>
        </p:nvSpPr>
        <p:spPr>
          <a:xfrm>
            <a:off x="5410200" y="32004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64" name="Shape 1364"/>
          <p:cNvSpPr/>
          <p:nvPr/>
        </p:nvSpPr>
        <p:spPr>
          <a:xfrm>
            <a:off x="7696200" y="43434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65" name="Shape 13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/>
          <p:nvPr/>
        </p:nvSpPr>
        <p:spPr>
          <a:xfrm>
            <a:off x="5334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68" name="Shape 136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Example 2</a:t>
            </a:r>
          </a:p>
        </p:txBody>
      </p:sp>
      <p:sp>
        <p:nvSpPr>
          <p:cNvPr id="1369" name="Shape 136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70" name="Shape 1370"/>
          <p:cNvSpPr/>
          <p:nvPr/>
        </p:nvSpPr>
        <p:spPr>
          <a:xfrm>
            <a:off x="12954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71" name="Shape 1371"/>
          <p:cNvSpPr/>
          <p:nvPr/>
        </p:nvSpPr>
        <p:spPr>
          <a:xfrm>
            <a:off x="16764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72" name="Shape 1372"/>
          <p:cNvSpPr/>
          <p:nvPr/>
        </p:nvSpPr>
        <p:spPr>
          <a:xfrm>
            <a:off x="24384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73" name="Shape 1373"/>
          <p:cNvSpPr/>
          <p:nvPr/>
        </p:nvSpPr>
        <p:spPr>
          <a:xfrm>
            <a:off x="32004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74" name="Shape 1374"/>
          <p:cNvSpPr/>
          <p:nvPr/>
        </p:nvSpPr>
        <p:spPr>
          <a:xfrm flipH="1">
            <a:off x="32004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75" name="Shape 1375"/>
          <p:cNvSpPr/>
          <p:nvPr/>
        </p:nvSpPr>
        <p:spPr>
          <a:xfrm flipH="1">
            <a:off x="24384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76" name="Shape 1376"/>
          <p:cNvSpPr/>
          <p:nvPr/>
        </p:nvSpPr>
        <p:spPr>
          <a:xfrm flipH="1">
            <a:off x="16764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77" name="Shape 1377"/>
          <p:cNvSpPr/>
          <p:nvPr/>
        </p:nvSpPr>
        <p:spPr>
          <a:xfrm flipH="1">
            <a:off x="12954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78" name="Shape 1378"/>
          <p:cNvSpPr/>
          <p:nvPr/>
        </p:nvSpPr>
        <p:spPr>
          <a:xfrm>
            <a:off x="12954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79" name="Shape 1379"/>
          <p:cNvSpPr/>
          <p:nvPr/>
        </p:nvSpPr>
        <p:spPr>
          <a:xfrm>
            <a:off x="16764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0" name="Shape 1380"/>
          <p:cNvSpPr/>
          <p:nvPr/>
        </p:nvSpPr>
        <p:spPr>
          <a:xfrm>
            <a:off x="24384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1" name="Shape 1381"/>
          <p:cNvSpPr/>
          <p:nvPr/>
        </p:nvSpPr>
        <p:spPr>
          <a:xfrm>
            <a:off x="32004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2" name="Shape 1382"/>
          <p:cNvSpPr/>
          <p:nvPr/>
        </p:nvSpPr>
        <p:spPr>
          <a:xfrm flipH="1">
            <a:off x="32004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3" name="Shape 1383"/>
          <p:cNvSpPr/>
          <p:nvPr/>
        </p:nvSpPr>
        <p:spPr>
          <a:xfrm flipH="1">
            <a:off x="24384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4" name="Shape 1384"/>
          <p:cNvSpPr/>
          <p:nvPr/>
        </p:nvSpPr>
        <p:spPr>
          <a:xfrm flipH="1">
            <a:off x="16764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5" name="Shape 1385"/>
          <p:cNvSpPr/>
          <p:nvPr/>
        </p:nvSpPr>
        <p:spPr>
          <a:xfrm flipH="1">
            <a:off x="12954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6" name="Shape 1386"/>
          <p:cNvSpPr/>
          <p:nvPr/>
        </p:nvSpPr>
        <p:spPr>
          <a:xfrm>
            <a:off x="12954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7" name="Shape 1387"/>
          <p:cNvSpPr/>
          <p:nvPr/>
        </p:nvSpPr>
        <p:spPr>
          <a:xfrm>
            <a:off x="16764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8" name="Shape 1388"/>
          <p:cNvSpPr/>
          <p:nvPr/>
        </p:nvSpPr>
        <p:spPr>
          <a:xfrm>
            <a:off x="24384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9" name="Shape 1389"/>
          <p:cNvSpPr/>
          <p:nvPr/>
        </p:nvSpPr>
        <p:spPr>
          <a:xfrm>
            <a:off x="32004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0" name="Shape 1390"/>
          <p:cNvSpPr/>
          <p:nvPr/>
        </p:nvSpPr>
        <p:spPr>
          <a:xfrm flipH="1">
            <a:off x="32004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1" name="Shape 1391"/>
          <p:cNvSpPr/>
          <p:nvPr/>
        </p:nvSpPr>
        <p:spPr>
          <a:xfrm flipH="1">
            <a:off x="24384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2" name="Shape 1392"/>
          <p:cNvSpPr/>
          <p:nvPr/>
        </p:nvSpPr>
        <p:spPr>
          <a:xfrm flipH="1">
            <a:off x="16764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3" name="Shape 1393"/>
          <p:cNvSpPr/>
          <p:nvPr/>
        </p:nvSpPr>
        <p:spPr>
          <a:xfrm flipH="1">
            <a:off x="12954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4" name="Shape 1394"/>
          <p:cNvSpPr/>
          <p:nvPr/>
        </p:nvSpPr>
        <p:spPr>
          <a:xfrm>
            <a:off x="12954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5" name="Shape 1395"/>
          <p:cNvSpPr/>
          <p:nvPr/>
        </p:nvSpPr>
        <p:spPr>
          <a:xfrm>
            <a:off x="16764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6" name="Shape 1396"/>
          <p:cNvSpPr/>
          <p:nvPr/>
        </p:nvSpPr>
        <p:spPr>
          <a:xfrm>
            <a:off x="24384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7" name="Shape 1397"/>
          <p:cNvSpPr/>
          <p:nvPr/>
        </p:nvSpPr>
        <p:spPr>
          <a:xfrm>
            <a:off x="32004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8" name="Shape 1398"/>
          <p:cNvSpPr/>
          <p:nvPr/>
        </p:nvSpPr>
        <p:spPr>
          <a:xfrm flipH="1">
            <a:off x="32004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9" name="Shape 1399"/>
          <p:cNvSpPr/>
          <p:nvPr/>
        </p:nvSpPr>
        <p:spPr>
          <a:xfrm flipH="1">
            <a:off x="24384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00" name="Shape 1400"/>
          <p:cNvSpPr/>
          <p:nvPr/>
        </p:nvSpPr>
        <p:spPr>
          <a:xfrm flipH="1">
            <a:off x="16764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01" name="Shape 1401"/>
          <p:cNvSpPr/>
          <p:nvPr/>
        </p:nvSpPr>
        <p:spPr>
          <a:xfrm flipH="1">
            <a:off x="12954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404" name="Group 1404"/>
          <p:cNvGrpSpPr/>
          <p:nvPr/>
        </p:nvGrpSpPr>
        <p:grpSpPr>
          <a:xfrm>
            <a:off x="3200400" y="4419600"/>
            <a:ext cx="381000" cy="381000"/>
            <a:chOff x="0" y="0"/>
            <a:chExt cx="381000" cy="381000"/>
          </a:xfrm>
        </p:grpSpPr>
        <p:sp>
          <p:nvSpPr>
            <p:cNvPr id="1402" name="Shape 1402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407" name="Group 1407"/>
          <p:cNvGrpSpPr/>
          <p:nvPr/>
        </p:nvGrpSpPr>
        <p:grpSpPr>
          <a:xfrm>
            <a:off x="2438400" y="2514600"/>
            <a:ext cx="381000" cy="381000"/>
            <a:chOff x="0" y="0"/>
            <a:chExt cx="381000" cy="381000"/>
          </a:xfrm>
        </p:grpSpPr>
        <p:sp>
          <p:nvSpPr>
            <p:cNvPr id="1405" name="Shape 140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1410" name="Group 1410"/>
          <p:cNvGrpSpPr/>
          <p:nvPr/>
        </p:nvGrpSpPr>
        <p:grpSpPr>
          <a:xfrm>
            <a:off x="1676400" y="2895600"/>
            <a:ext cx="381000" cy="381000"/>
            <a:chOff x="0" y="0"/>
            <a:chExt cx="381000" cy="381000"/>
          </a:xfrm>
        </p:grpSpPr>
        <p:sp>
          <p:nvSpPr>
            <p:cNvPr id="1408" name="Shape 1408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413" name="Group 1413"/>
          <p:cNvGrpSpPr/>
          <p:nvPr/>
        </p:nvGrpSpPr>
        <p:grpSpPr>
          <a:xfrm>
            <a:off x="1295400" y="2133600"/>
            <a:ext cx="381000" cy="381000"/>
            <a:chOff x="0" y="0"/>
            <a:chExt cx="381000" cy="381000"/>
          </a:xfrm>
        </p:grpSpPr>
        <p:sp>
          <p:nvSpPr>
            <p:cNvPr id="1411" name="Shape 1411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1414" name="Shape 1414"/>
          <p:cNvSpPr/>
          <p:nvPr/>
        </p:nvSpPr>
        <p:spPr>
          <a:xfrm>
            <a:off x="20574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15" name="Shape 1415"/>
          <p:cNvSpPr/>
          <p:nvPr/>
        </p:nvSpPr>
        <p:spPr>
          <a:xfrm flipH="1">
            <a:off x="20574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16" name="Shape 1416"/>
          <p:cNvSpPr/>
          <p:nvPr/>
        </p:nvSpPr>
        <p:spPr>
          <a:xfrm>
            <a:off x="20574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17" name="Shape 1417"/>
          <p:cNvSpPr/>
          <p:nvPr/>
        </p:nvSpPr>
        <p:spPr>
          <a:xfrm flipH="1">
            <a:off x="20574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18" name="Shape 1418"/>
          <p:cNvSpPr/>
          <p:nvPr/>
        </p:nvSpPr>
        <p:spPr>
          <a:xfrm>
            <a:off x="20574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19" name="Shape 1419"/>
          <p:cNvSpPr/>
          <p:nvPr/>
        </p:nvSpPr>
        <p:spPr>
          <a:xfrm flipH="1">
            <a:off x="20574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20" name="Shape 1420"/>
          <p:cNvSpPr/>
          <p:nvPr/>
        </p:nvSpPr>
        <p:spPr>
          <a:xfrm>
            <a:off x="20574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21" name="Shape 1421"/>
          <p:cNvSpPr/>
          <p:nvPr/>
        </p:nvSpPr>
        <p:spPr>
          <a:xfrm flipH="1">
            <a:off x="20574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424" name="Group 1424"/>
          <p:cNvGrpSpPr/>
          <p:nvPr/>
        </p:nvGrpSpPr>
        <p:grpSpPr>
          <a:xfrm>
            <a:off x="2057400" y="4038600"/>
            <a:ext cx="381000" cy="381000"/>
            <a:chOff x="0" y="0"/>
            <a:chExt cx="381000" cy="381000"/>
          </a:xfrm>
        </p:grpSpPr>
        <p:sp>
          <p:nvSpPr>
            <p:cNvPr id="1422" name="Shape 1422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425" name="Shape 1425"/>
          <p:cNvSpPr/>
          <p:nvPr/>
        </p:nvSpPr>
        <p:spPr>
          <a:xfrm flipH="1">
            <a:off x="5334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26" name="Shape 1426"/>
          <p:cNvSpPr/>
          <p:nvPr/>
        </p:nvSpPr>
        <p:spPr>
          <a:xfrm>
            <a:off x="5334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27" name="Shape 1427"/>
          <p:cNvSpPr/>
          <p:nvPr/>
        </p:nvSpPr>
        <p:spPr>
          <a:xfrm flipH="1">
            <a:off x="5334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28" name="Shape 1428"/>
          <p:cNvSpPr/>
          <p:nvPr/>
        </p:nvSpPr>
        <p:spPr>
          <a:xfrm>
            <a:off x="5334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29" name="Shape 1429"/>
          <p:cNvSpPr/>
          <p:nvPr/>
        </p:nvSpPr>
        <p:spPr>
          <a:xfrm flipH="1">
            <a:off x="5334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30" name="Shape 1430"/>
          <p:cNvSpPr/>
          <p:nvPr/>
        </p:nvSpPr>
        <p:spPr>
          <a:xfrm>
            <a:off x="5334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31" name="Shape 1431"/>
          <p:cNvSpPr/>
          <p:nvPr/>
        </p:nvSpPr>
        <p:spPr>
          <a:xfrm flipH="1">
            <a:off x="5334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434" name="Group 1434"/>
          <p:cNvGrpSpPr/>
          <p:nvPr/>
        </p:nvGrpSpPr>
        <p:grpSpPr>
          <a:xfrm>
            <a:off x="533400" y="3657600"/>
            <a:ext cx="381000" cy="381000"/>
            <a:chOff x="0" y="0"/>
            <a:chExt cx="381000" cy="381000"/>
          </a:xfrm>
        </p:grpSpPr>
        <p:sp>
          <p:nvSpPr>
            <p:cNvPr id="1432" name="Shape 1432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435" name="Shape 1435"/>
          <p:cNvSpPr/>
          <p:nvPr/>
        </p:nvSpPr>
        <p:spPr>
          <a:xfrm>
            <a:off x="533400" y="1752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36" name="Shape 1436"/>
          <p:cNvSpPr/>
          <p:nvPr/>
        </p:nvSpPr>
        <p:spPr>
          <a:xfrm>
            <a:off x="5410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37" name="Shape 1437"/>
          <p:cNvSpPr/>
          <p:nvPr/>
        </p:nvSpPr>
        <p:spPr>
          <a:xfrm>
            <a:off x="5791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38" name="Shape 1438"/>
          <p:cNvSpPr/>
          <p:nvPr/>
        </p:nvSpPr>
        <p:spPr>
          <a:xfrm>
            <a:off x="6172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39" name="Shape 1439"/>
          <p:cNvSpPr/>
          <p:nvPr/>
        </p:nvSpPr>
        <p:spPr>
          <a:xfrm>
            <a:off x="6934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442" name="Group 1442"/>
          <p:cNvGrpSpPr/>
          <p:nvPr/>
        </p:nvGrpSpPr>
        <p:grpSpPr>
          <a:xfrm>
            <a:off x="7696200" y="1752600"/>
            <a:ext cx="381000" cy="381000"/>
            <a:chOff x="0" y="0"/>
            <a:chExt cx="381000" cy="381000"/>
          </a:xfrm>
        </p:grpSpPr>
        <p:sp>
          <p:nvSpPr>
            <p:cNvPr id="1440" name="Shape 144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445" name="Group 1445"/>
          <p:cNvGrpSpPr/>
          <p:nvPr/>
        </p:nvGrpSpPr>
        <p:grpSpPr>
          <a:xfrm flipH="1">
            <a:off x="7696200" y="2133600"/>
            <a:ext cx="381000" cy="381000"/>
            <a:chOff x="0" y="0"/>
            <a:chExt cx="381000" cy="381000"/>
          </a:xfrm>
        </p:grpSpPr>
        <p:sp>
          <p:nvSpPr>
            <p:cNvPr id="1443" name="Shape 144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44" name="Shape 1444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446" name="Shape 1446"/>
          <p:cNvSpPr/>
          <p:nvPr/>
        </p:nvSpPr>
        <p:spPr>
          <a:xfrm flipH="1">
            <a:off x="6934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7" name="Shape 1447"/>
          <p:cNvSpPr/>
          <p:nvPr/>
        </p:nvSpPr>
        <p:spPr>
          <a:xfrm flipH="1">
            <a:off x="6172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8" name="Shape 1448"/>
          <p:cNvSpPr/>
          <p:nvPr/>
        </p:nvSpPr>
        <p:spPr>
          <a:xfrm flipH="1">
            <a:off x="5791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9" name="Shape 1449"/>
          <p:cNvSpPr/>
          <p:nvPr/>
        </p:nvSpPr>
        <p:spPr>
          <a:xfrm flipH="1">
            <a:off x="5410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50" name="Shape 1450"/>
          <p:cNvSpPr/>
          <p:nvPr/>
        </p:nvSpPr>
        <p:spPr>
          <a:xfrm>
            <a:off x="5410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51" name="Shape 1451"/>
          <p:cNvSpPr/>
          <p:nvPr/>
        </p:nvSpPr>
        <p:spPr>
          <a:xfrm>
            <a:off x="5791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52" name="Shape 1452"/>
          <p:cNvSpPr/>
          <p:nvPr/>
        </p:nvSpPr>
        <p:spPr>
          <a:xfrm>
            <a:off x="6172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53" name="Shape 1453"/>
          <p:cNvSpPr/>
          <p:nvPr/>
        </p:nvSpPr>
        <p:spPr>
          <a:xfrm>
            <a:off x="6934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456" name="Group 1456"/>
          <p:cNvGrpSpPr/>
          <p:nvPr/>
        </p:nvGrpSpPr>
        <p:grpSpPr>
          <a:xfrm>
            <a:off x="7696200" y="2514600"/>
            <a:ext cx="381000" cy="381000"/>
            <a:chOff x="0" y="0"/>
            <a:chExt cx="381000" cy="381000"/>
          </a:xfrm>
        </p:grpSpPr>
        <p:sp>
          <p:nvSpPr>
            <p:cNvPr id="1454" name="Shape 145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459" name="Group 1459"/>
          <p:cNvGrpSpPr/>
          <p:nvPr/>
        </p:nvGrpSpPr>
        <p:grpSpPr>
          <a:xfrm flipH="1">
            <a:off x="7696200" y="2895600"/>
            <a:ext cx="381000" cy="381000"/>
            <a:chOff x="0" y="0"/>
            <a:chExt cx="381000" cy="381000"/>
          </a:xfrm>
        </p:grpSpPr>
        <p:sp>
          <p:nvSpPr>
            <p:cNvPr id="1457" name="Shape 145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58" name="Shape 1458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1460" name="Shape 1460"/>
          <p:cNvSpPr/>
          <p:nvPr/>
        </p:nvSpPr>
        <p:spPr>
          <a:xfrm flipH="1">
            <a:off x="6934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61" name="Shape 1461"/>
          <p:cNvSpPr/>
          <p:nvPr/>
        </p:nvSpPr>
        <p:spPr>
          <a:xfrm flipH="1">
            <a:off x="6172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62" name="Shape 1462"/>
          <p:cNvSpPr/>
          <p:nvPr/>
        </p:nvSpPr>
        <p:spPr>
          <a:xfrm flipH="1">
            <a:off x="5791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63" name="Shape 1463"/>
          <p:cNvSpPr/>
          <p:nvPr/>
        </p:nvSpPr>
        <p:spPr>
          <a:xfrm flipH="1">
            <a:off x="5410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64" name="Shape 1464"/>
          <p:cNvSpPr/>
          <p:nvPr/>
        </p:nvSpPr>
        <p:spPr>
          <a:xfrm>
            <a:off x="5410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65" name="Shape 1465"/>
          <p:cNvSpPr/>
          <p:nvPr/>
        </p:nvSpPr>
        <p:spPr>
          <a:xfrm>
            <a:off x="5791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66" name="Shape 1466"/>
          <p:cNvSpPr/>
          <p:nvPr/>
        </p:nvSpPr>
        <p:spPr>
          <a:xfrm>
            <a:off x="6172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67" name="Shape 1467"/>
          <p:cNvSpPr/>
          <p:nvPr/>
        </p:nvSpPr>
        <p:spPr>
          <a:xfrm>
            <a:off x="6934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470" name="Group 1470"/>
          <p:cNvGrpSpPr/>
          <p:nvPr/>
        </p:nvGrpSpPr>
        <p:grpSpPr>
          <a:xfrm>
            <a:off x="7696200" y="3276600"/>
            <a:ext cx="381000" cy="381000"/>
            <a:chOff x="0" y="0"/>
            <a:chExt cx="381000" cy="381000"/>
          </a:xfrm>
        </p:grpSpPr>
        <p:sp>
          <p:nvSpPr>
            <p:cNvPr id="1468" name="Shape 146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473" name="Group 1473"/>
          <p:cNvGrpSpPr/>
          <p:nvPr/>
        </p:nvGrpSpPr>
        <p:grpSpPr>
          <a:xfrm flipH="1">
            <a:off x="7696200" y="3657600"/>
            <a:ext cx="381000" cy="381000"/>
            <a:chOff x="0" y="0"/>
            <a:chExt cx="381000" cy="381000"/>
          </a:xfrm>
        </p:grpSpPr>
        <p:sp>
          <p:nvSpPr>
            <p:cNvPr id="1471" name="Shape 147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72" name="Shape 1472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474" name="Shape 1474"/>
          <p:cNvSpPr/>
          <p:nvPr/>
        </p:nvSpPr>
        <p:spPr>
          <a:xfrm flipH="1">
            <a:off x="6934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75" name="Shape 1475"/>
          <p:cNvSpPr/>
          <p:nvPr/>
        </p:nvSpPr>
        <p:spPr>
          <a:xfrm flipH="1">
            <a:off x="6172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76" name="Shape 1476"/>
          <p:cNvSpPr/>
          <p:nvPr/>
        </p:nvSpPr>
        <p:spPr>
          <a:xfrm flipH="1">
            <a:off x="5791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77" name="Shape 1477"/>
          <p:cNvSpPr/>
          <p:nvPr/>
        </p:nvSpPr>
        <p:spPr>
          <a:xfrm flipH="1">
            <a:off x="5410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78" name="Shape 1478"/>
          <p:cNvSpPr/>
          <p:nvPr/>
        </p:nvSpPr>
        <p:spPr>
          <a:xfrm>
            <a:off x="5410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79" name="Shape 1479"/>
          <p:cNvSpPr/>
          <p:nvPr/>
        </p:nvSpPr>
        <p:spPr>
          <a:xfrm>
            <a:off x="5791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80" name="Shape 1480"/>
          <p:cNvSpPr/>
          <p:nvPr/>
        </p:nvSpPr>
        <p:spPr>
          <a:xfrm>
            <a:off x="6172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81" name="Shape 1481"/>
          <p:cNvSpPr/>
          <p:nvPr/>
        </p:nvSpPr>
        <p:spPr>
          <a:xfrm>
            <a:off x="6934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484" name="Group 1484"/>
          <p:cNvGrpSpPr/>
          <p:nvPr/>
        </p:nvGrpSpPr>
        <p:grpSpPr>
          <a:xfrm>
            <a:off x="7696200" y="4038600"/>
            <a:ext cx="381000" cy="381000"/>
            <a:chOff x="0" y="0"/>
            <a:chExt cx="381000" cy="381000"/>
          </a:xfrm>
        </p:grpSpPr>
        <p:sp>
          <p:nvSpPr>
            <p:cNvPr id="1482" name="Shape 1482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485" name="Shape 1485"/>
          <p:cNvSpPr/>
          <p:nvPr/>
        </p:nvSpPr>
        <p:spPr>
          <a:xfrm flipH="1">
            <a:off x="7696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86" name="Shape 1486"/>
          <p:cNvSpPr/>
          <p:nvPr/>
        </p:nvSpPr>
        <p:spPr>
          <a:xfrm flipH="1">
            <a:off x="6934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87" name="Shape 1487"/>
          <p:cNvSpPr/>
          <p:nvPr/>
        </p:nvSpPr>
        <p:spPr>
          <a:xfrm flipH="1">
            <a:off x="6172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88" name="Shape 1488"/>
          <p:cNvSpPr/>
          <p:nvPr/>
        </p:nvSpPr>
        <p:spPr>
          <a:xfrm flipH="1">
            <a:off x="5791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89" name="Shape 1489"/>
          <p:cNvSpPr/>
          <p:nvPr/>
        </p:nvSpPr>
        <p:spPr>
          <a:xfrm flipH="1">
            <a:off x="5410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492" name="Group 1492"/>
          <p:cNvGrpSpPr/>
          <p:nvPr/>
        </p:nvGrpSpPr>
        <p:grpSpPr>
          <a:xfrm>
            <a:off x="7696200" y="4419600"/>
            <a:ext cx="381000" cy="381000"/>
            <a:chOff x="0" y="0"/>
            <a:chExt cx="381000" cy="381000"/>
          </a:xfrm>
        </p:grpSpPr>
        <p:sp>
          <p:nvSpPr>
            <p:cNvPr id="1490" name="Shape 1490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495" name="Group 1495"/>
          <p:cNvGrpSpPr/>
          <p:nvPr/>
        </p:nvGrpSpPr>
        <p:grpSpPr>
          <a:xfrm>
            <a:off x="6934200" y="2514600"/>
            <a:ext cx="381000" cy="381000"/>
            <a:chOff x="0" y="0"/>
            <a:chExt cx="381000" cy="381000"/>
          </a:xfrm>
        </p:grpSpPr>
        <p:sp>
          <p:nvSpPr>
            <p:cNvPr id="1493" name="Shape 1493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1498" name="Group 1498"/>
          <p:cNvGrpSpPr/>
          <p:nvPr/>
        </p:nvGrpSpPr>
        <p:grpSpPr>
          <a:xfrm>
            <a:off x="6172200" y="2895600"/>
            <a:ext cx="381000" cy="381000"/>
            <a:chOff x="0" y="0"/>
            <a:chExt cx="381000" cy="381000"/>
          </a:xfrm>
        </p:grpSpPr>
        <p:sp>
          <p:nvSpPr>
            <p:cNvPr id="1496" name="Shape 1496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501" name="Group 1501"/>
          <p:cNvGrpSpPr/>
          <p:nvPr/>
        </p:nvGrpSpPr>
        <p:grpSpPr>
          <a:xfrm>
            <a:off x="5410200" y="4419600"/>
            <a:ext cx="381000" cy="381000"/>
            <a:chOff x="0" y="0"/>
            <a:chExt cx="381000" cy="381000"/>
          </a:xfrm>
        </p:grpSpPr>
        <p:sp>
          <p:nvSpPr>
            <p:cNvPr id="1499" name="Shape 1499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504" name="Group 1504"/>
          <p:cNvGrpSpPr/>
          <p:nvPr/>
        </p:nvGrpSpPr>
        <p:grpSpPr>
          <a:xfrm>
            <a:off x="5791200" y="2133600"/>
            <a:ext cx="381000" cy="381000"/>
            <a:chOff x="0" y="0"/>
            <a:chExt cx="381000" cy="381000"/>
          </a:xfrm>
        </p:grpSpPr>
        <p:sp>
          <p:nvSpPr>
            <p:cNvPr id="1502" name="Shape 1502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1505" name="Shape 1505"/>
          <p:cNvSpPr/>
          <p:nvPr/>
        </p:nvSpPr>
        <p:spPr>
          <a:xfrm>
            <a:off x="6553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6" name="Shape 1506"/>
          <p:cNvSpPr/>
          <p:nvPr/>
        </p:nvSpPr>
        <p:spPr>
          <a:xfrm flipH="1">
            <a:off x="6553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7" name="Shape 1507"/>
          <p:cNvSpPr/>
          <p:nvPr/>
        </p:nvSpPr>
        <p:spPr>
          <a:xfrm>
            <a:off x="6553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8" name="Shape 1508"/>
          <p:cNvSpPr/>
          <p:nvPr/>
        </p:nvSpPr>
        <p:spPr>
          <a:xfrm flipH="1">
            <a:off x="6553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9" name="Shape 1509"/>
          <p:cNvSpPr/>
          <p:nvPr/>
        </p:nvSpPr>
        <p:spPr>
          <a:xfrm>
            <a:off x="6553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0" name="Shape 1510"/>
          <p:cNvSpPr/>
          <p:nvPr/>
        </p:nvSpPr>
        <p:spPr>
          <a:xfrm flipH="1">
            <a:off x="6553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1" name="Shape 1511"/>
          <p:cNvSpPr/>
          <p:nvPr/>
        </p:nvSpPr>
        <p:spPr>
          <a:xfrm>
            <a:off x="6553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2" name="Shape 1512"/>
          <p:cNvSpPr/>
          <p:nvPr/>
        </p:nvSpPr>
        <p:spPr>
          <a:xfrm flipH="1">
            <a:off x="6553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515" name="Group 1515"/>
          <p:cNvGrpSpPr/>
          <p:nvPr/>
        </p:nvGrpSpPr>
        <p:grpSpPr>
          <a:xfrm>
            <a:off x="6553200" y="4038600"/>
            <a:ext cx="381000" cy="381000"/>
            <a:chOff x="0" y="0"/>
            <a:chExt cx="381000" cy="381000"/>
          </a:xfrm>
        </p:grpSpPr>
        <p:sp>
          <p:nvSpPr>
            <p:cNvPr id="1513" name="Shape 1513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516" name="Shape 1516"/>
          <p:cNvSpPr/>
          <p:nvPr/>
        </p:nvSpPr>
        <p:spPr>
          <a:xfrm>
            <a:off x="5029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7" name="Shape 1517"/>
          <p:cNvSpPr/>
          <p:nvPr/>
        </p:nvSpPr>
        <p:spPr>
          <a:xfrm flipH="1">
            <a:off x="5029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8" name="Shape 1518"/>
          <p:cNvSpPr/>
          <p:nvPr/>
        </p:nvSpPr>
        <p:spPr>
          <a:xfrm>
            <a:off x="5029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9" name="Shape 1519"/>
          <p:cNvSpPr/>
          <p:nvPr/>
        </p:nvSpPr>
        <p:spPr>
          <a:xfrm flipH="1">
            <a:off x="5029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0" name="Shape 1520"/>
          <p:cNvSpPr/>
          <p:nvPr/>
        </p:nvSpPr>
        <p:spPr>
          <a:xfrm>
            <a:off x="5029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1" name="Shape 1521"/>
          <p:cNvSpPr/>
          <p:nvPr/>
        </p:nvSpPr>
        <p:spPr>
          <a:xfrm flipH="1">
            <a:off x="5029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2" name="Shape 1522"/>
          <p:cNvSpPr/>
          <p:nvPr/>
        </p:nvSpPr>
        <p:spPr>
          <a:xfrm>
            <a:off x="5029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3" name="Shape 1523"/>
          <p:cNvSpPr/>
          <p:nvPr/>
        </p:nvSpPr>
        <p:spPr>
          <a:xfrm flipH="1">
            <a:off x="5029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526" name="Group 1526"/>
          <p:cNvGrpSpPr/>
          <p:nvPr/>
        </p:nvGrpSpPr>
        <p:grpSpPr>
          <a:xfrm>
            <a:off x="5029200" y="3657600"/>
            <a:ext cx="381000" cy="381000"/>
            <a:chOff x="0" y="0"/>
            <a:chExt cx="381000" cy="381000"/>
          </a:xfrm>
        </p:grpSpPr>
        <p:sp>
          <p:nvSpPr>
            <p:cNvPr id="1524" name="Shape 1524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1527" name="Shape 1527"/>
          <p:cNvSpPr/>
          <p:nvPr/>
        </p:nvSpPr>
        <p:spPr>
          <a:xfrm>
            <a:off x="5029200" y="1752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8" name="Shape 1528"/>
          <p:cNvSpPr/>
          <p:nvPr/>
        </p:nvSpPr>
        <p:spPr>
          <a:xfrm>
            <a:off x="5410200" y="3276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9" name="Shape 1529"/>
          <p:cNvSpPr/>
          <p:nvPr/>
        </p:nvSpPr>
        <p:spPr>
          <a:xfrm>
            <a:off x="7696200" y="4419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30" name="Shape 1530"/>
          <p:cNvSpPr/>
          <p:nvPr/>
        </p:nvSpPr>
        <p:spPr>
          <a:xfrm>
            <a:off x="9144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31" name="Shape 1531"/>
          <p:cNvSpPr/>
          <p:nvPr/>
        </p:nvSpPr>
        <p:spPr>
          <a:xfrm flipH="1">
            <a:off x="9144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32" name="Shape 1532"/>
          <p:cNvSpPr/>
          <p:nvPr/>
        </p:nvSpPr>
        <p:spPr>
          <a:xfrm>
            <a:off x="9144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33" name="Shape 1533"/>
          <p:cNvSpPr/>
          <p:nvPr/>
        </p:nvSpPr>
        <p:spPr>
          <a:xfrm flipH="1">
            <a:off x="9144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34" name="Shape 1534"/>
          <p:cNvSpPr/>
          <p:nvPr/>
        </p:nvSpPr>
        <p:spPr>
          <a:xfrm>
            <a:off x="9144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35" name="Shape 1535"/>
          <p:cNvSpPr/>
          <p:nvPr/>
        </p:nvSpPr>
        <p:spPr>
          <a:xfrm flipH="1">
            <a:off x="9144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36" name="Shape 1536"/>
          <p:cNvSpPr/>
          <p:nvPr/>
        </p:nvSpPr>
        <p:spPr>
          <a:xfrm>
            <a:off x="9144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37" name="Shape 1537"/>
          <p:cNvSpPr/>
          <p:nvPr/>
        </p:nvSpPr>
        <p:spPr>
          <a:xfrm flipH="1">
            <a:off x="9144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540" name="Group 1540"/>
          <p:cNvGrpSpPr/>
          <p:nvPr/>
        </p:nvGrpSpPr>
        <p:grpSpPr>
          <a:xfrm>
            <a:off x="914400" y="4419600"/>
            <a:ext cx="381000" cy="381000"/>
            <a:chOff x="0" y="0"/>
            <a:chExt cx="381000" cy="381000"/>
          </a:xfrm>
        </p:grpSpPr>
        <p:sp>
          <p:nvSpPr>
            <p:cNvPr id="1538" name="Shape 1538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77008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541" name="Shape 1541"/>
          <p:cNvSpPr/>
          <p:nvPr/>
        </p:nvSpPr>
        <p:spPr>
          <a:xfrm>
            <a:off x="914400" y="3276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42" name="Shape 1542"/>
          <p:cNvSpPr/>
          <p:nvPr/>
        </p:nvSpPr>
        <p:spPr>
          <a:xfrm>
            <a:off x="7315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43" name="Shape 1543"/>
          <p:cNvSpPr/>
          <p:nvPr/>
        </p:nvSpPr>
        <p:spPr>
          <a:xfrm flipH="1">
            <a:off x="7315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44" name="Shape 1544"/>
          <p:cNvSpPr/>
          <p:nvPr/>
        </p:nvSpPr>
        <p:spPr>
          <a:xfrm>
            <a:off x="7315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45" name="Shape 1545"/>
          <p:cNvSpPr/>
          <p:nvPr/>
        </p:nvSpPr>
        <p:spPr>
          <a:xfrm flipH="1">
            <a:off x="7315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46" name="Shape 1546"/>
          <p:cNvSpPr/>
          <p:nvPr/>
        </p:nvSpPr>
        <p:spPr>
          <a:xfrm>
            <a:off x="7315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47" name="Shape 1547"/>
          <p:cNvSpPr/>
          <p:nvPr/>
        </p:nvSpPr>
        <p:spPr>
          <a:xfrm flipH="1">
            <a:off x="7315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48" name="Shape 1548"/>
          <p:cNvSpPr/>
          <p:nvPr/>
        </p:nvSpPr>
        <p:spPr>
          <a:xfrm>
            <a:off x="7315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49" name="Shape 1549"/>
          <p:cNvSpPr/>
          <p:nvPr/>
        </p:nvSpPr>
        <p:spPr>
          <a:xfrm flipH="1">
            <a:off x="7315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552" name="Group 1552"/>
          <p:cNvGrpSpPr/>
          <p:nvPr/>
        </p:nvGrpSpPr>
        <p:grpSpPr>
          <a:xfrm>
            <a:off x="7315200" y="3276600"/>
            <a:ext cx="381000" cy="381000"/>
            <a:chOff x="0" y="0"/>
            <a:chExt cx="381000" cy="381000"/>
          </a:xfrm>
        </p:grpSpPr>
        <p:sp>
          <p:nvSpPr>
            <p:cNvPr id="1550" name="Shape 1550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553" name="Shape 1553"/>
          <p:cNvSpPr/>
          <p:nvPr/>
        </p:nvSpPr>
        <p:spPr>
          <a:xfrm>
            <a:off x="28194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54" name="Shape 1554"/>
          <p:cNvSpPr/>
          <p:nvPr/>
        </p:nvSpPr>
        <p:spPr>
          <a:xfrm flipH="1">
            <a:off x="28194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55" name="Shape 1555"/>
          <p:cNvSpPr/>
          <p:nvPr/>
        </p:nvSpPr>
        <p:spPr>
          <a:xfrm>
            <a:off x="28194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56" name="Shape 1556"/>
          <p:cNvSpPr/>
          <p:nvPr/>
        </p:nvSpPr>
        <p:spPr>
          <a:xfrm flipH="1">
            <a:off x="28194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57" name="Shape 1557"/>
          <p:cNvSpPr/>
          <p:nvPr/>
        </p:nvSpPr>
        <p:spPr>
          <a:xfrm>
            <a:off x="28194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58" name="Shape 1558"/>
          <p:cNvSpPr/>
          <p:nvPr/>
        </p:nvSpPr>
        <p:spPr>
          <a:xfrm flipH="1">
            <a:off x="28194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59" name="Shape 1559"/>
          <p:cNvSpPr/>
          <p:nvPr/>
        </p:nvSpPr>
        <p:spPr>
          <a:xfrm>
            <a:off x="28194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60" name="Shape 1560"/>
          <p:cNvSpPr/>
          <p:nvPr/>
        </p:nvSpPr>
        <p:spPr>
          <a:xfrm flipH="1">
            <a:off x="28194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563" name="Group 1563"/>
          <p:cNvGrpSpPr/>
          <p:nvPr/>
        </p:nvGrpSpPr>
        <p:grpSpPr>
          <a:xfrm>
            <a:off x="2819400" y="3276600"/>
            <a:ext cx="381000" cy="381000"/>
            <a:chOff x="0" y="0"/>
            <a:chExt cx="381000" cy="381000"/>
          </a:xfrm>
        </p:grpSpPr>
        <p:sp>
          <p:nvSpPr>
            <p:cNvPr id="1561" name="Shape 1561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77009" y="38100"/>
              <a:ext cx="22698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marL="36482" marR="36482"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564" name="Shape 15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Example (cont.)</a:t>
            </a:r>
          </a:p>
        </p:txBody>
      </p:sp>
      <p:sp>
        <p:nvSpPr>
          <p:cNvPr id="1567" name="Shape 156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68" name="Shape 1568"/>
          <p:cNvSpPr/>
          <p:nvPr/>
        </p:nvSpPr>
        <p:spPr>
          <a:xfrm>
            <a:off x="457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69" name="Shape 1569"/>
          <p:cNvSpPr/>
          <p:nvPr/>
        </p:nvSpPr>
        <p:spPr>
          <a:xfrm>
            <a:off x="838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0" name="Shape 1570"/>
          <p:cNvSpPr/>
          <p:nvPr/>
        </p:nvSpPr>
        <p:spPr>
          <a:xfrm>
            <a:off x="1219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573" name="Group 1573"/>
          <p:cNvGrpSpPr/>
          <p:nvPr/>
        </p:nvGrpSpPr>
        <p:grpSpPr>
          <a:xfrm>
            <a:off x="1600200" y="1752600"/>
            <a:ext cx="381000" cy="381000"/>
            <a:chOff x="0" y="0"/>
            <a:chExt cx="381000" cy="381000"/>
          </a:xfrm>
        </p:grpSpPr>
        <p:sp>
          <p:nvSpPr>
            <p:cNvPr id="1571" name="Shape 157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1574" name="Shape 1574"/>
          <p:cNvSpPr/>
          <p:nvPr/>
        </p:nvSpPr>
        <p:spPr>
          <a:xfrm>
            <a:off x="2362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5" name="Shape 1575"/>
          <p:cNvSpPr/>
          <p:nvPr/>
        </p:nvSpPr>
        <p:spPr>
          <a:xfrm>
            <a:off x="2743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6" name="Shape 1576"/>
          <p:cNvSpPr/>
          <p:nvPr/>
        </p:nvSpPr>
        <p:spPr>
          <a:xfrm>
            <a:off x="3124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7" name="Shape 1577"/>
          <p:cNvSpPr/>
          <p:nvPr/>
        </p:nvSpPr>
        <p:spPr>
          <a:xfrm flipH="1">
            <a:off x="3124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8" name="Shape 1578"/>
          <p:cNvSpPr/>
          <p:nvPr/>
        </p:nvSpPr>
        <p:spPr>
          <a:xfrm flipH="1">
            <a:off x="2743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9" name="Shape 1579"/>
          <p:cNvSpPr/>
          <p:nvPr/>
        </p:nvSpPr>
        <p:spPr>
          <a:xfrm flipH="1">
            <a:off x="2362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582" name="Group 1582"/>
          <p:cNvGrpSpPr/>
          <p:nvPr/>
        </p:nvGrpSpPr>
        <p:grpSpPr>
          <a:xfrm flipH="1">
            <a:off x="1600200" y="2133600"/>
            <a:ext cx="381000" cy="381000"/>
            <a:chOff x="0" y="0"/>
            <a:chExt cx="381000" cy="381000"/>
          </a:xfrm>
        </p:grpSpPr>
        <p:sp>
          <p:nvSpPr>
            <p:cNvPr id="1580" name="Shape 158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581" name="Shape 1581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583" name="Shape 1583"/>
          <p:cNvSpPr/>
          <p:nvPr/>
        </p:nvSpPr>
        <p:spPr>
          <a:xfrm flipH="1">
            <a:off x="1219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4" name="Shape 1584"/>
          <p:cNvSpPr/>
          <p:nvPr/>
        </p:nvSpPr>
        <p:spPr>
          <a:xfrm flipH="1">
            <a:off x="838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5" name="Shape 1585"/>
          <p:cNvSpPr/>
          <p:nvPr/>
        </p:nvSpPr>
        <p:spPr>
          <a:xfrm flipH="1">
            <a:off x="457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6" name="Shape 1586"/>
          <p:cNvSpPr/>
          <p:nvPr/>
        </p:nvSpPr>
        <p:spPr>
          <a:xfrm>
            <a:off x="457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7" name="Shape 1587"/>
          <p:cNvSpPr/>
          <p:nvPr/>
        </p:nvSpPr>
        <p:spPr>
          <a:xfrm>
            <a:off x="838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8" name="Shape 1588"/>
          <p:cNvSpPr/>
          <p:nvPr/>
        </p:nvSpPr>
        <p:spPr>
          <a:xfrm>
            <a:off x="1219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591" name="Group 1591"/>
          <p:cNvGrpSpPr/>
          <p:nvPr/>
        </p:nvGrpSpPr>
        <p:grpSpPr>
          <a:xfrm>
            <a:off x="1600200" y="2514600"/>
            <a:ext cx="381000" cy="381000"/>
            <a:chOff x="0" y="0"/>
            <a:chExt cx="381000" cy="381000"/>
          </a:xfrm>
        </p:grpSpPr>
        <p:sp>
          <p:nvSpPr>
            <p:cNvPr id="1589" name="Shape 158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592" name="Shape 1592"/>
          <p:cNvSpPr/>
          <p:nvPr/>
        </p:nvSpPr>
        <p:spPr>
          <a:xfrm>
            <a:off x="2362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3" name="Shape 1593"/>
          <p:cNvSpPr/>
          <p:nvPr/>
        </p:nvSpPr>
        <p:spPr>
          <a:xfrm>
            <a:off x="2743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4" name="Shape 1594"/>
          <p:cNvSpPr/>
          <p:nvPr/>
        </p:nvSpPr>
        <p:spPr>
          <a:xfrm>
            <a:off x="3124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5" name="Shape 1595"/>
          <p:cNvSpPr/>
          <p:nvPr/>
        </p:nvSpPr>
        <p:spPr>
          <a:xfrm flipH="1">
            <a:off x="3124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6" name="Shape 1596"/>
          <p:cNvSpPr/>
          <p:nvPr/>
        </p:nvSpPr>
        <p:spPr>
          <a:xfrm flipH="1">
            <a:off x="2743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7" name="Shape 1597"/>
          <p:cNvSpPr/>
          <p:nvPr/>
        </p:nvSpPr>
        <p:spPr>
          <a:xfrm flipH="1">
            <a:off x="2362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8" name="Shape 1598"/>
          <p:cNvSpPr/>
          <p:nvPr/>
        </p:nvSpPr>
        <p:spPr>
          <a:xfrm flipH="1">
            <a:off x="1600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9" name="Shape 1599"/>
          <p:cNvSpPr/>
          <p:nvPr/>
        </p:nvSpPr>
        <p:spPr>
          <a:xfrm flipH="1">
            <a:off x="1219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00" name="Shape 1600"/>
          <p:cNvSpPr/>
          <p:nvPr/>
        </p:nvSpPr>
        <p:spPr>
          <a:xfrm flipH="1">
            <a:off x="838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01" name="Shape 1601"/>
          <p:cNvSpPr/>
          <p:nvPr/>
        </p:nvSpPr>
        <p:spPr>
          <a:xfrm flipH="1">
            <a:off x="457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02" name="Shape 1602"/>
          <p:cNvSpPr/>
          <p:nvPr/>
        </p:nvSpPr>
        <p:spPr>
          <a:xfrm>
            <a:off x="457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03" name="Shape 1603"/>
          <p:cNvSpPr/>
          <p:nvPr/>
        </p:nvSpPr>
        <p:spPr>
          <a:xfrm>
            <a:off x="838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04" name="Shape 1604"/>
          <p:cNvSpPr/>
          <p:nvPr/>
        </p:nvSpPr>
        <p:spPr>
          <a:xfrm>
            <a:off x="1219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607" name="Group 1607"/>
          <p:cNvGrpSpPr/>
          <p:nvPr/>
        </p:nvGrpSpPr>
        <p:grpSpPr>
          <a:xfrm>
            <a:off x="1600200" y="3276600"/>
            <a:ext cx="381000" cy="381000"/>
            <a:chOff x="0" y="0"/>
            <a:chExt cx="381000" cy="381000"/>
          </a:xfrm>
        </p:grpSpPr>
        <p:sp>
          <p:nvSpPr>
            <p:cNvPr id="1605" name="Shape 1605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608" name="Shape 1608"/>
          <p:cNvSpPr/>
          <p:nvPr/>
        </p:nvSpPr>
        <p:spPr>
          <a:xfrm>
            <a:off x="2362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09" name="Shape 1609"/>
          <p:cNvSpPr/>
          <p:nvPr/>
        </p:nvSpPr>
        <p:spPr>
          <a:xfrm>
            <a:off x="2743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10" name="Shape 1610"/>
          <p:cNvSpPr/>
          <p:nvPr/>
        </p:nvSpPr>
        <p:spPr>
          <a:xfrm>
            <a:off x="3124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11" name="Shape 1611"/>
          <p:cNvSpPr/>
          <p:nvPr/>
        </p:nvSpPr>
        <p:spPr>
          <a:xfrm flipH="1">
            <a:off x="3124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12" name="Shape 1612"/>
          <p:cNvSpPr/>
          <p:nvPr/>
        </p:nvSpPr>
        <p:spPr>
          <a:xfrm flipH="1">
            <a:off x="2743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13" name="Shape 1613"/>
          <p:cNvSpPr/>
          <p:nvPr/>
        </p:nvSpPr>
        <p:spPr>
          <a:xfrm flipH="1">
            <a:off x="2362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616" name="Group 1616"/>
          <p:cNvGrpSpPr/>
          <p:nvPr/>
        </p:nvGrpSpPr>
        <p:grpSpPr>
          <a:xfrm flipH="1">
            <a:off x="1600200" y="3657600"/>
            <a:ext cx="381000" cy="381000"/>
            <a:chOff x="0" y="0"/>
            <a:chExt cx="381000" cy="381000"/>
          </a:xfrm>
        </p:grpSpPr>
        <p:sp>
          <p:nvSpPr>
            <p:cNvPr id="1614" name="Shape 161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615" name="Shape 161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617" name="Shape 1617"/>
          <p:cNvSpPr/>
          <p:nvPr/>
        </p:nvSpPr>
        <p:spPr>
          <a:xfrm flipH="1">
            <a:off x="1219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18" name="Shape 1618"/>
          <p:cNvSpPr/>
          <p:nvPr/>
        </p:nvSpPr>
        <p:spPr>
          <a:xfrm flipH="1">
            <a:off x="838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19" name="Shape 1619"/>
          <p:cNvSpPr/>
          <p:nvPr/>
        </p:nvSpPr>
        <p:spPr>
          <a:xfrm flipH="1">
            <a:off x="457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20" name="Shape 1620"/>
          <p:cNvSpPr/>
          <p:nvPr/>
        </p:nvSpPr>
        <p:spPr>
          <a:xfrm>
            <a:off x="457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21" name="Shape 1621"/>
          <p:cNvSpPr/>
          <p:nvPr/>
        </p:nvSpPr>
        <p:spPr>
          <a:xfrm>
            <a:off x="838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22" name="Shape 1622"/>
          <p:cNvSpPr/>
          <p:nvPr/>
        </p:nvSpPr>
        <p:spPr>
          <a:xfrm>
            <a:off x="1219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625" name="Group 1625"/>
          <p:cNvGrpSpPr/>
          <p:nvPr/>
        </p:nvGrpSpPr>
        <p:grpSpPr>
          <a:xfrm>
            <a:off x="1600200" y="4038600"/>
            <a:ext cx="381000" cy="381000"/>
            <a:chOff x="0" y="0"/>
            <a:chExt cx="381000" cy="381000"/>
          </a:xfrm>
        </p:grpSpPr>
        <p:sp>
          <p:nvSpPr>
            <p:cNvPr id="1623" name="Shape 162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626" name="Shape 1626"/>
          <p:cNvSpPr/>
          <p:nvPr/>
        </p:nvSpPr>
        <p:spPr>
          <a:xfrm>
            <a:off x="2362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27" name="Shape 1627"/>
          <p:cNvSpPr/>
          <p:nvPr/>
        </p:nvSpPr>
        <p:spPr>
          <a:xfrm>
            <a:off x="2743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28" name="Shape 1628"/>
          <p:cNvSpPr/>
          <p:nvPr/>
        </p:nvSpPr>
        <p:spPr>
          <a:xfrm>
            <a:off x="3124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29" name="Shape 1629"/>
          <p:cNvSpPr/>
          <p:nvPr/>
        </p:nvSpPr>
        <p:spPr>
          <a:xfrm flipH="1">
            <a:off x="3124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30" name="Shape 1630"/>
          <p:cNvSpPr/>
          <p:nvPr/>
        </p:nvSpPr>
        <p:spPr>
          <a:xfrm flipH="1">
            <a:off x="2743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31" name="Shape 1631"/>
          <p:cNvSpPr/>
          <p:nvPr/>
        </p:nvSpPr>
        <p:spPr>
          <a:xfrm flipH="1">
            <a:off x="2362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634" name="Group 1634"/>
          <p:cNvGrpSpPr/>
          <p:nvPr/>
        </p:nvGrpSpPr>
        <p:grpSpPr>
          <a:xfrm flipH="1">
            <a:off x="1600200" y="4419600"/>
            <a:ext cx="381000" cy="381000"/>
            <a:chOff x="0" y="0"/>
            <a:chExt cx="381000" cy="381000"/>
          </a:xfrm>
        </p:grpSpPr>
        <p:sp>
          <p:nvSpPr>
            <p:cNvPr id="1632" name="Shape 1632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633" name="Shape 1633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1635" name="Shape 1635"/>
          <p:cNvSpPr/>
          <p:nvPr/>
        </p:nvSpPr>
        <p:spPr>
          <a:xfrm flipH="1">
            <a:off x="1219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36" name="Shape 1636"/>
          <p:cNvSpPr/>
          <p:nvPr/>
        </p:nvSpPr>
        <p:spPr>
          <a:xfrm flipH="1">
            <a:off x="838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37" name="Shape 1637"/>
          <p:cNvSpPr/>
          <p:nvPr/>
        </p:nvSpPr>
        <p:spPr>
          <a:xfrm flipH="1">
            <a:off x="457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38" name="Shape 1638"/>
          <p:cNvSpPr/>
          <p:nvPr/>
        </p:nvSpPr>
        <p:spPr>
          <a:xfrm>
            <a:off x="2743200" y="3276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39" name="Shape 1639"/>
          <p:cNvSpPr/>
          <p:nvPr/>
        </p:nvSpPr>
        <p:spPr>
          <a:xfrm>
            <a:off x="3124200" y="4419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0" name="Shape 1640"/>
          <p:cNvSpPr/>
          <p:nvPr/>
        </p:nvSpPr>
        <p:spPr>
          <a:xfrm>
            <a:off x="23622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1" name="Shape 1641"/>
          <p:cNvSpPr/>
          <p:nvPr/>
        </p:nvSpPr>
        <p:spPr>
          <a:xfrm>
            <a:off x="1600200" y="2895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2" name="Shape 1642"/>
          <p:cNvSpPr/>
          <p:nvPr/>
        </p:nvSpPr>
        <p:spPr>
          <a:xfrm>
            <a:off x="8382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3" name="Shape 1643"/>
          <p:cNvSpPr/>
          <p:nvPr/>
        </p:nvSpPr>
        <p:spPr>
          <a:xfrm>
            <a:off x="12192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4" name="Shape 1644"/>
          <p:cNvSpPr/>
          <p:nvPr/>
        </p:nvSpPr>
        <p:spPr>
          <a:xfrm>
            <a:off x="4572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5" name="Shape 1645"/>
          <p:cNvSpPr/>
          <p:nvPr/>
        </p:nvSpPr>
        <p:spPr>
          <a:xfrm>
            <a:off x="4876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6" name="Shape 1646"/>
          <p:cNvSpPr/>
          <p:nvPr/>
        </p:nvSpPr>
        <p:spPr>
          <a:xfrm>
            <a:off x="5638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7" name="Shape 1647"/>
          <p:cNvSpPr/>
          <p:nvPr/>
        </p:nvSpPr>
        <p:spPr>
          <a:xfrm>
            <a:off x="6019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8" name="Shape 1648"/>
          <p:cNvSpPr/>
          <p:nvPr/>
        </p:nvSpPr>
        <p:spPr>
          <a:xfrm>
            <a:off x="6781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9" name="Shape 1649"/>
          <p:cNvSpPr/>
          <p:nvPr/>
        </p:nvSpPr>
        <p:spPr>
          <a:xfrm>
            <a:off x="7162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652" name="Group 1652"/>
          <p:cNvGrpSpPr/>
          <p:nvPr/>
        </p:nvGrpSpPr>
        <p:grpSpPr>
          <a:xfrm>
            <a:off x="7543800" y="1752600"/>
            <a:ext cx="381000" cy="381000"/>
            <a:chOff x="0" y="0"/>
            <a:chExt cx="381000" cy="381000"/>
          </a:xfrm>
        </p:grpSpPr>
        <p:sp>
          <p:nvSpPr>
            <p:cNvPr id="1650" name="Shape 165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655" name="Group 1655"/>
          <p:cNvGrpSpPr/>
          <p:nvPr/>
        </p:nvGrpSpPr>
        <p:grpSpPr>
          <a:xfrm flipH="1">
            <a:off x="7543800" y="2133600"/>
            <a:ext cx="381000" cy="381000"/>
            <a:chOff x="0" y="0"/>
            <a:chExt cx="381000" cy="381000"/>
          </a:xfrm>
        </p:grpSpPr>
        <p:sp>
          <p:nvSpPr>
            <p:cNvPr id="1653" name="Shape 165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654" name="Shape 1654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656" name="Shape 1656"/>
          <p:cNvSpPr/>
          <p:nvPr/>
        </p:nvSpPr>
        <p:spPr>
          <a:xfrm flipH="1">
            <a:off x="7162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7" name="Shape 1657"/>
          <p:cNvSpPr/>
          <p:nvPr/>
        </p:nvSpPr>
        <p:spPr>
          <a:xfrm flipH="1">
            <a:off x="6781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8" name="Shape 1658"/>
          <p:cNvSpPr/>
          <p:nvPr/>
        </p:nvSpPr>
        <p:spPr>
          <a:xfrm flipH="1">
            <a:off x="6019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9" name="Shape 1659"/>
          <p:cNvSpPr/>
          <p:nvPr/>
        </p:nvSpPr>
        <p:spPr>
          <a:xfrm flipH="1">
            <a:off x="5638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0" name="Shape 1660"/>
          <p:cNvSpPr/>
          <p:nvPr/>
        </p:nvSpPr>
        <p:spPr>
          <a:xfrm flipH="1">
            <a:off x="4876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1" name="Shape 1661"/>
          <p:cNvSpPr/>
          <p:nvPr/>
        </p:nvSpPr>
        <p:spPr>
          <a:xfrm>
            <a:off x="4876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2" name="Shape 1662"/>
          <p:cNvSpPr/>
          <p:nvPr/>
        </p:nvSpPr>
        <p:spPr>
          <a:xfrm>
            <a:off x="5638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3" name="Shape 1663"/>
          <p:cNvSpPr/>
          <p:nvPr/>
        </p:nvSpPr>
        <p:spPr>
          <a:xfrm>
            <a:off x="6019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4" name="Shape 1664"/>
          <p:cNvSpPr/>
          <p:nvPr/>
        </p:nvSpPr>
        <p:spPr>
          <a:xfrm>
            <a:off x="6781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5" name="Shape 1665"/>
          <p:cNvSpPr/>
          <p:nvPr/>
        </p:nvSpPr>
        <p:spPr>
          <a:xfrm>
            <a:off x="7162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668" name="Group 1668"/>
          <p:cNvGrpSpPr/>
          <p:nvPr/>
        </p:nvGrpSpPr>
        <p:grpSpPr>
          <a:xfrm>
            <a:off x="7543800" y="2514600"/>
            <a:ext cx="381000" cy="381000"/>
            <a:chOff x="0" y="0"/>
            <a:chExt cx="381000" cy="381000"/>
          </a:xfrm>
        </p:grpSpPr>
        <p:sp>
          <p:nvSpPr>
            <p:cNvPr id="1666" name="Shape 1666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671" name="Group 1671"/>
          <p:cNvGrpSpPr/>
          <p:nvPr/>
        </p:nvGrpSpPr>
        <p:grpSpPr>
          <a:xfrm flipH="1">
            <a:off x="7543800" y="2895600"/>
            <a:ext cx="381000" cy="381000"/>
            <a:chOff x="0" y="0"/>
            <a:chExt cx="381000" cy="381000"/>
          </a:xfrm>
        </p:grpSpPr>
        <p:sp>
          <p:nvSpPr>
            <p:cNvPr id="1669" name="Shape 166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670" name="Shape 1670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672" name="Shape 1672"/>
          <p:cNvSpPr/>
          <p:nvPr/>
        </p:nvSpPr>
        <p:spPr>
          <a:xfrm flipH="1">
            <a:off x="7162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3" name="Shape 1673"/>
          <p:cNvSpPr/>
          <p:nvPr/>
        </p:nvSpPr>
        <p:spPr>
          <a:xfrm flipH="1">
            <a:off x="6781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4" name="Shape 1674"/>
          <p:cNvSpPr/>
          <p:nvPr/>
        </p:nvSpPr>
        <p:spPr>
          <a:xfrm flipH="1">
            <a:off x="6019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5" name="Shape 1675"/>
          <p:cNvSpPr/>
          <p:nvPr/>
        </p:nvSpPr>
        <p:spPr>
          <a:xfrm flipH="1">
            <a:off x="5638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6" name="Shape 1676"/>
          <p:cNvSpPr/>
          <p:nvPr/>
        </p:nvSpPr>
        <p:spPr>
          <a:xfrm flipH="1">
            <a:off x="4876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7" name="Shape 1677"/>
          <p:cNvSpPr/>
          <p:nvPr/>
        </p:nvSpPr>
        <p:spPr>
          <a:xfrm>
            <a:off x="4876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8" name="Shape 1678"/>
          <p:cNvSpPr/>
          <p:nvPr/>
        </p:nvSpPr>
        <p:spPr>
          <a:xfrm>
            <a:off x="5638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9" name="Shape 1679"/>
          <p:cNvSpPr/>
          <p:nvPr/>
        </p:nvSpPr>
        <p:spPr>
          <a:xfrm>
            <a:off x="6019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80" name="Shape 1680"/>
          <p:cNvSpPr/>
          <p:nvPr/>
        </p:nvSpPr>
        <p:spPr>
          <a:xfrm>
            <a:off x="6781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81" name="Shape 1681"/>
          <p:cNvSpPr/>
          <p:nvPr/>
        </p:nvSpPr>
        <p:spPr>
          <a:xfrm>
            <a:off x="7162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684" name="Group 1684"/>
          <p:cNvGrpSpPr/>
          <p:nvPr/>
        </p:nvGrpSpPr>
        <p:grpSpPr>
          <a:xfrm>
            <a:off x="7543800" y="3276600"/>
            <a:ext cx="381000" cy="381000"/>
            <a:chOff x="0" y="0"/>
            <a:chExt cx="381000" cy="381000"/>
          </a:xfrm>
        </p:grpSpPr>
        <p:sp>
          <p:nvSpPr>
            <p:cNvPr id="1682" name="Shape 1682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687" name="Group 1687"/>
          <p:cNvGrpSpPr/>
          <p:nvPr/>
        </p:nvGrpSpPr>
        <p:grpSpPr>
          <a:xfrm flipH="1">
            <a:off x="7543800" y="3657600"/>
            <a:ext cx="381000" cy="381000"/>
            <a:chOff x="0" y="0"/>
            <a:chExt cx="381000" cy="381000"/>
          </a:xfrm>
        </p:grpSpPr>
        <p:sp>
          <p:nvSpPr>
            <p:cNvPr id="1685" name="Shape 1685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686" name="Shape 1686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688" name="Shape 1688"/>
          <p:cNvSpPr/>
          <p:nvPr/>
        </p:nvSpPr>
        <p:spPr>
          <a:xfrm flipH="1">
            <a:off x="7162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89" name="Shape 1689"/>
          <p:cNvSpPr/>
          <p:nvPr/>
        </p:nvSpPr>
        <p:spPr>
          <a:xfrm flipH="1">
            <a:off x="6781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90" name="Shape 1690"/>
          <p:cNvSpPr/>
          <p:nvPr/>
        </p:nvSpPr>
        <p:spPr>
          <a:xfrm flipH="1">
            <a:off x="6019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91" name="Shape 1691"/>
          <p:cNvSpPr/>
          <p:nvPr/>
        </p:nvSpPr>
        <p:spPr>
          <a:xfrm flipH="1">
            <a:off x="5638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92" name="Shape 1692"/>
          <p:cNvSpPr/>
          <p:nvPr/>
        </p:nvSpPr>
        <p:spPr>
          <a:xfrm flipH="1">
            <a:off x="4876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93" name="Shape 1693"/>
          <p:cNvSpPr/>
          <p:nvPr/>
        </p:nvSpPr>
        <p:spPr>
          <a:xfrm>
            <a:off x="4876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94" name="Shape 1694"/>
          <p:cNvSpPr/>
          <p:nvPr/>
        </p:nvSpPr>
        <p:spPr>
          <a:xfrm>
            <a:off x="5638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95" name="Shape 1695"/>
          <p:cNvSpPr/>
          <p:nvPr/>
        </p:nvSpPr>
        <p:spPr>
          <a:xfrm>
            <a:off x="6019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96" name="Shape 1696"/>
          <p:cNvSpPr/>
          <p:nvPr/>
        </p:nvSpPr>
        <p:spPr>
          <a:xfrm>
            <a:off x="6781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97" name="Shape 1697"/>
          <p:cNvSpPr/>
          <p:nvPr/>
        </p:nvSpPr>
        <p:spPr>
          <a:xfrm>
            <a:off x="7162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700" name="Group 1700"/>
          <p:cNvGrpSpPr/>
          <p:nvPr/>
        </p:nvGrpSpPr>
        <p:grpSpPr>
          <a:xfrm>
            <a:off x="7543800" y="4038600"/>
            <a:ext cx="381000" cy="381000"/>
            <a:chOff x="0" y="0"/>
            <a:chExt cx="381000" cy="381000"/>
          </a:xfrm>
        </p:grpSpPr>
        <p:sp>
          <p:nvSpPr>
            <p:cNvPr id="1698" name="Shape 169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1701" name="Shape 1701"/>
          <p:cNvSpPr/>
          <p:nvPr/>
        </p:nvSpPr>
        <p:spPr>
          <a:xfrm flipH="1">
            <a:off x="7543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02" name="Shape 1702"/>
          <p:cNvSpPr/>
          <p:nvPr/>
        </p:nvSpPr>
        <p:spPr>
          <a:xfrm flipH="1">
            <a:off x="7162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03" name="Shape 1703"/>
          <p:cNvSpPr/>
          <p:nvPr/>
        </p:nvSpPr>
        <p:spPr>
          <a:xfrm flipH="1">
            <a:off x="6781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04" name="Shape 1704"/>
          <p:cNvSpPr/>
          <p:nvPr/>
        </p:nvSpPr>
        <p:spPr>
          <a:xfrm flipH="1">
            <a:off x="6019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05" name="Shape 1705"/>
          <p:cNvSpPr/>
          <p:nvPr/>
        </p:nvSpPr>
        <p:spPr>
          <a:xfrm flipH="1">
            <a:off x="5638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06" name="Shape 1706"/>
          <p:cNvSpPr/>
          <p:nvPr/>
        </p:nvSpPr>
        <p:spPr>
          <a:xfrm flipH="1">
            <a:off x="4876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07" name="Shape 1707"/>
          <p:cNvSpPr/>
          <p:nvPr/>
        </p:nvSpPr>
        <p:spPr>
          <a:xfrm>
            <a:off x="7162800" y="3276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08" name="Shape 1708"/>
          <p:cNvSpPr/>
          <p:nvPr/>
        </p:nvSpPr>
        <p:spPr>
          <a:xfrm>
            <a:off x="7543800" y="4419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09" name="Shape 1709"/>
          <p:cNvSpPr/>
          <p:nvPr/>
        </p:nvSpPr>
        <p:spPr>
          <a:xfrm>
            <a:off x="67818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10" name="Shape 1710"/>
          <p:cNvSpPr/>
          <p:nvPr/>
        </p:nvSpPr>
        <p:spPr>
          <a:xfrm>
            <a:off x="60198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11" name="Shape 1711"/>
          <p:cNvSpPr/>
          <p:nvPr/>
        </p:nvSpPr>
        <p:spPr>
          <a:xfrm>
            <a:off x="56388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12" name="Shape 1712"/>
          <p:cNvSpPr/>
          <p:nvPr/>
        </p:nvSpPr>
        <p:spPr>
          <a:xfrm>
            <a:off x="48768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13" name="Shape 1713"/>
          <p:cNvSpPr/>
          <p:nvPr/>
        </p:nvSpPr>
        <p:spPr>
          <a:xfrm>
            <a:off x="6400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14" name="Shape 1714"/>
          <p:cNvSpPr/>
          <p:nvPr/>
        </p:nvSpPr>
        <p:spPr>
          <a:xfrm flipH="1">
            <a:off x="6400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15" name="Shape 1715"/>
          <p:cNvSpPr/>
          <p:nvPr/>
        </p:nvSpPr>
        <p:spPr>
          <a:xfrm>
            <a:off x="6400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16" name="Shape 1716"/>
          <p:cNvSpPr/>
          <p:nvPr/>
        </p:nvSpPr>
        <p:spPr>
          <a:xfrm flipH="1">
            <a:off x="6400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17" name="Shape 1717"/>
          <p:cNvSpPr/>
          <p:nvPr/>
        </p:nvSpPr>
        <p:spPr>
          <a:xfrm>
            <a:off x="6400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18" name="Shape 1718"/>
          <p:cNvSpPr/>
          <p:nvPr/>
        </p:nvSpPr>
        <p:spPr>
          <a:xfrm flipH="1">
            <a:off x="6400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19" name="Shape 1719"/>
          <p:cNvSpPr/>
          <p:nvPr/>
        </p:nvSpPr>
        <p:spPr>
          <a:xfrm>
            <a:off x="6400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20" name="Shape 1720"/>
          <p:cNvSpPr/>
          <p:nvPr/>
        </p:nvSpPr>
        <p:spPr>
          <a:xfrm flipH="1">
            <a:off x="6400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21" name="Shape 1721"/>
          <p:cNvSpPr/>
          <p:nvPr/>
        </p:nvSpPr>
        <p:spPr>
          <a:xfrm>
            <a:off x="64008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22" name="Shape 1722"/>
          <p:cNvSpPr/>
          <p:nvPr/>
        </p:nvSpPr>
        <p:spPr>
          <a:xfrm>
            <a:off x="6400800" y="4038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23" name="Shape 1723"/>
          <p:cNvSpPr/>
          <p:nvPr/>
        </p:nvSpPr>
        <p:spPr>
          <a:xfrm>
            <a:off x="838200" y="3657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24" name="Shape 1724"/>
          <p:cNvSpPr/>
          <p:nvPr/>
        </p:nvSpPr>
        <p:spPr>
          <a:xfrm>
            <a:off x="1981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25" name="Shape 1725"/>
          <p:cNvSpPr/>
          <p:nvPr/>
        </p:nvSpPr>
        <p:spPr>
          <a:xfrm flipH="1">
            <a:off x="1981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26" name="Shape 1726"/>
          <p:cNvSpPr/>
          <p:nvPr/>
        </p:nvSpPr>
        <p:spPr>
          <a:xfrm>
            <a:off x="1981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27" name="Shape 1727"/>
          <p:cNvSpPr/>
          <p:nvPr/>
        </p:nvSpPr>
        <p:spPr>
          <a:xfrm flipH="1">
            <a:off x="1981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28" name="Shape 1728"/>
          <p:cNvSpPr/>
          <p:nvPr/>
        </p:nvSpPr>
        <p:spPr>
          <a:xfrm>
            <a:off x="1981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29" name="Shape 1729"/>
          <p:cNvSpPr/>
          <p:nvPr/>
        </p:nvSpPr>
        <p:spPr>
          <a:xfrm flipH="1">
            <a:off x="1981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0" name="Shape 1730"/>
          <p:cNvSpPr/>
          <p:nvPr/>
        </p:nvSpPr>
        <p:spPr>
          <a:xfrm>
            <a:off x="1981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1" name="Shape 1731"/>
          <p:cNvSpPr/>
          <p:nvPr/>
        </p:nvSpPr>
        <p:spPr>
          <a:xfrm flipH="1">
            <a:off x="1981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2" name="Shape 1732"/>
          <p:cNvSpPr/>
          <p:nvPr/>
        </p:nvSpPr>
        <p:spPr>
          <a:xfrm>
            <a:off x="19812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3" name="Shape 1733"/>
          <p:cNvSpPr/>
          <p:nvPr/>
        </p:nvSpPr>
        <p:spPr>
          <a:xfrm>
            <a:off x="1981200" y="4038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4" name="Shape 1734"/>
          <p:cNvSpPr/>
          <p:nvPr/>
        </p:nvSpPr>
        <p:spPr>
          <a:xfrm>
            <a:off x="1600200" y="2895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5" name="Shape 1735"/>
          <p:cNvSpPr/>
          <p:nvPr/>
        </p:nvSpPr>
        <p:spPr>
          <a:xfrm>
            <a:off x="5257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6" name="Shape 1736"/>
          <p:cNvSpPr/>
          <p:nvPr/>
        </p:nvSpPr>
        <p:spPr>
          <a:xfrm flipH="1">
            <a:off x="5257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7" name="Shape 1737"/>
          <p:cNvSpPr/>
          <p:nvPr/>
        </p:nvSpPr>
        <p:spPr>
          <a:xfrm>
            <a:off x="5257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8" name="Shape 1738"/>
          <p:cNvSpPr/>
          <p:nvPr/>
        </p:nvSpPr>
        <p:spPr>
          <a:xfrm flipH="1">
            <a:off x="5257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9" name="Shape 1739"/>
          <p:cNvSpPr/>
          <p:nvPr/>
        </p:nvSpPr>
        <p:spPr>
          <a:xfrm>
            <a:off x="5257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0" name="Shape 1740"/>
          <p:cNvSpPr/>
          <p:nvPr/>
        </p:nvSpPr>
        <p:spPr>
          <a:xfrm flipH="1">
            <a:off x="5257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1" name="Shape 1741"/>
          <p:cNvSpPr/>
          <p:nvPr/>
        </p:nvSpPr>
        <p:spPr>
          <a:xfrm>
            <a:off x="5257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2" name="Shape 1742"/>
          <p:cNvSpPr/>
          <p:nvPr/>
        </p:nvSpPr>
        <p:spPr>
          <a:xfrm flipH="1">
            <a:off x="5257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3" name="Shape 1743"/>
          <p:cNvSpPr/>
          <p:nvPr/>
        </p:nvSpPr>
        <p:spPr>
          <a:xfrm>
            <a:off x="52578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4" name="Shape 1744"/>
          <p:cNvSpPr/>
          <p:nvPr/>
        </p:nvSpPr>
        <p:spPr>
          <a:xfrm>
            <a:off x="5257800" y="3657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5" name="Shape 1745"/>
          <p:cNvSpPr/>
          <p:nvPr/>
        </p:nvSpPr>
        <p:spPr>
          <a:xfrm>
            <a:off x="6019800" y="4038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6" name="Shape 1746"/>
          <p:cNvSpPr/>
          <p:nvPr/>
        </p:nvSpPr>
        <p:spPr>
          <a:xfrm>
            <a:off x="7543800" y="4419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7" name="Shape 1747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Revisions: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2009-10-14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split this chapter into two parts, to prepare for the transition to the 3rd edition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added some pictures and diagrams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This set of slides is the second one of the part on search algorithms.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Shape 174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Example (cont.)</a:t>
            </a:r>
          </a:p>
        </p:txBody>
      </p:sp>
      <p:sp>
        <p:nvSpPr>
          <p:cNvPr id="1750" name="Shape 175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51" name="Shape 1751"/>
          <p:cNvSpPr/>
          <p:nvPr/>
        </p:nvSpPr>
        <p:spPr>
          <a:xfrm>
            <a:off x="457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52" name="Shape 1752"/>
          <p:cNvSpPr/>
          <p:nvPr/>
        </p:nvSpPr>
        <p:spPr>
          <a:xfrm>
            <a:off x="838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755" name="Group 1755"/>
          <p:cNvGrpSpPr/>
          <p:nvPr/>
        </p:nvGrpSpPr>
        <p:grpSpPr>
          <a:xfrm>
            <a:off x="1219200" y="1752600"/>
            <a:ext cx="381000" cy="381000"/>
            <a:chOff x="0" y="0"/>
            <a:chExt cx="381000" cy="381000"/>
          </a:xfrm>
        </p:grpSpPr>
        <p:sp>
          <p:nvSpPr>
            <p:cNvPr id="1753" name="Shape 175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756" name="Shape 1756"/>
          <p:cNvSpPr/>
          <p:nvPr/>
        </p:nvSpPr>
        <p:spPr>
          <a:xfrm>
            <a:off x="2362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57" name="Shape 1757"/>
          <p:cNvSpPr/>
          <p:nvPr/>
        </p:nvSpPr>
        <p:spPr>
          <a:xfrm>
            <a:off x="2743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58" name="Shape 1758"/>
          <p:cNvSpPr/>
          <p:nvPr/>
        </p:nvSpPr>
        <p:spPr>
          <a:xfrm>
            <a:off x="3124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59" name="Shape 1759"/>
          <p:cNvSpPr/>
          <p:nvPr/>
        </p:nvSpPr>
        <p:spPr>
          <a:xfrm flipH="1">
            <a:off x="3124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60" name="Shape 1760"/>
          <p:cNvSpPr/>
          <p:nvPr/>
        </p:nvSpPr>
        <p:spPr>
          <a:xfrm flipH="1">
            <a:off x="2743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61" name="Shape 1761"/>
          <p:cNvSpPr/>
          <p:nvPr/>
        </p:nvSpPr>
        <p:spPr>
          <a:xfrm flipH="1">
            <a:off x="2362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62" name="Shape 1762"/>
          <p:cNvSpPr/>
          <p:nvPr/>
        </p:nvSpPr>
        <p:spPr>
          <a:xfrm flipH="1">
            <a:off x="1219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63" name="Shape 1763"/>
          <p:cNvSpPr/>
          <p:nvPr/>
        </p:nvSpPr>
        <p:spPr>
          <a:xfrm flipH="1">
            <a:off x="838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64" name="Shape 1764"/>
          <p:cNvSpPr/>
          <p:nvPr/>
        </p:nvSpPr>
        <p:spPr>
          <a:xfrm flipH="1">
            <a:off x="457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65" name="Shape 1765"/>
          <p:cNvSpPr/>
          <p:nvPr/>
        </p:nvSpPr>
        <p:spPr>
          <a:xfrm>
            <a:off x="457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66" name="Shape 1766"/>
          <p:cNvSpPr/>
          <p:nvPr/>
        </p:nvSpPr>
        <p:spPr>
          <a:xfrm>
            <a:off x="838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769" name="Group 1769"/>
          <p:cNvGrpSpPr/>
          <p:nvPr/>
        </p:nvGrpSpPr>
        <p:grpSpPr>
          <a:xfrm>
            <a:off x="1219200" y="2514600"/>
            <a:ext cx="381000" cy="381000"/>
            <a:chOff x="0" y="0"/>
            <a:chExt cx="381000" cy="381000"/>
          </a:xfrm>
        </p:grpSpPr>
        <p:sp>
          <p:nvSpPr>
            <p:cNvPr id="1767" name="Shape 176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770" name="Shape 1770"/>
          <p:cNvSpPr/>
          <p:nvPr/>
        </p:nvSpPr>
        <p:spPr>
          <a:xfrm>
            <a:off x="2362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71" name="Shape 1771"/>
          <p:cNvSpPr/>
          <p:nvPr/>
        </p:nvSpPr>
        <p:spPr>
          <a:xfrm>
            <a:off x="2743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72" name="Shape 1772"/>
          <p:cNvSpPr/>
          <p:nvPr/>
        </p:nvSpPr>
        <p:spPr>
          <a:xfrm>
            <a:off x="3124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73" name="Shape 1773"/>
          <p:cNvSpPr/>
          <p:nvPr/>
        </p:nvSpPr>
        <p:spPr>
          <a:xfrm flipH="1">
            <a:off x="3124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74" name="Shape 1774"/>
          <p:cNvSpPr/>
          <p:nvPr/>
        </p:nvSpPr>
        <p:spPr>
          <a:xfrm flipH="1">
            <a:off x="2743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75" name="Shape 1775"/>
          <p:cNvSpPr/>
          <p:nvPr/>
        </p:nvSpPr>
        <p:spPr>
          <a:xfrm flipH="1">
            <a:off x="2362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778" name="Group 1778"/>
          <p:cNvGrpSpPr/>
          <p:nvPr/>
        </p:nvGrpSpPr>
        <p:grpSpPr>
          <a:xfrm flipH="1">
            <a:off x="1219200" y="2895600"/>
            <a:ext cx="381000" cy="381000"/>
            <a:chOff x="0" y="0"/>
            <a:chExt cx="381000" cy="381000"/>
          </a:xfrm>
        </p:grpSpPr>
        <p:sp>
          <p:nvSpPr>
            <p:cNvPr id="1776" name="Shape 1776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777" name="Shape 1777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1779" name="Shape 1779"/>
          <p:cNvSpPr/>
          <p:nvPr/>
        </p:nvSpPr>
        <p:spPr>
          <a:xfrm flipH="1">
            <a:off x="838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80" name="Shape 1780"/>
          <p:cNvSpPr/>
          <p:nvPr/>
        </p:nvSpPr>
        <p:spPr>
          <a:xfrm flipH="1">
            <a:off x="457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81" name="Shape 1781"/>
          <p:cNvSpPr/>
          <p:nvPr/>
        </p:nvSpPr>
        <p:spPr>
          <a:xfrm>
            <a:off x="457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82" name="Shape 1782"/>
          <p:cNvSpPr/>
          <p:nvPr/>
        </p:nvSpPr>
        <p:spPr>
          <a:xfrm>
            <a:off x="838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785" name="Group 1785"/>
          <p:cNvGrpSpPr/>
          <p:nvPr/>
        </p:nvGrpSpPr>
        <p:grpSpPr>
          <a:xfrm>
            <a:off x="1219200" y="3276600"/>
            <a:ext cx="381000" cy="381000"/>
            <a:chOff x="0" y="0"/>
            <a:chExt cx="381000" cy="381000"/>
          </a:xfrm>
        </p:grpSpPr>
        <p:sp>
          <p:nvSpPr>
            <p:cNvPr id="1783" name="Shape 178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1786" name="Shape 1786"/>
          <p:cNvSpPr/>
          <p:nvPr/>
        </p:nvSpPr>
        <p:spPr>
          <a:xfrm>
            <a:off x="2362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87" name="Shape 1787"/>
          <p:cNvSpPr/>
          <p:nvPr/>
        </p:nvSpPr>
        <p:spPr>
          <a:xfrm>
            <a:off x="2743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88" name="Shape 1788"/>
          <p:cNvSpPr/>
          <p:nvPr/>
        </p:nvSpPr>
        <p:spPr>
          <a:xfrm>
            <a:off x="3124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89" name="Shape 1789"/>
          <p:cNvSpPr/>
          <p:nvPr/>
        </p:nvSpPr>
        <p:spPr>
          <a:xfrm flipH="1">
            <a:off x="3124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90" name="Shape 1790"/>
          <p:cNvSpPr/>
          <p:nvPr/>
        </p:nvSpPr>
        <p:spPr>
          <a:xfrm flipH="1">
            <a:off x="2743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91" name="Shape 1791"/>
          <p:cNvSpPr/>
          <p:nvPr/>
        </p:nvSpPr>
        <p:spPr>
          <a:xfrm flipH="1">
            <a:off x="2362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794" name="Group 1794"/>
          <p:cNvGrpSpPr/>
          <p:nvPr/>
        </p:nvGrpSpPr>
        <p:grpSpPr>
          <a:xfrm flipH="1">
            <a:off x="1219200" y="3657600"/>
            <a:ext cx="381000" cy="381000"/>
            <a:chOff x="0" y="0"/>
            <a:chExt cx="381000" cy="381000"/>
          </a:xfrm>
        </p:grpSpPr>
        <p:sp>
          <p:nvSpPr>
            <p:cNvPr id="1792" name="Shape 1792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793" name="Shape 1793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1795" name="Shape 1795"/>
          <p:cNvSpPr/>
          <p:nvPr/>
        </p:nvSpPr>
        <p:spPr>
          <a:xfrm flipH="1">
            <a:off x="838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96" name="Shape 1796"/>
          <p:cNvSpPr/>
          <p:nvPr/>
        </p:nvSpPr>
        <p:spPr>
          <a:xfrm flipH="1">
            <a:off x="457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97" name="Shape 1797"/>
          <p:cNvSpPr/>
          <p:nvPr/>
        </p:nvSpPr>
        <p:spPr>
          <a:xfrm>
            <a:off x="457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98" name="Shape 1798"/>
          <p:cNvSpPr/>
          <p:nvPr/>
        </p:nvSpPr>
        <p:spPr>
          <a:xfrm>
            <a:off x="838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801" name="Group 1801"/>
          <p:cNvGrpSpPr/>
          <p:nvPr/>
        </p:nvGrpSpPr>
        <p:grpSpPr>
          <a:xfrm>
            <a:off x="1219200" y="4038600"/>
            <a:ext cx="381000" cy="381000"/>
            <a:chOff x="0" y="0"/>
            <a:chExt cx="381000" cy="381000"/>
          </a:xfrm>
        </p:grpSpPr>
        <p:sp>
          <p:nvSpPr>
            <p:cNvPr id="1799" name="Shape 179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1802" name="Shape 1802"/>
          <p:cNvSpPr/>
          <p:nvPr/>
        </p:nvSpPr>
        <p:spPr>
          <a:xfrm>
            <a:off x="2362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03" name="Shape 1803"/>
          <p:cNvSpPr/>
          <p:nvPr/>
        </p:nvSpPr>
        <p:spPr>
          <a:xfrm>
            <a:off x="2743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04" name="Shape 1804"/>
          <p:cNvSpPr/>
          <p:nvPr/>
        </p:nvSpPr>
        <p:spPr>
          <a:xfrm>
            <a:off x="3124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05" name="Shape 1805"/>
          <p:cNvSpPr/>
          <p:nvPr/>
        </p:nvSpPr>
        <p:spPr>
          <a:xfrm flipH="1">
            <a:off x="3124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06" name="Shape 1806"/>
          <p:cNvSpPr/>
          <p:nvPr/>
        </p:nvSpPr>
        <p:spPr>
          <a:xfrm flipH="1">
            <a:off x="2743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07" name="Shape 1807"/>
          <p:cNvSpPr/>
          <p:nvPr/>
        </p:nvSpPr>
        <p:spPr>
          <a:xfrm flipH="1">
            <a:off x="2362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810" name="Group 1810"/>
          <p:cNvGrpSpPr/>
          <p:nvPr/>
        </p:nvGrpSpPr>
        <p:grpSpPr>
          <a:xfrm flipH="1">
            <a:off x="1219200" y="4419600"/>
            <a:ext cx="381000" cy="381000"/>
            <a:chOff x="0" y="0"/>
            <a:chExt cx="381000" cy="381000"/>
          </a:xfrm>
        </p:grpSpPr>
        <p:sp>
          <p:nvSpPr>
            <p:cNvPr id="1808" name="Shape 180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809" name="Shape 1809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811" name="Shape 1811"/>
          <p:cNvSpPr/>
          <p:nvPr/>
        </p:nvSpPr>
        <p:spPr>
          <a:xfrm flipH="1">
            <a:off x="838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12" name="Shape 1812"/>
          <p:cNvSpPr/>
          <p:nvPr/>
        </p:nvSpPr>
        <p:spPr>
          <a:xfrm flipH="1">
            <a:off x="457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13" name="Shape 1813"/>
          <p:cNvSpPr/>
          <p:nvPr/>
        </p:nvSpPr>
        <p:spPr>
          <a:xfrm>
            <a:off x="2743200" y="3276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14" name="Shape 1814"/>
          <p:cNvSpPr/>
          <p:nvPr/>
        </p:nvSpPr>
        <p:spPr>
          <a:xfrm>
            <a:off x="31242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15" name="Shape 1815"/>
          <p:cNvSpPr/>
          <p:nvPr/>
        </p:nvSpPr>
        <p:spPr>
          <a:xfrm>
            <a:off x="23622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16" name="Shape 1816"/>
          <p:cNvSpPr/>
          <p:nvPr/>
        </p:nvSpPr>
        <p:spPr>
          <a:xfrm>
            <a:off x="8382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17" name="Shape 1817"/>
          <p:cNvSpPr/>
          <p:nvPr/>
        </p:nvSpPr>
        <p:spPr>
          <a:xfrm>
            <a:off x="12192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18" name="Shape 1818"/>
          <p:cNvSpPr/>
          <p:nvPr/>
        </p:nvSpPr>
        <p:spPr>
          <a:xfrm>
            <a:off x="4572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19" name="Shape 1819"/>
          <p:cNvSpPr/>
          <p:nvPr/>
        </p:nvSpPr>
        <p:spPr>
          <a:xfrm>
            <a:off x="4876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0" name="Shape 1820"/>
          <p:cNvSpPr/>
          <p:nvPr/>
        </p:nvSpPr>
        <p:spPr>
          <a:xfrm>
            <a:off x="5638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1" name="Shape 1821"/>
          <p:cNvSpPr/>
          <p:nvPr/>
        </p:nvSpPr>
        <p:spPr>
          <a:xfrm>
            <a:off x="6019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2" name="Shape 1822"/>
          <p:cNvSpPr/>
          <p:nvPr/>
        </p:nvSpPr>
        <p:spPr>
          <a:xfrm>
            <a:off x="6781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3" name="Shape 1823"/>
          <p:cNvSpPr/>
          <p:nvPr/>
        </p:nvSpPr>
        <p:spPr>
          <a:xfrm>
            <a:off x="7162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4" name="Shape 1824"/>
          <p:cNvSpPr/>
          <p:nvPr/>
        </p:nvSpPr>
        <p:spPr>
          <a:xfrm flipH="1">
            <a:off x="7162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5" name="Shape 1825"/>
          <p:cNvSpPr/>
          <p:nvPr/>
        </p:nvSpPr>
        <p:spPr>
          <a:xfrm flipH="1">
            <a:off x="6781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6" name="Shape 1826"/>
          <p:cNvSpPr/>
          <p:nvPr/>
        </p:nvSpPr>
        <p:spPr>
          <a:xfrm flipH="1">
            <a:off x="6019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7" name="Shape 1827"/>
          <p:cNvSpPr/>
          <p:nvPr/>
        </p:nvSpPr>
        <p:spPr>
          <a:xfrm flipH="1">
            <a:off x="5638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8" name="Shape 1828"/>
          <p:cNvSpPr/>
          <p:nvPr/>
        </p:nvSpPr>
        <p:spPr>
          <a:xfrm flipH="1">
            <a:off x="4876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9" name="Shape 1829"/>
          <p:cNvSpPr/>
          <p:nvPr/>
        </p:nvSpPr>
        <p:spPr>
          <a:xfrm>
            <a:off x="4876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0" name="Shape 1830"/>
          <p:cNvSpPr/>
          <p:nvPr/>
        </p:nvSpPr>
        <p:spPr>
          <a:xfrm>
            <a:off x="5638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1" name="Shape 1831"/>
          <p:cNvSpPr/>
          <p:nvPr/>
        </p:nvSpPr>
        <p:spPr>
          <a:xfrm>
            <a:off x="6019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2" name="Shape 1832"/>
          <p:cNvSpPr/>
          <p:nvPr/>
        </p:nvSpPr>
        <p:spPr>
          <a:xfrm>
            <a:off x="6781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3" name="Shape 1833"/>
          <p:cNvSpPr/>
          <p:nvPr/>
        </p:nvSpPr>
        <p:spPr>
          <a:xfrm>
            <a:off x="7162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4" name="Shape 1834"/>
          <p:cNvSpPr/>
          <p:nvPr/>
        </p:nvSpPr>
        <p:spPr>
          <a:xfrm flipH="1">
            <a:off x="7162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5" name="Shape 1835"/>
          <p:cNvSpPr/>
          <p:nvPr/>
        </p:nvSpPr>
        <p:spPr>
          <a:xfrm flipH="1">
            <a:off x="6781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6" name="Shape 1836"/>
          <p:cNvSpPr/>
          <p:nvPr/>
        </p:nvSpPr>
        <p:spPr>
          <a:xfrm flipH="1">
            <a:off x="6019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7" name="Shape 1837"/>
          <p:cNvSpPr/>
          <p:nvPr/>
        </p:nvSpPr>
        <p:spPr>
          <a:xfrm flipH="1">
            <a:off x="5638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8" name="Shape 1838"/>
          <p:cNvSpPr/>
          <p:nvPr/>
        </p:nvSpPr>
        <p:spPr>
          <a:xfrm flipH="1">
            <a:off x="4876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9" name="Shape 1839"/>
          <p:cNvSpPr/>
          <p:nvPr/>
        </p:nvSpPr>
        <p:spPr>
          <a:xfrm>
            <a:off x="4876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0" name="Shape 1840"/>
          <p:cNvSpPr/>
          <p:nvPr/>
        </p:nvSpPr>
        <p:spPr>
          <a:xfrm>
            <a:off x="5638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1" name="Shape 1841"/>
          <p:cNvSpPr/>
          <p:nvPr/>
        </p:nvSpPr>
        <p:spPr>
          <a:xfrm>
            <a:off x="6019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2" name="Shape 1842"/>
          <p:cNvSpPr/>
          <p:nvPr/>
        </p:nvSpPr>
        <p:spPr>
          <a:xfrm>
            <a:off x="6781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3" name="Shape 1843"/>
          <p:cNvSpPr/>
          <p:nvPr/>
        </p:nvSpPr>
        <p:spPr>
          <a:xfrm>
            <a:off x="7162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4" name="Shape 1844"/>
          <p:cNvSpPr/>
          <p:nvPr/>
        </p:nvSpPr>
        <p:spPr>
          <a:xfrm flipH="1">
            <a:off x="7162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5" name="Shape 1845"/>
          <p:cNvSpPr/>
          <p:nvPr/>
        </p:nvSpPr>
        <p:spPr>
          <a:xfrm flipH="1">
            <a:off x="6781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6" name="Shape 1846"/>
          <p:cNvSpPr/>
          <p:nvPr/>
        </p:nvSpPr>
        <p:spPr>
          <a:xfrm flipH="1">
            <a:off x="6019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7" name="Shape 1847"/>
          <p:cNvSpPr/>
          <p:nvPr/>
        </p:nvSpPr>
        <p:spPr>
          <a:xfrm flipH="1">
            <a:off x="5638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8" name="Shape 1848"/>
          <p:cNvSpPr/>
          <p:nvPr/>
        </p:nvSpPr>
        <p:spPr>
          <a:xfrm flipH="1">
            <a:off x="4876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9" name="Shape 1849"/>
          <p:cNvSpPr/>
          <p:nvPr/>
        </p:nvSpPr>
        <p:spPr>
          <a:xfrm>
            <a:off x="4876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0" name="Shape 1850"/>
          <p:cNvSpPr/>
          <p:nvPr/>
        </p:nvSpPr>
        <p:spPr>
          <a:xfrm>
            <a:off x="5638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1" name="Shape 1851"/>
          <p:cNvSpPr/>
          <p:nvPr/>
        </p:nvSpPr>
        <p:spPr>
          <a:xfrm>
            <a:off x="6019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2" name="Shape 1852"/>
          <p:cNvSpPr/>
          <p:nvPr/>
        </p:nvSpPr>
        <p:spPr>
          <a:xfrm>
            <a:off x="6781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3" name="Shape 1853"/>
          <p:cNvSpPr/>
          <p:nvPr/>
        </p:nvSpPr>
        <p:spPr>
          <a:xfrm>
            <a:off x="7162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4" name="Shape 1854"/>
          <p:cNvSpPr/>
          <p:nvPr/>
        </p:nvSpPr>
        <p:spPr>
          <a:xfrm flipH="1">
            <a:off x="7162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5" name="Shape 1855"/>
          <p:cNvSpPr/>
          <p:nvPr/>
        </p:nvSpPr>
        <p:spPr>
          <a:xfrm flipH="1">
            <a:off x="6781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6" name="Shape 1856"/>
          <p:cNvSpPr/>
          <p:nvPr/>
        </p:nvSpPr>
        <p:spPr>
          <a:xfrm flipH="1">
            <a:off x="6019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7" name="Shape 1857"/>
          <p:cNvSpPr/>
          <p:nvPr/>
        </p:nvSpPr>
        <p:spPr>
          <a:xfrm flipH="1">
            <a:off x="5638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8" name="Shape 1858"/>
          <p:cNvSpPr/>
          <p:nvPr/>
        </p:nvSpPr>
        <p:spPr>
          <a:xfrm flipH="1">
            <a:off x="4876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9" name="Shape 1859"/>
          <p:cNvSpPr/>
          <p:nvPr/>
        </p:nvSpPr>
        <p:spPr>
          <a:xfrm>
            <a:off x="7162800" y="3276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60" name="Shape 1860"/>
          <p:cNvSpPr/>
          <p:nvPr/>
        </p:nvSpPr>
        <p:spPr>
          <a:xfrm>
            <a:off x="67818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61" name="Shape 1861"/>
          <p:cNvSpPr/>
          <p:nvPr/>
        </p:nvSpPr>
        <p:spPr>
          <a:xfrm>
            <a:off x="60198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62" name="Shape 1862"/>
          <p:cNvSpPr/>
          <p:nvPr/>
        </p:nvSpPr>
        <p:spPr>
          <a:xfrm>
            <a:off x="5638800" y="2895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63" name="Shape 1863"/>
          <p:cNvSpPr/>
          <p:nvPr/>
        </p:nvSpPr>
        <p:spPr>
          <a:xfrm>
            <a:off x="48768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866" name="Group 1866"/>
          <p:cNvGrpSpPr/>
          <p:nvPr/>
        </p:nvGrpSpPr>
        <p:grpSpPr>
          <a:xfrm>
            <a:off x="6400800" y="1752600"/>
            <a:ext cx="381000" cy="381000"/>
            <a:chOff x="0" y="0"/>
            <a:chExt cx="381000" cy="381000"/>
          </a:xfrm>
        </p:grpSpPr>
        <p:sp>
          <p:nvSpPr>
            <p:cNvPr id="1864" name="Shape 186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1869" name="Group 1869"/>
          <p:cNvGrpSpPr/>
          <p:nvPr/>
        </p:nvGrpSpPr>
        <p:grpSpPr>
          <a:xfrm flipH="1">
            <a:off x="6400800" y="2133600"/>
            <a:ext cx="381000" cy="381000"/>
            <a:chOff x="0" y="0"/>
            <a:chExt cx="381000" cy="381000"/>
          </a:xfrm>
        </p:grpSpPr>
        <p:sp>
          <p:nvSpPr>
            <p:cNvPr id="1867" name="Shape 186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868" name="Shape 1868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1872" name="Group 1872"/>
          <p:cNvGrpSpPr/>
          <p:nvPr/>
        </p:nvGrpSpPr>
        <p:grpSpPr>
          <a:xfrm>
            <a:off x="6400800" y="2514600"/>
            <a:ext cx="381000" cy="381000"/>
            <a:chOff x="0" y="0"/>
            <a:chExt cx="381000" cy="381000"/>
          </a:xfrm>
        </p:grpSpPr>
        <p:sp>
          <p:nvSpPr>
            <p:cNvPr id="1870" name="Shape 187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1875" name="Group 1875"/>
          <p:cNvGrpSpPr/>
          <p:nvPr/>
        </p:nvGrpSpPr>
        <p:grpSpPr>
          <a:xfrm flipH="1">
            <a:off x="6400800" y="2895600"/>
            <a:ext cx="381000" cy="381000"/>
            <a:chOff x="0" y="0"/>
            <a:chExt cx="381000" cy="381000"/>
          </a:xfrm>
        </p:grpSpPr>
        <p:sp>
          <p:nvSpPr>
            <p:cNvPr id="1873" name="Shape 187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874" name="Shape 1874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878" name="Group 1878"/>
          <p:cNvGrpSpPr/>
          <p:nvPr/>
        </p:nvGrpSpPr>
        <p:grpSpPr>
          <a:xfrm>
            <a:off x="6400800" y="3276600"/>
            <a:ext cx="381000" cy="381000"/>
            <a:chOff x="0" y="0"/>
            <a:chExt cx="381000" cy="381000"/>
          </a:xfrm>
        </p:grpSpPr>
        <p:sp>
          <p:nvSpPr>
            <p:cNvPr id="1876" name="Shape 1876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1881" name="Group 1881"/>
          <p:cNvGrpSpPr/>
          <p:nvPr/>
        </p:nvGrpSpPr>
        <p:grpSpPr>
          <a:xfrm flipH="1">
            <a:off x="6400800" y="3657600"/>
            <a:ext cx="381000" cy="381000"/>
            <a:chOff x="0" y="0"/>
            <a:chExt cx="381000" cy="381000"/>
          </a:xfrm>
        </p:grpSpPr>
        <p:sp>
          <p:nvSpPr>
            <p:cNvPr id="1879" name="Shape 187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880" name="Shape 1880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882" name="Shape 1882"/>
          <p:cNvSpPr/>
          <p:nvPr/>
        </p:nvSpPr>
        <p:spPr>
          <a:xfrm>
            <a:off x="6400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885" name="Group 1885"/>
          <p:cNvGrpSpPr/>
          <p:nvPr/>
        </p:nvGrpSpPr>
        <p:grpSpPr>
          <a:xfrm flipH="1">
            <a:off x="6400800" y="4419600"/>
            <a:ext cx="381000" cy="381000"/>
            <a:chOff x="0" y="0"/>
            <a:chExt cx="381000" cy="381000"/>
          </a:xfrm>
        </p:grpSpPr>
        <p:sp>
          <p:nvSpPr>
            <p:cNvPr id="1883" name="Shape 188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884" name="Shape 1884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886" name="Shape 1886"/>
          <p:cNvSpPr/>
          <p:nvPr/>
        </p:nvSpPr>
        <p:spPr>
          <a:xfrm>
            <a:off x="64008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87" name="Shape 1887"/>
          <p:cNvSpPr/>
          <p:nvPr/>
        </p:nvSpPr>
        <p:spPr>
          <a:xfrm>
            <a:off x="6400800" y="4038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88" name="Shape 1888"/>
          <p:cNvSpPr/>
          <p:nvPr/>
        </p:nvSpPr>
        <p:spPr>
          <a:xfrm>
            <a:off x="838200" y="3657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89" name="Shape 1889"/>
          <p:cNvSpPr/>
          <p:nvPr/>
        </p:nvSpPr>
        <p:spPr>
          <a:xfrm>
            <a:off x="1981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90" name="Shape 1890"/>
          <p:cNvSpPr/>
          <p:nvPr/>
        </p:nvSpPr>
        <p:spPr>
          <a:xfrm flipH="1">
            <a:off x="1981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91" name="Shape 1891"/>
          <p:cNvSpPr/>
          <p:nvPr/>
        </p:nvSpPr>
        <p:spPr>
          <a:xfrm>
            <a:off x="1981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92" name="Shape 1892"/>
          <p:cNvSpPr/>
          <p:nvPr/>
        </p:nvSpPr>
        <p:spPr>
          <a:xfrm flipH="1">
            <a:off x="1981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93" name="Shape 1893"/>
          <p:cNvSpPr/>
          <p:nvPr/>
        </p:nvSpPr>
        <p:spPr>
          <a:xfrm>
            <a:off x="1981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94" name="Shape 1894"/>
          <p:cNvSpPr/>
          <p:nvPr/>
        </p:nvSpPr>
        <p:spPr>
          <a:xfrm flipH="1">
            <a:off x="1981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95" name="Shape 1895"/>
          <p:cNvSpPr/>
          <p:nvPr/>
        </p:nvSpPr>
        <p:spPr>
          <a:xfrm>
            <a:off x="1981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96" name="Shape 1896"/>
          <p:cNvSpPr/>
          <p:nvPr/>
        </p:nvSpPr>
        <p:spPr>
          <a:xfrm flipH="1">
            <a:off x="1981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97" name="Shape 1897"/>
          <p:cNvSpPr/>
          <p:nvPr/>
        </p:nvSpPr>
        <p:spPr>
          <a:xfrm>
            <a:off x="19812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98" name="Shape 1898"/>
          <p:cNvSpPr/>
          <p:nvPr/>
        </p:nvSpPr>
        <p:spPr>
          <a:xfrm>
            <a:off x="1981200" y="4038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99" name="Shape 1899"/>
          <p:cNvSpPr/>
          <p:nvPr/>
        </p:nvSpPr>
        <p:spPr>
          <a:xfrm>
            <a:off x="5257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00" name="Shape 1900"/>
          <p:cNvSpPr/>
          <p:nvPr/>
        </p:nvSpPr>
        <p:spPr>
          <a:xfrm flipH="1">
            <a:off x="5257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01" name="Shape 1901"/>
          <p:cNvSpPr/>
          <p:nvPr/>
        </p:nvSpPr>
        <p:spPr>
          <a:xfrm>
            <a:off x="5257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02" name="Shape 1902"/>
          <p:cNvSpPr/>
          <p:nvPr/>
        </p:nvSpPr>
        <p:spPr>
          <a:xfrm flipH="1">
            <a:off x="5257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03" name="Shape 1903"/>
          <p:cNvSpPr/>
          <p:nvPr/>
        </p:nvSpPr>
        <p:spPr>
          <a:xfrm>
            <a:off x="5257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04" name="Shape 1904"/>
          <p:cNvSpPr/>
          <p:nvPr/>
        </p:nvSpPr>
        <p:spPr>
          <a:xfrm flipH="1">
            <a:off x="5257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05" name="Shape 1905"/>
          <p:cNvSpPr/>
          <p:nvPr/>
        </p:nvSpPr>
        <p:spPr>
          <a:xfrm>
            <a:off x="5257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06" name="Shape 1906"/>
          <p:cNvSpPr/>
          <p:nvPr/>
        </p:nvSpPr>
        <p:spPr>
          <a:xfrm flipH="1">
            <a:off x="5257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07" name="Shape 1907"/>
          <p:cNvSpPr/>
          <p:nvPr/>
        </p:nvSpPr>
        <p:spPr>
          <a:xfrm>
            <a:off x="52578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08" name="Shape 1908"/>
          <p:cNvSpPr/>
          <p:nvPr/>
        </p:nvSpPr>
        <p:spPr>
          <a:xfrm>
            <a:off x="5257800" y="3657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09" name="Shape 1909"/>
          <p:cNvSpPr/>
          <p:nvPr/>
        </p:nvSpPr>
        <p:spPr>
          <a:xfrm>
            <a:off x="6019800" y="4038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0" name="Shape 1910"/>
          <p:cNvSpPr/>
          <p:nvPr/>
        </p:nvSpPr>
        <p:spPr>
          <a:xfrm>
            <a:off x="1600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1" name="Shape 1911"/>
          <p:cNvSpPr/>
          <p:nvPr/>
        </p:nvSpPr>
        <p:spPr>
          <a:xfrm flipH="1">
            <a:off x="1600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2" name="Shape 1912"/>
          <p:cNvSpPr/>
          <p:nvPr/>
        </p:nvSpPr>
        <p:spPr>
          <a:xfrm>
            <a:off x="1600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3" name="Shape 1913"/>
          <p:cNvSpPr/>
          <p:nvPr/>
        </p:nvSpPr>
        <p:spPr>
          <a:xfrm flipH="1">
            <a:off x="1600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4" name="Shape 1914"/>
          <p:cNvSpPr/>
          <p:nvPr/>
        </p:nvSpPr>
        <p:spPr>
          <a:xfrm>
            <a:off x="1600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5" name="Shape 1915"/>
          <p:cNvSpPr/>
          <p:nvPr/>
        </p:nvSpPr>
        <p:spPr>
          <a:xfrm flipH="1">
            <a:off x="1600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6" name="Shape 1916"/>
          <p:cNvSpPr/>
          <p:nvPr/>
        </p:nvSpPr>
        <p:spPr>
          <a:xfrm>
            <a:off x="1600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7" name="Shape 1917"/>
          <p:cNvSpPr/>
          <p:nvPr/>
        </p:nvSpPr>
        <p:spPr>
          <a:xfrm flipH="1">
            <a:off x="1600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8" name="Shape 1918"/>
          <p:cNvSpPr/>
          <p:nvPr/>
        </p:nvSpPr>
        <p:spPr>
          <a:xfrm>
            <a:off x="16002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9" name="Shape 1919"/>
          <p:cNvSpPr/>
          <p:nvPr/>
        </p:nvSpPr>
        <p:spPr>
          <a:xfrm>
            <a:off x="1600200" y="4038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0" name="Shape 1920"/>
          <p:cNvSpPr/>
          <p:nvPr/>
        </p:nvSpPr>
        <p:spPr>
          <a:xfrm>
            <a:off x="3124200" y="2133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1" name="Shape 1921"/>
          <p:cNvSpPr/>
          <p:nvPr/>
        </p:nvSpPr>
        <p:spPr>
          <a:xfrm>
            <a:off x="1219200" y="2133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2" name="Shape 1922"/>
          <p:cNvSpPr/>
          <p:nvPr/>
        </p:nvSpPr>
        <p:spPr>
          <a:xfrm>
            <a:off x="7543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3" name="Shape 1923"/>
          <p:cNvSpPr/>
          <p:nvPr/>
        </p:nvSpPr>
        <p:spPr>
          <a:xfrm flipH="1">
            <a:off x="7543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4" name="Shape 1924"/>
          <p:cNvSpPr/>
          <p:nvPr/>
        </p:nvSpPr>
        <p:spPr>
          <a:xfrm>
            <a:off x="7543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5" name="Shape 1925"/>
          <p:cNvSpPr/>
          <p:nvPr/>
        </p:nvSpPr>
        <p:spPr>
          <a:xfrm flipH="1">
            <a:off x="7543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6" name="Shape 1926"/>
          <p:cNvSpPr/>
          <p:nvPr/>
        </p:nvSpPr>
        <p:spPr>
          <a:xfrm>
            <a:off x="7543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7" name="Shape 1927"/>
          <p:cNvSpPr/>
          <p:nvPr/>
        </p:nvSpPr>
        <p:spPr>
          <a:xfrm flipH="1">
            <a:off x="7543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8" name="Shape 1928"/>
          <p:cNvSpPr/>
          <p:nvPr/>
        </p:nvSpPr>
        <p:spPr>
          <a:xfrm>
            <a:off x="7543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9" name="Shape 1929"/>
          <p:cNvSpPr/>
          <p:nvPr/>
        </p:nvSpPr>
        <p:spPr>
          <a:xfrm flipH="1">
            <a:off x="7543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0" name="Shape 1930"/>
          <p:cNvSpPr/>
          <p:nvPr/>
        </p:nvSpPr>
        <p:spPr>
          <a:xfrm>
            <a:off x="75438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1" name="Shape 1931"/>
          <p:cNvSpPr/>
          <p:nvPr/>
        </p:nvSpPr>
        <p:spPr>
          <a:xfrm>
            <a:off x="7543800" y="2133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2" name="Shape 1932"/>
          <p:cNvSpPr/>
          <p:nvPr/>
        </p:nvSpPr>
        <p:spPr>
          <a:xfrm>
            <a:off x="5638800" y="2895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3" name="Shape 1933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Shape 193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Example (cont.)</a:t>
            </a:r>
          </a:p>
        </p:txBody>
      </p:sp>
      <p:sp>
        <p:nvSpPr>
          <p:cNvPr id="1936" name="Shape 193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37" name="Shape 1937"/>
          <p:cNvSpPr/>
          <p:nvPr/>
        </p:nvSpPr>
        <p:spPr>
          <a:xfrm>
            <a:off x="457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8" name="Shape 1938"/>
          <p:cNvSpPr/>
          <p:nvPr/>
        </p:nvSpPr>
        <p:spPr>
          <a:xfrm>
            <a:off x="838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9" name="Shape 1939"/>
          <p:cNvSpPr/>
          <p:nvPr/>
        </p:nvSpPr>
        <p:spPr>
          <a:xfrm>
            <a:off x="2362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40" name="Shape 1940"/>
          <p:cNvSpPr/>
          <p:nvPr/>
        </p:nvSpPr>
        <p:spPr>
          <a:xfrm>
            <a:off x="2743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41" name="Shape 1941"/>
          <p:cNvSpPr/>
          <p:nvPr/>
        </p:nvSpPr>
        <p:spPr>
          <a:xfrm>
            <a:off x="3124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42" name="Shape 1942"/>
          <p:cNvSpPr/>
          <p:nvPr/>
        </p:nvSpPr>
        <p:spPr>
          <a:xfrm flipH="1">
            <a:off x="3124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43" name="Shape 1943"/>
          <p:cNvSpPr/>
          <p:nvPr/>
        </p:nvSpPr>
        <p:spPr>
          <a:xfrm flipH="1">
            <a:off x="2743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44" name="Shape 1944"/>
          <p:cNvSpPr/>
          <p:nvPr/>
        </p:nvSpPr>
        <p:spPr>
          <a:xfrm flipH="1">
            <a:off x="2362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45" name="Shape 1945"/>
          <p:cNvSpPr/>
          <p:nvPr/>
        </p:nvSpPr>
        <p:spPr>
          <a:xfrm flipH="1">
            <a:off x="838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948" name="Group 1948"/>
          <p:cNvGrpSpPr/>
          <p:nvPr/>
        </p:nvGrpSpPr>
        <p:grpSpPr>
          <a:xfrm flipH="1">
            <a:off x="457200" y="2133600"/>
            <a:ext cx="381000" cy="381000"/>
            <a:chOff x="0" y="0"/>
            <a:chExt cx="381000" cy="381000"/>
          </a:xfrm>
        </p:grpSpPr>
        <p:sp>
          <p:nvSpPr>
            <p:cNvPr id="1946" name="Shape 1946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947" name="Shape 1947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951" name="Group 1951"/>
          <p:cNvGrpSpPr/>
          <p:nvPr/>
        </p:nvGrpSpPr>
        <p:grpSpPr>
          <a:xfrm>
            <a:off x="457200" y="2514600"/>
            <a:ext cx="381000" cy="381000"/>
            <a:chOff x="0" y="0"/>
            <a:chExt cx="381000" cy="381000"/>
          </a:xfrm>
        </p:grpSpPr>
        <p:sp>
          <p:nvSpPr>
            <p:cNvPr id="1949" name="Shape 194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952" name="Shape 1952"/>
          <p:cNvSpPr/>
          <p:nvPr/>
        </p:nvSpPr>
        <p:spPr>
          <a:xfrm>
            <a:off x="838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53" name="Shape 1953"/>
          <p:cNvSpPr/>
          <p:nvPr/>
        </p:nvSpPr>
        <p:spPr>
          <a:xfrm>
            <a:off x="2362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54" name="Shape 1954"/>
          <p:cNvSpPr/>
          <p:nvPr/>
        </p:nvSpPr>
        <p:spPr>
          <a:xfrm>
            <a:off x="2743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55" name="Shape 1955"/>
          <p:cNvSpPr/>
          <p:nvPr/>
        </p:nvSpPr>
        <p:spPr>
          <a:xfrm>
            <a:off x="3124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56" name="Shape 1956"/>
          <p:cNvSpPr/>
          <p:nvPr/>
        </p:nvSpPr>
        <p:spPr>
          <a:xfrm flipH="1">
            <a:off x="3124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57" name="Shape 1957"/>
          <p:cNvSpPr/>
          <p:nvPr/>
        </p:nvSpPr>
        <p:spPr>
          <a:xfrm flipH="1">
            <a:off x="2743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58" name="Shape 1958"/>
          <p:cNvSpPr/>
          <p:nvPr/>
        </p:nvSpPr>
        <p:spPr>
          <a:xfrm flipH="1">
            <a:off x="2362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59" name="Shape 1959"/>
          <p:cNvSpPr/>
          <p:nvPr/>
        </p:nvSpPr>
        <p:spPr>
          <a:xfrm flipH="1">
            <a:off x="838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962" name="Group 1962"/>
          <p:cNvGrpSpPr/>
          <p:nvPr/>
        </p:nvGrpSpPr>
        <p:grpSpPr>
          <a:xfrm flipH="1">
            <a:off x="457200" y="2895600"/>
            <a:ext cx="381000" cy="381000"/>
            <a:chOff x="0" y="0"/>
            <a:chExt cx="381000" cy="381000"/>
          </a:xfrm>
        </p:grpSpPr>
        <p:sp>
          <p:nvSpPr>
            <p:cNvPr id="1960" name="Shape 196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961" name="Shape 1961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965" name="Group 1965"/>
          <p:cNvGrpSpPr/>
          <p:nvPr/>
        </p:nvGrpSpPr>
        <p:grpSpPr>
          <a:xfrm>
            <a:off x="457200" y="3276600"/>
            <a:ext cx="381000" cy="381000"/>
            <a:chOff x="0" y="0"/>
            <a:chExt cx="381000" cy="381000"/>
          </a:xfrm>
        </p:grpSpPr>
        <p:sp>
          <p:nvSpPr>
            <p:cNvPr id="1963" name="Shape 1963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1966" name="Shape 1966"/>
          <p:cNvSpPr/>
          <p:nvPr/>
        </p:nvSpPr>
        <p:spPr>
          <a:xfrm>
            <a:off x="838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67" name="Shape 1967"/>
          <p:cNvSpPr/>
          <p:nvPr/>
        </p:nvSpPr>
        <p:spPr>
          <a:xfrm>
            <a:off x="2362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68" name="Shape 1968"/>
          <p:cNvSpPr/>
          <p:nvPr/>
        </p:nvSpPr>
        <p:spPr>
          <a:xfrm>
            <a:off x="2743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69" name="Shape 1969"/>
          <p:cNvSpPr/>
          <p:nvPr/>
        </p:nvSpPr>
        <p:spPr>
          <a:xfrm>
            <a:off x="3124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70" name="Shape 1970"/>
          <p:cNvSpPr/>
          <p:nvPr/>
        </p:nvSpPr>
        <p:spPr>
          <a:xfrm flipH="1">
            <a:off x="3124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71" name="Shape 1971"/>
          <p:cNvSpPr/>
          <p:nvPr/>
        </p:nvSpPr>
        <p:spPr>
          <a:xfrm flipH="1">
            <a:off x="2743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72" name="Shape 1972"/>
          <p:cNvSpPr/>
          <p:nvPr/>
        </p:nvSpPr>
        <p:spPr>
          <a:xfrm flipH="1">
            <a:off x="2362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73" name="Shape 1973"/>
          <p:cNvSpPr/>
          <p:nvPr/>
        </p:nvSpPr>
        <p:spPr>
          <a:xfrm flipH="1">
            <a:off x="838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976" name="Group 1976"/>
          <p:cNvGrpSpPr/>
          <p:nvPr/>
        </p:nvGrpSpPr>
        <p:grpSpPr>
          <a:xfrm flipH="1">
            <a:off x="457200" y="3657600"/>
            <a:ext cx="381000" cy="381000"/>
            <a:chOff x="0" y="0"/>
            <a:chExt cx="381000" cy="381000"/>
          </a:xfrm>
        </p:grpSpPr>
        <p:sp>
          <p:nvSpPr>
            <p:cNvPr id="1974" name="Shape 197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975" name="Shape 197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979" name="Group 1979"/>
          <p:cNvGrpSpPr/>
          <p:nvPr/>
        </p:nvGrpSpPr>
        <p:grpSpPr>
          <a:xfrm>
            <a:off x="457200" y="4038600"/>
            <a:ext cx="381000" cy="381000"/>
            <a:chOff x="0" y="0"/>
            <a:chExt cx="381000" cy="381000"/>
          </a:xfrm>
        </p:grpSpPr>
        <p:sp>
          <p:nvSpPr>
            <p:cNvPr id="1977" name="Shape 197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1980" name="Shape 1980"/>
          <p:cNvSpPr/>
          <p:nvPr/>
        </p:nvSpPr>
        <p:spPr>
          <a:xfrm>
            <a:off x="838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81" name="Shape 1981"/>
          <p:cNvSpPr/>
          <p:nvPr/>
        </p:nvSpPr>
        <p:spPr>
          <a:xfrm>
            <a:off x="2362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82" name="Shape 1982"/>
          <p:cNvSpPr/>
          <p:nvPr/>
        </p:nvSpPr>
        <p:spPr>
          <a:xfrm>
            <a:off x="2743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83" name="Shape 1983"/>
          <p:cNvSpPr/>
          <p:nvPr/>
        </p:nvSpPr>
        <p:spPr>
          <a:xfrm>
            <a:off x="3124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84" name="Shape 1984"/>
          <p:cNvSpPr/>
          <p:nvPr/>
        </p:nvSpPr>
        <p:spPr>
          <a:xfrm flipH="1">
            <a:off x="3124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85" name="Shape 1985"/>
          <p:cNvSpPr/>
          <p:nvPr/>
        </p:nvSpPr>
        <p:spPr>
          <a:xfrm flipH="1">
            <a:off x="2743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86" name="Shape 1986"/>
          <p:cNvSpPr/>
          <p:nvPr/>
        </p:nvSpPr>
        <p:spPr>
          <a:xfrm flipH="1">
            <a:off x="2362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87" name="Shape 1987"/>
          <p:cNvSpPr/>
          <p:nvPr/>
        </p:nvSpPr>
        <p:spPr>
          <a:xfrm flipH="1">
            <a:off x="838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990" name="Group 1990"/>
          <p:cNvGrpSpPr/>
          <p:nvPr/>
        </p:nvGrpSpPr>
        <p:grpSpPr>
          <a:xfrm flipH="1">
            <a:off x="457200" y="4419600"/>
            <a:ext cx="381000" cy="381000"/>
            <a:chOff x="0" y="0"/>
            <a:chExt cx="381000" cy="381000"/>
          </a:xfrm>
        </p:grpSpPr>
        <p:sp>
          <p:nvSpPr>
            <p:cNvPr id="1988" name="Shape 198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989" name="Shape 1989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1991" name="Shape 1991"/>
          <p:cNvSpPr/>
          <p:nvPr/>
        </p:nvSpPr>
        <p:spPr>
          <a:xfrm>
            <a:off x="2743200" y="3276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92" name="Shape 1992"/>
          <p:cNvSpPr/>
          <p:nvPr/>
        </p:nvSpPr>
        <p:spPr>
          <a:xfrm>
            <a:off x="31242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93" name="Shape 1993"/>
          <p:cNvSpPr/>
          <p:nvPr/>
        </p:nvSpPr>
        <p:spPr>
          <a:xfrm>
            <a:off x="23622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94" name="Shape 1994"/>
          <p:cNvSpPr/>
          <p:nvPr/>
        </p:nvSpPr>
        <p:spPr>
          <a:xfrm>
            <a:off x="8382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95" name="Shape 1995"/>
          <p:cNvSpPr/>
          <p:nvPr/>
        </p:nvSpPr>
        <p:spPr>
          <a:xfrm>
            <a:off x="4572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96" name="Shape 1996"/>
          <p:cNvSpPr/>
          <p:nvPr/>
        </p:nvSpPr>
        <p:spPr>
          <a:xfrm>
            <a:off x="4876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97" name="Shape 1997"/>
          <p:cNvSpPr/>
          <p:nvPr/>
        </p:nvSpPr>
        <p:spPr>
          <a:xfrm>
            <a:off x="5638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98" name="Shape 1998"/>
          <p:cNvSpPr/>
          <p:nvPr/>
        </p:nvSpPr>
        <p:spPr>
          <a:xfrm>
            <a:off x="6019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2001" name="Group 2001"/>
          <p:cNvGrpSpPr/>
          <p:nvPr/>
        </p:nvGrpSpPr>
        <p:grpSpPr>
          <a:xfrm>
            <a:off x="6781800" y="1752600"/>
            <a:ext cx="381000" cy="381000"/>
            <a:chOff x="0" y="0"/>
            <a:chExt cx="381000" cy="381000"/>
          </a:xfrm>
        </p:grpSpPr>
        <p:sp>
          <p:nvSpPr>
            <p:cNvPr id="1999" name="Shape 199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2002" name="Shape 2002"/>
          <p:cNvSpPr/>
          <p:nvPr/>
        </p:nvSpPr>
        <p:spPr>
          <a:xfrm>
            <a:off x="7162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03" name="Shape 2003"/>
          <p:cNvSpPr/>
          <p:nvPr/>
        </p:nvSpPr>
        <p:spPr>
          <a:xfrm flipH="1">
            <a:off x="7162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2006" name="Group 2006"/>
          <p:cNvGrpSpPr/>
          <p:nvPr/>
        </p:nvGrpSpPr>
        <p:grpSpPr>
          <a:xfrm flipH="1">
            <a:off x="6781800" y="2133600"/>
            <a:ext cx="381000" cy="381000"/>
            <a:chOff x="0" y="0"/>
            <a:chExt cx="381000" cy="381000"/>
          </a:xfrm>
        </p:grpSpPr>
        <p:sp>
          <p:nvSpPr>
            <p:cNvPr id="2004" name="Shape 200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005" name="Shape 200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2007" name="Shape 2007"/>
          <p:cNvSpPr/>
          <p:nvPr/>
        </p:nvSpPr>
        <p:spPr>
          <a:xfrm flipH="1">
            <a:off x="6019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08" name="Shape 2008"/>
          <p:cNvSpPr/>
          <p:nvPr/>
        </p:nvSpPr>
        <p:spPr>
          <a:xfrm flipH="1">
            <a:off x="5638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09" name="Shape 2009"/>
          <p:cNvSpPr/>
          <p:nvPr/>
        </p:nvSpPr>
        <p:spPr>
          <a:xfrm flipH="1">
            <a:off x="4876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0" name="Shape 2010"/>
          <p:cNvSpPr/>
          <p:nvPr/>
        </p:nvSpPr>
        <p:spPr>
          <a:xfrm>
            <a:off x="4876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1" name="Shape 2011"/>
          <p:cNvSpPr/>
          <p:nvPr/>
        </p:nvSpPr>
        <p:spPr>
          <a:xfrm>
            <a:off x="5638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2" name="Shape 2012"/>
          <p:cNvSpPr/>
          <p:nvPr/>
        </p:nvSpPr>
        <p:spPr>
          <a:xfrm>
            <a:off x="6019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3" name="Shape 2013"/>
          <p:cNvSpPr/>
          <p:nvPr/>
        </p:nvSpPr>
        <p:spPr>
          <a:xfrm>
            <a:off x="6781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4" name="Shape 2014"/>
          <p:cNvSpPr/>
          <p:nvPr/>
        </p:nvSpPr>
        <p:spPr>
          <a:xfrm>
            <a:off x="7162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5" name="Shape 2015"/>
          <p:cNvSpPr/>
          <p:nvPr/>
        </p:nvSpPr>
        <p:spPr>
          <a:xfrm flipH="1">
            <a:off x="7162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2018" name="Group 2018"/>
          <p:cNvGrpSpPr/>
          <p:nvPr/>
        </p:nvGrpSpPr>
        <p:grpSpPr>
          <a:xfrm flipH="1">
            <a:off x="6781800" y="2895600"/>
            <a:ext cx="381000" cy="381000"/>
            <a:chOff x="0" y="0"/>
            <a:chExt cx="381000" cy="381000"/>
          </a:xfrm>
        </p:grpSpPr>
        <p:sp>
          <p:nvSpPr>
            <p:cNvPr id="2016" name="Shape 2016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017" name="Shape 2017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2019" name="Shape 2019"/>
          <p:cNvSpPr/>
          <p:nvPr/>
        </p:nvSpPr>
        <p:spPr>
          <a:xfrm flipH="1">
            <a:off x="6019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0" name="Shape 2020"/>
          <p:cNvSpPr/>
          <p:nvPr/>
        </p:nvSpPr>
        <p:spPr>
          <a:xfrm flipH="1">
            <a:off x="5638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1" name="Shape 2021"/>
          <p:cNvSpPr/>
          <p:nvPr/>
        </p:nvSpPr>
        <p:spPr>
          <a:xfrm flipH="1">
            <a:off x="4876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2" name="Shape 2022"/>
          <p:cNvSpPr/>
          <p:nvPr/>
        </p:nvSpPr>
        <p:spPr>
          <a:xfrm>
            <a:off x="4876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3" name="Shape 2023"/>
          <p:cNvSpPr/>
          <p:nvPr/>
        </p:nvSpPr>
        <p:spPr>
          <a:xfrm>
            <a:off x="5638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4" name="Shape 2024"/>
          <p:cNvSpPr/>
          <p:nvPr/>
        </p:nvSpPr>
        <p:spPr>
          <a:xfrm>
            <a:off x="6019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2027" name="Group 2027"/>
          <p:cNvGrpSpPr/>
          <p:nvPr/>
        </p:nvGrpSpPr>
        <p:grpSpPr>
          <a:xfrm>
            <a:off x="6781800" y="3276600"/>
            <a:ext cx="381000" cy="381000"/>
            <a:chOff x="0" y="0"/>
            <a:chExt cx="381000" cy="381000"/>
          </a:xfrm>
        </p:grpSpPr>
        <p:sp>
          <p:nvSpPr>
            <p:cNvPr id="2025" name="Shape 2025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2028" name="Shape 2028"/>
          <p:cNvSpPr/>
          <p:nvPr/>
        </p:nvSpPr>
        <p:spPr>
          <a:xfrm>
            <a:off x="7162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9" name="Shape 2029"/>
          <p:cNvSpPr/>
          <p:nvPr/>
        </p:nvSpPr>
        <p:spPr>
          <a:xfrm flipH="1">
            <a:off x="7162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2032" name="Group 2032"/>
          <p:cNvGrpSpPr/>
          <p:nvPr/>
        </p:nvGrpSpPr>
        <p:grpSpPr>
          <a:xfrm flipH="1">
            <a:off x="6781800" y="3657600"/>
            <a:ext cx="381000" cy="381000"/>
            <a:chOff x="0" y="0"/>
            <a:chExt cx="381000" cy="381000"/>
          </a:xfrm>
        </p:grpSpPr>
        <p:sp>
          <p:nvSpPr>
            <p:cNvPr id="2030" name="Shape 203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031" name="Shape 2031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2033" name="Shape 2033"/>
          <p:cNvSpPr/>
          <p:nvPr/>
        </p:nvSpPr>
        <p:spPr>
          <a:xfrm flipH="1">
            <a:off x="6019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4" name="Shape 2034"/>
          <p:cNvSpPr/>
          <p:nvPr/>
        </p:nvSpPr>
        <p:spPr>
          <a:xfrm flipH="1">
            <a:off x="5638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5" name="Shape 2035"/>
          <p:cNvSpPr/>
          <p:nvPr/>
        </p:nvSpPr>
        <p:spPr>
          <a:xfrm flipH="1">
            <a:off x="4876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6" name="Shape 2036"/>
          <p:cNvSpPr/>
          <p:nvPr/>
        </p:nvSpPr>
        <p:spPr>
          <a:xfrm>
            <a:off x="4876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7" name="Shape 2037"/>
          <p:cNvSpPr/>
          <p:nvPr/>
        </p:nvSpPr>
        <p:spPr>
          <a:xfrm>
            <a:off x="5638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8" name="Shape 2038"/>
          <p:cNvSpPr/>
          <p:nvPr/>
        </p:nvSpPr>
        <p:spPr>
          <a:xfrm>
            <a:off x="6019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2041" name="Group 2041"/>
          <p:cNvGrpSpPr/>
          <p:nvPr/>
        </p:nvGrpSpPr>
        <p:grpSpPr>
          <a:xfrm>
            <a:off x="6781800" y="4038600"/>
            <a:ext cx="381000" cy="381000"/>
            <a:chOff x="0" y="0"/>
            <a:chExt cx="381000" cy="381000"/>
          </a:xfrm>
        </p:grpSpPr>
        <p:sp>
          <p:nvSpPr>
            <p:cNvPr id="2039" name="Shape 203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2042" name="Shape 2042"/>
          <p:cNvSpPr/>
          <p:nvPr/>
        </p:nvSpPr>
        <p:spPr>
          <a:xfrm>
            <a:off x="7162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43" name="Shape 2043"/>
          <p:cNvSpPr/>
          <p:nvPr/>
        </p:nvSpPr>
        <p:spPr>
          <a:xfrm flipH="1">
            <a:off x="7162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2046" name="Group 2046"/>
          <p:cNvGrpSpPr/>
          <p:nvPr/>
        </p:nvGrpSpPr>
        <p:grpSpPr>
          <a:xfrm flipH="1">
            <a:off x="6781800" y="4419600"/>
            <a:ext cx="381000" cy="381000"/>
            <a:chOff x="0" y="0"/>
            <a:chExt cx="381000" cy="381000"/>
          </a:xfrm>
        </p:grpSpPr>
        <p:sp>
          <p:nvSpPr>
            <p:cNvPr id="2044" name="Shape 204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045" name="Shape 204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2047" name="Shape 2047"/>
          <p:cNvSpPr/>
          <p:nvPr/>
        </p:nvSpPr>
        <p:spPr>
          <a:xfrm flipH="1">
            <a:off x="6019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48" name="Shape 2048"/>
          <p:cNvSpPr/>
          <p:nvPr/>
        </p:nvSpPr>
        <p:spPr>
          <a:xfrm flipH="1">
            <a:off x="5638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49" name="Shape 2049"/>
          <p:cNvSpPr/>
          <p:nvPr/>
        </p:nvSpPr>
        <p:spPr>
          <a:xfrm flipH="1">
            <a:off x="4876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50" name="Shape 2050"/>
          <p:cNvSpPr/>
          <p:nvPr/>
        </p:nvSpPr>
        <p:spPr>
          <a:xfrm>
            <a:off x="7162800" y="3276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51" name="Shape 2051"/>
          <p:cNvSpPr/>
          <p:nvPr/>
        </p:nvSpPr>
        <p:spPr>
          <a:xfrm>
            <a:off x="67818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52" name="Shape 2052"/>
          <p:cNvSpPr/>
          <p:nvPr/>
        </p:nvSpPr>
        <p:spPr>
          <a:xfrm>
            <a:off x="60198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53" name="Shape 2053"/>
          <p:cNvSpPr/>
          <p:nvPr/>
        </p:nvSpPr>
        <p:spPr>
          <a:xfrm>
            <a:off x="5638800" y="2895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54" name="Shape 2054"/>
          <p:cNvSpPr/>
          <p:nvPr/>
        </p:nvSpPr>
        <p:spPr>
          <a:xfrm>
            <a:off x="48768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55" name="Shape 2055"/>
          <p:cNvSpPr/>
          <p:nvPr/>
        </p:nvSpPr>
        <p:spPr>
          <a:xfrm>
            <a:off x="838200" y="3657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56" name="Shape 2056"/>
          <p:cNvSpPr/>
          <p:nvPr/>
        </p:nvSpPr>
        <p:spPr>
          <a:xfrm>
            <a:off x="1981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57" name="Shape 2057"/>
          <p:cNvSpPr/>
          <p:nvPr/>
        </p:nvSpPr>
        <p:spPr>
          <a:xfrm flipH="1">
            <a:off x="1981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58" name="Shape 2058"/>
          <p:cNvSpPr/>
          <p:nvPr/>
        </p:nvSpPr>
        <p:spPr>
          <a:xfrm>
            <a:off x="1981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59" name="Shape 2059"/>
          <p:cNvSpPr/>
          <p:nvPr/>
        </p:nvSpPr>
        <p:spPr>
          <a:xfrm flipH="1">
            <a:off x="1981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60" name="Shape 2060"/>
          <p:cNvSpPr/>
          <p:nvPr/>
        </p:nvSpPr>
        <p:spPr>
          <a:xfrm>
            <a:off x="1981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61" name="Shape 2061"/>
          <p:cNvSpPr/>
          <p:nvPr/>
        </p:nvSpPr>
        <p:spPr>
          <a:xfrm flipH="1">
            <a:off x="1981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62" name="Shape 2062"/>
          <p:cNvSpPr/>
          <p:nvPr/>
        </p:nvSpPr>
        <p:spPr>
          <a:xfrm>
            <a:off x="1981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63" name="Shape 2063"/>
          <p:cNvSpPr/>
          <p:nvPr/>
        </p:nvSpPr>
        <p:spPr>
          <a:xfrm flipH="1">
            <a:off x="1981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64" name="Shape 2064"/>
          <p:cNvSpPr/>
          <p:nvPr/>
        </p:nvSpPr>
        <p:spPr>
          <a:xfrm>
            <a:off x="19812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65" name="Shape 2065"/>
          <p:cNvSpPr/>
          <p:nvPr/>
        </p:nvSpPr>
        <p:spPr>
          <a:xfrm>
            <a:off x="5257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66" name="Shape 2066"/>
          <p:cNvSpPr/>
          <p:nvPr/>
        </p:nvSpPr>
        <p:spPr>
          <a:xfrm flipH="1">
            <a:off x="5257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67" name="Shape 2067"/>
          <p:cNvSpPr/>
          <p:nvPr/>
        </p:nvSpPr>
        <p:spPr>
          <a:xfrm>
            <a:off x="5257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68" name="Shape 2068"/>
          <p:cNvSpPr/>
          <p:nvPr/>
        </p:nvSpPr>
        <p:spPr>
          <a:xfrm flipH="1">
            <a:off x="5257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69" name="Shape 2069"/>
          <p:cNvSpPr/>
          <p:nvPr/>
        </p:nvSpPr>
        <p:spPr>
          <a:xfrm>
            <a:off x="5257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70" name="Shape 2070"/>
          <p:cNvSpPr/>
          <p:nvPr/>
        </p:nvSpPr>
        <p:spPr>
          <a:xfrm flipH="1">
            <a:off x="5257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71" name="Shape 2071"/>
          <p:cNvSpPr/>
          <p:nvPr/>
        </p:nvSpPr>
        <p:spPr>
          <a:xfrm>
            <a:off x="5257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72" name="Shape 2072"/>
          <p:cNvSpPr/>
          <p:nvPr/>
        </p:nvSpPr>
        <p:spPr>
          <a:xfrm flipH="1">
            <a:off x="5257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73" name="Shape 2073"/>
          <p:cNvSpPr/>
          <p:nvPr/>
        </p:nvSpPr>
        <p:spPr>
          <a:xfrm>
            <a:off x="52578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74" name="Shape 2074"/>
          <p:cNvSpPr/>
          <p:nvPr/>
        </p:nvSpPr>
        <p:spPr>
          <a:xfrm>
            <a:off x="5257800" y="3657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75" name="Shape 2075"/>
          <p:cNvSpPr/>
          <p:nvPr/>
        </p:nvSpPr>
        <p:spPr>
          <a:xfrm>
            <a:off x="6019800" y="4038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76" name="Shape 2076"/>
          <p:cNvSpPr/>
          <p:nvPr/>
        </p:nvSpPr>
        <p:spPr>
          <a:xfrm>
            <a:off x="1600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77" name="Shape 2077"/>
          <p:cNvSpPr/>
          <p:nvPr/>
        </p:nvSpPr>
        <p:spPr>
          <a:xfrm flipH="1">
            <a:off x="1600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78" name="Shape 2078"/>
          <p:cNvSpPr/>
          <p:nvPr/>
        </p:nvSpPr>
        <p:spPr>
          <a:xfrm>
            <a:off x="1600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79" name="Shape 2079"/>
          <p:cNvSpPr/>
          <p:nvPr/>
        </p:nvSpPr>
        <p:spPr>
          <a:xfrm flipH="1">
            <a:off x="1600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0" name="Shape 2080"/>
          <p:cNvSpPr/>
          <p:nvPr/>
        </p:nvSpPr>
        <p:spPr>
          <a:xfrm>
            <a:off x="1600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1" name="Shape 2081"/>
          <p:cNvSpPr/>
          <p:nvPr/>
        </p:nvSpPr>
        <p:spPr>
          <a:xfrm flipH="1">
            <a:off x="1600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2" name="Shape 2082"/>
          <p:cNvSpPr/>
          <p:nvPr/>
        </p:nvSpPr>
        <p:spPr>
          <a:xfrm>
            <a:off x="1600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3" name="Shape 2083"/>
          <p:cNvSpPr/>
          <p:nvPr/>
        </p:nvSpPr>
        <p:spPr>
          <a:xfrm flipH="1">
            <a:off x="1600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4" name="Shape 2084"/>
          <p:cNvSpPr/>
          <p:nvPr/>
        </p:nvSpPr>
        <p:spPr>
          <a:xfrm>
            <a:off x="16002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5" name="Shape 2085"/>
          <p:cNvSpPr/>
          <p:nvPr/>
        </p:nvSpPr>
        <p:spPr>
          <a:xfrm>
            <a:off x="1600200" y="4038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6" name="Shape 2086"/>
          <p:cNvSpPr/>
          <p:nvPr/>
        </p:nvSpPr>
        <p:spPr>
          <a:xfrm>
            <a:off x="3124200" y="2133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7" name="Shape 2087"/>
          <p:cNvSpPr/>
          <p:nvPr/>
        </p:nvSpPr>
        <p:spPr>
          <a:xfrm>
            <a:off x="7543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8" name="Shape 2088"/>
          <p:cNvSpPr/>
          <p:nvPr/>
        </p:nvSpPr>
        <p:spPr>
          <a:xfrm flipH="1">
            <a:off x="7543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9" name="Shape 2089"/>
          <p:cNvSpPr/>
          <p:nvPr/>
        </p:nvSpPr>
        <p:spPr>
          <a:xfrm>
            <a:off x="7543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90" name="Shape 2090"/>
          <p:cNvSpPr/>
          <p:nvPr/>
        </p:nvSpPr>
        <p:spPr>
          <a:xfrm flipH="1">
            <a:off x="7543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91" name="Shape 2091"/>
          <p:cNvSpPr/>
          <p:nvPr/>
        </p:nvSpPr>
        <p:spPr>
          <a:xfrm>
            <a:off x="7543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92" name="Shape 2092"/>
          <p:cNvSpPr/>
          <p:nvPr/>
        </p:nvSpPr>
        <p:spPr>
          <a:xfrm flipH="1">
            <a:off x="7543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93" name="Shape 2093"/>
          <p:cNvSpPr/>
          <p:nvPr/>
        </p:nvSpPr>
        <p:spPr>
          <a:xfrm>
            <a:off x="7543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94" name="Shape 2094"/>
          <p:cNvSpPr/>
          <p:nvPr/>
        </p:nvSpPr>
        <p:spPr>
          <a:xfrm flipH="1">
            <a:off x="7543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95" name="Shape 2095"/>
          <p:cNvSpPr/>
          <p:nvPr/>
        </p:nvSpPr>
        <p:spPr>
          <a:xfrm>
            <a:off x="75438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96" name="Shape 2096"/>
          <p:cNvSpPr/>
          <p:nvPr/>
        </p:nvSpPr>
        <p:spPr>
          <a:xfrm>
            <a:off x="7543800" y="2133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97" name="Shape 2097"/>
          <p:cNvSpPr/>
          <p:nvPr/>
        </p:nvSpPr>
        <p:spPr>
          <a:xfrm>
            <a:off x="5638800" y="2895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98" name="Shape 2098"/>
          <p:cNvSpPr/>
          <p:nvPr/>
        </p:nvSpPr>
        <p:spPr>
          <a:xfrm>
            <a:off x="6400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99" name="Shape 2099"/>
          <p:cNvSpPr/>
          <p:nvPr/>
        </p:nvSpPr>
        <p:spPr>
          <a:xfrm flipH="1">
            <a:off x="6400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00" name="Shape 2100"/>
          <p:cNvSpPr/>
          <p:nvPr/>
        </p:nvSpPr>
        <p:spPr>
          <a:xfrm>
            <a:off x="6400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01" name="Shape 2101"/>
          <p:cNvSpPr/>
          <p:nvPr/>
        </p:nvSpPr>
        <p:spPr>
          <a:xfrm flipH="1">
            <a:off x="6400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02" name="Shape 2102"/>
          <p:cNvSpPr/>
          <p:nvPr/>
        </p:nvSpPr>
        <p:spPr>
          <a:xfrm>
            <a:off x="6400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03" name="Shape 2103"/>
          <p:cNvSpPr/>
          <p:nvPr/>
        </p:nvSpPr>
        <p:spPr>
          <a:xfrm flipH="1">
            <a:off x="6400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04" name="Shape 2104"/>
          <p:cNvSpPr/>
          <p:nvPr/>
        </p:nvSpPr>
        <p:spPr>
          <a:xfrm>
            <a:off x="6400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05" name="Shape 2105"/>
          <p:cNvSpPr/>
          <p:nvPr/>
        </p:nvSpPr>
        <p:spPr>
          <a:xfrm flipH="1">
            <a:off x="6400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06" name="Shape 2106"/>
          <p:cNvSpPr/>
          <p:nvPr/>
        </p:nvSpPr>
        <p:spPr>
          <a:xfrm>
            <a:off x="64008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07" name="Shape 2107"/>
          <p:cNvSpPr/>
          <p:nvPr/>
        </p:nvSpPr>
        <p:spPr>
          <a:xfrm>
            <a:off x="6400800" y="1752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08" name="Shape 2108"/>
          <p:cNvSpPr/>
          <p:nvPr/>
        </p:nvSpPr>
        <p:spPr>
          <a:xfrm>
            <a:off x="1219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09" name="Shape 2109"/>
          <p:cNvSpPr/>
          <p:nvPr/>
        </p:nvSpPr>
        <p:spPr>
          <a:xfrm flipH="1">
            <a:off x="1219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10" name="Shape 2110"/>
          <p:cNvSpPr/>
          <p:nvPr/>
        </p:nvSpPr>
        <p:spPr>
          <a:xfrm>
            <a:off x="1219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11" name="Shape 2111"/>
          <p:cNvSpPr/>
          <p:nvPr/>
        </p:nvSpPr>
        <p:spPr>
          <a:xfrm flipH="1">
            <a:off x="1219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12" name="Shape 2112"/>
          <p:cNvSpPr/>
          <p:nvPr/>
        </p:nvSpPr>
        <p:spPr>
          <a:xfrm>
            <a:off x="1219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13" name="Shape 2113"/>
          <p:cNvSpPr/>
          <p:nvPr/>
        </p:nvSpPr>
        <p:spPr>
          <a:xfrm flipH="1">
            <a:off x="1219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14" name="Shape 2114"/>
          <p:cNvSpPr/>
          <p:nvPr/>
        </p:nvSpPr>
        <p:spPr>
          <a:xfrm>
            <a:off x="1219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15" name="Shape 2115"/>
          <p:cNvSpPr/>
          <p:nvPr/>
        </p:nvSpPr>
        <p:spPr>
          <a:xfrm flipH="1">
            <a:off x="1219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16" name="Shape 2116"/>
          <p:cNvSpPr/>
          <p:nvPr/>
        </p:nvSpPr>
        <p:spPr>
          <a:xfrm>
            <a:off x="1219200" y="2895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17" name="Shape 2117"/>
          <p:cNvSpPr/>
          <p:nvPr/>
        </p:nvSpPr>
        <p:spPr>
          <a:xfrm>
            <a:off x="1219200" y="2895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18" name="Shape 2118"/>
          <p:cNvSpPr/>
          <p:nvPr/>
        </p:nvSpPr>
        <p:spPr>
          <a:xfrm>
            <a:off x="1981200" y="1752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19" name="Shape 2119"/>
          <p:cNvSpPr/>
          <p:nvPr/>
        </p:nvSpPr>
        <p:spPr>
          <a:xfrm>
            <a:off x="457200" y="1752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0" name="Shape 2120"/>
          <p:cNvSpPr/>
          <p:nvPr/>
        </p:nvSpPr>
        <p:spPr>
          <a:xfrm>
            <a:off x="4876800" y="2514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1" name="Shape 2121"/>
          <p:cNvSpPr/>
          <p:nvPr/>
        </p:nvSpPr>
        <p:spPr>
          <a:xfrm>
            <a:off x="6781800" y="2514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2" name="Shape 2122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Shape 212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Example (cont.)</a:t>
            </a:r>
          </a:p>
        </p:txBody>
      </p:sp>
      <p:sp>
        <p:nvSpPr>
          <p:cNvPr id="2125" name="Shape 212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26" name="Shape 2126"/>
          <p:cNvSpPr/>
          <p:nvPr/>
        </p:nvSpPr>
        <p:spPr>
          <a:xfrm>
            <a:off x="838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7" name="Shape 2127"/>
          <p:cNvSpPr/>
          <p:nvPr/>
        </p:nvSpPr>
        <p:spPr>
          <a:xfrm>
            <a:off x="2362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8" name="Shape 2128"/>
          <p:cNvSpPr/>
          <p:nvPr/>
        </p:nvSpPr>
        <p:spPr>
          <a:xfrm>
            <a:off x="2743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9" name="Shape 2129"/>
          <p:cNvSpPr/>
          <p:nvPr/>
        </p:nvSpPr>
        <p:spPr>
          <a:xfrm>
            <a:off x="3124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0" name="Shape 2130"/>
          <p:cNvSpPr/>
          <p:nvPr/>
        </p:nvSpPr>
        <p:spPr>
          <a:xfrm flipH="1">
            <a:off x="3124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1" name="Shape 2131"/>
          <p:cNvSpPr/>
          <p:nvPr/>
        </p:nvSpPr>
        <p:spPr>
          <a:xfrm flipH="1">
            <a:off x="2743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2" name="Shape 2132"/>
          <p:cNvSpPr/>
          <p:nvPr/>
        </p:nvSpPr>
        <p:spPr>
          <a:xfrm flipH="1">
            <a:off x="2362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3" name="Shape 2133"/>
          <p:cNvSpPr/>
          <p:nvPr/>
        </p:nvSpPr>
        <p:spPr>
          <a:xfrm flipH="1">
            <a:off x="838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4" name="Shape 2134"/>
          <p:cNvSpPr/>
          <p:nvPr/>
        </p:nvSpPr>
        <p:spPr>
          <a:xfrm>
            <a:off x="838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5" name="Shape 2135"/>
          <p:cNvSpPr/>
          <p:nvPr/>
        </p:nvSpPr>
        <p:spPr>
          <a:xfrm>
            <a:off x="2362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6" name="Shape 2136"/>
          <p:cNvSpPr/>
          <p:nvPr/>
        </p:nvSpPr>
        <p:spPr>
          <a:xfrm>
            <a:off x="2743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7" name="Shape 2137"/>
          <p:cNvSpPr/>
          <p:nvPr/>
        </p:nvSpPr>
        <p:spPr>
          <a:xfrm>
            <a:off x="3124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8" name="Shape 2138"/>
          <p:cNvSpPr/>
          <p:nvPr/>
        </p:nvSpPr>
        <p:spPr>
          <a:xfrm flipH="1">
            <a:off x="3124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9" name="Shape 2139"/>
          <p:cNvSpPr/>
          <p:nvPr/>
        </p:nvSpPr>
        <p:spPr>
          <a:xfrm flipH="1">
            <a:off x="2743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0" name="Shape 2140"/>
          <p:cNvSpPr/>
          <p:nvPr/>
        </p:nvSpPr>
        <p:spPr>
          <a:xfrm flipH="1">
            <a:off x="2362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1" name="Shape 2141"/>
          <p:cNvSpPr/>
          <p:nvPr/>
        </p:nvSpPr>
        <p:spPr>
          <a:xfrm flipH="1">
            <a:off x="838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2" name="Shape 2142"/>
          <p:cNvSpPr/>
          <p:nvPr/>
        </p:nvSpPr>
        <p:spPr>
          <a:xfrm>
            <a:off x="838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3" name="Shape 2143"/>
          <p:cNvSpPr/>
          <p:nvPr/>
        </p:nvSpPr>
        <p:spPr>
          <a:xfrm>
            <a:off x="2362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4" name="Shape 2144"/>
          <p:cNvSpPr/>
          <p:nvPr/>
        </p:nvSpPr>
        <p:spPr>
          <a:xfrm>
            <a:off x="2743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5" name="Shape 2145"/>
          <p:cNvSpPr/>
          <p:nvPr/>
        </p:nvSpPr>
        <p:spPr>
          <a:xfrm>
            <a:off x="3124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6" name="Shape 2146"/>
          <p:cNvSpPr/>
          <p:nvPr/>
        </p:nvSpPr>
        <p:spPr>
          <a:xfrm flipH="1">
            <a:off x="3124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7" name="Shape 2147"/>
          <p:cNvSpPr/>
          <p:nvPr/>
        </p:nvSpPr>
        <p:spPr>
          <a:xfrm flipH="1">
            <a:off x="2743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8" name="Shape 2148"/>
          <p:cNvSpPr/>
          <p:nvPr/>
        </p:nvSpPr>
        <p:spPr>
          <a:xfrm flipH="1">
            <a:off x="2362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9" name="Shape 2149"/>
          <p:cNvSpPr/>
          <p:nvPr/>
        </p:nvSpPr>
        <p:spPr>
          <a:xfrm flipH="1">
            <a:off x="838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0" name="Shape 2150"/>
          <p:cNvSpPr/>
          <p:nvPr/>
        </p:nvSpPr>
        <p:spPr>
          <a:xfrm>
            <a:off x="838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1" name="Shape 2151"/>
          <p:cNvSpPr/>
          <p:nvPr/>
        </p:nvSpPr>
        <p:spPr>
          <a:xfrm>
            <a:off x="2362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2" name="Shape 2152"/>
          <p:cNvSpPr/>
          <p:nvPr/>
        </p:nvSpPr>
        <p:spPr>
          <a:xfrm>
            <a:off x="2743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3" name="Shape 2153"/>
          <p:cNvSpPr/>
          <p:nvPr/>
        </p:nvSpPr>
        <p:spPr>
          <a:xfrm>
            <a:off x="3124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4" name="Shape 2154"/>
          <p:cNvSpPr/>
          <p:nvPr/>
        </p:nvSpPr>
        <p:spPr>
          <a:xfrm flipH="1">
            <a:off x="3124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5" name="Shape 2155"/>
          <p:cNvSpPr/>
          <p:nvPr/>
        </p:nvSpPr>
        <p:spPr>
          <a:xfrm flipH="1">
            <a:off x="2743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6" name="Shape 2156"/>
          <p:cNvSpPr/>
          <p:nvPr/>
        </p:nvSpPr>
        <p:spPr>
          <a:xfrm flipH="1">
            <a:off x="2362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7" name="Shape 2157"/>
          <p:cNvSpPr/>
          <p:nvPr/>
        </p:nvSpPr>
        <p:spPr>
          <a:xfrm flipH="1">
            <a:off x="838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8" name="Shape 2158"/>
          <p:cNvSpPr/>
          <p:nvPr/>
        </p:nvSpPr>
        <p:spPr>
          <a:xfrm>
            <a:off x="2743200" y="3276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9" name="Shape 2159"/>
          <p:cNvSpPr/>
          <p:nvPr/>
        </p:nvSpPr>
        <p:spPr>
          <a:xfrm>
            <a:off x="31242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60" name="Shape 2160"/>
          <p:cNvSpPr/>
          <p:nvPr/>
        </p:nvSpPr>
        <p:spPr>
          <a:xfrm>
            <a:off x="2362200" y="4419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61" name="Shape 2161"/>
          <p:cNvSpPr/>
          <p:nvPr/>
        </p:nvSpPr>
        <p:spPr>
          <a:xfrm>
            <a:off x="8382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62" name="Shape 2162"/>
          <p:cNvSpPr/>
          <p:nvPr/>
        </p:nvSpPr>
        <p:spPr>
          <a:xfrm>
            <a:off x="4876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63" name="Shape 2163"/>
          <p:cNvSpPr/>
          <p:nvPr/>
        </p:nvSpPr>
        <p:spPr>
          <a:xfrm>
            <a:off x="5638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64" name="Shape 2164"/>
          <p:cNvSpPr/>
          <p:nvPr/>
        </p:nvSpPr>
        <p:spPr>
          <a:xfrm>
            <a:off x="6019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65" name="Shape 2165"/>
          <p:cNvSpPr/>
          <p:nvPr/>
        </p:nvSpPr>
        <p:spPr>
          <a:xfrm>
            <a:off x="7162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66" name="Shape 2166"/>
          <p:cNvSpPr/>
          <p:nvPr/>
        </p:nvSpPr>
        <p:spPr>
          <a:xfrm flipH="1">
            <a:off x="7162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67" name="Shape 2167"/>
          <p:cNvSpPr/>
          <p:nvPr/>
        </p:nvSpPr>
        <p:spPr>
          <a:xfrm flipH="1">
            <a:off x="5638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68" name="Shape 2168"/>
          <p:cNvSpPr/>
          <p:nvPr/>
        </p:nvSpPr>
        <p:spPr>
          <a:xfrm flipH="1">
            <a:off x="4876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69" name="Shape 2169"/>
          <p:cNvSpPr/>
          <p:nvPr/>
        </p:nvSpPr>
        <p:spPr>
          <a:xfrm>
            <a:off x="4876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70" name="Shape 2170"/>
          <p:cNvSpPr/>
          <p:nvPr/>
        </p:nvSpPr>
        <p:spPr>
          <a:xfrm>
            <a:off x="5638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71" name="Shape 2171"/>
          <p:cNvSpPr/>
          <p:nvPr/>
        </p:nvSpPr>
        <p:spPr>
          <a:xfrm>
            <a:off x="6019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72" name="Shape 2172"/>
          <p:cNvSpPr/>
          <p:nvPr/>
        </p:nvSpPr>
        <p:spPr>
          <a:xfrm>
            <a:off x="7162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73" name="Shape 2173"/>
          <p:cNvSpPr/>
          <p:nvPr/>
        </p:nvSpPr>
        <p:spPr>
          <a:xfrm flipH="1">
            <a:off x="7162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74" name="Shape 2174"/>
          <p:cNvSpPr/>
          <p:nvPr/>
        </p:nvSpPr>
        <p:spPr>
          <a:xfrm flipH="1">
            <a:off x="6019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75" name="Shape 2175"/>
          <p:cNvSpPr/>
          <p:nvPr/>
        </p:nvSpPr>
        <p:spPr>
          <a:xfrm flipH="1">
            <a:off x="5638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76" name="Shape 2176"/>
          <p:cNvSpPr/>
          <p:nvPr/>
        </p:nvSpPr>
        <p:spPr>
          <a:xfrm flipH="1">
            <a:off x="4876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77" name="Shape 2177"/>
          <p:cNvSpPr/>
          <p:nvPr/>
        </p:nvSpPr>
        <p:spPr>
          <a:xfrm>
            <a:off x="4876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78" name="Shape 2178"/>
          <p:cNvSpPr/>
          <p:nvPr/>
        </p:nvSpPr>
        <p:spPr>
          <a:xfrm>
            <a:off x="5638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79" name="Shape 2179"/>
          <p:cNvSpPr/>
          <p:nvPr/>
        </p:nvSpPr>
        <p:spPr>
          <a:xfrm>
            <a:off x="6019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80" name="Shape 2180"/>
          <p:cNvSpPr/>
          <p:nvPr/>
        </p:nvSpPr>
        <p:spPr>
          <a:xfrm>
            <a:off x="7162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81" name="Shape 2181"/>
          <p:cNvSpPr/>
          <p:nvPr/>
        </p:nvSpPr>
        <p:spPr>
          <a:xfrm flipH="1">
            <a:off x="7162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82" name="Shape 2182"/>
          <p:cNvSpPr/>
          <p:nvPr/>
        </p:nvSpPr>
        <p:spPr>
          <a:xfrm flipH="1">
            <a:off x="6019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83" name="Shape 2183"/>
          <p:cNvSpPr/>
          <p:nvPr/>
        </p:nvSpPr>
        <p:spPr>
          <a:xfrm flipH="1">
            <a:off x="5638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84" name="Shape 2184"/>
          <p:cNvSpPr/>
          <p:nvPr/>
        </p:nvSpPr>
        <p:spPr>
          <a:xfrm flipH="1">
            <a:off x="4876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85" name="Shape 2185"/>
          <p:cNvSpPr/>
          <p:nvPr/>
        </p:nvSpPr>
        <p:spPr>
          <a:xfrm>
            <a:off x="4876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86" name="Shape 2186"/>
          <p:cNvSpPr/>
          <p:nvPr/>
        </p:nvSpPr>
        <p:spPr>
          <a:xfrm>
            <a:off x="5638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87" name="Shape 2187"/>
          <p:cNvSpPr/>
          <p:nvPr/>
        </p:nvSpPr>
        <p:spPr>
          <a:xfrm>
            <a:off x="6019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88" name="Shape 2188"/>
          <p:cNvSpPr/>
          <p:nvPr/>
        </p:nvSpPr>
        <p:spPr>
          <a:xfrm>
            <a:off x="7162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89" name="Shape 2189"/>
          <p:cNvSpPr/>
          <p:nvPr/>
        </p:nvSpPr>
        <p:spPr>
          <a:xfrm flipH="1">
            <a:off x="7162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0" name="Shape 2190"/>
          <p:cNvSpPr/>
          <p:nvPr/>
        </p:nvSpPr>
        <p:spPr>
          <a:xfrm flipH="1">
            <a:off x="6019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1" name="Shape 2191"/>
          <p:cNvSpPr/>
          <p:nvPr/>
        </p:nvSpPr>
        <p:spPr>
          <a:xfrm flipH="1">
            <a:off x="5638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2" name="Shape 2192"/>
          <p:cNvSpPr/>
          <p:nvPr/>
        </p:nvSpPr>
        <p:spPr>
          <a:xfrm flipH="1">
            <a:off x="4876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3" name="Shape 2193"/>
          <p:cNvSpPr/>
          <p:nvPr/>
        </p:nvSpPr>
        <p:spPr>
          <a:xfrm>
            <a:off x="7162800" y="3276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4" name="Shape 2194"/>
          <p:cNvSpPr/>
          <p:nvPr/>
        </p:nvSpPr>
        <p:spPr>
          <a:xfrm>
            <a:off x="60198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5" name="Shape 2195"/>
          <p:cNvSpPr/>
          <p:nvPr/>
        </p:nvSpPr>
        <p:spPr>
          <a:xfrm>
            <a:off x="5638800" y="2895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6" name="Shape 2196"/>
          <p:cNvSpPr/>
          <p:nvPr/>
        </p:nvSpPr>
        <p:spPr>
          <a:xfrm>
            <a:off x="4876800" y="4419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7" name="Shape 2197"/>
          <p:cNvSpPr/>
          <p:nvPr/>
        </p:nvSpPr>
        <p:spPr>
          <a:xfrm>
            <a:off x="838200" y="3657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8" name="Shape 2198"/>
          <p:cNvSpPr/>
          <p:nvPr/>
        </p:nvSpPr>
        <p:spPr>
          <a:xfrm>
            <a:off x="1981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9" name="Shape 2199"/>
          <p:cNvSpPr/>
          <p:nvPr/>
        </p:nvSpPr>
        <p:spPr>
          <a:xfrm flipH="1">
            <a:off x="1981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00" name="Shape 2200"/>
          <p:cNvSpPr/>
          <p:nvPr/>
        </p:nvSpPr>
        <p:spPr>
          <a:xfrm>
            <a:off x="1981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01" name="Shape 2201"/>
          <p:cNvSpPr/>
          <p:nvPr/>
        </p:nvSpPr>
        <p:spPr>
          <a:xfrm flipH="1">
            <a:off x="1981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02" name="Shape 2202"/>
          <p:cNvSpPr/>
          <p:nvPr/>
        </p:nvSpPr>
        <p:spPr>
          <a:xfrm>
            <a:off x="1981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03" name="Shape 2203"/>
          <p:cNvSpPr/>
          <p:nvPr/>
        </p:nvSpPr>
        <p:spPr>
          <a:xfrm flipH="1">
            <a:off x="1981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04" name="Shape 2204"/>
          <p:cNvSpPr/>
          <p:nvPr/>
        </p:nvSpPr>
        <p:spPr>
          <a:xfrm>
            <a:off x="1981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05" name="Shape 2205"/>
          <p:cNvSpPr/>
          <p:nvPr/>
        </p:nvSpPr>
        <p:spPr>
          <a:xfrm flipH="1">
            <a:off x="1981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06" name="Shape 2206"/>
          <p:cNvSpPr/>
          <p:nvPr/>
        </p:nvSpPr>
        <p:spPr>
          <a:xfrm>
            <a:off x="19812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07" name="Shape 2207"/>
          <p:cNvSpPr/>
          <p:nvPr/>
        </p:nvSpPr>
        <p:spPr>
          <a:xfrm>
            <a:off x="5257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08" name="Shape 2208"/>
          <p:cNvSpPr/>
          <p:nvPr/>
        </p:nvSpPr>
        <p:spPr>
          <a:xfrm flipH="1">
            <a:off x="5257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09" name="Shape 2209"/>
          <p:cNvSpPr/>
          <p:nvPr/>
        </p:nvSpPr>
        <p:spPr>
          <a:xfrm>
            <a:off x="5257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10" name="Shape 2210"/>
          <p:cNvSpPr/>
          <p:nvPr/>
        </p:nvSpPr>
        <p:spPr>
          <a:xfrm flipH="1">
            <a:off x="5257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11" name="Shape 2211"/>
          <p:cNvSpPr/>
          <p:nvPr/>
        </p:nvSpPr>
        <p:spPr>
          <a:xfrm>
            <a:off x="5257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12" name="Shape 2212"/>
          <p:cNvSpPr/>
          <p:nvPr/>
        </p:nvSpPr>
        <p:spPr>
          <a:xfrm flipH="1">
            <a:off x="5257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13" name="Shape 2213"/>
          <p:cNvSpPr/>
          <p:nvPr/>
        </p:nvSpPr>
        <p:spPr>
          <a:xfrm>
            <a:off x="5257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14" name="Shape 2214"/>
          <p:cNvSpPr/>
          <p:nvPr/>
        </p:nvSpPr>
        <p:spPr>
          <a:xfrm flipH="1">
            <a:off x="5257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15" name="Shape 2215"/>
          <p:cNvSpPr/>
          <p:nvPr/>
        </p:nvSpPr>
        <p:spPr>
          <a:xfrm>
            <a:off x="5257800" y="3657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16" name="Shape 2216"/>
          <p:cNvSpPr/>
          <p:nvPr/>
        </p:nvSpPr>
        <p:spPr>
          <a:xfrm>
            <a:off x="5257800" y="3657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17" name="Shape 2217"/>
          <p:cNvSpPr/>
          <p:nvPr/>
        </p:nvSpPr>
        <p:spPr>
          <a:xfrm>
            <a:off x="6019800" y="4038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18" name="Shape 2218"/>
          <p:cNvSpPr/>
          <p:nvPr/>
        </p:nvSpPr>
        <p:spPr>
          <a:xfrm>
            <a:off x="16002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19" name="Shape 2219"/>
          <p:cNvSpPr/>
          <p:nvPr/>
        </p:nvSpPr>
        <p:spPr>
          <a:xfrm flipH="1">
            <a:off x="16002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20" name="Shape 2220"/>
          <p:cNvSpPr/>
          <p:nvPr/>
        </p:nvSpPr>
        <p:spPr>
          <a:xfrm>
            <a:off x="16002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21" name="Shape 2221"/>
          <p:cNvSpPr/>
          <p:nvPr/>
        </p:nvSpPr>
        <p:spPr>
          <a:xfrm flipH="1">
            <a:off x="16002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22" name="Shape 2222"/>
          <p:cNvSpPr/>
          <p:nvPr/>
        </p:nvSpPr>
        <p:spPr>
          <a:xfrm>
            <a:off x="16002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23" name="Shape 2223"/>
          <p:cNvSpPr/>
          <p:nvPr/>
        </p:nvSpPr>
        <p:spPr>
          <a:xfrm flipH="1">
            <a:off x="16002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24" name="Shape 2224"/>
          <p:cNvSpPr/>
          <p:nvPr/>
        </p:nvSpPr>
        <p:spPr>
          <a:xfrm>
            <a:off x="16002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25" name="Shape 2225"/>
          <p:cNvSpPr/>
          <p:nvPr/>
        </p:nvSpPr>
        <p:spPr>
          <a:xfrm flipH="1">
            <a:off x="16002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26" name="Shape 2226"/>
          <p:cNvSpPr/>
          <p:nvPr/>
        </p:nvSpPr>
        <p:spPr>
          <a:xfrm>
            <a:off x="1600200" y="4038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27" name="Shape 2227"/>
          <p:cNvSpPr/>
          <p:nvPr/>
        </p:nvSpPr>
        <p:spPr>
          <a:xfrm>
            <a:off x="1600200" y="4038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28" name="Shape 2228"/>
          <p:cNvSpPr/>
          <p:nvPr/>
        </p:nvSpPr>
        <p:spPr>
          <a:xfrm>
            <a:off x="3124200" y="2133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29" name="Shape 2229"/>
          <p:cNvSpPr/>
          <p:nvPr/>
        </p:nvSpPr>
        <p:spPr>
          <a:xfrm>
            <a:off x="7543800" y="1752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0" name="Shape 2230"/>
          <p:cNvSpPr/>
          <p:nvPr/>
        </p:nvSpPr>
        <p:spPr>
          <a:xfrm flipH="1">
            <a:off x="7543800" y="2133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1" name="Shape 2231"/>
          <p:cNvSpPr/>
          <p:nvPr/>
        </p:nvSpPr>
        <p:spPr>
          <a:xfrm>
            <a:off x="7543800" y="2514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2" name="Shape 2232"/>
          <p:cNvSpPr/>
          <p:nvPr/>
        </p:nvSpPr>
        <p:spPr>
          <a:xfrm flipH="1">
            <a:off x="7543800" y="2895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3" name="Shape 2233"/>
          <p:cNvSpPr/>
          <p:nvPr/>
        </p:nvSpPr>
        <p:spPr>
          <a:xfrm>
            <a:off x="7543800" y="3276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4" name="Shape 2234"/>
          <p:cNvSpPr/>
          <p:nvPr/>
        </p:nvSpPr>
        <p:spPr>
          <a:xfrm flipH="1">
            <a:off x="7543800" y="3657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5" name="Shape 2235"/>
          <p:cNvSpPr/>
          <p:nvPr/>
        </p:nvSpPr>
        <p:spPr>
          <a:xfrm>
            <a:off x="7543800" y="4038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6" name="Shape 2236"/>
          <p:cNvSpPr/>
          <p:nvPr/>
        </p:nvSpPr>
        <p:spPr>
          <a:xfrm flipH="1">
            <a:off x="7543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7" name="Shape 2237"/>
          <p:cNvSpPr/>
          <p:nvPr/>
        </p:nvSpPr>
        <p:spPr>
          <a:xfrm>
            <a:off x="7543800" y="2133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8" name="Shape 2238"/>
          <p:cNvSpPr/>
          <p:nvPr/>
        </p:nvSpPr>
        <p:spPr>
          <a:xfrm>
            <a:off x="7543800" y="2133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9" name="Shape 2239"/>
          <p:cNvSpPr/>
          <p:nvPr/>
        </p:nvSpPr>
        <p:spPr>
          <a:xfrm>
            <a:off x="5638800" y="2895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0" name="Shape 2240"/>
          <p:cNvSpPr/>
          <p:nvPr/>
        </p:nvSpPr>
        <p:spPr>
          <a:xfrm>
            <a:off x="64008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1" name="Shape 2241"/>
          <p:cNvSpPr/>
          <p:nvPr/>
        </p:nvSpPr>
        <p:spPr>
          <a:xfrm flipH="1">
            <a:off x="64008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2" name="Shape 2242"/>
          <p:cNvSpPr/>
          <p:nvPr/>
        </p:nvSpPr>
        <p:spPr>
          <a:xfrm>
            <a:off x="64008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3" name="Shape 2243"/>
          <p:cNvSpPr/>
          <p:nvPr/>
        </p:nvSpPr>
        <p:spPr>
          <a:xfrm flipH="1">
            <a:off x="64008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4" name="Shape 2244"/>
          <p:cNvSpPr/>
          <p:nvPr/>
        </p:nvSpPr>
        <p:spPr>
          <a:xfrm>
            <a:off x="64008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5" name="Shape 2245"/>
          <p:cNvSpPr/>
          <p:nvPr/>
        </p:nvSpPr>
        <p:spPr>
          <a:xfrm flipH="1">
            <a:off x="64008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6" name="Shape 2246"/>
          <p:cNvSpPr/>
          <p:nvPr/>
        </p:nvSpPr>
        <p:spPr>
          <a:xfrm>
            <a:off x="64008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7" name="Shape 2247"/>
          <p:cNvSpPr/>
          <p:nvPr/>
        </p:nvSpPr>
        <p:spPr>
          <a:xfrm flipH="1">
            <a:off x="64008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8" name="Shape 2248"/>
          <p:cNvSpPr/>
          <p:nvPr/>
        </p:nvSpPr>
        <p:spPr>
          <a:xfrm>
            <a:off x="6400800" y="1752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9" name="Shape 2249"/>
          <p:cNvSpPr/>
          <p:nvPr/>
        </p:nvSpPr>
        <p:spPr>
          <a:xfrm>
            <a:off x="1219200" y="1752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0" name="Shape 2250"/>
          <p:cNvSpPr/>
          <p:nvPr/>
        </p:nvSpPr>
        <p:spPr>
          <a:xfrm flipH="1">
            <a:off x="1219200" y="2133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1" name="Shape 2251"/>
          <p:cNvSpPr/>
          <p:nvPr/>
        </p:nvSpPr>
        <p:spPr>
          <a:xfrm>
            <a:off x="1219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2" name="Shape 2252"/>
          <p:cNvSpPr/>
          <p:nvPr/>
        </p:nvSpPr>
        <p:spPr>
          <a:xfrm flipH="1">
            <a:off x="1219200" y="2895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3" name="Shape 2253"/>
          <p:cNvSpPr/>
          <p:nvPr/>
        </p:nvSpPr>
        <p:spPr>
          <a:xfrm>
            <a:off x="1219200" y="3276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4" name="Shape 2254"/>
          <p:cNvSpPr/>
          <p:nvPr/>
        </p:nvSpPr>
        <p:spPr>
          <a:xfrm flipH="1">
            <a:off x="1219200" y="3657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5" name="Shape 2255"/>
          <p:cNvSpPr/>
          <p:nvPr/>
        </p:nvSpPr>
        <p:spPr>
          <a:xfrm>
            <a:off x="1219200" y="4038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6" name="Shape 2256"/>
          <p:cNvSpPr/>
          <p:nvPr/>
        </p:nvSpPr>
        <p:spPr>
          <a:xfrm flipH="1">
            <a:off x="1219200" y="4419600"/>
            <a:ext cx="381000" cy="381000"/>
          </a:xfrm>
          <a:prstGeom prst="rect">
            <a:avLst/>
          </a:prstGeom>
          <a:solidFill>
            <a:srgbClr val="905D3A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7" name="Shape 2257"/>
          <p:cNvSpPr/>
          <p:nvPr/>
        </p:nvSpPr>
        <p:spPr>
          <a:xfrm>
            <a:off x="1219200" y="2895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8" name="Shape 2258"/>
          <p:cNvSpPr/>
          <p:nvPr/>
        </p:nvSpPr>
        <p:spPr>
          <a:xfrm>
            <a:off x="1219200" y="2895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9" name="Shape 2259"/>
          <p:cNvSpPr/>
          <p:nvPr/>
        </p:nvSpPr>
        <p:spPr>
          <a:xfrm>
            <a:off x="1981200" y="1752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60" name="Shape 2260"/>
          <p:cNvSpPr/>
          <p:nvPr/>
        </p:nvSpPr>
        <p:spPr>
          <a:xfrm>
            <a:off x="4876800" y="4419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2263" name="Group 2263"/>
          <p:cNvGrpSpPr/>
          <p:nvPr/>
        </p:nvGrpSpPr>
        <p:grpSpPr>
          <a:xfrm>
            <a:off x="457200" y="1752600"/>
            <a:ext cx="381000" cy="381000"/>
            <a:chOff x="0" y="0"/>
            <a:chExt cx="381000" cy="381000"/>
          </a:xfrm>
        </p:grpSpPr>
        <p:sp>
          <p:nvSpPr>
            <p:cNvPr id="2261" name="Shape 226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2266" name="Group 2266"/>
          <p:cNvGrpSpPr/>
          <p:nvPr/>
        </p:nvGrpSpPr>
        <p:grpSpPr>
          <a:xfrm flipH="1">
            <a:off x="457200" y="2133600"/>
            <a:ext cx="381000" cy="381000"/>
            <a:chOff x="0" y="0"/>
            <a:chExt cx="381000" cy="381000"/>
          </a:xfrm>
        </p:grpSpPr>
        <p:sp>
          <p:nvSpPr>
            <p:cNvPr id="2264" name="Shape 226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65" name="Shape 226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2267" name="Shape 2267"/>
          <p:cNvSpPr/>
          <p:nvPr/>
        </p:nvSpPr>
        <p:spPr>
          <a:xfrm>
            <a:off x="457200" y="2514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2270" name="Group 2270"/>
          <p:cNvGrpSpPr/>
          <p:nvPr/>
        </p:nvGrpSpPr>
        <p:grpSpPr>
          <a:xfrm flipH="1">
            <a:off x="457200" y="2895600"/>
            <a:ext cx="381000" cy="381000"/>
            <a:chOff x="0" y="0"/>
            <a:chExt cx="381000" cy="381000"/>
          </a:xfrm>
        </p:grpSpPr>
        <p:sp>
          <p:nvSpPr>
            <p:cNvPr id="2268" name="Shape 226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69" name="Shape 2269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2273" name="Group 2273"/>
          <p:cNvGrpSpPr/>
          <p:nvPr/>
        </p:nvGrpSpPr>
        <p:grpSpPr>
          <a:xfrm>
            <a:off x="457200" y="3276600"/>
            <a:ext cx="381000" cy="381000"/>
            <a:chOff x="0" y="0"/>
            <a:chExt cx="381000" cy="381000"/>
          </a:xfrm>
        </p:grpSpPr>
        <p:sp>
          <p:nvSpPr>
            <p:cNvPr id="2271" name="Shape 227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2276" name="Group 2276"/>
          <p:cNvGrpSpPr/>
          <p:nvPr/>
        </p:nvGrpSpPr>
        <p:grpSpPr>
          <a:xfrm flipH="1">
            <a:off x="457200" y="3657600"/>
            <a:ext cx="381000" cy="381000"/>
            <a:chOff x="0" y="0"/>
            <a:chExt cx="381000" cy="381000"/>
          </a:xfrm>
        </p:grpSpPr>
        <p:sp>
          <p:nvSpPr>
            <p:cNvPr id="2274" name="Shape 227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75" name="Shape 2275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2279" name="Group 2279"/>
          <p:cNvGrpSpPr/>
          <p:nvPr/>
        </p:nvGrpSpPr>
        <p:grpSpPr>
          <a:xfrm>
            <a:off x="457200" y="4038600"/>
            <a:ext cx="381000" cy="381000"/>
            <a:chOff x="0" y="0"/>
            <a:chExt cx="381000" cy="381000"/>
          </a:xfrm>
        </p:grpSpPr>
        <p:sp>
          <p:nvSpPr>
            <p:cNvPr id="2277" name="Shape 2277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2282" name="Group 2282"/>
          <p:cNvGrpSpPr/>
          <p:nvPr/>
        </p:nvGrpSpPr>
        <p:grpSpPr>
          <a:xfrm flipH="1">
            <a:off x="457200" y="4419600"/>
            <a:ext cx="381000" cy="381000"/>
            <a:chOff x="0" y="0"/>
            <a:chExt cx="381000" cy="381000"/>
          </a:xfrm>
        </p:grpSpPr>
        <p:sp>
          <p:nvSpPr>
            <p:cNvPr id="2280" name="Shape 228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81" name="Shape 2281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2283" name="Shape 2283"/>
          <p:cNvSpPr/>
          <p:nvPr/>
        </p:nvSpPr>
        <p:spPr>
          <a:xfrm>
            <a:off x="457200" y="2514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84" name="Shape 2284"/>
          <p:cNvSpPr/>
          <p:nvPr/>
        </p:nvSpPr>
        <p:spPr>
          <a:xfrm>
            <a:off x="457200" y="2514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85" name="Shape 2285"/>
          <p:cNvSpPr/>
          <p:nvPr/>
        </p:nvSpPr>
        <p:spPr>
          <a:xfrm>
            <a:off x="2362200" y="4419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2288" name="Group 2288"/>
          <p:cNvGrpSpPr/>
          <p:nvPr/>
        </p:nvGrpSpPr>
        <p:grpSpPr>
          <a:xfrm>
            <a:off x="6781800" y="1752600"/>
            <a:ext cx="381000" cy="381000"/>
            <a:chOff x="0" y="0"/>
            <a:chExt cx="381000" cy="381000"/>
          </a:xfrm>
        </p:grpSpPr>
        <p:sp>
          <p:nvSpPr>
            <p:cNvPr id="2286" name="Shape 2286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2291" name="Group 2291"/>
          <p:cNvGrpSpPr/>
          <p:nvPr/>
        </p:nvGrpSpPr>
        <p:grpSpPr>
          <a:xfrm flipH="1">
            <a:off x="6781800" y="2133600"/>
            <a:ext cx="381000" cy="381000"/>
            <a:chOff x="0" y="0"/>
            <a:chExt cx="381000" cy="381000"/>
          </a:xfrm>
        </p:grpSpPr>
        <p:sp>
          <p:nvSpPr>
            <p:cNvPr id="2289" name="Shape 2289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90" name="Shape 2290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2294" name="Group 2294"/>
          <p:cNvGrpSpPr/>
          <p:nvPr/>
        </p:nvGrpSpPr>
        <p:grpSpPr>
          <a:xfrm>
            <a:off x="6781800" y="2514600"/>
            <a:ext cx="381000" cy="381000"/>
            <a:chOff x="0" y="0"/>
            <a:chExt cx="381000" cy="381000"/>
          </a:xfrm>
        </p:grpSpPr>
        <p:sp>
          <p:nvSpPr>
            <p:cNvPr id="2292" name="Shape 2292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2297" name="Group 2297"/>
          <p:cNvGrpSpPr/>
          <p:nvPr/>
        </p:nvGrpSpPr>
        <p:grpSpPr>
          <a:xfrm flipH="1">
            <a:off x="6781800" y="2895600"/>
            <a:ext cx="381000" cy="381000"/>
            <a:chOff x="0" y="0"/>
            <a:chExt cx="381000" cy="381000"/>
          </a:xfrm>
        </p:grpSpPr>
        <p:sp>
          <p:nvSpPr>
            <p:cNvPr id="2295" name="Shape 2295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96" name="Shape 2296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2300" name="Group 2300"/>
          <p:cNvGrpSpPr/>
          <p:nvPr/>
        </p:nvGrpSpPr>
        <p:grpSpPr>
          <a:xfrm>
            <a:off x="6781800" y="3276600"/>
            <a:ext cx="381000" cy="381000"/>
            <a:chOff x="0" y="0"/>
            <a:chExt cx="381000" cy="381000"/>
          </a:xfrm>
        </p:grpSpPr>
        <p:sp>
          <p:nvSpPr>
            <p:cNvPr id="2298" name="Shape 2298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2303" name="Group 2303"/>
          <p:cNvGrpSpPr/>
          <p:nvPr/>
        </p:nvGrpSpPr>
        <p:grpSpPr>
          <a:xfrm flipH="1">
            <a:off x="6781800" y="3657600"/>
            <a:ext cx="381000" cy="381000"/>
            <a:chOff x="0" y="0"/>
            <a:chExt cx="381000" cy="381000"/>
          </a:xfrm>
        </p:grpSpPr>
        <p:sp>
          <p:nvSpPr>
            <p:cNvPr id="2301" name="Shape 2301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302" name="Shape 2302"/>
            <p:cNvSpPr/>
            <p:nvPr/>
          </p:nvSpPr>
          <p:spPr>
            <a:xfrm flipH="1"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2306" name="Group 2306"/>
          <p:cNvGrpSpPr/>
          <p:nvPr/>
        </p:nvGrpSpPr>
        <p:grpSpPr>
          <a:xfrm>
            <a:off x="6781800" y="4038600"/>
            <a:ext cx="381000" cy="381000"/>
            <a:chOff x="0" y="0"/>
            <a:chExt cx="381000" cy="381000"/>
          </a:xfrm>
        </p:grpSpPr>
        <p:sp>
          <p:nvSpPr>
            <p:cNvPr id="2304" name="Shape 2304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905D3A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82550" y="25400"/>
              <a:ext cx="21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2307" name="Shape 2307"/>
          <p:cNvSpPr/>
          <p:nvPr/>
        </p:nvSpPr>
        <p:spPr>
          <a:xfrm flipH="1">
            <a:off x="6781800" y="4419600"/>
            <a:ext cx="381000" cy="381000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08" name="Shape 2308"/>
          <p:cNvSpPr/>
          <p:nvPr/>
        </p:nvSpPr>
        <p:spPr>
          <a:xfrm>
            <a:off x="6781800" y="4419600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09" name="Shape 2309"/>
          <p:cNvSpPr/>
          <p:nvPr/>
        </p:nvSpPr>
        <p:spPr>
          <a:xfrm>
            <a:off x="6781800" y="4419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10" name="Shape 2310"/>
          <p:cNvSpPr/>
          <p:nvPr/>
        </p:nvSpPr>
        <p:spPr>
          <a:xfrm>
            <a:off x="6400800" y="1752600"/>
            <a:ext cx="381000" cy="381000"/>
          </a:xfrm>
          <a:prstGeom prst="rect">
            <a:avLst/>
          </a:prstGeom>
          <a:ln w="38100">
            <a:solidFill>
              <a:srgbClr val="FBFA00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11" name="Shape 2311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Shape 231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CSP Properties</a:t>
            </a:r>
          </a:p>
        </p:txBody>
      </p:sp>
      <p:sp>
        <p:nvSpPr>
          <p:cNvPr id="2314" name="Shape 231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discrete variables over finite domains 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relatively simple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08868" indent="-243642" defTabSz="886968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map coloring, 8-queens</a:t>
            </a:r>
            <a:endParaRPr sz="155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number of variable assignments can be dn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08868" indent="-243642" defTabSz="886968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domain size d, n variables</a:t>
            </a:r>
            <a:endParaRPr sz="155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exponential time complexity (worst-case)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practice, generic CSP algorithms can solve some problems much larger than regular search algorithms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complex problems may require the use of a constraint language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is not possible to enumerate all combinations of values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job scheduling (“precedes”, “duration”)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related problems are studied in the field of Operations Research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continuous domains; e.g. linear programming</a:t>
            </a:r>
          </a:p>
        </p:txBody>
      </p:sp>
      <p:sp>
        <p:nvSpPr>
          <p:cNvPr id="2315" name="Shape 23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Shape 231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1</a:t>
            </a:r>
          </a:p>
        </p:txBody>
      </p:sp>
      <p:sp>
        <p:nvSpPr>
          <p:cNvPr id="2318" name="Shape 231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L3 demos continued in lab on Thu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L5: AI in the Real World</a:t>
            </a: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out, due Tue, Oct. 29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Assignments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A1: Search Algorithms available, deadline tonight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uniform cost, best-first (greedy), A*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6 coming up on Tue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possibly extended until Wed night if we can’t complete the topic before Tue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Upcoming documentation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System Design &amp; Architecture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Implementation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mid-quarter project displays date: Thu, Oct 31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assignment of teams to locations</a:t>
            </a:r>
          </a:p>
        </p:txBody>
      </p:sp>
      <p:sp>
        <p:nvSpPr>
          <p:cNvPr id="2319" name="Shape 2319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Shape 232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2</a:t>
            </a:r>
          </a:p>
        </p:txBody>
      </p:sp>
      <p:sp>
        <p:nvSpPr>
          <p:cNvPr id="2322" name="Shape 232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Upcoming AI &amp; HCI Classes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W14: CPE 484 (2 sections)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S14: CPE 481, 580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Brandon Ivy: Google's Quantum Artificial Intelligence Lab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Andrew Acosta: Natural Language Processing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Austen Greene: Arimaa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Kyle Hodgkinson: The Singularity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Varun Varahamurthy: SpyParty</a:t>
            </a:r>
          </a:p>
        </p:txBody>
      </p:sp>
      <p:sp>
        <p:nvSpPr>
          <p:cNvPr id="2323" name="Shape 2323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Shape 23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Project Displays</a:t>
            </a:r>
          </a:p>
        </p:txBody>
      </p:sp>
      <p:sp>
        <p:nvSpPr>
          <p:cNvPr id="2326" name="Shape 232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27" name="Shape 2327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2328" name="Shape 2328"/>
          <p:cNvSpPr/>
          <p:nvPr/>
        </p:nvSpPr>
        <p:spPr>
          <a:xfrm>
            <a:off x="165100" y="1219200"/>
            <a:ext cx="8801100" cy="5537200"/>
          </a:xfrm>
          <a:prstGeom prst="rect">
            <a:avLst/>
          </a:prstGeom>
          <a:solidFill>
            <a:srgbClr val="F8FAD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2331" name="Group 2331"/>
          <p:cNvGrpSpPr/>
          <p:nvPr/>
        </p:nvGrpSpPr>
        <p:grpSpPr>
          <a:xfrm>
            <a:off x="7454899" y="1765299"/>
            <a:ext cx="1498601" cy="952501"/>
            <a:chOff x="0" y="0"/>
            <a:chExt cx="1498600" cy="952500"/>
          </a:xfrm>
        </p:grpSpPr>
        <p:sp>
          <p:nvSpPr>
            <p:cNvPr id="2329" name="Shape 2329"/>
            <p:cNvSpPr/>
            <p:nvPr/>
          </p:nvSpPr>
          <p:spPr>
            <a:xfrm>
              <a:off x="546100" y="0"/>
              <a:ext cx="952500" cy="952500"/>
            </a:xfrm>
            <a:prstGeom prst="rect">
              <a:avLst/>
            </a:prstGeom>
            <a:solidFill>
              <a:srgbClr val="945200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-1" y="0"/>
              <a:ext cx="952501" cy="95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945200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grpSp>
        <p:nvGrpSpPr>
          <p:cNvPr id="2334" name="Group 2334"/>
          <p:cNvGrpSpPr/>
          <p:nvPr/>
        </p:nvGrpSpPr>
        <p:grpSpPr>
          <a:xfrm>
            <a:off x="7454899" y="3505199"/>
            <a:ext cx="1498601" cy="952501"/>
            <a:chOff x="0" y="0"/>
            <a:chExt cx="1498600" cy="952500"/>
          </a:xfrm>
        </p:grpSpPr>
        <p:sp>
          <p:nvSpPr>
            <p:cNvPr id="2332" name="Shape 2332"/>
            <p:cNvSpPr/>
            <p:nvPr/>
          </p:nvSpPr>
          <p:spPr>
            <a:xfrm>
              <a:off x="546100" y="0"/>
              <a:ext cx="952500" cy="952500"/>
            </a:xfrm>
            <a:prstGeom prst="rect">
              <a:avLst/>
            </a:prstGeom>
            <a:solidFill>
              <a:srgbClr val="945200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-1" y="0"/>
              <a:ext cx="952501" cy="95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945200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grpSp>
        <p:nvGrpSpPr>
          <p:cNvPr id="2337" name="Group 2337"/>
          <p:cNvGrpSpPr/>
          <p:nvPr/>
        </p:nvGrpSpPr>
        <p:grpSpPr>
          <a:xfrm>
            <a:off x="7454899" y="5245099"/>
            <a:ext cx="1498601" cy="952501"/>
            <a:chOff x="0" y="0"/>
            <a:chExt cx="1498600" cy="952500"/>
          </a:xfrm>
        </p:grpSpPr>
        <p:sp>
          <p:nvSpPr>
            <p:cNvPr id="2335" name="Shape 2335"/>
            <p:cNvSpPr/>
            <p:nvPr/>
          </p:nvSpPr>
          <p:spPr>
            <a:xfrm>
              <a:off x="546100" y="0"/>
              <a:ext cx="952500" cy="952500"/>
            </a:xfrm>
            <a:prstGeom prst="rect">
              <a:avLst/>
            </a:prstGeom>
            <a:solidFill>
              <a:srgbClr val="945200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-1" y="0"/>
              <a:ext cx="952501" cy="95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945200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sp>
        <p:nvSpPr>
          <p:cNvPr id="2338" name="Shape 2338"/>
          <p:cNvSpPr/>
          <p:nvPr/>
        </p:nvSpPr>
        <p:spPr>
          <a:xfrm flipH="1">
            <a:off x="2730857" y="2225397"/>
            <a:ext cx="87750" cy="4529416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9" name="Shape 2339"/>
          <p:cNvSpPr/>
          <p:nvPr/>
        </p:nvSpPr>
        <p:spPr>
          <a:xfrm>
            <a:off x="2844800" y="2387600"/>
            <a:ext cx="1854200" cy="635000"/>
          </a:xfrm>
          <a:prstGeom prst="rect">
            <a:avLst/>
          </a:prstGeom>
          <a:solidFill>
            <a:srgbClr val="945200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0" name="Shape 2340"/>
          <p:cNvSpPr/>
          <p:nvPr/>
        </p:nvSpPr>
        <p:spPr>
          <a:xfrm>
            <a:off x="2844800" y="3302000"/>
            <a:ext cx="1854200" cy="635000"/>
          </a:xfrm>
          <a:prstGeom prst="rect">
            <a:avLst/>
          </a:prstGeom>
          <a:solidFill>
            <a:srgbClr val="945200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1" name="Shape 2341"/>
          <p:cNvSpPr/>
          <p:nvPr/>
        </p:nvSpPr>
        <p:spPr>
          <a:xfrm>
            <a:off x="2844800" y="4216400"/>
            <a:ext cx="1854200" cy="635000"/>
          </a:xfrm>
          <a:prstGeom prst="rect">
            <a:avLst/>
          </a:prstGeom>
          <a:solidFill>
            <a:srgbClr val="945200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2" name="Shape 2342"/>
          <p:cNvSpPr/>
          <p:nvPr/>
        </p:nvSpPr>
        <p:spPr>
          <a:xfrm>
            <a:off x="2844800" y="5130800"/>
            <a:ext cx="1854200" cy="635000"/>
          </a:xfrm>
          <a:prstGeom prst="rect">
            <a:avLst/>
          </a:prstGeom>
          <a:solidFill>
            <a:srgbClr val="945200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3" name="Shape 2343"/>
          <p:cNvSpPr/>
          <p:nvPr/>
        </p:nvSpPr>
        <p:spPr>
          <a:xfrm>
            <a:off x="2844800" y="6045200"/>
            <a:ext cx="1854200" cy="635000"/>
          </a:xfrm>
          <a:prstGeom prst="rect">
            <a:avLst/>
          </a:prstGeom>
          <a:solidFill>
            <a:srgbClr val="945200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4" name="Shape 2344"/>
          <p:cNvSpPr/>
          <p:nvPr/>
        </p:nvSpPr>
        <p:spPr>
          <a:xfrm rot="16200000">
            <a:off x="1676400" y="5727700"/>
            <a:ext cx="1270000" cy="635000"/>
          </a:xfrm>
          <a:prstGeom prst="rect">
            <a:avLst/>
          </a:prstGeom>
          <a:solidFill>
            <a:srgbClr val="945200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5" name="Shape 2345"/>
          <p:cNvSpPr/>
          <p:nvPr/>
        </p:nvSpPr>
        <p:spPr>
          <a:xfrm rot="16200000">
            <a:off x="1676400" y="4203700"/>
            <a:ext cx="1270000" cy="635000"/>
          </a:xfrm>
          <a:prstGeom prst="rect">
            <a:avLst/>
          </a:prstGeom>
          <a:solidFill>
            <a:srgbClr val="945200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6" name="Shape 2346"/>
          <p:cNvSpPr/>
          <p:nvPr/>
        </p:nvSpPr>
        <p:spPr>
          <a:xfrm rot="16200000">
            <a:off x="1676400" y="2679700"/>
            <a:ext cx="1270000" cy="635000"/>
          </a:xfrm>
          <a:prstGeom prst="rect">
            <a:avLst/>
          </a:prstGeom>
          <a:solidFill>
            <a:srgbClr val="945200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7" name="Shape 2347"/>
          <p:cNvSpPr/>
          <p:nvPr/>
        </p:nvSpPr>
        <p:spPr>
          <a:xfrm>
            <a:off x="355600" y="2590800"/>
            <a:ext cx="127000" cy="1181100"/>
          </a:xfrm>
          <a:prstGeom prst="roundRect">
            <a:avLst>
              <a:gd name="adj" fmla="val 50000"/>
            </a:avLst>
          </a:prstGeom>
          <a:solidFill>
            <a:srgbClr val="7A7A7A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8" name="Shape 2348"/>
          <p:cNvSpPr/>
          <p:nvPr/>
        </p:nvSpPr>
        <p:spPr>
          <a:xfrm rot="16200000">
            <a:off x="1104900" y="5816600"/>
            <a:ext cx="88900" cy="1473200"/>
          </a:xfrm>
          <a:prstGeom prst="roundRect">
            <a:avLst>
              <a:gd name="adj" fmla="val 50000"/>
            </a:avLst>
          </a:prstGeom>
          <a:solidFill>
            <a:srgbClr val="7A7A7A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9" name="Shape 2349"/>
          <p:cNvSpPr/>
          <p:nvPr/>
        </p:nvSpPr>
        <p:spPr>
          <a:xfrm>
            <a:off x="7899400" y="5562600"/>
            <a:ext cx="795140" cy="3302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1</a:t>
            </a:r>
          </a:p>
        </p:txBody>
      </p:sp>
      <p:sp>
        <p:nvSpPr>
          <p:cNvPr id="2350" name="Shape 2350"/>
          <p:cNvSpPr/>
          <p:nvPr/>
        </p:nvSpPr>
        <p:spPr>
          <a:xfrm>
            <a:off x="7899400" y="2082800"/>
            <a:ext cx="795140" cy="3302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2</a:t>
            </a:r>
          </a:p>
        </p:txBody>
      </p:sp>
      <p:sp>
        <p:nvSpPr>
          <p:cNvPr id="2351" name="Shape 2351"/>
          <p:cNvSpPr/>
          <p:nvPr/>
        </p:nvSpPr>
        <p:spPr>
          <a:xfrm>
            <a:off x="1828800" y="2832100"/>
            <a:ext cx="795140" cy="3302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3</a:t>
            </a:r>
          </a:p>
        </p:txBody>
      </p:sp>
      <p:sp>
        <p:nvSpPr>
          <p:cNvPr id="2352" name="Shape 2352"/>
          <p:cNvSpPr/>
          <p:nvPr/>
        </p:nvSpPr>
        <p:spPr>
          <a:xfrm>
            <a:off x="292100" y="3022600"/>
            <a:ext cx="795140" cy="3302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4</a:t>
            </a:r>
          </a:p>
        </p:txBody>
      </p:sp>
      <p:sp>
        <p:nvSpPr>
          <p:cNvPr id="2353" name="Shape 2353"/>
          <p:cNvSpPr/>
          <p:nvPr/>
        </p:nvSpPr>
        <p:spPr>
          <a:xfrm>
            <a:off x="749300" y="6197600"/>
            <a:ext cx="795140" cy="3302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5</a:t>
            </a:r>
          </a:p>
        </p:txBody>
      </p:sp>
      <p:sp>
        <p:nvSpPr>
          <p:cNvPr id="2354" name="Shape 2354"/>
          <p:cNvSpPr/>
          <p:nvPr/>
        </p:nvSpPr>
        <p:spPr>
          <a:xfrm>
            <a:off x="3327400" y="4356100"/>
            <a:ext cx="795140" cy="3302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6</a:t>
            </a:r>
          </a:p>
        </p:txBody>
      </p:sp>
      <p:sp>
        <p:nvSpPr>
          <p:cNvPr id="2355" name="Shape 2355"/>
          <p:cNvSpPr/>
          <p:nvPr/>
        </p:nvSpPr>
        <p:spPr>
          <a:xfrm>
            <a:off x="3327400" y="6197600"/>
            <a:ext cx="795140" cy="3302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7</a:t>
            </a:r>
          </a:p>
        </p:txBody>
      </p:sp>
      <p:sp>
        <p:nvSpPr>
          <p:cNvPr id="2356" name="Shape 2356"/>
          <p:cNvSpPr/>
          <p:nvPr/>
        </p:nvSpPr>
        <p:spPr>
          <a:xfrm>
            <a:off x="3365500" y="2882900"/>
            <a:ext cx="795140" cy="330200"/>
          </a:xfrm>
          <a:prstGeom prst="rect">
            <a:avLst/>
          </a:prstGeom>
          <a:solidFill>
            <a:srgbClr val="77BB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8</a:t>
            </a:r>
          </a:p>
        </p:txBody>
      </p:sp>
      <p:sp>
        <p:nvSpPr>
          <p:cNvPr id="2357" name="Shape 2357"/>
          <p:cNvSpPr/>
          <p:nvPr/>
        </p:nvSpPr>
        <p:spPr>
          <a:xfrm>
            <a:off x="1828800" y="5854700"/>
            <a:ext cx="795140" cy="330200"/>
          </a:xfrm>
          <a:prstGeom prst="rect">
            <a:avLst/>
          </a:prstGeom>
          <a:solidFill>
            <a:srgbClr val="77BB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9</a:t>
            </a:r>
          </a:p>
        </p:txBody>
      </p:sp>
      <p:sp>
        <p:nvSpPr>
          <p:cNvPr id="2358" name="Shape 2358"/>
          <p:cNvSpPr/>
          <p:nvPr/>
        </p:nvSpPr>
        <p:spPr>
          <a:xfrm>
            <a:off x="7835900" y="1663700"/>
            <a:ext cx="922140" cy="330200"/>
          </a:xfrm>
          <a:prstGeom prst="rect">
            <a:avLst/>
          </a:prstGeom>
          <a:solidFill>
            <a:srgbClr val="77BB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10</a:t>
            </a:r>
          </a:p>
        </p:txBody>
      </p:sp>
      <p:sp>
        <p:nvSpPr>
          <p:cNvPr id="2359" name="Shape 2359"/>
          <p:cNvSpPr/>
          <p:nvPr/>
        </p:nvSpPr>
        <p:spPr>
          <a:xfrm>
            <a:off x="685800" y="5854700"/>
            <a:ext cx="922140" cy="330200"/>
          </a:xfrm>
          <a:prstGeom prst="rect">
            <a:avLst/>
          </a:prstGeom>
          <a:solidFill>
            <a:srgbClr val="77BB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11</a:t>
            </a:r>
          </a:p>
        </p:txBody>
      </p:sp>
      <p:sp>
        <p:nvSpPr>
          <p:cNvPr id="2360" name="Shape 2360"/>
          <p:cNvSpPr/>
          <p:nvPr/>
        </p:nvSpPr>
        <p:spPr>
          <a:xfrm>
            <a:off x="7835900" y="3454400"/>
            <a:ext cx="922140" cy="330200"/>
          </a:xfrm>
          <a:prstGeom prst="rect">
            <a:avLst/>
          </a:prstGeom>
          <a:solidFill>
            <a:srgbClr val="77BB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12</a:t>
            </a:r>
          </a:p>
        </p:txBody>
      </p:sp>
      <p:sp>
        <p:nvSpPr>
          <p:cNvPr id="2361" name="Shape 2361"/>
          <p:cNvSpPr/>
          <p:nvPr/>
        </p:nvSpPr>
        <p:spPr>
          <a:xfrm>
            <a:off x="3263900" y="4686300"/>
            <a:ext cx="922140" cy="330200"/>
          </a:xfrm>
          <a:prstGeom prst="rect">
            <a:avLst/>
          </a:prstGeom>
          <a:solidFill>
            <a:srgbClr val="77BB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13</a:t>
            </a:r>
          </a:p>
        </p:txBody>
      </p:sp>
      <p:sp>
        <p:nvSpPr>
          <p:cNvPr id="2362" name="Shape 2362"/>
          <p:cNvSpPr/>
          <p:nvPr/>
        </p:nvSpPr>
        <p:spPr>
          <a:xfrm>
            <a:off x="228600" y="3365500"/>
            <a:ext cx="922140" cy="330200"/>
          </a:xfrm>
          <a:prstGeom prst="rect">
            <a:avLst/>
          </a:prstGeom>
          <a:solidFill>
            <a:srgbClr val="77BB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14</a:t>
            </a:r>
          </a:p>
        </p:txBody>
      </p:sp>
      <p:sp>
        <p:nvSpPr>
          <p:cNvPr id="2363" name="Shape 2363"/>
          <p:cNvSpPr/>
          <p:nvPr/>
        </p:nvSpPr>
        <p:spPr>
          <a:xfrm>
            <a:off x="3263900" y="5854700"/>
            <a:ext cx="922140" cy="330200"/>
          </a:xfrm>
          <a:prstGeom prst="rect">
            <a:avLst/>
          </a:prstGeom>
          <a:solidFill>
            <a:srgbClr val="77BB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15</a:t>
            </a:r>
          </a:p>
        </p:txBody>
      </p:sp>
      <p:sp>
        <p:nvSpPr>
          <p:cNvPr id="2364" name="Shape 2364"/>
          <p:cNvSpPr/>
          <p:nvPr/>
        </p:nvSpPr>
        <p:spPr>
          <a:xfrm>
            <a:off x="7835900" y="5194300"/>
            <a:ext cx="927100" cy="330200"/>
          </a:xfrm>
          <a:prstGeom prst="rect">
            <a:avLst/>
          </a:prstGeom>
          <a:solidFill>
            <a:srgbClr val="77BB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18</a:t>
            </a:r>
          </a:p>
        </p:txBody>
      </p:sp>
      <p:sp>
        <p:nvSpPr>
          <p:cNvPr id="2365" name="Shape 2365"/>
          <p:cNvSpPr/>
          <p:nvPr/>
        </p:nvSpPr>
        <p:spPr>
          <a:xfrm>
            <a:off x="3302000" y="2540000"/>
            <a:ext cx="922140" cy="3302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17</a:t>
            </a:r>
          </a:p>
        </p:txBody>
      </p:sp>
      <p:sp>
        <p:nvSpPr>
          <p:cNvPr id="2366" name="Shape 2366"/>
          <p:cNvSpPr/>
          <p:nvPr/>
        </p:nvSpPr>
        <p:spPr>
          <a:xfrm>
            <a:off x="7835900" y="3822700"/>
            <a:ext cx="922140" cy="3302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Team 16</a:t>
            </a:r>
          </a:p>
        </p:txBody>
      </p:sp>
      <p:sp>
        <p:nvSpPr>
          <p:cNvPr id="2367" name="Shape 2367"/>
          <p:cNvSpPr/>
          <p:nvPr/>
        </p:nvSpPr>
        <p:spPr>
          <a:xfrm>
            <a:off x="2438400" y="1308100"/>
            <a:ext cx="1667967" cy="3302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Morning Section</a:t>
            </a:r>
          </a:p>
        </p:txBody>
      </p:sp>
      <p:sp>
        <p:nvSpPr>
          <p:cNvPr id="2368" name="Shape 2368"/>
          <p:cNvSpPr/>
          <p:nvPr/>
        </p:nvSpPr>
        <p:spPr>
          <a:xfrm>
            <a:off x="4914900" y="1308100"/>
            <a:ext cx="1810147" cy="330200"/>
          </a:xfrm>
          <a:prstGeom prst="rect">
            <a:avLst/>
          </a:prstGeom>
          <a:solidFill>
            <a:srgbClr val="77BB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Afternoon Section</a:t>
            </a:r>
          </a:p>
        </p:txBody>
      </p:sp>
    </p:spTree>
  </p:cSld>
  <p:clrMapOvr>
    <a:masterClrMapping/>
  </p:clrMapOvr>
  <p:transition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 in Continuous Spaces</a:t>
            </a:r>
          </a:p>
        </p:txBody>
      </p:sp>
      <p:sp>
        <p:nvSpPr>
          <p:cNvPr id="2371" name="Shape 237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almost all algorithms discussed earlier are suited only for discrete spaces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variations of hill climbing and simulated annealing work for continuous environments as well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continuous state and action spaces have infinite branching factors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really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bad for most conventional search algorithms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many techniques for search in continuous spaces have been developed in other fields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development of calculus by Newton and Leibniz provided the main tools </a:t>
            </a:r>
          </a:p>
        </p:txBody>
      </p:sp>
      <p:sp>
        <p:nvSpPr>
          <p:cNvPr id="2372" name="Shape 23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Shape 237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Gradient Descent Search</a:t>
            </a:r>
          </a:p>
        </p:txBody>
      </p:sp>
      <p:sp>
        <p:nvSpPr>
          <p:cNvPr id="2375" name="Shape 237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from the current state, select the direction with the steepest slope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gradient of the objective function gives the magnitude and direction of the steepest slope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finding the maximum corresponds to solving an equation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 the landscape analogy, the mathematical maximum is often called a minimum since it is the lowest point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many cases, it is not practical to calculate the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global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maximum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but it is often easy to compute the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local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maximum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 be viewed as the inverse of hill climbing</a:t>
            </a:r>
          </a:p>
        </p:txBody>
      </p:sp>
      <p:sp>
        <p:nvSpPr>
          <p:cNvPr id="2376" name="Shape 23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Shape 237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 with </a:t>
            </a:r>
            <a:endParaRPr b="1" sz="4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Non-Deterministic Actions</a:t>
            </a:r>
          </a:p>
        </p:txBody>
      </p:sp>
      <p:sp>
        <p:nvSpPr>
          <p:cNvPr id="2379" name="Shape 237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 of the earlier search algorithms assume an environment that is fully observable and deterministic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allows off-line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agent can first do the calculations for the search until it finds the goal, and then pursue a particular path by executing the respective actions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non-deterministic environments, the agent needs to deal with contingencies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situations where important information is only available at the time the agent executes its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solution to a problem then is not a sequence of actions, but a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contingency plan (strategy)</a:t>
            </a:r>
            <a:endParaRPr i="1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it can contain nested if-then-else statements</a:t>
            </a:r>
          </a:p>
        </p:txBody>
      </p:sp>
      <p:sp>
        <p:nvSpPr>
          <p:cNvPr id="2380" name="Shape 23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Course Materials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textbook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handouts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Web page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CourseInfo/Blackboard System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Term Project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Exams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Grading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Shape 238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AND-OR Search Trees</a:t>
            </a:r>
          </a:p>
        </p:txBody>
      </p:sp>
      <p:sp>
        <p:nvSpPr>
          <p:cNvPr id="2383" name="Shape 238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trees used to find contingent solutions for non-deterministic problems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OR nodes express choices the agent has in each state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these correspond to the nodes in a deterministic search tree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AND nodes reflect choices by the environment (contingencies)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agent needs to prepare a plan for all potential choices, which corresponds to a set of AND-connected nodes</a:t>
            </a:r>
          </a:p>
        </p:txBody>
      </p:sp>
      <p:sp>
        <p:nvSpPr>
          <p:cNvPr id="2384" name="Shape 23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Shape 238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Partially Observable Environments</a:t>
            </a:r>
          </a:p>
        </p:txBody>
      </p:sp>
      <p:sp>
        <p:nvSpPr>
          <p:cNvPr id="2387" name="Shape 238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searching with no observation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sensor-less or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conformant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problems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partial observations and percepts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single percept may be associated with multiple states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missing information may distinguish the states</a:t>
            </a:r>
          </a:p>
        </p:txBody>
      </p:sp>
      <p:sp>
        <p:nvSpPr>
          <p:cNvPr id="2388" name="Shape 23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Shape 239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Belief States</a:t>
            </a:r>
          </a:p>
        </p:txBody>
      </p:sp>
      <p:sp>
        <p:nvSpPr>
          <p:cNvPr id="2391" name="Shape 239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belief-state space consists of all possible states that the agent knows of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a fully observable environment, each belief state corresponds to exactly one physical state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belief-state space contains every possible set of physical states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exponential with respect to the physical state size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nodes in belief-state space may be unreachable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they do not correspond to a valid percept/state combination in the physical environment</a:t>
            </a:r>
          </a:p>
        </p:txBody>
      </p:sp>
      <p:sp>
        <p:nvSpPr>
          <p:cNvPr id="2392" name="Shape 23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Shape 239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 in Belief-State Space</a:t>
            </a:r>
          </a:p>
        </p:txBody>
      </p:sp>
      <p:sp>
        <p:nvSpPr>
          <p:cNvPr id="2395" name="Shape 239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belief-state space, search is fully observable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agent knows its own belief state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there is no sensory input (in belief-state)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solution is always a sequence of actions for the belief-state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even if the actual environment is non-deterministic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percept received after each action is predictable, since it is always empty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agent updates its belief state as information about the physical states becomes available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practical approaches are known under various names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filtering, state estimation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use probabilistic techniques</a:t>
            </a:r>
          </a:p>
        </p:txBody>
      </p:sp>
      <p:sp>
        <p:nvSpPr>
          <p:cNvPr id="2396" name="Shape 23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Shape 239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Online Search and Unknown Environments</a:t>
            </a:r>
          </a:p>
        </p:txBody>
      </p:sp>
      <p:sp>
        <p:nvSpPr>
          <p:cNvPr id="2399" name="Shape 239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online search, the agent interleaves search and execution steps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necessary in dynamic or non-deterministic environments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unknown environments, the agent has no choice but to perform online 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also known as exploration problem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 may be non-reversible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leads to a dead end, where no goal state is reachable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 viable path to the goal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agent is not necessarily physically “stuck”</a:t>
            </a:r>
          </a:p>
        </p:txBody>
      </p:sp>
      <p:sp>
        <p:nvSpPr>
          <p:cNvPr id="2400" name="Shape 24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Shape 240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Online Local Search</a:t>
            </a:r>
          </a:p>
        </p:txBody>
      </p:sp>
      <p:sp>
        <p:nvSpPr>
          <p:cNvPr id="2403" name="Shape 240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hill-climbing search is an online method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random restart may not work, however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agent often can’t just be moved to a random point in a real-world environment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random walk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 the state space is finite, the agent will eventually find a goal or completely explore the state space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combining hill-climbing with memory works better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store a current best estimate (heuristic) for each visited node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leads to an algorithm called learning real-time A* (LRTA*)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complete for finite, safely explorable environments</a:t>
            </a:r>
          </a:p>
        </p:txBody>
      </p:sp>
      <p:sp>
        <p:nvSpPr>
          <p:cNvPr id="2404" name="Shape 24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</a:t>
            </a:r>
          </a:p>
        </p:txBody>
      </p:sp>
      <p:sp>
        <p:nvSpPr>
          <p:cNvPr id="2407" name="Shape 240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08" name="Shape 2408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Shape 241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</a:t>
            </a:r>
          </a:p>
        </p:txBody>
      </p:sp>
      <p:sp>
        <p:nvSpPr>
          <p:cNvPr id="2413" name="Shape 241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</a:t>
            </a:r>
          </a:p>
        </p:txBody>
      </p:sp>
      <p:sp>
        <p:nvSpPr>
          <p:cNvPr id="2414" name="Shape 2414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Shape 241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Important Concepts and Terms</a:t>
            </a:r>
          </a:p>
        </p:txBody>
      </p:sp>
      <p:sp>
        <p:nvSpPr>
          <p:cNvPr id="2417" name="Shape 241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AND-OR search tree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belief state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completeness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constraint satisfaction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continuous space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depth-limited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genetic algorithm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general search algorithm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 function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gradient descent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heuristics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hill-climbing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iterative improvement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local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local beam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non-deterministic actions 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non-deterministic environments 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online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operator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optimality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partially observable environments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 function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simulated annealing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space complexity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 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 space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time complexity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uniform-cost search</a:t>
            </a:r>
          </a:p>
        </p:txBody>
      </p:sp>
      <p:sp>
        <p:nvSpPr>
          <p:cNvPr id="2418" name="Shape 24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Shape 242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Summary</a:t>
            </a:r>
          </a:p>
        </p:txBody>
      </p:sp>
      <p:sp>
        <p:nvSpPr>
          <p:cNvPr id="2421" name="Shape 24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tasks can often be formulated as search problems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initial state, successor function (operators), goal test, path cost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various search methods systematically comb the search space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breadth-first, depth-first, and variations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best-first, A*, iterative improvement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choice of good heuristics can improve the search dramatically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task-dependent</a:t>
            </a:r>
          </a:p>
        </p:txBody>
      </p:sp>
      <p:sp>
        <p:nvSpPr>
          <p:cNvPr id="2422" name="Shape 2422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News Gothic MT"/>
        <a:ea typeface="News Gothic MT"/>
        <a:cs typeface="News Gothic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News Gothic MT"/>
        <a:ea typeface="News Gothic MT"/>
        <a:cs typeface="News Gothic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