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eg" ContentType="image/jpeg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</p:sldIdLst>
  <p:sldSz cx="13004800" cy="9753600"/>
  <p:notesSz cx="6858000" cy="9144000"/>
  <p:defaultTextStyle>
    <a:lvl1pPr defTabSz="457200">
      <a:defRPr sz="1600">
        <a:latin typeface="Helvetica"/>
        <a:ea typeface="Helvetica"/>
        <a:cs typeface="Helvetica"/>
        <a:sym typeface="Helvetica"/>
      </a:defRPr>
    </a:lvl1pPr>
    <a:lvl2pPr indent="228600" defTabSz="457200">
      <a:defRPr sz="1600">
        <a:latin typeface="Helvetica"/>
        <a:ea typeface="Helvetica"/>
        <a:cs typeface="Helvetica"/>
        <a:sym typeface="Helvetica"/>
      </a:defRPr>
    </a:lvl2pPr>
    <a:lvl3pPr indent="457200" defTabSz="457200">
      <a:defRPr sz="1600">
        <a:latin typeface="Helvetica"/>
        <a:ea typeface="Helvetica"/>
        <a:cs typeface="Helvetica"/>
        <a:sym typeface="Helvetica"/>
      </a:defRPr>
    </a:lvl3pPr>
    <a:lvl4pPr indent="685800" defTabSz="457200">
      <a:defRPr sz="1600">
        <a:latin typeface="Helvetica"/>
        <a:ea typeface="Helvetica"/>
        <a:cs typeface="Helvetica"/>
        <a:sym typeface="Helvetica"/>
      </a:defRPr>
    </a:lvl4pPr>
    <a:lvl5pPr indent="914400" defTabSz="457200">
      <a:defRPr sz="1600">
        <a:latin typeface="Helvetica"/>
        <a:ea typeface="Helvetica"/>
        <a:cs typeface="Helvetica"/>
        <a:sym typeface="Helvetica"/>
      </a:defRPr>
    </a:lvl5pPr>
    <a:lvl6pPr indent="1143000" defTabSz="457200">
      <a:defRPr sz="1600">
        <a:latin typeface="Helvetica"/>
        <a:ea typeface="Helvetica"/>
        <a:cs typeface="Helvetica"/>
        <a:sym typeface="Helvetica"/>
      </a:defRPr>
    </a:lvl6pPr>
    <a:lvl7pPr indent="1371600" defTabSz="457200">
      <a:defRPr sz="1600">
        <a:latin typeface="Helvetica"/>
        <a:ea typeface="Helvetica"/>
        <a:cs typeface="Helvetica"/>
        <a:sym typeface="Helvetica"/>
      </a:defRPr>
    </a:lvl7pPr>
    <a:lvl8pPr indent="1600200" defTabSz="457200">
      <a:defRPr sz="1600">
        <a:latin typeface="Helvetica"/>
        <a:ea typeface="Helvetica"/>
        <a:cs typeface="Helvetica"/>
        <a:sym typeface="Helvetica"/>
      </a:defRPr>
    </a:lvl8pPr>
    <a:lvl9pPr indent="1828800" defTabSz="457200">
      <a:defRPr sz="1600"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28575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28575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28575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anecdote, demonstration, example to informally introduce the topic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evoke the participants’ interest and curiosity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set the stage for the more formal introduction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find out about the background of the participants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establish formal prerequisites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sensitize participants to potential gaps in their background knowledge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" name="Shape 66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59" name="Shape 66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evaluate the learning success of the participants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provide feedback to the students about their achievements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ask for feedback on unclear or difficult parts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point out possible gaps and difficulties</a:t>
            </a:r>
            <a:endParaRPr sz="3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aima.eecs.berkeley.edu/slides-ppt/" TargetMode="Externa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9031111" y="8100907"/>
            <a:ext cx="3973690" cy="1643663"/>
          </a:xfrm>
          <a:prstGeom prst="rect">
            <a:avLst/>
          </a:prstGeom>
          <a:ln w="12700">
            <a:round/>
          </a:ln>
        </p:spPr>
      </p:pic>
      <p:grpSp>
        <p:nvGrpSpPr>
          <p:cNvPr id="14" name="Group 14"/>
          <p:cNvGrpSpPr/>
          <p:nvPr/>
        </p:nvGrpSpPr>
        <p:grpSpPr>
          <a:xfrm>
            <a:off x="-1" y="9067235"/>
            <a:ext cx="1842348" cy="686366"/>
            <a:chOff x="0" y="0"/>
            <a:chExt cx="1842346" cy="686364"/>
          </a:xfrm>
        </p:grpSpPr>
        <p:pic>
          <p:nvPicPr>
            <p:cNvPr id="12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062" y="108373"/>
              <a:ext cx="1806223" cy="523805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3" name="Shape 13"/>
            <p:cNvSpPr/>
            <p:nvPr/>
          </p:nvSpPr>
          <p:spPr>
            <a:xfrm>
              <a:off x="0" y="0"/>
              <a:ext cx="1842347" cy="686365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40" marR="40640">
                <a:lnSpc>
                  <a:spcPct val="94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632071" y="9103360"/>
            <a:ext cx="993423" cy="596054"/>
            <a:chOff x="0" y="0"/>
            <a:chExt cx="993422" cy="596053"/>
          </a:xfrm>
        </p:grpSpPr>
        <p:pic>
          <p:nvPicPr>
            <p:cNvPr id="15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62560"/>
              <a:ext cx="270934" cy="270934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6" name="Shape 16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848924" y="162560"/>
              <a:ext cx="144499" cy="270934"/>
            </a:xfrm>
            <a:prstGeom prst="rightArrow">
              <a:avLst>
                <a:gd name="adj1" fmla="val 40741"/>
                <a:gd name="adj2" fmla="val 140625"/>
              </a:avLst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" name="Shape 17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361244" y="162560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rot="5400000">
              <a:off x="605084" y="-63218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rot="16200000">
              <a:off x="605084" y="388337"/>
              <a:ext cx="144499" cy="27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1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27587" y="9754001"/>
            <a:ext cx="3290750" cy="2330028"/>
          </a:xfrm>
          <a:prstGeom prst="rect">
            <a:avLst/>
          </a:prstGeom>
          <a:ln w="12700">
            <a:round/>
          </a:ln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975359" y="326248"/>
            <a:ext cx="11054082" cy="4027877"/>
          </a:xfrm>
          <a:prstGeom prst="rect">
            <a:avLst/>
          </a:prstGeom>
          <a:ln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3" name="Shape 23"/>
          <p:cNvSpPr/>
          <p:nvPr/>
        </p:nvSpPr>
        <p:spPr>
          <a:xfrm>
            <a:off x="2114262" y="4619978"/>
            <a:ext cx="9065272" cy="18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800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Visiting Professor</a:t>
            </a:r>
            <a:endParaRPr b="1" i="1" sz="2800">
              <a:solidFill>
                <a:srgbClr val="7A81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800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Department of Computer Science and Mathematics</a:t>
            </a:r>
            <a:endParaRPr b="1" i="1" sz="2800">
              <a:solidFill>
                <a:srgbClr val="7A81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800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Munich University of Applied Sciences</a:t>
            </a:r>
            <a:endParaRPr b="1" i="1" sz="2800">
              <a:solidFill>
                <a:srgbClr val="7A81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800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18061" y="9049173"/>
            <a:ext cx="1907824" cy="704428"/>
            <a:chOff x="0" y="0"/>
            <a:chExt cx="1907823" cy="704426"/>
          </a:xfrm>
        </p:grpSpPr>
        <p:pic>
          <p:nvPicPr>
            <p:cNvPr id="25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6" name="Shape 26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5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28" name="Shape 28"/>
          <p:cNvSpPr/>
          <p:nvPr/>
        </p:nvSpPr>
        <p:spPr>
          <a:xfrm>
            <a:off x="1888946" y="1842346"/>
            <a:ext cx="9244970" cy="448410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63500" dist="0" dir="0">
              <a:srgbClr val="000000">
                <a:alpha val="50000"/>
              </a:srgbClr>
            </a:outerShdw>
          </a:effectLst>
        </p:spPr>
        <p:txBody>
          <a:bodyPr lIns="54186" tIns="54186" rIns="54186" bIns="54186"/>
          <a:lstStyle/>
          <a:p>
            <a:pPr lvl="0" defTabSz="914400">
              <a:spcBef>
                <a:spcPts val="2000"/>
              </a:spcBef>
              <a:buClr>
                <a:srgbClr val="80C4DF"/>
              </a:buClr>
              <a:defRPr sz="38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1881487" y="-1"/>
            <a:ext cx="9241827" cy="4620611"/>
          </a:xfrm>
          <a:prstGeom prst="rect">
            <a:avLst/>
          </a:prstGeom>
          <a:ln w="3175"/>
        </p:spPr>
        <p:txBody>
          <a:bodyPr/>
          <a:lstStyle>
            <a:lvl1pPr>
              <a:defRPr sz="5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1839330" y="4985173"/>
            <a:ext cx="9247859" cy="3341512"/>
          </a:xfrm>
          <a:prstGeom prst="rect">
            <a:avLst/>
          </a:prstGeom>
          <a:ln w="3175"/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28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 sz="22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 sz="16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8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22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 rot="20134435">
            <a:off x="10075741" y="8939153"/>
            <a:ext cx="276463" cy="256204"/>
          </a:xfrm>
          <a:prstGeom prst="rect">
            <a:avLst/>
          </a:prstGeom>
          <a:solidFill>
            <a:srgbClr val="F5D328"/>
          </a:solidFill>
          <a:ln w="3175"/>
        </p:spPr>
        <p:txBody>
          <a:bodyPr>
            <a:spAutoFit/>
          </a:bodyPr>
          <a:lstStyle>
            <a:lvl1pPr>
              <a:defRPr sz="11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2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21447" y="8086178"/>
            <a:ext cx="3973690" cy="164366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Logistics"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1111" y="8100907"/>
            <a:ext cx="3973690" cy="1643663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algn="ctr">
              <a:buClr>
                <a:srgbClr val="80C4DF"/>
              </a:buClr>
              <a:defRPr sz="12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36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0529" y="10006872"/>
            <a:ext cx="3290750" cy="2330028"/>
          </a:xfrm>
          <a:prstGeom prst="rect">
            <a:avLst/>
          </a:prstGeom>
          <a:ln w="12700">
            <a:round/>
          </a:ln>
        </p:spPr>
      </p:pic>
      <p:grpSp>
        <p:nvGrpSpPr>
          <p:cNvPr id="39" name="Group 39"/>
          <p:cNvGrpSpPr/>
          <p:nvPr/>
        </p:nvGrpSpPr>
        <p:grpSpPr>
          <a:xfrm>
            <a:off x="-54187" y="9095357"/>
            <a:ext cx="1896534" cy="694368"/>
            <a:chOff x="0" y="0"/>
            <a:chExt cx="1896533" cy="694366"/>
          </a:xfrm>
        </p:grpSpPr>
        <p:pic>
          <p:nvPicPr>
            <p:cNvPr id="37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249" y="122040"/>
              <a:ext cx="1842670" cy="534173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8" name="Shape 38"/>
            <p:cNvSpPr/>
            <p:nvPr/>
          </p:nvSpPr>
          <p:spPr>
            <a:xfrm>
              <a:off x="0" y="0"/>
              <a:ext cx="1896534" cy="69436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825500">
                <a:buClr>
                  <a:srgbClr val="000000"/>
                </a:buClr>
                <a:defRPr sz="7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40" name="Shape 4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/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>
            <a:miter lim="400000"/>
          </a:ln>
        </p:spPr>
        <p:txBody>
          <a:bodyPr/>
          <a:lstStyle>
            <a:lvl1pPr marL="444500" indent="-444500">
              <a:lnSpc>
                <a:spcPct val="90000"/>
              </a:lnSpc>
              <a:defRPr sz="2800"/>
            </a:lvl1pPr>
            <a:lvl2pPr marL="753110" indent="-403860">
              <a:lnSpc>
                <a:spcPct val="90000"/>
              </a:lnSpc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1031169" indent="-345369">
              <a:lnSpc>
                <a:spcPct val="90000"/>
              </a:lnSpc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300559" indent="-332184">
              <a:lnSpc>
                <a:spcPct val="90000"/>
              </a:lnSpc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8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86592" indent="-322942">
              <a:lnSpc>
                <a:spcPct val="90000"/>
              </a:lnSpc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 rot="20077841">
            <a:off x="10063026" y="8888947"/>
            <a:ext cx="318842" cy="305758"/>
          </a:xfrm>
          <a:prstGeom prst="rect">
            <a:avLst/>
          </a:prstGeom>
          <a:solidFill>
            <a:srgbClr val="F5D328"/>
          </a:solidFill>
          <a:ln w="3175"/>
        </p:spPr>
        <p:txBody>
          <a:bodyPr>
            <a:spAutoFit/>
          </a:bodyPr>
          <a:lstStyle>
            <a:lvl1pPr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6"/>
          <p:cNvGrpSpPr/>
          <p:nvPr/>
        </p:nvGrpSpPr>
        <p:grpSpPr>
          <a:xfrm>
            <a:off x="18061" y="9049173"/>
            <a:ext cx="1907824" cy="704428"/>
            <a:chOff x="0" y="0"/>
            <a:chExt cx="1907823" cy="704426"/>
          </a:xfrm>
        </p:grpSpPr>
        <p:pic>
          <p:nvPicPr>
            <p:cNvPr id="44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5" name="Shape 45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5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47" name="Shape 47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algn="ctr">
              <a:defRPr sz="12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ln w="3175"/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  <a:ln w="3175"/>
        </p:spPr>
        <p:txBody>
          <a:bodyPr/>
          <a:lstStyle>
            <a:lvl1pPr marL="444500" indent="-444500">
              <a:lnSpc>
                <a:spcPct val="90000"/>
              </a:lnSpc>
              <a:buClr>
                <a:srgbClr val="FF2600"/>
              </a:buClr>
              <a:defRPr sz="2800"/>
            </a:lvl1pPr>
            <a:lvl2pPr marL="753110" indent="-403860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1031169" indent="-345369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300559" indent="-332184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8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86592" indent="-322942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6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 rot="20250106">
            <a:off x="10035999" y="8996248"/>
            <a:ext cx="276463" cy="256204"/>
          </a:xfrm>
          <a:prstGeom prst="rect">
            <a:avLst/>
          </a:prstGeom>
          <a:solidFill>
            <a:srgbClr val="FFFB00"/>
          </a:solidFill>
          <a:ln w="3175"/>
        </p:spPr>
        <p:txBody>
          <a:bodyPr>
            <a:spAutoFit/>
          </a:bodyPr>
          <a:lstStyle>
            <a:lvl1pPr>
              <a:defRPr sz="11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1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16383" y="8086178"/>
            <a:ext cx="3973690" cy="164366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18061" y="9049173"/>
            <a:ext cx="1907824" cy="704428"/>
            <a:chOff x="0" y="0"/>
            <a:chExt cx="1907823" cy="704426"/>
          </a:xfrm>
        </p:grpSpPr>
        <p:pic>
          <p:nvPicPr>
            <p:cNvPr id="53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5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56" name="Shape 56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algn="ctr">
              <a:defRPr sz="12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ln w="3175"/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  <a:ln w="3175"/>
        </p:spPr>
        <p:txBody>
          <a:bodyPr numCol="2" spcCol="571669"/>
          <a:lstStyle>
            <a:lvl1pPr marL="444500" indent="-444500">
              <a:lnSpc>
                <a:spcPct val="90000"/>
              </a:lnSpc>
              <a:buClr>
                <a:srgbClr val="FF2600"/>
              </a:buClr>
              <a:defRPr sz="2800"/>
            </a:lvl1pPr>
            <a:lvl2pPr marL="753110" indent="-403860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1031169" indent="-345369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300559" indent="-332184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8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86592" indent="-322942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6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 rot="20667953">
            <a:off x="10033377" y="8983054"/>
            <a:ext cx="276463" cy="256204"/>
          </a:xfrm>
          <a:prstGeom prst="rect">
            <a:avLst/>
          </a:prstGeom>
          <a:solidFill>
            <a:srgbClr val="FFFB00"/>
          </a:solidFill>
          <a:ln w="3175"/>
        </p:spPr>
        <p:txBody>
          <a:bodyPr>
            <a:spAutoFit/>
          </a:bodyPr>
          <a:lstStyle>
            <a:lvl1pPr>
              <a:defRPr sz="11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0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06719" y="8100907"/>
            <a:ext cx="3973690" cy="164366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4"/>
          <p:cNvGrpSpPr/>
          <p:nvPr/>
        </p:nvGrpSpPr>
        <p:grpSpPr>
          <a:xfrm>
            <a:off x="18062" y="9049173"/>
            <a:ext cx="1907824" cy="704428"/>
            <a:chOff x="0" y="0"/>
            <a:chExt cx="1907823" cy="704426"/>
          </a:xfrm>
        </p:grpSpPr>
        <p:pic>
          <p:nvPicPr>
            <p:cNvPr id="62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63" name="Shape 63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830862"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65" name="Shape 65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4154311" y="9283982"/>
            <a:ext cx="4573946" cy="43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def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>
            <a:lvl1pPr marL="476250" indent="-476250">
              <a:buClr>
                <a:srgbClr val="FF2600"/>
              </a:buClr>
            </a:lvl1pPr>
            <a:lvl2pPr marL="820420" indent="-471170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1062566" indent="-376766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374378" indent="-406003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626960" indent="-363310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12489231" y="9291885"/>
            <a:ext cx="290589" cy="28118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78180" indent="-328930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60966" indent="-275166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17215" indent="-248840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463675" indent="-200025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B79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8844" y="8453120"/>
            <a:ext cx="2781583" cy="1968783"/>
          </a:xfrm>
          <a:prstGeom prst="rect">
            <a:avLst/>
          </a:prstGeom>
          <a:ln w="12700">
            <a:round/>
          </a:ln>
        </p:spPr>
      </p:pic>
      <p:grpSp>
        <p:nvGrpSpPr>
          <p:cNvPr id="5" name="Group 5"/>
          <p:cNvGrpSpPr/>
          <p:nvPr/>
        </p:nvGrpSpPr>
        <p:grpSpPr>
          <a:xfrm>
            <a:off x="18062" y="9049173"/>
            <a:ext cx="1907824" cy="704428"/>
            <a:chOff x="0" y="0"/>
            <a:chExt cx="1907823" cy="704426"/>
          </a:xfrm>
        </p:grpSpPr>
        <p:pic>
          <p:nvPicPr>
            <p:cNvPr id="3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" name="Shape 4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6" name="Shape 6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algn="ctr">
              <a:buClr>
                <a:srgbClr val="80C4DF"/>
              </a:buClr>
              <a:def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783449" y="-1"/>
            <a:ext cx="11433388" cy="101148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79022" y="1336604"/>
            <a:ext cx="12697744" cy="803769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normAutofit fontScale="100000" lnSpcReduction="0"/>
          </a:bodyPr>
          <a:lstStyle>
            <a:lvl2pPr marL="678180" indent="-328930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60966" indent="-275166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17215" indent="-248840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463675" indent="-200025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12569916" y="9224309"/>
            <a:ext cx="347095" cy="330327"/>
          </a:xfrm>
          <a:prstGeom prst="rect">
            <a:avLst/>
          </a:prstGeom>
          <a:ln w="12700">
            <a:round/>
          </a:ln>
        </p:spPr>
        <p:txBody>
          <a:bodyPr wrap="none" lIns="54186" tIns="54186" rIns="54186" bIns="54186">
            <a:normAutofit fontScale="100000" lnSpcReduction="0"/>
          </a:bodyPr>
          <a:lstStyle>
            <a:lvl1pPr algn="ctr">
              <a:defRPr b="1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spd="med" advClick="1"/>
  <p:txStyles>
    <p:titleStyle>
      <a:lvl1pPr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1pPr>
      <a:lvl2pPr indent="2286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2pPr>
      <a:lvl3pPr indent="4572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3pPr>
      <a:lvl4pPr indent="6858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4pPr>
      <a:lvl5pPr indent="9144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5pPr>
      <a:lvl6pPr indent="11430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6pPr>
      <a:lvl7pPr indent="13716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7pPr>
      <a:lvl8pPr indent="16002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8pPr>
      <a:lvl9pPr indent="18288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9pPr>
    </p:titleStyle>
    <p:bodyStyle>
      <a:lvl1pPr marL="355022" indent="-355022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701675" indent="-352425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1029758" indent="-343958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307703" indent="-339328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597025" indent="-333375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1892300" indent="-333375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2187575" indent="-333375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2482850" indent="-333375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2778125" indent="-333375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lumni.media.mit.edu/~jorkin/aibooks.html" TargetMode="External"/><Relationship Id="rId3" Type="http://schemas.openxmlformats.org/officeDocument/2006/relationships/hyperlink" Target="http://www.gamedev.net/topic/592473-recommended-ai-books-and-sites/" TargetMode="External"/><Relationship Id="rId4" Type="http://schemas.openxmlformats.org/officeDocument/2006/relationships/hyperlink" Target="http://gamedev.net" TargetMode="External"/><Relationship Id="rId5" Type="http://schemas.openxmlformats.org/officeDocument/2006/relationships/hyperlink" Target="http://aiwisdom.com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073" TargetMode="External"/><Relationship Id="rId4" Type="http://schemas.openxmlformats.org/officeDocument/2006/relationships/hyperlink" Target="https://polylearn.calpoly.edu/AY_2012-2013/user/view.php?id=20497&amp;course=1585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imgs.xkcd.com/comics/game_theory.png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sc.calpoly.edu/~fkurfess/index.shtml" TargetMode="Externa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109" TargetMode="External"/><Relationship Id="rId4" Type="http://schemas.openxmlformats.org/officeDocument/2006/relationships/hyperlink" Target="https://polylearn.calpoly.edu/AY_2012-2013/user/view.php?id=4364&amp;course=1585" TargetMode="External"/><Relationship Id="rId5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effectLst>
            <a:outerShdw sx="100000" sy="100000" kx="0" ky="0" algn="b" rotWithShape="0" blurRad="88900" dist="139700" dir="2700000">
              <a:srgbClr val="00032B"/>
            </a:outerShdw>
          </a:effec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CSC 480: Artificial Intelligence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 marL="39686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Dr. Franz J. Kurfess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9686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 Science Department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9686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Cal Poly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explore the combination of AI and games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understand the use and application of search methods to game programs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apply refined search methods such as minimax to simple game configurations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 alpha-beta pruning to improve the efficiency of game programs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understand the influence of chance on the solvability of chance-based games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evaluation of methods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suitability of game techniques for specific games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suitability of AI methods for games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Games and Computers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 offer concrete or abstract competitions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“I’m better than you!”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games are amenable to computer treatment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mostly mental activities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well-formulated rules and operators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accessible state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others are not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emphasis on physical activities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rules and operators open to interpretation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need for referees, mitigation procedures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 not (easily or fully) accessible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Defining Computer Games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video game / computer game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“a mental contest, played with a computer according to certain rules for amusement, recreation, or winning a stake” [Zyda, 2005]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serious game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mental contest, played with a computer in accordance with specific rules, that uses entertainment to further training or education [modified from Zyda, 2005]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131" name="Shape 131"/>
          <p:cNvSpPr/>
          <p:nvPr/>
        </p:nvSpPr>
        <p:spPr>
          <a:xfrm>
            <a:off x="977617" y="7421315"/>
            <a:ext cx="10617710" cy="77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>
              <a:defRPr sz="1800"/>
            </a:pPr>
            <a:r>
              <a:rPr sz="1600"/>
              <a:t>[Zyda, 2005] Michael Zyda, “From Visual Simulation to Virtual Reality to Games,” </a:t>
            </a:r>
            <a:endParaRPr sz="1600"/>
          </a:p>
          <a:p>
            <a:pPr lvl="0">
              <a:defRPr sz="1800"/>
            </a:pPr>
            <a:r>
              <a:rPr sz="1600"/>
              <a:t>IEEE Computer, vol. 39, no. 9, pp. 25-32.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Aspects of Computer Games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story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defines the context and content of the game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presentation of the game to the user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emphasis on visual display, sound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software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implementation of the game on a computer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purpose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entertainment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training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education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Games and AI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traditionally, the emphasis has been on a narrow view of games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formal treatment, often as an expansion of search algorithms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recently, AI techniques have become more important in computer games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computer-controlled characters (agents)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adaptive performance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sophisticated story lines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complex environments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better overall user experience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books exist about Games &amp; AI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collections at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2" invalidUrl="" action="" tgtFrame="" tooltip="" history="1" highlightClick="0" endSnd="0"/>
              </a:rPr>
              <a:t>The AI Programmers Bookshelf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Recommended Ai Books And Sites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by Dave Mark at </a:t>
            </a:r>
            <a:r>
              <a:rPr sz="22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4" invalidUrl="" action="" tgtFrame="" tooltip="" history="1" highlightClick="0" endSnd="0"/>
              </a:rPr>
              <a:t>gamedev.net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5" invalidUrl="" action="" tgtFrame="" tooltip="" history="1" highlightClick="0" endSnd="0"/>
              </a:rPr>
              <a:t>386 Game AI Programming Articles and Counting...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Cognitive Game Design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story development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generation of interesting and appealing story lines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variations in story lines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analysis of large-scale game play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character development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modeling and simulation of computer-controlled agents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possibly enhancement of user-controlled agents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immersion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strong engagement of the player’s mind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emotion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integration of plausible and believable motion in characters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consideration of the user’s emotion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pedagogy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achievement of “higher” goals through entertainment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 Analysis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deterministic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outcome of actions is known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sometimes an element of chance is part of the game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dice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two-player, turn-taking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move for each player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zero-sum utility function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what one player wins, the other must lose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perfect information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fully observable, everything is known to both players about the state of the environment (game)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for all games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card games with “private” or “hidden” cards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Scrabble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Games as Adversarial Search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many games can be formulated as search problems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zero-sum utility function leads to an adversarial situation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order for one agent to win, the other necessarily has to lose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factors complicating the search task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potentially huge search spaces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elements of chance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multi-person games, teams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limits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imprecise rules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The Ideal of Non-Adversarial Games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8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Game Theory AI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4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Connor Citron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Monday, November 19, 2012, 7:45 PM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156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5430" y="4461368"/>
            <a:ext cx="12264251" cy="4064001"/>
          </a:xfrm>
          <a:prstGeom prst="rect">
            <a:avLst/>
          </a:prstGeom>
          <a:ln w="12700">
            <a:round/>
          </a:ln>
        </p:spPr>
      </p:pic>
      <p:sp>
        <p:nvSpPr>
          <p:cNvPr id="157" name="Shape 157"/>
          <p:cNvSpPr/>
          <p:nvPr/>
        </p:nvSpPr>
        <p:spPr>
          <a:xfrm>
            <a:off x="4456994" y="8453120"/>
            <a:ext cx="4293674" cy="39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defRPr u="sng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hlinkClick r:id="rId6" invalidUrl="" action="" tgtFrame="" tooltip="" history="1" highlightClick="0" endSnd="0"/>
              </a:rPr>
              <a:t>http://imgs.xkcd.com/comics/game_theory.png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Difficulties with Games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 can be very hard search problems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yet reasonably easy to formalize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finding the optimal solution may be impractical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solution that beats the opponent is “good enough”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unforgiving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solution that is “not good enough” leads to higher costs, and to a loss to the opponent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example: chess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size of the search space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branching factor around 35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about 50 moves per player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about 35</a:t>
            </a:r>
            <a:r>
              <a:rPr baseline="31999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100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or 10</a:t>
            </a:r>
            <a:r>
              <a:rPr baseline="31999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154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nodes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about 10</a:t>
            </a:r>
            <a:r>
              <a:rPr baseline="31999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40</a:t>
            </a: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 distinct nodes (size of the search graph)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effectLst>
            <a:outerShdw sx="100000" sy="100000" kx="0" ky="0" algn="b" rotWithShape="0" blurRad="88900" dist="139700" dir="2700000">
              <a:srgbClr val="00032B"/>
            </a:outerShdw>
          </a:effec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 marL="404812" indent="-404812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2150" indent="-342900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2150" indent="-342900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04812" indent="-404812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Games</a:t>
            </a:r>
            <a:endParaRPr sz="3400">
              <a:solidFill>
                <a:srgbClr val="FBFA00"/>
              </a:solidFill>
              <a:uFill>
                <a:solidFill>
                  <a:srgbClr val="FBFA00"/>
                </a:solidFill>
              </a:uFill>
            </a:endParaRPr>
          </a:p>
          <a:p>
            <a:pPr lvl="1" marL="692150" indent="-342900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83" name="Shape 83"/>
          <p:cNvSpPr/>
          <p:nvPr/>
        </p:nvSpPr>
        <p:spPr>
          <a:xfrm>
            <a:off x="6719146" y="2059093"/>
            <a:ext cx="6195343" cy="484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44499" marR="39686" indent="-404812" defTabSz="914400">
              <a:spcBef>
                <a:spcPts val="500"/>
              </a:spcBef>
              <a:buClr>
                <a:srgbClr val="FBFA00"/>
              </a:buClr>
              <a:buSzPct val="75000"/>
              <a:buFont typeface="Wingdings"/>
              <a:buChar char=""/>
              <a:defRPr sz="1800"/>
            </a:pPr>
            <a:r>
              <a: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Knowledge and Reasoning</a:t>
            </a:r>
            <a:endParaRPr sz="34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839787" marR="39686" indent="-400050" defTabSz="914400">
              <a:spcBef>
                <a:spcPts val="400"/>
              </a:spcBef>
              <a:buClr>
                <a:srgbClr val="FF2734"/>
              </a:buClr>
              <a:buSzPct val="75000"/>
              <a:buFont typeface="Wingdings"/>
              <a:buChar char=""/>
              <a:defRPr sz="1800"/>
            </a:pPr>
            <a:r>
              <a:rPr sz="28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reasoning agents</a:t>
            </a:r>
            <a:endParaRPr sz="28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839787" marR="39686" indent="-400050" defTabSz="914400">
              <a:spcBef>
                <a:spcPts val="400"/>
              </a:spcBef>
              <a:buClr>
                <a:srgbClr val="FF2734"/>
              </a:buClr>
              <a:buSzPct val="75000"/>
              <a:buFont typeface="Wingdings"/>
              <a:buChar char=""/>
              <a:defRPr sz="1800"/>
            </a:pPr>
            <a:r>
              <a:rPr sz="28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 sz="28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839787" marR="39686" indent="-400050" defTabSz="914400">
              <a:spcBef>
                <a:spcPts val="400"/>
              </a:spcBef>
              <a:buClr>
                <a:srgbClr val="FF2734"/>
              </a:buClr>
              <a:buSzPct val="75000"/>
              <a:buFont typeface="Wingdings"/>
              <a:buChar char=""/>
              <a:defRPr sz="1800"/>
            </a:pPr>
            <a:r>
              <a:rPr sz="28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predicate logic</a:t>
            </a:r>
            <a:endParaRPr sz="28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839787" marR="39686" indent="-400050" defTabSz="914400">
              <a:spcBef>
                <a:spcPts val="400"/>
              </a:spcBef>
              <a:buClr>
                <a:srgbClr val="FF2734"/>
              </a:buClr>
              <a:buSzPct val="75000"/>
              <a:buFont typeface="Wingdings"/>
              <a:buChar char=""/>
              <a:defRPr sz="1800"/>
            </a:pPr>
            <a:r>
              <a:rPr sz="28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knowledge-based systems</a:t>
            </a:r>
            <a:endParaRPr sz="28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44499" marR="39686" indent="-404812" defTabSz="914400">
              <a:spcBef>
                <a:spcPts val="500"/>
              </a:spcBef>
              <a:buClr>
                <a:srgbClr val="FBFA00"/>
              </a:buClr>
              <a:buSzPct val="75000"/>
              <a:buFont typeface="Wingdings"/>
              <a:buChar char=""/>
              <a:defRPr sz="1800"/>
            </a:pPr>
            <a:r>
              <a: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Learning</a:t>
            </a:r>
            <a:endParaRPr sz="34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839787" marR="39686" indent="-400050" defTabSz="914400">
              <a:spcBef>
                <a:spcPts val="400"/>
              </a:spcBef>
              <a:buClr>
                <a:srgbClr val="FF2734"/>
              </a:buClr>
              <a:buSzPct val="75000"/>
              <a:buFont typeface="Wingdings"/>
              <a:buChar char=""/>
              <a:defRPr sz="1800"/>
            </a:pPr>
            <a:r>
              <a:rPr sz="28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learning from observation</a:t>
            </a:r>
            <a:endParaRPr sz="28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839787" marR="39686" indent="-400050" defTabSz="914400">
              <a:spcBef>
                <a:spcPts val="400"/>
              </a:spcBef>
              <a:buClr>
                <a:srgbClr val="FF2734"/>
              </a:buClr>
              <a:buSzPct val="75000"/>
              <a:buFont typeface="Wingdings"/>
              <a:buChar char=""/>
              <a:defRPr sz="1800"/>
            </a:pPr>
            <a:r>
              <a:rPr sz="28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 sz="2800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44499" marR="39686" indent="-404812" defTabSz="914400">
              <a:spcBef>
                <a:spcPts val="500"/>
              </a:spcBef>
              <a:buClr>
                <a:srgbClr val="FBFA00"/>
              </a:buClr>
              <a:buSzPct val="75000"/>
              <a:buFont typeface="Wingdings"/>
              <a:buChar char=""/>
              <a:defRPr sz="1800"/>
            </a:pPr>
            <a:r>
              <a: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Arial"/>
                <a:ea typeface="Arial"/>
                <a:cs typeface="Arial"/>
                <a:sym typeface="Arial"/>
              </a:rPr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Games and Search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actions of an agent playing a game can often be formulated as a search problem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factors make the use of search methods challenging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multiple players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contingencies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47737" indent="-261937">
              <a:buClr>
                <a:srgbClr val="FF7E79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non-deterministic events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47737" indent="-261937">
              <a:buClr>
                <a:srgbClr val="FF7E79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actions of opponents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47737" indent="-261937">
              <a:buClr>
                <a:srgbClr val="FF7E79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chance events (e.g. dice)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consideration of probabilities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... 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 rot="20250106">
            <a:off x="10039853" y="8996248"/>
            <a:ext cx="268755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Problem Formulation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board, positions of pieces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whose turn is it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list of (move, state)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defines the legal moves, and the resulting states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determines the rules of the game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terminal test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called goal test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determines when the game is over (terminal state)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calculates the result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usually win, lose, draw; sometimes a score (utility function)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 or payoff function 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numeric value for the outcome of a game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 Function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also called objective function, payoff function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final numeric value at a terminal state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should be consistent with the “outcome” of the game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win, lose, tie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score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zero-sum games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sum of the utility values for each player is the same for every instance of the game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Function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estimate of the expected utility value for a node in the game state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used instead of the utility function when it is impractical to calculate it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should be consistent with the utility function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same ordering of the terminal nodes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should reflect the chances of winning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usually based on heuristics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about the domain (game)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previous experience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relies on “features”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important aspects of the game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number of pieces, positions on the board, time constraints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basis for weighted linear evaluation functions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sum of weighted feature values 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Single-Person Game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conventional search problem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identify a sequence of moves that leads to a winning state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examples: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Solitaire, dungeons and dragons, Rubik’s cube, 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little attention in AI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games can be quite challenging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versions of solitaire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Rubik’s cube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heuristic for this was found by the Absolver theorem prover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Contingency Problem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general: 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non-deterministic events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unknown outcomes actions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uncertainty due to the moves and motivations of the opponent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tries to make the game as difficult as possible for the player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attempts to maximize its own utility function value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thus minimize the player’s utility function value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from contingency due to neutral factors, such as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chance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outside influence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Two-Person Games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 with two opposing players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called MIN and MAX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MAX moves first, then they take turns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game terminology, a move comprises two steps (“plies”)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one by MAX and one by MIN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MAX wants a strategy to find a winning state 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matter what MIN does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MIN does the same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or at least tries to prevent MAX from winning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full information 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both players know the full state of the environment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partial information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player only knows part of the environment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aspects may be hidden from the opponent, or from both players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Perfect Decisions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based on an rational (optimal) strategy for MAX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traverse all relevant parts of the search tree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this must include possible moves by MIN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often MIN is also assumed to act rationally</a:t>
            </a:r>
            <a:endParaRPr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identify a path that leads MAX to a winning state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based on utility values of nodes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reflects how well the agent is doing at a particular node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impractical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and space limitations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need for a utility function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should reflect the chances of winning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partial information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non-deterministic aspects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Strategy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>
            <a:lvl1pPr marL="325436" indent="-285750">
              <a:buClr>
                <a:srgbClr val="FF2734"/>
              </a:buClr>
              <a:buFont typeface="Wingdings"/>
              <a:buChar char=""/>
            </a:lvl1pPr>
            <a:lvl2pPr marL="635000" indent="-285750"/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optimal strategy for MAX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very practical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200" name="Group 200"/>
          <p:cNvGrpSpPr/>
          <p:nvPr/>
        </p:nvGrpSpPr>
        <p:grpSpPr>
          <a:xfrm>
            <a:off x="1192106" y="4087498"/>
            <a:ext cx="10187095" cy="4510569"/>
            <a:chOff x="0" y="529240"/>
            <a:chExt cx="10187093" cy="4510568"/>
          </a:xfrm>
        </p:grpSpPr>
        <p:sp>
          <p:nvSpPr>
            <p:cNvPr id="198" name="Shape 198"/>
            <p:cNvSpPr/>
            <p:nvPr/>
          </p:nvSpPr>
          <p:spPr>
            <a:xfrm>
              <a:off x="-1" y="529240"/>
              <a:ext cx="10187095" cy="4510569"/>
            </a:xfrm>
            <a:prstGeom prst="rect">
              <a:avLst/>
            </a:prstGeom>
            <a:solidFill>
              <a:srgbClr val="00D5D7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608471"/>
              <a:ext cx="9155369" cy="43100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/>
            <a:p>
              <a:pPr lvl="0" marL="40640" marR="40639" defTabSz="914400">
                <a:buClr>
                  <a:srgbClr val="00032B"/>
                </a:buClr>
                <a:buSzPct val="100000"/>
                <a:buFont typeface="Helvetica"/>
                <a:buChar char="•"/>
                <a:defRPr sz="1800"/>
              </a:pP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generate the whole game tree</a:t>
              </a:r>
              <a:endParaRPr sz="3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endParaRPr>
            </a:p>
            <a:p>
              <a:pPr lvl="0" marL="40640" marR="40639" defTabSz="914400">
                <a:buClr>
                  <a:srgbClr val="00032B"/>
                </a:buClr>
                <a:buSzPct val="100000"/>
                <a:buFont typeface="Helvetica"/>
                <a:buChar char="•"/>
                <a:defRPr sz="1800"/>
              </a:pP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calculate the value of each terminal state</a:t>
              </a:r>
              <a:endParaRPr sz="3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endParaRPr>
            </a:p>
            <a:p>
              <a:pPr lvl="0" marL="497840" marR="40639" defTabSz="914400">
                <a:buClr>
                  <a:srgbClr val="00032B"/>
                </a:buClr>
                <a:buSzPct val="100000"/>
                <a:buFont typeface="Helvetica"/>
                <a:buChar char="•"/>
                <a:defRPr sz="1800"/>
              </a:pP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based on the utility function</a:t>
              </a:r>
              <a:endParaRPr sz="3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endParaRPr>
            </a:p>
            <a:p>
              <a:pPr lvl="0" marL="40640" marR="40639" defTabSz="914400">
                <a:buClr>
                  <a:srgbClr val="00032B"/>
                </a:buClr>
                <a:buSzPct val="100000"/>
                <a:buFont typeface="Helvetica"/>
                <a:buChar char="•"/>
                <a:defRPr sz="1800"/>
              </a:pP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calculate the utilities of the nodes bottom-up</a:t>
              </a:r>
              <a:endParaRPr sz="3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endParaRPr>
            </a:p>
            <a:p>
              <a:pPr lvl="0" marL="497840" marR="40639" defTabSz="914400">
                <a:buClr>
                  <a:srgbClr val="00032B"/>
                </a:buClr>
                <a:buSzPct val="100000"/>
                <a:buFont typeface="Helvetica"/>
                <a:buChar char="•"/>
                <a:defRPr sz="1800"/>
              </a:pP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starting from the leaf nodes up to the root</a:t>
              </a:r>
              <a:endParaRPr sz="3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endParaRPr>
            </a:p>
            <a:p>
              <a:pPr lvl="0" marL="40640" marR="40639" defTabSz="914400">
                <a:buClr>
                  <a:srgbClr val="00032B"/>
                </a:buClr>
                <a:buSzPct val="100000"/>
                <a:buFont typeface="Helvetica"/>
                <a:buChar char="•"/>
                <a:defRPr sz="1800"/>
              </a:pP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MAX selects the value with the highest node</a:t>
              </a:r>
              <a:endParaRPr sz="3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endParaRPr>
            </a:p>
            <a:p>
              <a:pPr lvl="0" marL="40640" marR="40639" defTabSz="914400">
                <a:buClr>
                  <a:srgbClr val="00032B"/>
                </a:buClr>
                <a:buSzPct val="100000"/>
                <a:buFont typeface="Helvetica"/>
                <a:buChar char="•"/>
                <a:defRPr sz="1800"/>
              </a:pP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MAX assumes that MIN in its move will select </a:t>
              </a:r>
              <a:b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</a:br>
              <a:r>
                <a:rPr sz="3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  the node that minimizes the value</a:t>
              </a:r>
            </a:p>
          </p:txBody>
        </p:sp>
      </p:grp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Value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 of being in the state that corresponds to a node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MAX’s perspective: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move to a state with the maximum value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highest chance of winning</a:t>
            </a:r>
            <a:endParaRPr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MIN’s perspective: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move to a state with the minimum value 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assumes that both players play optimally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05" name="Shape 205"/>
          <p:cNvSpPr/>
          <p:nvPr/>
        </p:nvSpPr>
        <p:spPr>
          <a:xfrm>
            <a:off x="792056" y="5457756"/>
            <a:ext cx="11420688" cy="3103227"/>
          </a:xfrm>
          <a:prstGeom prst="rect">
            <a:avLst/>
          </a:prstGeom>
          <a:solidFill>
            <a:srgbClr val="00ACFF">
              <a:alpha val="49532"/>
            </a:srgbClr>
          </a:solidFill>
          <a:ln w="12700">
            <a:solidFill>
              <a:srgbClr val="00032B">
                <a:alpha val="49532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marL="325436" marR="39686" indent="-285750" defTabSz="914400">
              <a:spcBef>
                <a:spcPts val="300"/>
              </a:spcBef>
              <a:buClr>
                <a:srgbClr val="FBFA00"/>
              </a:buClr>
              <a:buFont typeface="Wingdings"/>
              <a:defRPr sz="1800"/>
            </a:pP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MiniMax-Value(</a:t>
            </a:r>
            <a:r>
              <a:rPr i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 utility value</a:t>
            </a:r>
            <a:endParaRPr i="1" sz="22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436" marR="39686" indent="-285750" defTabSz="914400">
              <a:spcBef>
                <a:spcPts val="300"/>
              </a:spcBef>
              <a:buClr>
                <a:srgbClr val="FBFA00"/>
              </a:buClr>
              <a:buFont typeface="Wingdings"/>
              <a:defRPr sz="1800"/>
            </a:pP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Terminal-Test(</a:t>
            </a:r>
            <a:r>
              <a:rPr i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22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436" marR="39686" indent="-285750" defTabSz="914400">
              <a:spcBef>
                <a:spcPts val="300"/>
              </a:spcBef>
              <a:buClr>
                <a:srgbClr val="FBFA00"/>
              </a:buClr>
              <a:buFont typeface="Wingdings"/>
              <a:defRPr sz="1800"/>
            </a:pP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return 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Utility(</a:t>
            </a:r>
            <a:r>
              <a:rPr i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436" marR="39686" indent="-285750" defTabSz="914400">
              <a:spcBef>
                <a:spcPts val="300"/>
              </a:spcBef>
              <a:buClr>
                <a:srgbClr val="FBFA00"/>
              </a:buClr>
              <a:buFont typeface="Wingdings"/>
              <a:defRPr sz="1800"/>
            </a:pP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Max is to move </a:t>
            </a: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22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436" marR="39686" indent="-285750" defTabSz="914400">
              <a:spcBef>
                <a:spcPts val="300"/>
              </a:spcBef>
              <a:buClr>
                <a:srgbClr val="FBFA00"/>
              </a:buClr>
              <a:buFont typeface="Wingdings"/>
              <a:defRPr sz="1800"/>
            </a:pP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  return 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the highest MiniMax-Value of Successors(</a:t>
            </a:r>
            <a:r>
              <a:rPr i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436" marR="39686" indent="-285750" defTabSz="914400">
              <a:spcBef>
                <a:spcPts val="300"/>
              </a:spcBef>
              <a:buClr>
                <a:srgbClr val="FBFA00"/>
              </a:buClr>
              <a:buFont typeface="Wingdings"/>
              <a:defRPr sz="1800"/>
            </a:pP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1" sz="22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436" marR="39686" indent="-285750" defTabSz="914400">
              <a:spcBef>
                <a:spcPts val="300"/>
              </a:spcBef>
              <a:buClr>
                <a:srgbClr val="FBFA00"/>
              </a:buClr>
              <a:buFont typeface="Wingdings"/>
              <a:defRPr sz="1800"/>
            </a:pPr>
            <a:r>
              <a:rPr b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return 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the lowest MiniMax-Value of Successors(</a:t>
            </a:r>
            <a:r>
              <a:rPr i="1"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2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8063"/>
            <a:ext cx="13004803" cy="977166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effectLst>
            <a:outerShdw sx="100000" sy="100000" kx="0" ky="0" algn="b" rotWithShape="0" blurRad="88900" dist="139700" dir="2700000">
              <a:srgbClr val="00032B"/>
            </a:outerShdw>
          </a:effec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ＭＳ Ｐゴシック"/>
                <a:ea typeface="ＭＳ Ｐゴシック"/>
                <a:cs typeface="ＭＳ Ｐゴシック"/>
                <a:sym typeface="ＭＳ Ｐゴシック"/>
              </a:rPr>
            </a:b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783449" y="4829889"/>
            <a:ext cx="11433388" cy="4255409"/>
          </a:xfrm>
          <a:prstGeom prst="rect">
            <a:avLst/>
          </a:prstGeom>
        </p:spPr>
        <p:txBody>
          <a:bodyPr numCol="2" spcCol="571669"/>
          <a:lstStyle/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Motivation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Objectives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Games and AI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Games and Search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Perfect Decisions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Imperfect Decisions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Alpha-Beta Pruning 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Games with Chance 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Games and Computers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3400">
              <a:solidFill>
                <a:srgbClr val="FDFDC5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002E7A"/>
                </a:solidFill>
              </a:uFill>
            </a:endParaRPr>
          </a:p>
          <a:p>
            <a:pPr lvl="0" marL="404812" indent="-404812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DFDC5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89" name="Shape 89"/>
          <p:cNvSpPr/>
          <p:nvPr/>
        </p:nvSpPr>
        <p:spPr>
          <a:xfrm>
            <a:off x="2840806" y="9182382"/>
            <a:ext cx="683550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DFDC5"/>
              </a:buClr>
              <a:buFont typeface="Times"/>
              <a:defRPr sz="18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+mj-lt"/>
                <a:ea typeface="+mj-ea"/>
                <a:cs typeface="+mj-cs"/>
                <a:sym typeface="Times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</a:rPr>
              <a:t>http://media.arstechnica.com/news.media/dogs-playing-poker.jpg</a:t>
            </a:r>
          </a:p>
        </p:txBody>
      </p:sp>
      <p:sp>
        <p:nvSpPr>
          <p:cNvPr id="90" name="Shape 90"/>
          <p:cNvSpPr/>
          <p:nvPr/>
        </p:nvSpPr>
        <p:spPr>
          <a:xfrm>
            <a:off x="6222365" y="4683901"/>
            <a:ext cx="529864" cy="385798"/>
          </a:xfrm>
          <a:prstGeom prst="rect">
            <a:avLst/>
          </a:prstGeom>
          <a:ln w="12700">
            <a:miter lim="400000"/>
          </a:ln>
        </p:spPr>
        <p:txBody>
          <a:bodyPr wrap="none" lIns="72248" tIns="72248" rIns="72248" bIns="72248" anchor="ctr">
            <a:spAutoFit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Algorithm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selects the best successor from a given state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invokes MINIMAX-VALUE for each successor state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10" name="Shape 210"/>
          <p:cNvSpPr/>
          <p:nvPr/>
        </p:nvSpPr>
        <p:spPr>
          <a:xfrm>
            <a:off x="785706" y="5398276"/>
            <a:ext cx="11433388" cy="3020486"/>
          </a:xfrm>
          <a:prstGeom prst="rect">
            <a:avLst/>
          </a:prstGeom>
          <a:solidFill>
            <a:srgbClr val="00ACFF">
              <a:alpha val="50262"/>
            </a:srgbClr>
          </a:solidFill>
          <a:ln w="12700">
            <a:solidFill>
              <a:srgbClr val="00032B">
                <a:alpha val="502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normAutofit fontScale="100000" lnSpcReduction="0"/>
          </a:bodyPr>
          <a:lstStyle/>
          <a:p>
            <a:pPr lvl="0" marL="325436" indent="-285750" defTabSz="914400">
              <a:spcBef>
                <a:spcPts val="2000"/>
              </a:spcBef>
              <a:buClr>
                <a:srgbClr val="FF2600"/>
              </a:buClr>
              <a:buFont typeface="Zapf Dingbat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MiniMax-Decision(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 lvl="0" marL="325436" indent="-285750" defTabSz="914400">
              <a:spcBef>
                <a:spcPts val="2000"/>
              </a:spcBef>
              <a:buClr>
                <a:srgbClr val="FF2600"/>
              </a:buClr>
              <a:buFont typeface="Zapf Dingbats"/>
              <a:defRPr sz="1800"/>
            </a:pP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for each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  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Successors[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 lvl="0" marL="325436" indent="-285750" defTabSz="914400">
              <a:spcBef>
                <a:spcPts val="2000"/>
              </a:spcBef>
              <a:buClr>
                <a:srgbClr val="FF2600"/>
              </a:buClr>
              <a:buFont typeface="Zapf Dingbats"/>
              <a:defRPr sz="1800"/>
            </a:pP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	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Value[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] := MiniMax-Value(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 lvl="0" marL="325436" indent="-285750" defTabSz="914400">
              <a:spcBef>
                <a:spcPts val="2000"/>
              </a:spcBef>
              <a:buClr>
                <a:srgbClr val="FF2600"/>
              </a:buClr>
              <a:buFont typeface="Zapf Dingbats"/>
              <a:defRPr sz="1800"/>
            </a:pP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 lvl="0" marL="325436" indent="-285750" defTabSz="914400">
              <a:spcBef>
                <a:spcPts val="2000"/>
              </a:spcBef>
              <a:buClr>
                <a:srgbClr val="FF2600"/>
              </a:buClr>
              <a:buFont typeface="Zapf Dingbat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with the highest Value[</a:t>
            </a:r>
            <a:r>
              <a:rPr i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] 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Properties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based on depth-first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recursive implementation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time complexity is O(b</a:t>
            </a:r>
            <a:r>
              <a:rPr baseline="31999"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exponential in the number of moves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space complexity is O(b*m)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inherited from depth-first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4" marL="0" indent="9144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00">
                <a:uFill>
                  <a:solidFill/>
                </a:uFill>
              </a:rPr>
              <a:t>b     branching factor</a:t>
            </a:r>
            <a:endParaRPr sz="1900">
              <a:uFill>
                <a:solidFill/>
              </a:uFill>
            </a:endParaRPr>
          </a:p>
          <a:p>
            <a:pPr lvl="4" marL="0" indent="9144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00">
                <a:uFill>
                  <a:solidFill/>
                </a:uFill>
              </a:rPr>
              <a:t>m    maximum depth of the search tree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-1" y="1517226"/>
            <a:ext cx="13438295" cy="62856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7" name="Shape 21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Example 1</a:t>
            </a:r>
          </a:p>
        </p:txBody>
      </p:sp>
      <p:sp>
        <p:nvSpPr>
          <p:cNvPr id="218" name="Shape 218"/>
          <p:cNvSpPr/>
          <p:nvPr/>
        </p:nvSpPr>
        <p:spPr>
          <a:xfrm>
            <a:off x="6122651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9" name="Shape 219"/>
          <p:cNvSpPr/>
          <p:nvPr/>
        </p:nvSpPr>
        <p:spPr>
          <a:xfrm flipH="1" rot="10800000">
            <a:off x="3684251" y="2926080"/>
            <a:ext cx="432120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0" name="Shape 220"/>
          <p:cNvSpPr/>
          <p:nvPr/>
        </p:nvSpPr>
        <p:spPr>
          <a:xfrm flipH="1" rot="10800000">
            <a:off x="6068464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1" name="Shape 221"/>
          <p:cNvSpPr/>
          <p:nvPr/>
        </p:nvSpPr>
        <p:spPr>
          <a:xfrm flipH="1" rot="10800000">
            <a:off x="8561051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22" name="Connector 222"/>
          <p:cNvCxnSpPr>
            <a:stCxn id="218" idx="0"/>
            <a:endCxn id="219" idx="0"/>
          </p:cNvCxnSpPr>
          <p:nvPr/>
        </p:nvCxnSpPr>
        <p:spPr>
          <a:xfrm flipH="1">
            <a:off x="39003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23" name="Connector 223"/>
          <p:cNvCxnSpPr>
            <a:stCxn id="218" idx="0"/>
            <a:endCxn id="220" idx="0"/>
          </p:cNvCxnSpPr>
          <p:nvPr/>
        </p:nvCxnSpPr>
        <p:spPr>
          <a:xfrm flipH="1">
            <a:off x="6284524" y="1842346"/>
            <a:ext cx="54188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24" name="Connector 224"/>
          <p:cNvCxnSpPr>
            <a:stCxn id="218" idx="0"/>
            <a:endCxn id="221" idx="0"/>
          </p:cNvCxnSpPr>
          <p:nvPr/>
        </p:nvCxnSpPr>
        <p:spPr>
          <a:xfrm>
            <a:off x="63387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25" name="Shape 225"/>
          <p:cNvSpPr/>
          <p:nvPr/>
        </p:nvSpPr>
        <p:spPr>
          <a:xfrm>
            <a:off x="97491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" name="Shape 226"/>
          <p:cNvSpPr/>
          <p:nvPr/>
        </p:nvSpPr>
        <p:spPr>
          <a:xfrm flipH="1" rot="10800000">
            <a:off x="2163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" name="Shape 227"/>
          <p:cNvSpPr/>
          <p:nvPr/>
        </p:nvSpPr>
        <p:spPr>
          <a:xfrm flipH="1" rot="10800000">
            <a:off x="88009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8" name="Shape 228"/>
          <p:cNvSpPr/>
          <p:nvPr/>
        </p:nvSpPr>
        <p:spPr>
          <a:xfrm flipH="1" rot="10800000">
            <a:off x="154387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29" name="Connector 229"/>
          <p:cNvCxnSpPr>
            <a:stCxn id="225" idx="0"/>
            <a:endCxn id="226" idx="0"/>
          </p:cNvCxnSpPr>
          <p:nvPr/>
        </p:nvCxnSpPr>
        <p:spPr>
          <a:xfrm flipH="1">
            <a:off x="43236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30" name="Connector 230"/>
          <p:cNvCxnSpPr>
            <a:stCxn id="225" idx="0"/>
            <a:endCxn id="227" idx="0"/>
          </p:cNvCxnSpPr>
          <p:nvPr/>
        </p:nvCxnSpPr>
        <p:spPr>
          <a:xfrm flipH="1">
            <a:off x="1096150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31" name="Connector 231"/>
          <p:cNvCxnSpPr>
            <a:stCxn id="225" idx="0"/>
            <a:endCxn id="228" idx="0"/>
          </p:cNvCxnSpPr>
          <p:nvPr/>
        </p:nvCxnSpPr>
        <p:spPr>
          <a:xfrm>
            <a:off x="1190977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32" name="Shape 232"/>
          <p:cNvSpPr/>
          <p:nvPr/>
        </p:nvSpPr>
        <p:spPr>
          <a:xfrm>
            <a:off x="1664" y="6285653"/>
            <a:ext cx="430165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4601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92073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35" name="Connector 235"/>
          <p:cNvCxnSpPr>
            <a:stCxn id="219" idx="0"/>
            <a:endCxn id="225" idx="0"/>
          </p:cNvCxnSpPr>
          <p:nvPr/>
        </p:nvCxnSpPr>
        <p:spPr>
          <a:xfrm flipH="1">
            <a:off x="1190977" y="3034453"/>
            <a:ext cx="2709335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36" name="Shape 236"/>
          <p:cNvSpPr/>
          <p:nvPr/>
        </p:nvSpPr>
        <p:spPr>
          <a:xfrm>
            <a:off x="287145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" name="Shape 237"/>
          <p:cNvSpPr/>
          <p:nvPr/>
        </p:nvSpPr>
        <p:spPr>
          <a:xfrm flipH="1" rot="10800000">
            <a:off x="22076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8" name="Shape 238"/>
          <p:cNvSpPr/>
          <p:nvPr/>
        </p:nvSpPr>
        <p:spPr>
          <a:xfrm flipH="1" rot="10800000">
            <a:off x="287145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9" name="Shape 239"/>
          <p:cNvSpPr/>
          <p:nvPr/>
        </p:nvSpPr>
        <p:spPr>
          <a:xfrm flipH="1" rot="10800000">
            <a:off x="3467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40" name="Connector 240"/>
          <p:cNvCxnSpPr>
            <a:stCxn id="236" idx="0"/>
            <a:endCxn id="237" idx="0"/>
          </p:cNvCxnSpPr>
          <p:nvPr/>
        </p:nvCxnSpPr>
        <p:spPr>
          <a:xfrm flipH="1">
            <a:off x="2423724" y="4226559"/>
            <a:ext cx="6637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41" name="Connector 241"/>
          <p:cNvCxnSpPr>
            <a:stCxn id="236" idx="0"/>
            <a:endCxn id="238" idx="0"/>
          </p:cNvCxnSpPr>
          <p:nvPr/>
        </p:nvCxnSpPr>
        <p:spPr>
          <a:xfrm>
            <a:off x="3087511" y="4226559"/>
            <a:ext cx="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42" name="Connector 242"/>
          <p:cNvCxnSpPr>
            <a:stCxn id="236" idx="0"/>
            <a:endCxn id="239" idx="0"/>
          </p:cNvCxnSpPr>
          <p:nvPr/>
        </p:nvCxnSpPr>
        <p:spPr>
          <a:xfrm>
            <a:off x="3087511" y="4226559"/>
            <a:ext cx="59605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43" name="Connector 243"/>
          <p:cNvCxnSpPr>
            <a:stCxn id="219" idx="0"/>
            <a:endCxn id="236" idx="0"/>
          </p:cNvCxnSpPr>
          <p:nvPr/>
        </p:nvCxnSpPr>
        <p:spPr>
          <a:xfrm flipH="1">
            <a:off x="3087511" y="3034453"/>
            <a:ext cx="81280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44" name="Shape 244"/>
          <p:cNvSpPr/>
          <p:nvPr/>
        </p:nvSpPr>
        <p:spPr>
          <a:xfrm>
            <a:off x="47679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5" name="Shape 245"/>
          <p:cNvSpPr/>
          <p:nvPr/>
        </p:nvSpPr>
        <p:spPr>
          <a:xfrm flipH="1" rot="10800000">
            <a:off x="4199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6" name="Shape 246"/>
          <p:cNvSpPr/>
          <p:nvPr/>
        </p:nvSpPr>
        <p:spPr>
          <a:xfrm flipH="1" rot="10800000">
            <a:off x="4862811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7" name="Shape 247"/>
          <p:cNvSpPr/>
          <p:nvPr/>
        </p:nvSpPr>
        <p:spPr>
          <a:xfrm flipH="1" rot="10800000">
            <a:off x="55265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48" name="Connector 248"/>
          <p:cNvCxnSpPr>
            <a:stCxn id="244" idx="0"/>
            <a:endCxn id="245" idx="0"/>
          </p:cNvCxnSpPr>
          <p:nvPr/>
        </p:nvCxnSpPr>
        <p:spPr>
          <a:xfrm flipH="1">
            <a:off x="4415084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49" name="Connector 249"/>
          <p:cNvCxnSpPr>
            <a:stCxn id="244" idx="0"/>
            <a:endCxn id="246" idx="0"/>
          </p:cNvCxnSpPr>
          <p:nvPr/>
        </p:nvCxnSpPr>
        <p:spPr>
          <a:xfrm>
            <a:off x="4984044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0" name="Connector 250"/>
          <p:cNvCxnSpPr>
            <a:stCxn id="244" idx="0"/>
            <a:endCxn id="247" idx="0"/>
          </p:cNvCxnSpPr>
          <p:nvPr/>
        </p:nvCxnSpPr>
        <p:spPr>
          <a:xfrm>
            <a:off x="498404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1" name="Connector 251"/>
          <p:cNvCxnSpPr>
            <a:stCxn id="219" idx="0"/>
            <a:endCxn id="244" idx="0"/>
          </p:cNvCxnSpPr>
          <p:nvPr/>
        </p:nvCxnSpPr>
        <p:spPr>
          <a:xfrm>
            <a:off x="3900311" y="3034453"/>
            <a:ext cx="1083734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52" name="Shape 252"/>
          <p:cNvSpPr/>
          <p:nvPr/>
        </p:nvSpPr>
        <p:spPr>
          <a:xfrm>
            <a:off x="76940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" name="Shape 253"/>
          <p:cNvSpPr/>
          <p:nvPr/>
        </p:nvSpPr>
        <p:spPr>
          <a:xfrm flipH="1" rot="10800000">
            <a:off x="6718704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" name="Shape 254"/>
          <p:cNvSpPr/>
          <p:nvPr/>
        </p:nvSpPr>
        <p:spPr>
          <a:xfrm flipH="1" rot="10800000">
            <a:off x="747731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" name="Shape 255"/>
          <p:cNvSpPr/>
          <p:nvPr/>
        </p:nvSpPr>
        <p:spPr>
          <a:xfrm flipH="1" rot="10800000">
            <a:off x="812755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56" name="Connector 256"/>
          <p:cNvCxnSpPr>
            <a:stCxn id="252" idx="0"/>
            <a:endCxn id="253" idx="0"/>
          </p:cNvCxnSpPr>
          <p:nvPr/>
        </p:nvCxnSpPr>
        <p:spPr>
          <a:xfrm flipH="1">
            <a:off x="6934764" y="4226559"/>
            <a:ext cx="9753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7" name="Connector 257"/>
          <p:cNvCxnSpPr>
            <a:stCxn id="252" idx="0"/>
            <a:endCxn id="254" idx="0"/>
          </p:cNvCxnSpPr>
          <p:nvPr/>
        </p:nvCxnSpPr>
        <p:spPr>
          <a:xfrm flipH="1">
            <a:off x="76933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8" name="Connector 258"/>
          <p:cNvCxnSpPr>
            <a:stCxn id="252" idx="0"/>
            <a:endCxn id="255" idx="0"/>
          </p:cNvCxnSpPr>
          <p:nvPr/>
        </p:nvCxnSpPr>
        <p:spPr>
          <a:xfrm>
            <a:off x="7910124" y="4226559"/>
            <a:ext cx="43349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9" name="Connector 259"/>
          <p:cNvCxnSpPr>
            <a:stCxn id="221" idx="0"/>
            <a:endCxn id="252" idx="0"/>
          </p:cNvCxnSpPr>
          <p:nvPr/>
        </p:nvCxnSpPr>
        <p:spPr>
          <a:xfrm flipH="1">
            <a:off x="7910124" y="3034453"/>
            <a:ext cx="866988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60" name="Shape 260"/>
          <p:cNvSpPr/>
          <p:nvPr/>
        </p:nvSpPr>
        <p:spPr>
          <a:xfrm>
            <a:off x="921129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" name="Shape 261"/>
          <p:cNvSpPr/>
          <p:nvPr/>
        </p:nvSpPr>
        <p:spPr>
          <a:xfrm flipH="1" rot="10800000">
            <a:off x="877779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" name="Shape 262"/>
          <p:cNvSpPr/>
          <p:nvPr/>
        </p:nvSpPr>
        <p:spPr>
          <a:xfrm flipH="1" rot="10800000">
            <a:off x="9536410" y="5093546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3" name="Shape 263"/>
          <p:cNvSpPr/>
          <p:nvPr/>
        </p:nvSpPr>
        <p:spPr>
          <a:xfrm flipH="1" rot="10800000">
            <a:off x="10295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64" name="Connector 264"/>
          <p:cNvCxnSpPr>
            <a:stCxn id="260" idx="0"/>
            <a:endCxn id="261" idx="0"/>
          </p:cNvCxnSpPr>
          <p:nvPr/>
        </p:nvCxnSpPr>
        <p:spPr>
          <a:xfrm flipH="1">
            <a:off x="8993857" y="4226559"/>
            <a:ext cx="43349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65" name="Connector 265"/>
          <p:cNvCxnSpPr>
            <a:stCxn id="260" idx="0"/>
            <a:endCxn id="262" idx="0"/>
          </p:cNvCxnSpPr>
          <p:nvPr/>
        </p:nvCxnSpPr>
        <p:spPr>
          <a:xfrm>
            <a:off x="9427351" y="4226559"/>
            <a:ext cx="32512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66" name="Connector 266"/>
          <p:cNvCxnSpPr>
            <a:stCxn id="260" idx="0"/>
            <a:endCxn id="263" idx="0"/>
          </p:cNvCxnSpPr>
          <p:nvPr/>
        </p:nvCxnSpPr>
        <p:spPr>
          <a:xfrm>
            <a:off x="9427351" y="4226559"/>
            <a:ext cx="108373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67" name="Connector 267"/>
          <p:cNvCxnSpPr>
            <a:stCxn id="221" idx="0"/>
            <a:endCxn id="260" idx="0"/>
          </p:cNvCxnSpPr>
          <p:nvPr/>
        </p:nvCxnSpPr>
        <p:spPr>
          <a:xfrm>
            <a:off x="8777111" y="3034453"/>
            <a:ext cx="65024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68" name="Shape 268"/>
          <p:cNvSpPr/>
          <p:nvPr/>
        </p:nvSpPr>
        <p:spPr>
          <a:xfrm>
            <a:off x="107285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9" name="Shape 269"/>
          <p:cNvSpPr/>
          <p:nvPr/>
        </p:nvSpPr>
        <p:spPr>
          <a:xfrm flipH="1" rot="10800000">
            <a:off x="109452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0" name="Shape 270"/>
          <p:cNvSpPr/>
          <p:nvPr/>
        </p:nvSpPr>
        <p:spPr>
          <a:xfrm flipH="1" rot="10800000">
            <a:off x="11595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1" name="Shape 271"/>
          <p:cNvSpPr/>
          <p:nvPr/>
        </p:nvSpPr>
        <p:spPr>
          <a:xfrm flipH="1" rot="10800000">
            <a:off x="12354118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72" name="Connector 272"/>
          <p:cNvCxnSpPr>
            <a:stCxn id="268" idx="0"/>
            <a:endCxn id="269" idx="0"/>
          </p:cNvCxnSpPr>
          <p:nvPr/>
        </p:nvCxnSpPr>
        <p:spPr>
          <a:xfrm>
            <a:off x="109445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73" name="Connector 273"/>
          <p:cNvCxnSpPr>
            <a:stCxn id="268" idx="0"/>
            <a:endCxn id="270" idx="0"/>
          </p:cNvCxnSpPr>
          <p:nvPr/>
        </p:nvCxnSpPr>
        <p:spPr>
          <a:xfrm>
            <a:off x="10944577" y="4226559"/>
            <a:ext cx="8669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74" name="Connector 274"/>
          <p:cNvCxnSpPr>
            <a:stCxn id="268" idx="0"/>
            <a:endCxn id="271" idx="0"/>
          </p:cNvCxnSpPr>
          <p:nvPr/>
        </p:nvCxnSpPr>
        <p:spPr>
          <a:xfrm>
            <a:off x="10944577" y="4226559"/>
            <a:ext cx="162560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75" name="Connector 275"/>
          <p:cNvCxnSpPr>
            <a:stCxn id="221" idx="0"/>
            <a:endCxn id="268" idx="0"/>
          </p:cNvCxnSpPr>
          <p:nvPr/>
        </p:nvCxnSpPr>
        <p:spPr>
          <a:xfrm>
            <a:off x="8777111" y="3034453"/>
            <a:ext cx="2167467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279" name="Group 279"/>
          <p:cNvGrpSpPr/>
          <p:nvPr/>
        </p:nvGrpSpPr>
        <p:grpSpPr>
          <a:xfrm>
            <a:off x="6068906" y="4118186"/>
            <a:ext cx="541868" cy="108374"/>
            <a:chOff x="0" y="0"/>
            <a:chExt cx="541866" cy="108373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cxnSp>
        <p:nvCxnSpPr>
          <p:cNvPr id="280" name="Connector 280"/>
          <p:cNvCxnSpPr>
            <a:stCxn id="226" idx="0"/>
            <a:endCxn id="232" idx="0"/>
          </p:cNvCxnSpPr>
          <p:nvPr/>
        </p:nvCxnSpPr>
        <p:spPr>
          <a:xfrm flipH="1">
            <a:off x="216746" y="5201920"/>
            <a:ext cx="215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81" name="Connector 281"/>
          <p:cNvCxnSpPr>
            <a:stCxn id="226" idx="0"/>
            <a:endCxn id="233" idx="0"/>
          </p:cNvCxnSpPr>
          <p:nvPr/>
        </p:nvCxnSpPr>
        <p:spPr>
          <a:xfrm>
            <a:off x="432364" y="5201920"/>
            <a:ext cx="2438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82" name="Connector 282"/>
          <p:cNvCxnSpPr>
            <a:stCxn id="226" idx="0"/>
            <a:endCxn id="234" idx="0"/>
          </p:cNvCxnSpPr>
          <p:nvPr/>
        </p:nvCxnSpPr>
        <p:spPr>
          <a:xfrm>
            <a:off x="432364" y="5201920"/>
            <a:ext cx="7044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286" name="Group 286"/>
          <p:cNvGrpSpPr/>
          <p:nvPr/>
        </p:nvGrpSpPr>
        <p:grpSpPr>
          <a:xfrm>
            <a:off x="1517226" y="6394026"/>
            <a:ext cx="541868" cy="108375"/>
            <a:chOff x="0" y="0"/>
            <a:chExt cx="541866" cy="108373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6068906" y="5201920"/>
            <a:ext cx="541868" cy="108374"/>
            <a:chOff x="0" y="0"/>
            <a:chExt cx="541866" cy="108373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91" name="Shape 291"/>
          <p:cNvSpPr/>
          <p:nvPr/>
        </p:nvSpPr>
        <p:spPr>
          <a:xfrm>
            <a:off x="2246046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270889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3169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94" name="Connector 294"/>
          <p:cNvCxnSpPr>
            <a:stCxn id="238" idx="0"/>
            <a:endCxn id="291" idx="0"/>
          </p:cNvCxnSpPr>
          <p:nvPr/>
        </p:nvCxnSpPr>
        <p:spPr>
          <a:xfrm flipH="1">
            <a:off x="2462106" y="5201920"/>
            <a:ext cx="625406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95" name="Connector 295"/>
          <p:cNvCxnSpPr>
            <a:stCxn id="238" idx="0"/>
            <a:endCxn id="292" idx="0"/>
          </p:cNvCxnSpPr>
          <p:nvPr/>
        </p:nvCxnSpPr>
        <p:spPr>
          <a:xfrm flipH="1">
            <a:off x="2924951" y="5201920"/>
            <a:ext cx="16256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96" name="Connector 296"/>
          <p:cNvCxnSpPr>
            <a:stCxn id="238" idx="0"/>
            <a:endCxn id="293" idx="0"/>
          </p:cNvCxnSpPr>
          <p:nvPr/>
        </p:nvCxnSpPr>
        <p:spPr>
          <a:xfrm>
            <a:off x="3087511" y="5201920"/>
            <a:ext cx="2980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300" name="Group 300"/>
          <p:cNvGrpSpPr/>
          <p:nvPr/>
        </p:nvGrpSpPr>
        <p:grpSpPr>
          <a:xfrm>
            <a:off x="3684693" y="6394026"/>
            <a:ext cx="541867" cy="108375"/>
            <a:chOff x="0" y="0"/>
            <a:chExt cx="541866" cy="108373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01" name="Shape 301"/>
          <p:cNvSpPr/>
          <p:nvPr/>
        </p:nvSpPr>
        <p:spPr>
          <a:xfrm>
            <a:off x="4305139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476798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5201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304" name="Connector 304"/>
          <p:cNvCxnSpPr>
            <a:stCxn id="246" idx="0"/>
            <a:endCxn id="301" idx="0"/>
          </p:cNvCxnSpPr>
          <p:nvPr/>
        </p:nvCxnSpPr>
        <p:spPr>
          <a:xfrm flipH="1">
            <a:off x="4521199" y="5201920"/>
            <a:ext cx="557673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305" name="Connector 305"/>
          <p:cNvCxnSpPr>
            <a:stCxn id="246" idx="0"/>
            <a:endCxn id="302" idx="0"/>
          </p:cNvCxnSpPr>
          <p:nvPr/>
        </p:nvCxnSpPr>
        <p:spPr>
          <a:xfrm flipH="1">
            <a:off x="4984044" y="5201920"/>
            <a:ext cx="9482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306" name="Shape 306"/>
          <p:cNvSpPr/>
          <p:nvPr/>
        </p:nvSpPr>
        <p:spPr>
          <a:xfrm>
            <a:off x="5077742" y="5418666"/>
            <a:ext cx="349956" cy="86698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0" name="Group 310"/>
          <p:cNvGrpSpPr/>
          <p:nvPr/>
        </p:nvGrpSpPr>
        <p:grpSpPr>
          <a:xfrm>
            <a:off x="5743786" y="6394026"/>
            <a:ext cx="541868" cy="108375"/>
            <a:chOff x="0" y="0"/>
            <a:chExt cx="541866" cy="108373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11" name="Shape 311"/>
          <p:cNvSpPr/>
          <p:nvPr/>
        </p:nvSpPr>
        <p:spPr>
          <a:xfrm>
            <a:off x="648615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694674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73689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314" name="Connector 314"/>
          <p:cNvCxnSpPr>
            <a:stCxn id="253" idx="0"/>
            <a:endCxn id="311" idx="0"/>
          </p:cNvCxnSpPr>
          <p:nvPr/>
        </p:nvCxnSpPr>
        <p:spPr>
          <a:xfrm flipH="1">
            <a:off x="6702213" y="5201920"/>
            <a:ext cx="23255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315" name="Connector 315"/>
          <p:cNvCxnSpPr>
            <a:stCxn id="253" idx="0"/>
            <a:endCxn id="312" idx="0"/>
          </p:cNvCxnSpPr>
          <p:nvPr/>
        </p:nvCxnSpPr>
        <p:spPr>
          <a:xfrm>
            <a:off x="6934764" y="5201920"/>
            <a:ext cx="22803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316" name="Connector 316"/>
          <p:cNvCxnSpPr>
            <a:stCxn id="253" idx="0"/>
            <a:endCxn id="313" idx="0"/>
          </p:cNvCxnSpPr>
          <p:nvPr/>
        </p:nvCxnSpPr>
        <p:spPr>
          <a:xfrm>
            <a:off x="6934764" y="5201920"/>
            <a:ext cx="6502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320" name="Group 320"/>
          <p:cNvGrpSpPr/>
          <p:nvPr/>
        </p:nvGrpSpPr>
        <p:grpSpPr>
          <a:xfrm>
            <a:off x="8236373" y="6394026"/>
            <a:ext cx="541868" cy="108375"/>
            <a:chOff x="0" y="0"/>
            <a:chExt cx="541866" cy="108373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21" name="Shape 321"/>
          <p:cNvSpPr/>
          <p:nvPr/>
        </p:nvSpPr>
        <p:spPr>
          <a:xfrm>
            <a:off x="906679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952738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996990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324" name="Connector 324"/>
          <p:cNvCxnSpPr>
            <a:stCxn id="262" idx="0"/>
            <a:endCxn id="321" idx="0"/>
          </p:cNvCxnSpPr>
          <p:nvPr/>
        </p:nvCxnSpPr>
        <p:spPr>
          <a:xfrm flipH="1">
            <a:off x="9282853" y="5201920"/>
            <a:ext cx="469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325" name="Connector 325"/>
          <p:cNvCxnSpPr>
            <a:stCxn id="262" idx="0"/>
            <a:endCxn id="322" idx="0"/>
          </p:cNvCxnSpPr>
          <p:nvPr/>
        </p:nvCxnSpPr>
        <p:spPr>
          <a:xfrm flipH="1">
            <a:off x="9743440" y="5201920"/>
            <a:ext cx="903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326" name="Connector 326"/>
          <p:cNvCxnSpPr>
            <a:stCxn id="262" idx="0"/>
            <a:endCxn id="323" idx="0"/>
          </p:cNvCxnSpPr>
          <p:nvPr/>
        </p:nvCxnSpPr>
        <p:spPr>
          <a:xfrm>
            <a:off x="9752471" y="5201920"/>
            <a:ext cx="433494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330" name="Group 330"/>
          <p:cNvGrpSpPr/>
          <p:nvPr/>
        </p:nvGrpSpPr>
        <p:grpSpPr>
          <a:xfrm>
            <a:off x="10837333" y="6394026"/>
            <a:ext cx="541868" cy="108375"/>
            <a:chOff x="0" y="0"/>
            <a:chExt cx="541866" cy="108373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31" name="Shape 331"/>
          <p:cNvSpPr/>
          <p:nvPr/>
        </p:nvSpPr>
        <p:spPr>
          <a:xfrm>
            <a:off x="1164743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1210802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1257086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334" name="Connector 334"/>
          <p:cNvCxnSpPr>
            <a:stCxn id="271" idx="0"/>
            <a:endCxn id="331" idx="0"/>
          </p:cNvCxnSpPr>
          <p:nvPr/>
        </p:nvCxnSpPr>
        <p:spPr>
          <a:xfrm flipH="1">
            <a:off x="11863493" y="5201920"/>
            <a:ext cx="706685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335" name="Connector 335"/>
          <p:cNvCxnSpPr>
            <a:stCxn id="271" idx="0"/>
            <a:endCxn id="332" idx="0"/>
          </p:cNvCxnSpPr>
          <p:nvPr/>
        </p:nvCxnSpPr>
        <p:spPr>
          <a:xfrm flipH="1">
            <a:off x="12324080" y="5201920"/>
            <a:ext cx="24609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336" name="Connector 336"/>
          <p:cNvCxnSpPr>
            <a:stCxn id="271" idx="0"/>
            <a:endCxn id="333" idx="0"/>
          </p:cNvCxnSpPr>
          <p:nvPr/>
        </p:nvCxnSpPr>
        <p:spPr>
          <a:xfrm>
            <a:off x="12570177" y="5201920"/>
            <a:ext cx="21674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340" name="Group 340"/>
          <p:cNvGrpSpPr/>
          <p:nvPr/>
        </p:nvGrpSpPr>
        <p:grpSpPr>
          <a:xfrm>
            <a:off x="975359" y="5418666"/>
            <a:ext cx="216748" cy="216748"/>
            <a:chOff x="0" y="0"/>
            <a:chExt cx="216746" cy="216746"/>
          </a:xfrm>
        </p:grpSpPr>
        <p:sp>
          <p:nvSpPr>
            <p:cNvPr id="337" name="Shape 33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1625599" y="5418666"/>
            <a:ext cx="216748" cy="216748"/>
            <a:chOff x="0" y="0"/>
            <a:chExt cx="216746" cy="216746"/>
          </a:xfrm>
        </p:grpSpPr>
        <p:sp>
          <p:nvSpPr>
            <p:cNvPr id="341" name="Shape 34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2275839" y="5418666"/>
            <a:ext cx="216748" cy="216748"/>
            <a:chOff x="0" y="0"/>
            <a:chExt cx="216746" cy="216746"/>
          </a:xfrm>
        </p:grpSpPr>
        <p:sp>
          <p:nvSpPr>
            <p:cNvPr id="345" name="Shape 34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3576319" y="5418666"/>
            <a:ext cx="216748" cy="216748"/>
            <a:chOff x="0" y="0"/>
            <a:chExt cx="216746" cy="216746"/>
          </a:xfrm>
        </p:grpSpPr>
        <p:sp>
          <p:nvSpPr>
            <p:cNvPr id="349" name="Shape 34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4334933" y="5418666"/>
            <a:ext cx="216747" cy="216748"/>
            <a:chOff x="0" y="0"/>
            <a:chExt cx="216746" cy="216746"/>
          </a:xfrm>
        </p:grpSpPr>
        <p:sp>
          <p:nvSpPr>
            <p:cNvPr id="353" name="Shape 35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5635413" y="5418666"/>
            <a:ext cx="216747" cy="216748"/>
            <a:chOff x="0" y="0"/>
            <a:chExt cx="216746" cy="216746"/>
          </a:xfrm>
        </p:grpSpPr>
        <p:sp>
          <p:nvSpPr>
            <p:cNvPr id="357" name="Shape 35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7586133" y="5418666"/>
            <a:ext cx="216748" cy="216748"/>
            <a:chOff x="0" y="0"/>
            <a:chExt cx="216746" cy="216746"/>
          </a:xfrm>
        </p:grpSpPr>
        <p:sp>
          <p:nvSpPr>
            <p:cNvPr id="361" name="Shape 36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8236373" y="5418666"/>
            <a:ext cx="216748" cy="216748"/>
            <a:chOff x="0" y="0"/>
            <a:chExt cx="216746" cy="216746"/>
          </a:xfrm>
        </p:grpSpPr>
        <p:sp>
          <p:nvSpPr>
            <p:cNvPr id="365" name="Shape 36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8886613" y="5418666"/>
            <a:ext cx="216748" cy="216748"/>
            <a:chOff x="0" y="0"/>
            <a:chExt cx="216746" cy="216746"/>
          </a:xfrm>
        </p:grpSpPr>
        <p:sp>
          <p:nvSpPr>
            <p:cNvPr id="369" name="Shape 36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76" name="Group 376"/>
          <p:cNvGrpSpPr/>
          <p:nvPr/>
        </p:nvGrpSpPr>
        <p:grpSpPr>
          <a:xfrm>
            <a:off x="10403840" y="5418666"/>
            <a:ext cx="216747" cy="216748"/>
            <a:chOff x="0" y="0"/>
            <a:chExt cx="216746" cy="216746"/>
          </a:xfrm>
        </p:grpSpPr>
        <p:sp>
          <p:nvSpPr>
            <p:cNvPr id="373" name="Shape 37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80" name="Group 380"/>
          <p:cNvGrpSpPr/>
          <p:nvPr/>
        </p:nvGrpSpPr>
        <p:grpSpPr>
          <a:xfrm>
            <a:off x="11054080" y="5418666"/>
            <a:ext cx="216747" cy="216748"/>
            <a:chOff x="0" y="0"/>
            <a:chExt cx="216746" cy="216746"/>
          </a:xfrm>
        </p:grpSpPr>
        <p:sp>
          <p:nvSpPr>
            <p:cNvPr id="377" name="Shape 37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11704320" y="5418666"/>
            <a:ext cx="216747" cy="216748"/>
            <a:chOff x="0" y="0"/>
            <a:chExt cx="216746" cy="216746"/>
          </a:xfrm>
        </p:grpSpPr>
        <p:sp>
          <p:nvSpPr>
            <p:cNvPr id="381" name="Shape 38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6177279" y="3251199"/>
            <a:ext cx="216748" cy="216748"/>
            <a:chOff x="0" y="0"/>
            <a:chExt cx="216746" cy="216746"/>
          </a:xfrm>
        </p:grpSpPr>
        <p:sp>
          <p:nvSpPr>
            <p:cNvPr id="385" name="Shape 38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89" name="Shape 389"/>
          <p:cNvSpPr/>
          <p:nvPr/>
        </p:nvSpPr>
        <p:spPr>
          <a:xfrm>
            <a:off x="610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390" name="Shape 390"/>
          <p:cNvSpPr/>
          <p:nvPr/>
        </p:nvSpPr>
        <p:spPr>
          <a:xfrm>
            <a:off x="4945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391" name="Shape 391"/>
          <p:cNvSpPr/>
          <p:nvPr/>
        </p:nvSpPr>
        <p:spPr>
          <a:xfrm>
            <a:off x="9280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392" name="Shape 392"/>
          <p:cNvSpPr/>
          <p:nvPr/>
        </p:nvSpPr>
        <p:spPr>
          <a:xfrm>
            <a:off x="230531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393" name="Shape 393"/>
          <p:cNvSpPr/>
          <p:nvPr/>
        </p:nvSpPr>
        <p:spPr>
          <a:xfrm>
            <a:off x="27388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394" name="Shape 394"/>
          <p:cNvSpPr/>
          <p:nvPr/>
        </p:nvSpPr>
        <p:spPr>
          <a:xfrm>
            <a:off x="31723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395" name="Shape 395"/>
          <p:cNvSpPr/>
          <p:nvPr/>
        </p:nvSpPr>
        <p:spPr>
          <a:xfrm>
            <a:off x="43644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396" name="Shape 396"/>
          <p:cNvSpPr/>
          <p:nvPr/>
        </p:nvSpPr>
        <p:spPr>
          <a:xfrm>
            <a:off x="47979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397" name="Shape 397"/>
          <p:cNvSpPr/>
          <p:nvPr/>
        </p:nvSpPr>
        <p:spPr>
          <a:xfrm>
            <a:off x="523139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398" name="Shape 398"/>
          <p:cNvSpPr/>
          <p:nvPr/>
        </p:nvSpPr>
        <p:spPr>
          <a:xfrm>
            <a:off x="65634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399" name="Shape 399"/>
          <p:cNvSpPr/>
          <p:nvPr/>
        </p:nvSpPr>
        <p:spPr>
          <a:xfrm>
            <a:off x="69969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400" name="Shape 400"/>
          <p:cNvSpPr/>
          <p:nvPr/>
        </p:nvSpPr>
        <p:spPr>
          <a:xfrm>
            <a:off x="74304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401" name="Shape 401"/>
          <p:cNvSpPr/>
          <p:nvPr/>
        </p:nvSpPr>
        <p:spPr>
          <a:xfrm>
            <a:off x="913283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402" name="Shape 402"/>
          <p:cNvSpPr/>
          <p:nvPr/>
        </p:nvSpPr>
        <p:spPr>
          <a:xfrm>
            <a:off x="956632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403" name="Shape 403"/>
          <p:cNvSpPr/>
          <p:nvPr/>
        </p:nvSpPr>
        <p:spPr>
          <a:xfrm>
            <a:off x="9999823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404" name="Shape 404"/>
          <p:cNvSpPr/>
          <p:nvPr/>
        </p:nvSpPr>
        <p:spPr>
          <a:xfrm>
            <a:off x="11702187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405" name="Shape 405"/>
          <p:cNvSpPr/>
          <p:nvPr/>
        </p:nvSpPr>
        <p:spPr>
          <a:xfrm>
            <a:off x="12135680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406" name="Shape 406"/>
          <p:cNvSpPr/>
          <p:nvPr/>
        </p:nvSpPr>
        <p:spPr>
          <a:xfrm>
            <a:off x="12569174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407" name="Shape 407"/>
          <p:cNvSpPr/>
          <p:nvPr>
            <p:ph type="body" idx="1"/>
          </p:nvPr>
        </p:nvSpPr>
        <p:spPr>
          <a:xfrm>
            <a:off x="783449" y="8030365"/>
            <a:ext cx="11433388" cy="1054933"/>
          </a:xfrm>
          <a:prstGeom prst="rect">
            <a:avLst/>
          </a:prstGeom>
        </p:spPr>
        <p:txBody>
          <a:bodyPr/>
          <a:lstStyle/>
          <a:p>
            <a:pPr lvl="2" marL="1068387" indent="-22860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terminal nodes: values calculated from the utility function (made-up, doesn’t reflect any real game situation)</a:t>
            </a:r>
          </a:p>
        </p:txBody>
      </p:sp>
      <p:sp>
        <p:nvSpPr>
          <p:cNvPr id="408" name="Shape 4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409" name="Shape 409"/>
          <p:cNvSpPr/>
          <p:nvPr/>
        </p:nvSpPr>
        <p:spPr>
          <a:xfrm>
            <a:off x="57148" y="6134812"/>
            <a:ext cx="12913646" cy="921873"/>
          </a:xfrm>
          <a:prstGeom prst="rect">
            <a:avLst/>
          </a:prstGeom>
          <a:solidFill>
            <a:srgbClr val="FFFB00">
              <a:alpha val="18000"/>
            </a:srgbClr>
          </a:solidFill>
          <a:ln w="76200">
            <a:solidFill>
              <a:srgbClr val="C82506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-1" y="1517226"/>
            <a:ext cx="13438295" cy="62856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2" name="Shape 41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Example 2</a:t>
            </a:r>
          </a:p>
        </p:txBody>
      </p:sp>
      <p:sp>
        <p:nvSpPr>
          <p:cNvPr id="413" name="Shape 413"/>
          <p:cNvSpPr/>
          <p:nvPr/>
        </p:nvSpPr>
        <p:spPr>
          <a:xfrm>
            <a:off x="6122651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4" name="Shape 414"/>
          <p:cNvSpPr/>
          <p:nvPr/>
        </p:nvSpPr>
        <p:spPr>
          <a:xfrm flipH="1" rot="10800000">
            <a:off x="3684251" y="2926080"/>
            <a:ext cx="432120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5" name="Shape 415"/>
          <p:cNvSpPr/>
          <p:nvPr/>
        </p:nvSpPr>
        <p:spPr>
          <a:xfrm flipH="1" rot="10800000">
            <a:off x="6068464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6" name="Shape 416"/>
          <p:cNvSpPr/>
          <p:nvPr/>
        </p:nvSpPr>
        <p:spPr>
          <a:xfrm flipH="1" rot="10800000">
            <a:off x="8561051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17" name="Connector 417"/>
          <p:cNvCxnSpPr>
            <a:stCxn id="413" idx="0"/>
            <a:endCxn id="414" idx="0"/>
          </p:cNvCxnSpPr>
          <p:nvPr/>
        </p:nvCxnSpPr>
        <p:spPr>
          <a:xfrm flipH="1">
            <a:off x="39003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18" name="Connector 418"/>
          <p:cNvCxnSpPr>
            <a:stCxn id="413" idx="0"/>
            <a:endCxn id="415" idx="0"/>
          </p:cNvCxnSpPr>
          <p:nvPr/>
        </p:nvCxnSpPr>
        <p:spPr>
          <a:xfrm flipH="1">
            <a:off x="6284524" y="1842346"/>
            <a:ext cx="54188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19" name="Connector 419"/>
          <p:cNvCxnSpPr>
            <a:stCxn id="413" idx="0"/>
            <a:endCxn id="416" idx="0"/>
          </p:cNvCxnSpPr>
          <p:nvPr/>
        </p:nvCxnSpPr>
        <p:spPr>
          <a:xfrm>
            <a:off x="63387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420" name="Shape 420"/>
          <p:cNvSpPr/>
          <p:nvPr/>
        </p:nvSpPr>
        <p:spPr>
          <a:xfrm>
            <a:off x="97491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21" name="Shape 421"/>
          <p:cNvSpPr/>
          <p:nvPr/>
        </p:nvSpPr>
        <p:spPr>
          <a:xfrm flipH="1" rot="10800000">
            <a:off x="2163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22" name="Shape 422"/>
          <p:cNvSpPr/>
          <p:nvPr/>
        </p:nvSpPr>
        <p:spPr>
          <a:xfrm flipH="1" rot="10800000">
            <a:off x="88009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23" name="Shape 423"/>
          <p:cNvSpPr/>
          <p:nvPr/>
        </p:nvSpPr>
        <p:spPr>
          <a:xfrm flipH="1" rot="10800000">
            <a:off x="154387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24" name="Connector 424"/>
          <p:cNvCxnSpPr>
            <a:stCxn id="420" idx="0"/>
            <a:endCxn id="421" idx="0"/>
          </p:cNvCxnSpPr>
          <p:nvPr/>
        </p:nvCxnSpPr>
        <p:spPr>
          <a:xfrm flipH="1">
            <a:off x="43236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25" name="Connector 425"/>
          <p:cNvCxnSpPr>
            <a:stCxn id="420" idx="0"/>
            <a:endCxn id="422" idx="0"/>
          </p:cNvCxnSpPr>
          <p:nvPr/>
        </p:nvCxnSpPr>
        <p:spPr>
          <a:xfrm flipH="1">
            <a:off x="1096150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26" name="Connector 426"/>
          <p:cNvCxnSpPr>
            <a:stCxn id="420" idx="0"/>
            <a:endCxn id="423" idx="0"/>
          </p:cNvCxnSpPr>
          <p:nvPr/>
        </p:nvCxnSpPr>
        <p:spPr>
          <a:xfrm>
            <a:off x="1190977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427" name="Shape 427"/>
          <p:cNvSpPr/>
          <p:nvPr/>
        </p:nvSpPr>
        <p:spPr>
          <a:xfrm>
            <a:off x="1664" y="6285653"/>
            <a:ext cx="430165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4601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92073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30" name="Connector 430"/>
          <p:cNvCxnSpPr>
            <a:stCxn id="414" idx="0"/>
            <a:endCxn id="420" idx="0"/>
          </p:cNvCxnSpPr>
          <p:nvPr/>
        </p:nvCxnSpPr>
        <p:spPr>
          <a:xfrm flipH="1">
            <a:off x="1190977" y="3034453"/>
            <a:ext cx="2709335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431" name="Shape 431"/>
          <p:cNvSpPr/>
          <p:nvPr/>
        </p:nvSpPr>
        <p:spPr>
          <a:xfrm>
            <a:off x="287145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32" name="Shape 432"/>
          <p:cNvSpPr/>
          <p:nvPr/>
        </p:nvSpPr>
        <p:spPr>
          <a:xfrm flipH="1" rot="10800000">
            <a:off x="22076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33" name="Shape 433"/>
          <p:cNvSpPr/>
          <p:nvPr/>
        </p:nvSpPr>
        <p:spPr>
          <a:xfrm flipH="1" rot="10800000">
            <a:off x="287145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34" name="Shape 434"/>
          <p:cNvSpPr/>
          <p:nvPr/>
        </p:nvSpPr>
        <p:spPr>
          <a:xfrm flipH="1" rot="10800000">
            <a:off x="3467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35" name="Connector 435"/>
          <p:cNvCxnSpPr>
            <a:stCxn id="431" idx="0"/>
            <a:endCxn id="432" idx="0"/>
          </p:cNvCxnSpPr>
          <p:nvPr/>
        </p:nvCxnSpPr>
        <p:spPr>
          <a:xfrm flipH="1">
            <a:off x="2423724" y="4226559"/>
            <a:ext cx="6637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36" name="Connector 436"/>
          <p:cNvCxnSpPr>
            <a:stCxn id="431" idx="0"/>
            <a:endCxn id="433" idx="0"/>
          </p:cNvCxnSpPr>
          <p:nvPr/>
        </p:nvCxnSpPr>
        <p:spPr>
          <a:xfrm>
            <a:off x="3087511" y="4226559"/>
            <a:ext cx="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37" name="Connector 437"/>
          <p:cNvCxnSpPr>
            <a:stCxn id="431" idx="0"/>
            <a:endCxn id="434" idx="0"/>
          </p:cNvCxnSpPr>
          <p:nvPr/>
        </p:nvCxnSpPr>
        <p:spPr>
          <a:xfrm>
            <a:off x="3087511" y="4226559"/>
            <a:ext cx="59605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38" name="Connector 438"/>
          <p:cNvCxnSpPr>
            <a:stCxn id="414" idx="0"/>
            <a:endCxn id="431" idx="0"/>
          </p:cNvCxnSpPr>
          <p:nvPr/>
        </p:nvCxnSpPr>
        <p:spPr>
          <a:xfrm flipH="1">
            <a:off x="3087511" y="3034453"/>
            <a:ext cx="81280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439" name="Shape 439"/>
          <p:cNvSpPr/>
          <p:nvPr/>
        </p:nvSpPr>
        <p:spPr>
          <a:xfrm>
            <a:off x="47679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0" name="Shape 440"/>
          <p:cNvSpPr/>
          <p:nvPr/>
        </p:nvSpPr>
        <p:spPr>
          <a:xfrm flipH="1" rot="10800000">
            <a:off x="4199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1" name="Shape 441"/>
          <p:cNvSpPr/>
          <p:nvPr/>
        </p:nvSpPr>
        <p:spPr>
          <a:xfrm flipH="1" rot="10800000">
            <a:off x="4862811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2" name="Shape 442"/>
          <p:cNvSpPr/>
          <p:nvPr/>
        </p:nvSpPr>
        <p:spPr>
          <a:xfrm flipH="1" rot="10800000">
            <a:off x="55265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43" name="Connector 443"/>
          <p:cNvCxnSpPr>
            <a:stCxn id="439" idx="0"/>
            <a:endCxn id="440" idx="0"/>
          </p:cNvCxnSpPr>
          <p:nvPr/>
        </p:nvCxnSpPr>
        <p:spPr>
          <a:xfrm flipH="1">
            <a:off x="4415084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44" name="Connector 444"/>
          <p:cNvCxnSpPr>
            <a:stCxn id="439" idx="0"/>
            <a:endCxn id="441" idx="0"/>
          </p:cNvCxnSpPr>
          <p:nvPr/>
        </p:nvCxnSpPr>
        <p:spPr>
          <a:xfrm>
            <a:off x="4984044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45" name="Connector 445"/>
          <p:cNvCxnSpPr>
            <a:stCxn id="439" idx="0"/>
            <a:endCxn id="442" idx="0"/>
          </p:cNvCxnSpPr>
          <p:nvPr/>
        </p:nvCxnSpPr>
        <p:spPr>
          <a:xfrm>
            <a:off x="498404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46" name="Connector 446"/>
          <p:cNvCxnSpPr>
            <a:stCxn id="414" idx="0"/>
            <a:endCxn id="439" idx="0"/>
          </p:cNvCxnSpPr>
          <p:nvPr/>
        </p:nvCxnSpPr>
        <p:spPr>
          <a:xfrm>
            <a:off x="3900311" y="3034453"/>
            <a:ext cx="1083734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447" name="Shape 447"/>
          <p:cNvSpPr/>
          <p:nvPr/>
        </p:nvSpPr>
        <p:spPr>
          <a:xfrm>
            <a:off x="76940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8" name="Shape 448"/>
          <p:cNvSpPr/>
          <p:nvPr/>
        </p:nvSpPr>
        <p:spPr>
          <a:xfrm flipH="1" rot="10800000">
            <a:off x="6718704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9" name="Shape 449"/>
          <p:cNvSpPr/>
          <p:nvPr/>
        </p:nvSpPr>
        <p:spPr>
          <a:xfrm flipH="1" rot="10800000">
            <a:off x="747731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0" name="Shape 450"/>
          <p:cNvSpPr/>
          <p:nvPr/>
        </p:nvSpPr>
        <p:spPr>
          <a:xfrm flipH="1" rot="10800000">
            <a:off x="812755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51" name="Connector 451"/>
          <p:cNvCxnSpPr>
            <a:stCxn id="447" idx="0"/>
            <a:endCxn id="448" idx="0"/>
          </p:cNvCxnSpPr>
          <p:nvPr/>
        </p:nvCxnSpPr>
        <p:spPr>
          <a:xfrm flipH="1">
            <a:off x="6934764" y="4226559"/>
            <a:ext cx="9753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52" name="Connector 452"/>
          <p:cNvCxnSpPr>
            <a:stCxn id="447" idx="0"/>
            <a:endCxn id="449" idx="0"/>
          </p:cNvCxnSpPr>
          <p:nvPr/>
        </p:nvCxnSpPr>
        <p:spPr>
          <a:xfrm flipH="1">
            <a:off x="76933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53" name="Connector 453"/>
          <p:cNvCxnSpPr>
            <a:stCxn id="447" idx="0"/>
            <a:endCxn id="450" idx="0"/>
          </p:cNvCxnSpPr>
          <p:nvPr/>
        </p:nvCxnSpPr>
        <p:spPr>
          <a:xfrm>
            <a:off x="7910124" y="4226559"/>
            <a:ext cx="43349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54" name="Connector 454"/>
          <p:cNvCxnSpPr>
            <a:stCxn id="416" idx="0"/>
            <a:endCxn id="447" idx="0"/>
          </p:cNvCxnSpPr>
          <p:nvPr/>
        </p:nvCxnSpPr>
        <p:spPr>
          <a:xfrm flipH="1">
            <a:off x="7910124" y="3034453"/>
            <a:ext cx="866988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455" name="Shape 455"/>
          <p:cNvSpPr/>
          <p:nvPr/>
        </p:nvSpPr>
        <p:spPr>
          <a:xfrm>
            <a:off x="921129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6" name="Shape 456"/>
          <p:cNvSpPr/>
          <p:nvPr/>
        </p:nvSpPr>
        <p:spPr>
          <a:xfrm flipH="1" rot="10800000">
            <a:off x="877779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7" name="Shape 457"/>
          <p:cNvSpPr/>
          <p:nvPr/>
        </p:nvSpPr>
        <p:spPr>
          <a:xfrm flipH="1" rot="10800000">
            <a:off x="9536410" y="5093546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8" name="Shape 458"/>
          <p:cNvSpPr/>
          <p:nvPr/>
        </p:nvSpPr>
        <p:spPr>
          <a:xfrm flipH="1" rot="10800000">
            <a:off x="10295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59" name="Connector 459"/>
          <p:cNvCxnSpPr>
            <a:stCxn id="455" idx="0"/>
            <a:endCxn id="456" idx="0"/>
          </p:cNvCxnSpPr>
          <p:nvPr/>
        </p:nvCxnSpPr>
        <p:spPr>
          <a:xfrm flipH="1">
            <a:off x="8993857" y="4226559"/>
            <a:ext cx="43349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60" name="Connector 460"/>
          <p:cNvCxnSpPr>
            <a:stCxn id="455" idx="0"/>
            <a:endCxn id="457" idx="0"/>
          </p:cNvCxnSpPr>
          <p:nvPr/>
        </p:nvCxnSpPr>
        <p:spPr>
          <a:xfrm>
            <a:off x="9427351" y="4226559"/>
            <a:ext cx="32512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61" name="Connector 461"/>
          <p:cNvCxnSpPr>
            <a:stCxn id="455" idx="0"/>
            <a:endCxn id="458" idx="0"/>
          </p:cNvCxnSpPr>
          <p:nvPr/>
        </p:nvCxnSpPr>
        <p:spPr>
          <a:xfrm>
            <a:off x="9427351" y="4226559"/>
            <a:ext cx="108373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62" name="Connector 462"/>
          <p:cNvCxnSpPr>
            <a:stCxn id="416" idx="0"/>
            <a:endCxn id="455" idx="0"/>
          </p:cNvCxnSpPr>
          <p:nvPr/>
        </p:nvCxnSpPr>
        <p:spPr>
          <a:xfrm>
            <a:off x="8777111" y="3034453"/>
            <a:ext cx="65024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463" name="Shape 463"/>
          <p:cNvSpPr/>
          <p:nvPr/>
        </p:nvSpPr>
        <p:spPr>
          <a:xfrm>
            <a:off x="107285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4" name="Shape 464"/>
          <p:cNvSpPr/>
          <p:nvPr/>
        </p:nvSpPr>
        <p:spPr>
          <a:xfrm flipH="1" rot="10800000">
            <a:off x="109452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5" name="Shape 465"/>
          <p:cNvSpPr/>
          <p:nvPr/>
        </p:nvSpPr>
        <p:spPr>
          <a:xfrm flipH="1" rot="10800000">
            <a:off x="11595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6" name="Shape 466"/>
          <p:cNvSpPr/>
          <p:nvPr/>
        </p:nvSpPr>
        <p:spPr>
          <a:xfrm flipH="1" rot="10800000">
            <a:off x="12354118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67" name="Connector 467"/>
          <p:cNvCxnSpPr>
            <a:stCxn id="463" idx="0"/>
            <a:endCxn id="464" idx="0"/>
          </p:cNvCxnSpPr>
          <p:nvPr/>
        </p:nvCxnSpPr>
        <p:spPr>
          <a:xfrm>
            <a:off x="109445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68" name="Connector 468"/>
          <p:cNvCxnSpPr>
            <a:stCxn id="463" idx="0"/>
            <a:endCxn id="465" idx="0"/>
          </p:cNvCxnSpPr>
          <p:nvPr/>
        </p:nvCxnSpPr>
        <p:spPr>
          <a:xfrm>
            <a:off x="10944577" y="4226559"/>
            <a:ext cx="8669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69" name="Connector 469"/>
          <p:cNvCxnSpPr>
            <a:stCxn id="463" idx="0"/>
            <a:endCxn id="466" idx="0"/>
          </p:cNvCxnSpPr>
          <p:nvPr/>
        </p:nvCxnSpPr>
        <p:spPr>
          <a:xfrm>
            <a:off x="10944577" y="4226559"/>
            <a:ext cx="162560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70" name="Connector 470"/>
          <p:cNvCxnSpPr>
            <a:stCxn id="416" idx="0"/>
            <a:endCxn id="463" idx="0"/>
          </p:cNvCxnSpPr>
          <p:nvPr/>
        </p:nvCxnSpPr>
        <p:spPr>
          <a:xfrm>
            <a:off x="8777111" y="3034453"/>
            <a:ext cx="2167467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474" name="Group 474"/>
          <p:cNvGrpSpPr/>
          <p:nvPr/>
        </p:nvGrpSpPr>
        <p:grpSpPr>
          <a:xfrm>
            <a:off x="6068906" y="4118186"/>
            <a:ext cx="541868" cy="108374"/>
            <a:chOff x="0" y="0"/>
            <a:chExt cx="541866" cy="108373"/>
          </a:xfrm>
        </p:grpSpPr>
        <p:sp>
          <p:nvSpPr>
            <p:cNvPr id="471" name="Shape 471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cxnSp>
        <p:nvCxnSpPr>
          <p:cNvPr id="475" name="Connector 475"/>
          <p:cNvCxnSpPr>
            <a:stCxn id="421" idx="0"/>
            <a:endCxn id="427" idx="0"/>
          </p:cNvCxnSpPr>
          <p:nvPr/>
        </p:nvCxnSpPr>
        <p:spPr>
          <a:xfrm flipH="1">
            <a:off x="216746" y="5201920"/>
            <a:ext cx="215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76" name="Connector 476"/>
          <p:cNvCxnSpPr>
            <a:stCxn id="421" idx="0"/>
            <a:endCxn id="428" idx="0"/>
          </p:cNvCxnSpPr>
          <p:nvPr/>
        </p:nvCxnSpPr>
        <p:spPr>
          <a:xfrm>
            <a:off x="432364" y="5201920"/>
            <a:ext cx="2438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77" name="Connector 477"/>
          <p:cNvCxnSpPr>
            <a:stCxn id="421" idx="0"/>
            <a:endCxn id="429" idx="0"/>
          </p:cNvCxnSpPr>
          <p:nvPr/>
        </p:nvCxnSpPr>
        <p:spPr>
          <a:xfrm>
            <a:off x="432364" y="5201920"/>
            <a:ext cx="7044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481" name="Group 481"/>
          <p:cNvGrpSpPr/>
          <p:nvPr/>
        </p:nvGrpSpPr>
        <p:grpSpPr>
          <a:xfrm>
            <a:off x="1517226" y="6394026"/>
            <a:ext cx="541868" cy="108375"/>
            <a:chOff x="0" y="0"/>
            <a:chExt cx="541866" cy="108373"/>
          </a:xfrm>
        </p:grpSpPr>
        <p:sp>
          <p:nvSpPr>
            <p:cNvPr id="478" name="Shape 47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485" name="Group 485"/>
          <p:cNvGrpSpPr/>
          <p:nvPr/>
        </p:nvGrpSpPr>
        <p:grpSpPr>
          <a:xfrm>
            <a:off x="6068906" y="5201920"/>
            <a:ext cx="541868" cy="108374"/>
            <a:chOff x="0" y="0"/>
            <a:chExt cx="541866" cy="108373"/>
          </a:xfrm>
        </p:grpSpPr>
        <p:sp>
          <p:nvSpPr>
            <p:cNvPr id="482" name="Shape 482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486" name="Shape 486"/>
          <p:cNvSpPr/>
          <p:nvPr/>
        </p:nvSpPr>
        <p:spPr>
          <a:xfrm>
            <a:off x="2246046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270889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3169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89" name="Connector 489"/>
          <p:cNvCxnSpPr>
            <a:stCxn id="433" idx="0"/>
            <a:endCxn id="486" idx="0"/>
          </p:cNvCxnSpPr>
          <p:nvPr/>
        </p:nvCxnSpPr>
        <p:spPr>
          <a:xfrm flipH="1">
            <a:off x="2462106" y="5201920"/>
            <a:ext cx="625406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90" name="Connector 490"/>
          <p:cNvCxnSpPr>
            <a:stCxn id="433" idx="0"/>
            <a:endCxn id="487" idx="0"/>
          </p:cNvCxnSpPr>
          <p:nvPr/>
        </p:nvCxnSpPr>
        <p:spPr>
          <a:xfrm flipH="1">
            <a:off x="2924951" y="5201920"/>
            <a:ext cx="16256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491" name="Connector 491"/>
          <p:cNvCxnSpPr>
            <a:stCxn id="433" idx="0"/>
            <a:endCxn id="488" idx="0"/>
          </p:cNvCxnSpPr>
          <p:nvPr/>
        </p:nvCxnSpPr>
        <p:spPr>
          <a:xfrm>
            <a:off x="3087511" y="5201920"/>
            <a:ext cx="2980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495" name="Group 495"/>
          <p:cNvGrpSpPr/>
          <p:nvPr/>
        </p:nvGrpSpPr>
        <p:grpSpPr>
          <a:xfrm>
            <a:off x="3684693" y="6394026"/>
            <a:ext cx="541867" cy="108375"/>
            <a:chOff x="0" y="0"/>
            <a:chExt cx="541866" cy="108373"/>
          </a:xfrm>
        </p:grpSpPr>
        <p:sp>
          <p:nvSpPr>
            <p:cNvPr id="492" name="Shape 492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4" name="Shape 494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496" name="Shape 496"/>
          <p:cNvSpPr/>
          <p:nvPr/>
        </p:nvSpPr>
        <p:spPr>
          <a:xfrm>
            <a:off x="4305139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476798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5201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499" name="Connector 499"/>
          <p:cNvCxnSpPr>
            <a:stCxn id="441" idx="0"/>
            <a:endCxn id="496" idx="0"/>
          </p:cNvCxnSpPr>
          <p:nvPr/>
        </p:nvCxnSpPr>
        <p:spPr>
          <a:xfrm flipH="1">
            <a:off x="4521199" y="5201920"/>
            <a:ext cx="557673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500" name="Connector 500"/>
          <p:cNvCxnSpPr>
            <a:stCxn id="441" idx="0"/>
            <a:endCxn id="497" idx="0"/>
          </p:cNvCxnSpPr>
          <p:nvPr/>
        </p:nvCxnSpPr>
        <p:spPr>
          <a:xfrm flipH="1">
            <a:off x="4984044" y="5201920"/>
            <a:ext cx="9482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501" name="Shape 501"/>
          <p:cNvSpPr/>
          <p:nvPr/>
        </p:nvSpPr>
        <p:spPr>
          <a:xfrm>
            <a:off x="5077742" y="5418666"/>
            <a:ext cx="349956" cy="86698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5" name="Group 505"/>
          <p:cNvGrpSpPr/>
          <p:nvPr/>
        </p:nvGrpSpPr>
        <p:grpSpPr>
          <a:xfrm>
            <a:off x="5743786" y="6394026"/>
            <a:ext cx="541868" cy="108375"/>
            <a:chOff x="0" y="0"/>
            <a:chExt cx="541866" cy="108373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06" name="Shape 506"/>
          <p:cNvSpPr/>
          <p:nvPr/>
        </p:nvSpPr>
        <p:spPr>
          <a:xfrm>
            <a:off x="648615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694674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8" name="Shape 508"/>
          <p:cNvSpPr/>
          <p:nvPr/>
        </p:nvSpPr>
        <p:spPr>
          <a:xfrm>
            <a:off x="73689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509" name="Connector 509"/>
          <p:cNvCxnSpPr>
            <a:stCxn id="448" idx="0"/>
            <a:endCxn id="506" idx="0"/>
          </p:cNvCxnSpPr>
          <p:nvPr/>
        </p:nvCxnSpPr>
        <p:spPr>
          <a:xfrm flipH="1">
            <a:off x="6702213" y="5201920"/>
            <a:ext cx="23255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510" name="Connector 510"/>
          <p:cNvCxnSpPr>
            <a:stCxn id="448" idx="0"/>
            <a:endCxn id="507" idx="0"/>
          </p:cNvCxnSpPr>
          <p:nvPr/>
        </p:nvCxnSpPr>
        <p:spPr>
          <a:xfrm>
            <a:off x="6934764" y="5201920"/>
            <a:ext cx="22803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511" name="Connector 511"/>
          <p:cNvCxnSpPr>
            <a:stCxn id="448" idx="0"/>
            <a:endCxn id="508" idx="0"/>
          </p:cNvCxnSpPr>
          <p:nvPr/>
        </p:nvCxnSpPr>
        <p:spPr>
          <a:xfrm>
            <a:off x="6934764" y="5201920"/>
            <a:ext cx="6502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515" name="Group 515"/>
          <p:cNvGrpSpPr/>
          <p:nvPr/>
        </p:nvGrpSpPr>
        <p:grpSpPr>
          <a:xfrm>
            <a:off x="8236373" y="6394026"/>
            <a:ext cx="541868" cy="108375"/>
            <a:chOff x="0" y="0"/>
            <a:chExt cx="541866" cy="108373"/>
          </a:xfrm>
        </p:grpSpPr>
        <p:sp>
          <p:nvSpPr>
            <p:cNvPr id="512" name="Shape 512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16" name="Shape 516"/>
          <p:cNvSpPr/>
          <p:nvPr/>
        </p:nvSpPr>
        <p:spPr>
          <a:xfrm>
            <a:off x="906679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7" name="Shape 517"/>
          <p:cNvSpPr/>
          <p:nvPr/>
        </p:nvSpPr>
        <p:spPr>
          <a:xfrm>
            <a:off x="952738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8" name="Shape 518"/>
          <p:cNvSpPr/>
          <p:nvPr/>
        </p:nvSpPr>
        <p:spPr>
          <a:xfrm>
            <a:off x="996990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519" name="Connector 519"/>
          <p:cNvCxnSpPr>
            <a:stCxn id="457" idx="0"/>
            <a:endCxn id="516" idx="0"/>
          </p:cNvCxnSpPr>
          <p:nvPr/>
        </p:nvCxnSpPr>
        <p:spPr>
          <a:xfrm flipH="1">
            <a:off x="9282853" y="5201920"/>
            <a:ext cx="469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520" name="Connector 520"/>
          <p:cNvCxnSpPr>
            <a:stCxn id="457" idx="0"/>
            <a:endCxn id="517" idx="0"/>
          </p:cNvCxnSpPr>
          <p:nvPr/>
        </p:nvCxnSpPr>
        <p:spPr>
          <a:xfrm flipH="1">
            <a:off x="9743440" y="5201920"/>
            <a:ext cx="903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521" name="Connector 521"/>
          <p:cNvCxnSpPr>
            <a:stCxn id="457" idx="0"/>
            <a:endCxn id="518" idx="0"/>
          </p:cNvCxnSpPr>
          <p:nvPr/>
        </p:nvCxnSpPr>
        <p:spPr>
          <a:xfrm>
            <a:off x="9752471" y="5201920"/>
            <a:ext cx="433494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525" name="Group 525"/>
          <p:cNvGrpSpPr/>
          <p:nvPr/>
        </p:nvGrpSpPr>
        <p:grpSpPr>
          <a:xfrm>
            <a:off x="10837333" y="6394026"/>
            <a:ext cx="541868" cy="108375"/>
            <a:chOff x="0" y="0"/>
            <a:chExt cx="541866" cy="108373"/>
          </a:xfrm>
        </p:grpSpPr>
        <p:sp>
          <p:nvSpPr>
            <p:cNvPr id="522" name="Shape 522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26" name="Shape 526"/>
          <p:cNvSpPr/>
          <p:nvPr/>
        </p:nvSpPr>
        <p:spPr>
          <a:xfrm>
            <a:off x="1164743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1210802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1257086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529" name="Connector 529"/>
          <p:cNvCxnSpPr>
            <a:stCxn id="466" idx="0"/>
            <a:endCxn id="526" idx="0"/>
          </p:cNvCxnSpPr>
          <p:nvPr/>
        </p:nvCxnSpPr>
        <p:spPr>
          <a:xfrm flipH="1">
            <a:off x="11863493" y="5201920"/>
            <a:ext cx="706685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530" name="Connector 530"/>
          <p:cNvCxnSpPr>
            <a:stCxn id="466" idx="0"/>
            <a:endCxn id="527" idx="0"/>
          </p:cNvCxnSpPr>
          <p:nvPr/>
        </p:nvCxnSpPr>
        <p:spPr>
          <a:xfrm flipH="1">
            <a:off x="12324080" y="5201920"/>
            <a:ext cx="24609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531" name="Connector 531"/>
          <p:cNvCxnSpPr>
            <a:stCxn id="466" idx="0"/>
            <a:endCxn id="528" idx="0"/>
          </p:cNvCxnSpPr>
          <p:nvPr/>
        </p:nvCxnSpPr>
        <p:spPr>
          <a:xfrm>
            <a:off x="12570177" y="5201920"/>
            <a:ext cx="21674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532" name="Shape 532"/>
          <p:cNvSpPr/>
          <p:nvPr/>
        </p:nvSpPr>
        <p:spPr>
          <a:xfrm>
            <a:off x="10975897" y="562821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grpSp>
        <p:nvGrpSpPr>
          <p:cNvPr id="536" name="Group 536"/>
          <p:cNvGrpSpPr/>
          <p:nvPr/>
        </p:nvGrpSpPr>
        <p:grpSpPr>
          <a:xfrm>
            <a:off x="975359" y="5418666"/>
            <a:ext cx="216748" cy="216748"/>
            <a:chOff x="0" y="0"/>
            <a:chExt cx="216746" cy="216746"/>
          </a:xfrm>
        </p:grpSpPr>
        <p:sp>
          <p:nvSpPr>
            <p:cNvPr id="533" name="Shape 53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5" name="Shape 53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1625599" y="5418666"/>
            <a:ext cx="216748" cy="216748"/>
            <a:chOff x="0" y="0"/>
            <a:chExt cx="216746" cy="216746"/>
          </a:xfrm>
        </p:grpSpPr>
        <p:sp>
          <p:nvSpPr>
            <p:cNvPr id="537" name="Shape 53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8" name="Shape 53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44" name="Group 544"/>
          <p:cNvGrpSpPr/>
          <p:nvPr/>
        </p:nvGrpSpPr>
        <p:grpSpPr>
          <a:xfrm>
            <a:off x="2275839" y="5418666"/>
            <a:ext cx="216748" cy="216748"/>
            <a:chOff x="0" y="0"/>
            <a:chExt cx="216746" cy="216746"/>
          </a:xfrm>
        </p:grpSpPr>
        <p:sp>
          <p:nvSpPr>
            <p:cNvPr id="541" name="Shape 54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3576319" y="5418666"/>
            <a:ext cx="216748" cy="216748"/>
            <a:chOff x="0" y="0"/>
            <a:chExt cx="216746" cy="216746"/>
          </a:xfrm>
        </p:grpSpPr>
        <p:sp>
          <p:nvSpPr>
            <p:cNvPr id="545" name="Shape 54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7" name="Shape 54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52" name="Group 552"/>
          <p:cNvGrpSpPr/>
          <p:nvPr/>
        </p:nvGrpSpPr>
        <p:grpSpPr>
          <a:xfrm>
            <a:off x="4334933" y="5418666"/>
            <a:ext cx="216747" cy="216748"/>
            <a:chOff x="0" y="0"/>
            <a:chExt cx="216746" cy="216746"/>
          </a:xfrm>
        </p:grpSpPr>
        <p:sp>
          <p:nvSpPr>
            <p:cNvPr id="549" name="Shape 54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56" name="Group 556"/>
          <p:cNvGrpSpPr/>
          <p:nvPr/>
        </p:nvGrpSpPr>
        <p:grpSpPr>
          <a:xfrm>
            <a:off x="5635413" y="5418666"/>
            <a:ext cx="216747" cy="216748"/>
            <a:chOff x="0" y="0"/>
            <a:chExt cx="216746" cy="216746"/>
          </a:xfrm>
        </p:grpSpPr>
        <p:sp>
          <p:nvSpPr>
            <p:cNvPr id="553" name="Shape 55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60" name="Group 560"/>
          <p:cNvGrpSpPr/>
          <p:nvPr/>
        </p:nvGrpSpPr>
        <p:grpSpPr>
          <a:xfrm>
            <a:off x="7586133" y="5418666"/>
            <a:ext cx="216748" cy="216748"/>
            <a:chOff x="0" y="0"/>
            <a:chExt cx="216746" cy="216746"/>
          </a:xfrm>
        </p:grpSpPr>
        <p:sp>
          <p:nvSpPr>
            <p:cNvPr id="557" name="Shape 55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64" name="Group 564"/>
          <p:cNvGrpSpPr/>
          <p:nvPr/>
        </p:nvGrpSpPr>
        <p:grpSpPr>
          <a:xfrm>
            <a:off x="8236373" y="5418666"/>
            <a:ext cx="216748" cy="216748"/>
            <a:chOff x="0" y="0"/>
            <a:chExt cx="216746" cy="216746"/>
          </a:xfrm>
        </p:grpSpPr>
        <p:sp>
          <p:nvSpPr>
            <p:cNvPr id="561" name="Shape 56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68" name="Group 568"/>
          <p:cNvGrpSpPr/>
          <p:nvPr/>
        </p:nvGrpSpPr>
        <p:grpSpPr>
          <a:xfrm>
            <a:off x="8886613" y="5418666"/>
            <a:ext cx="216748" cy="216748"/>
            <a:chOff x="0" y="0"/>
            <a:chExt cx="216746" cy="216746"/>
          </a:xfrm>
        </p:grpSpPr>
        <p:sp>
          <p:nvSpPr>
            <p:cNvPr id="565" name="Shape 56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10403840" y="5418666"/>
            <a:ext cx="216747" cy="216748"/>
            <a:chOff x="0" y="0"/>
            <a:chExt cx="216746" cy="216746"/>
          </a:xfrm>
        </p:grpSpPr>
        <p:sp>
          <p:nvSpPr>
            <p:cNvPr id="569" name="Shape 56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76" name="Group 576"/>
          <p:cNvGrpSpPr/>
          <p:nvPr/>
        </p:nvGrpSpPr>
        <p:grpSpPr>
          <a:xfrm>
            <a:off x="11054080" y="5418666"/>
            <a:ext cx="216747" cy="216748"/>
            <a:chOff x="0" y="0"/>
            <a:chExt cx="216746" cy="216746"/>
          </a:xfrm>
        </p:grpSpPr>
        <p:sp>
          <p:nvSpPr>
            <p:cNvPr id="573" name="Shape 57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5" name="Shape 57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11704320" y="5418666"/>
            <a:ext cx="216747" cy="216748"/>
            <a:chOff x="0" y="0"/>
            <a:chExt cx="216746" cy="216746"/>
          </a:xfrm>
        </p:grpSpPr>
        <p:sp>
          <p:nvSpPr>
            <p:cNvPr id="577" name="Shape 57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8" name="Shape 57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9" name="Shape 57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6177279" y="3251199"/>
            <a:ext cx="216748" cy="216748"/>
            <a:chOff x="0" y="0"/>
            <a:chExt cx="216746" cy="216746"/>
          </a:xfrm>
        </p:grpSpPr>
        <p:sp>
          <p:nvSpPr>
            <p:cNvPr id="581" name="Shape 58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2" name="Shape 58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3" name="Shape 58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85" name="Shape 585"/>
          <p:cNvSpPr/>
          <p:nvPr/>
        </p:nvSpPr>
        <p:spPr>
          <a:xfrm>
            <a:off x="610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586" name="Shape 586"/>
          <p:cNvSpPr/>
          <p:nvPr/>
        </p:nvSpPr>
        <p:spPr>
          <a:xfrm>
            <a:off x="4945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587" name="Shape 587"/>
          <p:cNvSpPr/>
          <p:nvPr/>
        </p:nvSpPr>
        <p:spPr>
          <a:xfrm>
            <a:off x="9280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588" name="Shape 588"/>
          <p:cNvSpPr/>
          <p:nvPr/>
        </p:nvSpPr>
        <p:spPr>
          <a:xfrm>
            <a:off x="230531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589" name="Shape 589"/>
          <p:cNvSpPr/>
          <p:nvPr/>
        </p:nvSpPr>
        <p:spPr>
          <a:xfrm>
            <a:off x="27388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590" name="Shape 590"/>
          <p:cNvSpPr/>
          <p:nvPr/>
        </p:nvSpPr>
        <p:spPr>
          <a:xfrm>
            <a:off x="31723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591" name="Shape 591"/>
          <p:cNvSpPr/>
          <p:nvPr/>
        </p:nvSpPr>
        <p:spPr>
          <a:xfrm>
            <a:off x="43644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592" name="Shape 592"/>
          <p:cNvSpPr/>
          <p:nvPr/>
        </p:nvSpPr>
        <p:spPr>
          <a:xfrm>
            <a:off x="47979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593" name="Shape 593"/>
          <p:cNvSpPr/>
          <p:nvPr/>
        </p:nvSpPr>
        <p:spPr>
          <a:xfrm>
            <a:off x="523139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594" name="Shape 594"/>
          <p:cNvSpPr/>
          <p:nvPr/>
        </p:nvSpPr>
        <p:spPr>
          <a:xfrm>
            <a:off x="65634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595" name="Shape 595"/>
          <p:cNvSpPr/>
          <p:nvPr/>
        </p:nvSpPr>
        <p:spPr>
          <a:xfrm>
            <a:off x="69969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596" name="Shape 596"/>
          <p:cNvSpPr/>
          <p:nvPr/>
        </p:nvSpPr>
        <p:spPr>
          <a:xfrm>
            <a:off x="74304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597" name="Shape 597"/>
          <p:cNvSpPr/>
          <p:nvPr/>
        </p:nvSpPr>
        <p:spPr>
          <a:xfrm>
            <a:off x="913283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598" name="Shape 598"/>
          <p:cNvSpPr/>
          <p:nvPr/>
        </p:nvSpPr>
        <p:spPr>
          <a:xfrm>
            <a:off x="956632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599" name="Shape 599"/>
          <p:cNvSpPr/>
          <p:nvPr/>
        </p:nvSpPr>
        <p:spPr>
          <a:xfrm>
            <a:off x="9999823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600" name="Shape 600"/>
          <p:cNvSpPr/>
          <p:nvPr/>
        </p:nvSpPr>
        <p:spPr>
          <a:xfrm>
            <a:off x="11702187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601" name="Shape 601"/>
          <p:cNvSpPr/>
          <p:nvPr/>
        </p:nvSpPr>
        <p:spPr>
          <a:xfrm>
            <a:off x="12135680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602" name="Shape 602"/>
          <p:cNvSpPr/>
          <p:nvPr/>
        </p:nvSpPr>
        <p:spPr>
          <a:xfrm>
            <a:off x="12569174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603" name="Shape 603"/>
          <p:cNvSpPr/>
          <p:nvPr/>
        </p:nvSpPr>
        <p:spPr>
          <a:xfrm>
            <a:off x="-1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604" name="Shape 604"/>
          <p:cNvSpPr/>
          <p:nvPr/>
        </p:nvSpPr>
        <p:spPr>
          <a:xfrm>
            <a:off x="68184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7</a:t>
            </a:r>
          </a:p>
        </p:txBody>
      </p:sp>
      <p:sp>
        <p:nvSpPr>
          <p:cNvPr id="605" name="Shape 605"/>
          <p:cNvSpPr/>
          <p:nvPr/>
        </p:nvSpPr>
        <p:spPr>
          <a:xfrm>
            <a:off x="133208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606" name="Shape 606"/>
          <p:cNvSpPr/>
          <p:nvPr/>
        </p:nvSpPr>
        <p:spPr>
          <a:xfrm>
            <a:off x="2059093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607" name="Shape 607"/>
          <p:cNvSpPr/>
          <p:nvPr/>
        </p:nvSpPr>
        <p:spPr>
          <a:xfrm>
            <a:off x="2786097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608" name="Shape 608"/>
          <p:cNvSpPr/>
          <p:nvPr/>
        </p:nvSpPr>
        <p:spPr>
          <a:xfrm>
            <a:off x="328280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609" name="Shape 609"/>
          <p:cNvSpPr/>
          <p:nvPr/>
        </p:nvSpPr>
        <p:spPr>
          <a:xfrm>
            <a:off x="404142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610" name="Shape 610"/>
          <p:cNvSpPr/>
          <p:nvPr/>
        </p:nvSpPr>
        <p:spPr>
          <a:xfrm>
            <a:off x="47684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611" name="Shape 611"/>
          <p:cNvSpPr/>
          <p:nvPr/>
        </p:nvSpPr>
        <p:spPr>
          <a:xfrm>
            <a:off x="54186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612" name="Shape 612"/>
          <p:cNvSpPr/>
          <p:nvPr/>
        </p:nvSpPr>
        <p:spPr>
          <a:xfrm>
            <a:off x="664238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613" name="Shape 613"/>
          <p:cNvSpPr/>
          <p:nvPr/>
        </p:nvSpPr>
        <p:spPr>
          <a:xfrm>
            <a:off x="736938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614" name="Shape 614"/>
          <p:cNvSpPr/>
          <p:nvPr/>
        </p:nvSpPr>
        <p:spPr>
          <a:xfrm>
            <a:off x="80196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615" name="Shape 615"/>
          <p:cNvSpPr/>
          <p:nvPr/>
        </p:nvSpPr>
        <p:spPr>
          <a:xfrm>
            <a:off x="86698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616" name="Shape 616"/>
          <p:cNvSpPr/>
          <p:nvPr/>
        </p:nvSpPr>
        <p:spPr>
          <a:xfrm>
            <a:off x="9351715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617" name="Shape 617"/>
          <p:cNvSpPr/>
          <p:nvPr/>
        </p:nvSpPr>
        <p:spPr>
          <a:xfrm>
            <a:off x="1021870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618" name="Shape 618"/>
          <p:cNvSpPr/>
          <p:nvPr/>
        </p:nvSpPr>
        <p:spPr>
          <a:xfrm>
            <a:off x="10837333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619" name="Shape 619"/>
          <p:cNvSpPr/>
          <p:nvPr/>
        </p:nvSpPr>
        <p:spPr>
          <a:xfrm>
            <a:off x="11519182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620" name="Shape 620"/>
          <p:cNvSpPr/>
          <p:nvPr/>
        </p:nvSpPr>
        <p:spPr>
          <a:xfrm>
            <a:off x="12201031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621" name="Shape 621"/>
          <p:cNvSpPr/>
          <p:nvPr>
            <p:ph type="body" idx="1"/>
          </p:nvPr>
        </p:nvSpPr>
        <p:spPr>
          <a:xfrm>
            <a:off x="783449" y="8099244"/>
            <a:ext cx="11433388" cy="986054"/>
          </a:xfrm>
          <a:prstGeom prst="rect">
            <a:avLst/>
          </a:prstGeom>
        </p:spPr>
        <p:txBody>
          <a:bodyPr/>
          <a:lstStyle/>
          <a:p>
            <a:pPr lvl="2" marL="1068387" indent="-22860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other nodes: values calculated via minimax algorithm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68387" indent="-22860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starting at the bottom (terminal nodes)</a:t>
            </a:r>
          </a:p>
        </p:txBody>
      </p:sp>
      <p:sp>
        <p:nvSpPr>
          <p:cNvPr id="622" name="Shape 6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623" name="Shape 623"/>
          <p:cNvSpPr/>
          <p:nvPr/>
        </p:nvSpPr>
        <p:spPr>
          <a:xfrm>
            <a:off x="122418" y="4849357"/>
            <a:ext cx="12785958" cy="921873"/>
          </a:xfrm>
          <a:prstGeom prst="rect">
            <a:avLst/>
          </a:prstGeom>
          <a:solidFill>
            <a:srgbClr val="FFFB00">
              <a:alpha val="18000"/>
            </a:srgbClr>
          </a:solidFill>
          <a:ln w="76200">
            <a:solidFill>
              <a:srgbClr val="0088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-1" y="1517226"/>
            <a:ext cx="13438295" cy="62856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6" name="Shape 62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Example 3</a:t>
            </a:r>
          </a:p>
        </p:txBody>
      </p:sp>
      <p:sp>
        <p:nvSpPr>
          <p:cNvPr id="627" name="Shape 627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628" name="Shape 6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629" name="Shape 629"/>
          <p:cNvSpPr/>
          <p:nvPr/>
        </p:nvSpPr>
        <p:spPr>
          <a:xfrm>
            <a:off x="6122651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0" name="Shape 630"/>
          <p:cNvSpPr/>
          <p:nvPr/>
        </p:nvSpPr>
        <p:spPr>
          <a:xfrm flipH="1" rot="10800000">
            <a:off x="3684251" y="2926080"/>
            <a:ext cx="432120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1" name="Shape 631"/>
          <p:cNvSpPr/>
          <p:nvPr/>
        </p:nvSpPr>
        <p:spPr>
          <a:xfrm flipH="1" rot="10800000">
            <a:off x="6068464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2" name="Shape 632"/>
          <p:cNvSpPr/>
          <p:nvPr/>
        </p:nvSpPr>
        <p:spPr>
          <a:xfrm flipH="1" rot="10800000">
            <a:off x="8561051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33" name="Connector 633"/>
          <p:cNvCxnSpPr>
            <a:stCxn id="629" idx="0"/>
            <a:endCxn id="630" idx="0"/>
          </p:cNvCxnSpPr>
          <p:nvPr/>
        </p:nvCxnSpPr>
        <p:spPr>
          <a:xfrm flipH="1">
            <a:off x="39003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34" name="Connector 634"/>
          <p:cNvCxnSpPr>
            <a:stCxn id="629" idx="0"/>
            <a:endCxn id="631" idx="0"/>
          </p:cNvCxnSpPr>
          <p:nvPr/>
        </p:nvCxnSpPr>
        <p:spPr>
          <a:xfrm flipH="1">
            <a:off x="6284524" y="1842346"/>
            <a:ext cx="54188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35" name="Connector 635"/>
          <p:cNvCxnSpPr>
            <a:stCxn id="629" idx="0"/>
            <a:endCxn id="632" idx="0"/>
          </p:cNvCxnSpPr>
          <p:nvPr/>
        </p:nvCxnSpPr>
        <p:spPr>
          <a:xfrm>
            <a:off x="63387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636" name="Shape 636"/>
          <p:cNvSpPr/>
          <p:nvPr/>
        </p:nvSpPr>
        <p:spPr>
          <a:xfrm>
            <a:off x="97491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7" name="Shape 637"/>
          <p:cNvSpPr/>
          <p:nvPr/>
        </p:nvSpPr>
        <p:spPr>
          <a:xfrm flipH="1" rot="10800000">
            <a:off x="2163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8" name="Shape 638"/>
          <p:cNvSpPr/>
          <p:nvPr/>
        </p:nvSpPr>
        <p:spPr>
          <a:xfrm flipH="1" rot="10800000">
            <a:off x="88009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9" name="Shape 639"/>
          <p:cNvSpPr/>
          <p:nvPr/>
        </p:nvSpPr>
        <p:spPr>
          <a:xfrm flipH="1" rot="10800000">
            <a:off x="154387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40" name="Connector 640"/>
          <p:cNvCxnSpPr>
            <a:stCxn id="636" idx="0"/>
            <a:endCxn id="637" idx="0"/>
          </p:cNvCxnSpPr>
          <p:nvPr/>
        </p:nvCxnSpPr>
        <p:spPr>
          <a:xfrm flipH="1">
            <a:off x="43236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41" name="Connector 641"/>
          <p:cNvCxnSpPr>
            <a:stCxn id="636" idx="0"/>
            <a:endCxn id="638" idx="0"/>
          </p:cNvCxnSpPr>
          <p:nvPr/>
        </p:nvCxnSpPr>
        <p:spPr>
          <a:xfrm flipH="1">
            <a:off x="1096150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42" name="Connector 642"/>
          <p:cNvCxnSpPr>
            <a:stCxn id="636" idx="0"/>
            <a:endCxn id="639" idx="0"/>
          </p:cNvCxnSpPr>
          <p:nvPr/>
        </p:nvCxnSpPr>
        <p:spPr>
          <a:xfrm>
            <a:off x="1190977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643" name="Shape 643"/>
          <p:cNvSpPr/>
          <p:nvPr/>
        </p:nvSpPr>
        <p:spPr>
          <a:xfrm>
            <a:off x="1664" y="6285653"/>
            <a:ext cx="430165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4601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45" name="Shape 645"/>
          <p:cNvSpPr/>
          <p:nvPr/>
        </p:nvSpPr>
        <p:spPr>
          <a:xfrm>
            <a:off x="92073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46" name="Connector 646"/>
          <p:cNvCxnSpPr>
            <a:stCxn id="630" idx="0"/>
            <a:endCxn id="636" idx="0"/>
          </p:cNvCxnSpPr>
          <p:nvPr/>
        </p:nvCxnSpPr>
        <p:spPr>
          <a:xfrm flipH="1">
            <a:off x="1190977" y="3034453"/>
            <a:ext cx="2709335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647" name="Shape 647"/>
          <p:cNvSpPr/>
          <p:nvPr/>
        </p:nvSpPr>
        <p:spPr>
          <a:xfrm>
            <a:off x="287145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48" name="Shape 648"/>
          <p:cNvSpPr/>
          <p:nvPr/>
        </p:nvSpPr>
        <p:spPr>
          <a:xfrm flipH="1" rot="10800000">
            <a:off x="22076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49" name="Shape 649"/>
          <p:cNvSpPr/>
          <p:nvPr/>
        </p:nvSpPr>
        <p:spPr>
          <a:xfrm flipH="1" rot="10800000">
            <a:off x="287145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0" name="Shape 650"/>
          <p:cNvSpPr/>
          <p:nvPr/>
        </p:nvSpPr>
        <p:spPr>
          <a:xfrm flipH="1" rot="10800000">
            <a:off x="3467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51" name="Connector 651"/>
          <p:cNvCxnSpPr>
            <a:stCxn id="647" idx="0"/>
            <a:endCxn id="648" idx="0"/>
          </p:cNvCxnSpPr>
          <p:nvPr/>
        </p:nvCxnSpPr>
        <p:spPr>
          <a:xfrm flipH="1">
            <a:off x="2423724" y="4226559"/>
            <a:ext cx="6637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52" name="Connector 652"/>
          <p:cNvCxnSpPr>
            <a:stCxn id="647" idx="0"/>
            <a:endCxn id="649" idx="0"/>
          </p:cNvCxnSpPr>
          <p:nvPr/>
        </p:nvCxnSpPr>
        <p:spPr>
          <a:xfrm>
            <a:off x="3087511" y="4226559"/>
            <a:ext cx="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53" name="Connector 653"/>
          <p:cNvCxnSpPr>
            <a:stCxn id="647" idx="0"/>
            <a:endCxn id="650" idx="0"/>
          </p:cNvCxnSpPr>
          <p:nvPr/>
        </p:nvCxnSpPr>
        <p:spPr>
          <a:xfrm>
            <a:off x="3087511" y="4226559"/>
            <a:ext cx="59605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54" name="Connector 654"/>
          <p:cNvCxnSpPr>
            <a:stCxn id="630" idx="0"/>
            <a:endCxn id="647" idx="0"/>
          </p:cNvCxnSpPr>
          <p:nvPr/>
        </p:nvCxnSpPr>
        <p:spPr>
          <a:xfrm flipH="1">
            <a:off x="3087511" y="3034453"/>
            <a:ext cx="81280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655" name="Shape 655"/>
          <p:cNvSpPr/>
          <p:nvPr/>
        </p:nvSpPr>
        <p:spPr>
          <a:xfrm>
            <a:off x="47679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6" name="Shape 656"/>
          <p:cNvSpPr/>
          <p:nvPr/>
        </p:nvSpPr>
        <p:spPr>
          <a:xfrm flipH="1" rot="10800000">
            <a:off x="4199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" name="Shape 657"/>
          <p:cNvSpPr/>
          <p:nvPr/>
        </p:nvSpPr>
        <p:spPr>
          <a:xfrm flipH="1" rot="10800000">
            <a:off x="4862811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8" name="Shape 658"/>
          <p:cNvSpPr/>
          <p:nvPr/>
        </p:nvSpPr>
        <p:spPr>
          <a:xfrm flipH="1" rot="10800000">
            <a:off x="55265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59" name="Connector 659"/>
          <p:cNvCxnSpPr>
            <a:stCxn id="655" idx="0"/>
            <a:endCxn id="656" idx="0"/>
          </p:cNvCxnSpPr>
          <p:nvPr/>
        </p:nvCxnSpPr>
        <p:spPr>
          <a:xfrm flipH="1">
            <a:off x="4415084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60" name="Connector 660"/>
          <p:cNvCxnSpPr>
            <a:stCxn id="655" idx="0"/>
            <a:endCxn id="657" idx="0"/>
          </p:cNvCxnSpPr>
          <p:nvPr/>
        </p:nvCxnSpPr>
        <p:spPr>
          <a:xfrm>
            <a:off x="4984044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61" name="Connector 661"/>
          <p:cNvCxnSpPr>
            <a:stCxn id="655" idx="0"/>
            <a:endCxn id="658" idx="0"/>
          </p:cNvCxnSpPr>
          <p:nvPr/>
        </p:nvCxnSpPr>
        <p:spPr>
          <a:xfrm>
            <a:off x="498404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62" name="Connector 662"/>
          <p:cNvCxnSpPr>
            <a:stCxn id="630" idx="0"/>
            <a:endCxn id="655" idx="0"/>
          </p:cNvCxnSpPr>
          <p:nvPr/>
        </p:nvCxnSpPr>
        <p:spPr>
          <a:xfrm>
            <a:off x="3900311" y="3034453"/>
            <a:ext cx="1083734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663" name="Shape 663"/>
          <p:cNvSpPr/>
          <p:nvPr/>
        </p:nvSpPr>
        <p:spPr>
          <a:xfrm>
            <a:off x="76940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64" name="Shape 664"/>
          <p:cNvSpPr/>
          <p:nvPr/>
        </p:nvSpPr>
        <p:spPr>
          <a:xfrm flipH="1" rot="10800000">
            <a:off x="6718704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65" name="Shape 665"/>
          <p:cNvSpPr/>
          <p:nvPr/>
        </p:nvSpPr>
        <p:spPr>
          <a:xfrm flipH="1" rot="10800000">
            <a:off x="747731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66" name="Shape 666"/>
          <p:cNvSpPr/>
          <p:nvPr/>
        </p:nvSpPr>
        <p:spPr>
          <a:xfrm flipH="1" rot="10800000">
            <a:off x="812755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67" name="Connector 667"/>
          <p:cNvCxnSpPr>
            <a:stCxn id="663" idx="0"/>
            <a:endCxn id="664" idx="0"/>
          </p:cNvCxnSpPr>
          <p:nvPr/>
        </p:nvCxnSpPr>
        <p:spPr>
          <a:xfrm flipH="1">
            <a:off x="6934764" y="4226559"/>
            <a:ext cx="9753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68" name="Connector 668"/>
          <p:cNvCxnSpPr>
            <a:stCxn id="663" idx="0"/>
            <a:endCxn id="665" idx="0"/>
          </p:cNvCxnSpPr>
          <p:nvPr/>
        </p:nvCxnSpPr>
        <p:spPr>
          <a:xfrm flipH="1">
            <a:off x="76933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69" name="Connector 669"/>
          <p:cNvCxnSpPr>
            <a:stCxn id="663" idx="0"/>
            <a:endCxn id="666" idx="0"/>
          </p:cNvCxnSpPr>
          <p:nvPr/>
        </p:nvCxnSpPr>
        <p:spPr>
          <a:xfrm>
            <a:off x="7910124" y="4226559"/>
            <a:ext cx="43349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70" name="Connector 670"/>
          <p:cNvCxnSpPr>
            <a:stCxn id="632" idx="0"/>
            <a:endCxn id="663" idx="0"/>
          </p:cNvCxnSpPr>
          <p:nvPr/>
        </p:nvCxnSpPr>
        <p:spPr>
          <a:xfrm flipH="1">
            <a:off x="7910124" y="3034453"/>
            <a:ext cx="866988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671" name="Shape 671"/>
          <p:cNvSpPr/>
          <p:nvPr/>
        </p:nvSpPr>
        <p:spPr>
          <a:xfrm>
            <a:off x="921129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72" name="Shape 672"/>
          <p:cNvSpPr/>
          <p:nvPr/>
        </p:nvSpPr>
        <p:spPr>
          <a:xfrm flipH="1" rot="10800000">
            <a:off x="877779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73" name="Shape 673"/>
          <p:cNvSpPr/>
          <p:nvPr/>
        </p:nvSpPr>
        <p:spPr>
          <a:xfrm flipH="1" rot="10800000">
            <a:off x="9536410" y="5093546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74" name="Shape 674"/>
          <p:cNvSpPr/>
          <p:nvPr/>
        </p:nvSpPr>
        <p:spPr>
          <a:xfrm flipH="1" rot="10800000">
            <a:off x="10295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75" name="Connector 675"/>
          <p:cNvCxnSpPr>
            <a:stCxn id="671" idx="0"/>
            <a:endCxn id="672" idx="0"/>
          </p:cNvCxnSpPr>
          <p:nvPr/>
        </p:nvCxnSpPr>
        <p:spPr>
          <a:xfrm flipH="1">
            <a:off x="8993857" y="4226559"/>
            <a:ext cx="43349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76" name="Connector 676"/>
          <p:cNvCxnSpPr>
            <a:stCxn id="671" idx="0"/>
            <a:endCxn id="673" idx="0"/>
          </p:cNvCxnSpPr>
          <p:nvPr/>
        </p:nvCxnSpPr>
        <p:spPr>
          <a:xfrm>
            <a:off x="9427351" y="4226559"/>
            <a:ext cx="32512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77" name="Connector 677"/>
          <p:cNvCxnSpPr>
            <a:stCxn id="671" idx="0"/>
            <a:endCxn id="674" idx="0"/>
          </p:cNvCxnSpPr>
          <p:nvPr/>
        </p:nvCxnSpPr>
        <p:spPr>
          <a:xfrm>
            <a:off x="9427351" y="4226559"/>
            <a:ext cx="108373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78" name="Connector 678"/>
          <p:cNvCxnSpPr>
            <a:stCxn id="632" idx="0"/>
            <a:endCxn id="671" idx="0"/>
          </p:cNvCxnSpPr>
          <p:nvPr/>
        </p:nvCxnSpPr>
        <p:spPr>
          <a:xfrm>
            <a:off x="8777111" y="3034453"/>
            <a:ext cx="65024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679" name="Shape 679"/>
          <p:cNvSpPr/>
          <p:nvPr/>
        </p:nvSpPr>
        <p:spPr>
          <a:xfrm>
            <a:off x="107285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80" name="Shape 680"/>
          <p:cNvSpPr/>
          <p:nvPr/>
        </p:nvSpPr>
        <p:spPr>
          <a:xfrm flipH="1" rot="10800000">
            <a:off x="109452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81" name="Shape 681"/>
          <p:cNvSpPr/>
          <p:nvPr/>
        </p:nvSpPr>
        <p:spPr>
          <a:xfrm flipH="1" rot="10800000">
            <a:off x="11595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82" name="Shape 682"/>
          <p:cNvSpPr/>
          <p:nvPr/>
        </p:nvSpPr>
        <p:spPr>
          <a:xfrm flipH="1" rot="10800000">
            <a:off x="12354118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683" name="Connector 683"/>
          <p:cNvCxnSpPr>
            <a:stCxn id="679" idx="0"/>
            <a:endCxn id="680" idx="0"/>
          </p:cNvCxnSpPr>
          <p:nvPr/>
        </p:nvCxnSpPr>
        <p:spPr>
          <a:xfrm>
            <a:off x="109445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84" name="Connector 684"/>
          <p:cNvCxnSpPr>
            <a:stCxn id="679" idx="0"/>
            <a:endCxn id="681" idx="0"/>
          </p:cNvCxnSpPr>
          <p:nvPr/>
        </p:nvCxnSpPr>
        <p:spPr>
          <a:xfrm>
            <a:off x="10944577" y="4226559"/>
            <a:ext cx="8669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85" name="Connector 685"/>
          <p:cNvCxnSpPr>
            <a:stCxn id="679" idx="0"/>
            <a:endCxn id="682" idx="0"/>
          </p:cNvCxnSpPr>
          <p:nvPr/>
        </p:nvCxnSpPr>
        <p:spPr>
          <a:xfrm>
            <a:off x="10944577" y="4226559"/>
            <a:ext cx="162560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86" name="Connector 686"/>
          <p:cNvCxnSpPr>
            <a:stCxn id="632" idx="0"/>
            <a:endCxn id="679" idx="0"/>
          </p:cNvCxnSpPr>
          <p:nvPr/>
        </p:nvCxnSpPr>
        <p:spPr>
          <a:xfrm>
            <a:off x="8777111" y="3034453"/>
            <a:ext cx="2167467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690" name="Group 690"/>
          <p:cNvGrpSpPr/>
          <p:nvPr/>
        </p:nvGrpSpPr>
        <p:grpSpPr>
          <a:xfrm>
            <a:off x="6068906" y="4118186"/>
            <a:ext cx="541868" cy="108374"/>
            <a:chOff x="0" y="0"/>
            <a:chExt cx="541866" cy="108373"/>
          </a:xfrm>
        </p:grpSpPr>
        <p:sp>
          <p:nvSpPr>
            <p:cNvPr id="687" name="Shape 68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89" name="Shape 68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cxnSp>
        <p:nvCxnSpPr>
          <p:cNvPr id="691" name="Connector 691"/>
          <p:cNvCxnSpPr>
            <a:stCxn id="637" idx="0"/>
            <a:endCxn id="643" idx="0"/>
          </p:cNvCxnSpPr>
          <p:nvPr/>
        </p:nvCxnSpPr>
        <p:spPr>
          <a:xfrm flipH="1">
            <a:off x="216746" y="5201920"/>
            <a:ext cx="215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92" name="Connector 692"/>
          <p:cNvCxnSpPr>
            <a:stCxn id="637" idx="0"/>
            <a:endCxn id="644" idx="0"/>
          </p:cNvCxnSpPr>
          <p:nvPr/>
        </p:nvCxnSpPr>
        <p:spPr>
          <a:xfrm>
            <a:off x="432364" y="5201920"/>
            <a:ext cx="2438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693" name="Connector 693"/>
          <p:cNvCxnSpPr>
            <a:stCxn id="637" idx="0"/>
            <a:endCxn id="645" idx="0"/>
          </p:cNvCxnSpPr>
          <p:nvPr/>
        </p:nvCxnSpPr>
        <p:spPr>
          <a:xfrm>
            <a:off x="432364" y="5201920"/>
            <a:ext cx="7044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697" name="Group 697"/>
          <p:cNvGrpSpPr/>
          <p:nvPr/>
        </p:nvGrpSpPr>
        <p:grpSpPr>
          <a:xfrm>
            <a:off x="1517226" y="6394026"/>
            <a:ext cx="541868" cy="108375"/>
            <a:chOff x="0" y="0"/>
            <a:chExt cx="541866" cy="108373"/>
          </a:xfrm>
        </p:grpSpPr>
        <p:sp>
          <p:nvSpPr>
            <p:cNvPr id="694" name="Shape 69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5" name="Shape 69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6" name="Shape 69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01" name="Group 701"/>
          <p:cNvGrpSpPr/>
          <p:nvPr/>
        </p:nvGrpSpPr>
        <p:grpSpPr>
          <a:xfrm>
            <a:off x="6068906" y="5201920"/>
            <a:ext cx="541868" cy="108374"/>
            <a:chOff x="0" y="0"/>
            <a:chExt cx="541866" cy="108373"/>
          </a:xfrm>
        </p:grpSpPr>
        <p:sp>
          <p:nvSpPr>
            <p:cNvPr id="698" name="Shape 69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9" name="Shape 69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702" name="Shape 702"/>
          <p:cNvSpPr/>
          <p:nvPr/>
        </p:nvSpPr>
        <p:spPr>
          <a:xfrm>
            <a:off x="2246046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270889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3169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705" name="Connector 705"/>
          <p:cNvCxnSpPr>
            <a:stCxn id="649" idx="0"/>
            <a:endCxn id="702" idx="0"/>
          </p:cNvCxnSpPr>
          <p:nvPr/>
        </p:nvCxnSpPr>
        <p:spPr>
          <a:xfrm flipH="1">
            <a:off x="2462106" y="5201920"/>
            <a:ext cx="625406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06" name="Connector 706"/>
          <p:cNvCxnSpPr>
            <a:stCxn id="649" idx="0"/>
            <a:endCxn id="703" idx="0"/>
          </p:cNvCxnSpPr>
          <p:nvPr/>
        </p:nvCxnSpPr>
        <p:spPr>
          <a:xfrm flipH="1">
            <a:off x="2924951" y="5201920"/>
            <a:ext cx="16256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07" name="Connector 707"/>
          <p:cNvCxnSpPr>
            <a:stCxn id="649" idx="0"/>
            <a:endCxn id="704" idx="0"/>
          </p:cNvCxnSpPr>
          <p:nvPr/>
        </p:nvCxnSpPr>
        <p:spPr>
          <a:xfrm>
            <a:off x="3087511" y="5201920"/>
            <a:ext cx="2980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711" name="Group 711"/>
          <p:cNvGrpSpPr/>
          <p:nvPr/>
        </p:nvGrpSpPr>
        <p:grpSpPr>
          <a:xfrm>
            <a:off x="3684693" y="6394026"/>
            <a:ext cx="541867" cy="108375"/>
            <a:chOff x="0" y="0"/>
            <a:chExt cx="541866" cy="108373"/>
          </a:xfrm>
        </p:grpSpPr>
        <p:sp>
          <p:nvSpPr>
            <p:cNvPr id="708" name="Shape 70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712" name="Shape 712"/>
          <p:cNvSpPr/>
          <p:nvPr/>
        </p:nvSpPr>
        <p:spPr>
          <a:xfrm>
            <a:off x="4305139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13" name="Shape 713"/>
          <p:cNvSpPr/>
          <p:nvPr/>
        </p:nvSpPr>
        <p:spPr>
          <a:xfrm>
            <a:off x="476798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5201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715" name="Connector 715"/>
          <p:cNvCxnSpPr>
            <a:stCxn id="657" idx="0"/>
            <a:endCxn id="712" idx="0"/>
          </p:cNvCxnSpPr>
          <p:nvPr/>
        </p:nvCxnSpPr>
        <p:spPr>
          <a:xfrm flipH="1">
            <a:off x="4521199" y="5201920"/>
            <a:ext cx="557673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16" name="Connector 716"/>
          <p:cNvCxnSpPr>
            <a:stCxn id="657" idx="0"/>
            <a:endCxn id="713" idx="0"/>
          </p:cNvCxnSpPr>
          <p:nvPr/>
        </p:nvCxnSpPr>
        <p:spPr>
          <a:xfrm flipH="1">
            <a:off x="4984044" y="5201920"/>
            <a:ext cx="9482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717" name="Shape 717"/>
          <p:cNvSpPr/>
          <p:nvPr/>
        </p:nvSpPr>
        <p:spPr>
          <a:xfrm>
            <a:off x="5077742" y="5418666"/>
            <a:ext cx="349956" cy="86698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721" name="Group 721"/>
          <p:cNvGrpSpPr/>
          <p:nvPr/>
        </p:nvGrpSpPr>
        <p:grpSpPr>
          <a:xfrm>
            <a:off x="5743786" y="6394026"/>
            <a:ext cx="541868" cy="108375"/>
            <a:chOff x="0" y="0"/>
            <a:chExt cx="541866" cy="108373"/>
          </a:xfrm>
        </p:grpSpPr>
        <p:sp>
          <p:nvSpPr>
            <p:cNvPr id="718" name="Shape 71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9" name="Shape 71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0" name="Shape 72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722" name="Shape 722"/>
          <p:cNvSpPr/>
          <p:nvPr/>
        </p:nvSpPr>
        <p:spPr>
          <a:xfrm>
            <a:off x="648615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694674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73689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725" name="Connector 725"/>
          <p:cNvCxnSpPr>
            <a:stCxn id="664" idx="0"/>
            <a:endCxn id="722" idx="0"/>
          </p:cNvCxnSpPr>
          <p:nvPr/>
        </p:nvCxnSpPr>
        <p:spPr>
          <a:xfrm flipH="1">
            <a:off x="6702213" y="5201920"/>
            <a:ext cx="23255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26" name="Connector 726"/>
          <p:cNvCxnSpPr>
            <a:stCxn id="664" idx="0"/>
            <a:endCxn id="723" idx="0"/>
          </p:cNvCxnSpPr>
          <p:nvPr/>
        </p:nvCxnSpPr>
        <p:spPr>
          <a:xfrm>
            <a:off x="6934764" y="5201920"/>
            <a:ext cx="22803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27" name="Connector 727"/>
          <p:cNvCxnSpPr>
            <a:stCxn id="664" idx="0"/>
            <a:endCxn id="724" idx="0"/>
          </p:cNvCxnSpPr>
          <p:nvPr/>
        </p:nvCxnSpPr>
        <p:spPr>
          <a:xfrm>
            <a:off x="6934764" y="5201920"/>
            <a:ext cx="6502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731" name="Group 731"/>
          <p:cNvGrpSpPr/>
          <p:nvPr/>
        </p:nvGrpSpPr>
        <p:grpSpPr>
          <a:xfrm>
            <a:off x="8236373" y="6394026"/>
            <a:ext cx="541868" cy="108375"/>
            <a:chOff x="0" y="0"/>
            <a:chExt cx="541866" cy="108373"/>
          </a:xfrm>
        </p:grpSpPr>
        <p:sp>
          <p:nvSpPr>
            <p:cNvPr id="728" name="Shape 72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9" name="Shape 72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30" name="Shape 73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732" name="Shape 732"/>
          <p:cNvSpPr/>
          <p:nvPr/>
        </p:nvSpPr>
        <p:spPr>
          <a:xfrm>
            <a:off x="906679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952738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34" name="Shape 734"/>
          <p:cNvSpPr/>
          <p:nvPr/>
        </p:nvSpPr>
        <p:spPr>
          <a:xfrm>
            <a:off x="996990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735" name="Connector 735"/>
          <p:cNvCxnSpPr>
            <a:stCxn id="673" idx="0"/>
            <a:endCxn id="732" idx="0"/>
          </p:cNvCxnSpPr>
          <p:nvPr/>
        </p:nvCxnSpPr>
        <p:spPr>
          <a:xfrm flipH="1">
            <a:off x="9282853" y="5201920"/>
            <a:ext cx="469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36" name="Connector 736"/>
          <p:cNvCxnSpPr>
            <a:stCxn id="673" idx="0"/>
            <a:endCxn id="733" idx="0"/>
          </p:cNvCxnSpPr>
          <p:nvPr/>
        </p:nvCxnSpPr>
        <p:spPr>
          <a:xfrm flipH="1">
            <a:off x="9743440" y="5201920"/>
            <a:ext cx="903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37" name="Connector 737"/>
          <p:cNvCxnSpPr>
            <a:stCxn id="673" idx="0"/>
            <a:endCxn id="734" idx="0"/>
          </p:cNvCxnSpPr>
          <p:nvPr/>
        </p:nvCxnSpPr>
        <p:spPr>
          <a:xfrm>
            <a:off x="9752471" y="5201920"/>
            <a:ext cx="433494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741" name="Group 741"/>
          <p:cNvGrpSpPr/>
          <p:nvPr/>
        </p:nvGrpSpPr>
        <p:grpSpPr>
          <a:xfrm>
            <a:off x="10837333" y="6394026"/>
            <a:ext cx="541868" cy="108375"/>
            <a:chOff x="0" y="0"/>
            <a:chExt cx="541866" cy="108373"/>
          </a:xfrm>
        </p:grpSpPr>
        <p:sp>
          <p:nvSpPr>
            <p:cNvPr id="738" name="Shape 73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39" name="Shape 73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742" name="Shape 742"/>
          <p:cNvSpPr/>
          <p:nvPr/>
        </p:nvSpPr>
        <p:spPr>
          <a:xfrm>
            <a:off x="1164743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43" name="Shape 743"/>
          <p:cNvSpPr/>
          <p:nvPr/>
        </p:nvSpPr>
        <p:spPr>
          <a:xfrm>
            <a:off x="1210802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44" name="Shape 744"/>
          <p:cNvSpPr/>
          <p:nvPr/>
        </p:nvSpPr>
        <p:spPr>
          <a:xfrm>
            <a:off x="1257086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745" name="Connector 745"/>
          <p:cNvCxnSpPr>
            <a:stCxn id="682" idx="0"/>
            <a:endCxn id="742" idx="0"/>
          </p:cNvCxnSpPr>
          <p:nvPr/>
        </p:nvCxnSpPr>
        <p:spPr>
          <a:xfrm flipH="1">
            <a:off x="11863493" y="5201920"/>
            <a:ext cx="706685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46" name="Connector 746"/>
          <p:cNvCxnSpPr>
            <a:stCxn id="682" idx="0"/>
            <a:endCxn id="743" idx="0"/>
          </p:cNvCxnSpPr>
          <p:nvPr/>
        </p:nvCxnSpPr>
        <p:spPr>
          <a:xfrm flipH="1">
            <a:off x="12324080" y="5201920"/>
            <a:ext cx="24609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747" name="Connector 747"/>
          <p:cNvCxnSpPr>
            <a:stCxn id="682" idx="0"/>
            <a:endCxn id="744" idx="0"/>
          </p:cNvCxnSpPr>
          <p:nvPr/>
        </p:nvCxnSpPr>
        <p:spPr>
          <a:xfrm>
            <a:off x="12570177" y="5201920"/>
            <a:ext cx="21674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748" name="Shape 748"/>
          <p:cNvSpPr/>
          <p:nvPr/>
        </p:nvSpPr>
        <p:spPr>
          <a:xfrm>
            <a:off x="11941891" y="4110989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749" name="Shape 749"/>
          <p:cNvSpPr/>
          <p:nvPr/>
        </p:nvSpPr>
        <p:spPr>
          <a:xfrm>
            <a:off x="10975897" y="562821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grpSp>
        <p:nvGrpSpPr>
          <p:cNvPr id="753" name="Group 753"/>
          <p:cNvGrpSpPr/>
          <p:nvPr/>
        </p:nvGrpSpPr>
        <p:grpSpPr>
          <a:xfrm>
            <a:off x="975359" y="5418666"/>
            <a:ext cx="216748" cy="216748"/>
            <a:chOff x="0" y="0"/>
            <a:chExt cx="216746" cy="216746"/>
          </a:xfrm>
        </p:grpSpPr>
        <p:sp>
          <p:nvSpPr>
            <p:cNvPr id="750" name="Shape 75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51" name="Shape 75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52" name="Shape 75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57" name="Group 757"/>
          <p:cNvGrpSpPr/>
          <p:nvPr/>
        </p:nvGrpSpPr>
        <p:grpSpPr>
          <a:xfrm>
            <a:off x="1625599" y="5418666"/>
            <a:ext cx="216748" cy="216748"/>
            <a:chOff x="0" y="0"/>
            <a:chExt cx="216746" cy="216746"/>
          </a:xfrm>
        </p:grpSpPr>
        <p:sp>
          <p:nvSpPr>
            <p:cNvPr id="754" name="Shape 754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55" name="Shape 755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56" name="Shape 756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61" name="Group 761"/>
          <p:cNvGrpSpPr/>
          <p:nvPr/>
        </p:nvGrpSpPr>
        <p:grpSpPr>
          <a:xfrm>
            <a:off x="2275839" y="5418666"/>
            <a:ext cx="216748" cy="216748"/>
            <a:chOff x="0" y="0"/>
            <a:chExt cx="216746" cy="216746"/>
          </a:xfrm>
        </p:grpSpPr>
        <p:sp>
          <p:nvSpPr>
            <p:cNvPr id="758" name="Shape 75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59" name="Shape 75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60" name="Shape 76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65" name="Group 765"/>
          <p:cNvGrpSpPr/>
          <p:nvPr/>
        </p:nvGrpSpPr>
        <p:grpSpPr>
          <a:xfrm>
            <a:off x="3576319" y="5418666"/>
            <a:ext cx="216748" cy="216748"/>
            <a:chOff x="0" y="0"/>
            <a:chExt cx="216746" cy="216746"/>
          </a:xfrm>
        </p:grpSpPr>
        <p:sp>
          <p:nvSpPr>
            <p:cNvPr id="762" name="Shape 76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63" name="Shape 76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64" name="Shape 76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69" name="Group 769"/>
          <p:cNvGrpSpPr/>
          <p:nvPr/>
        </p:nvGrpSpPr>
        <p:grpSpPr>
          <a:xfrm>
            <a:off x="4334933" y="5418666"/>
            <a:ext cx="216747" cy="216748"/>
            <a:chOff x="0" y="0"/>
            <a:chExt cx="216746" cy="216746"/>
          </a:xfrm>
        </p:grpSpPr>
        <p:sp>
          <p:nvSpPr>
            <p:cNvPr id="766" name="Shape 76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67" name="Shape 76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68" name="Shape 76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73" name="Group 773"/>
          <p:cNvGrpSpPr/>
          <p:nvPr/>
        </p:nvGrpSpPr>
        <p:grpSpPr>
          <a:xfrm>
            <a:off x="5635413" y="5418666"/>
            <a:ext cx="216747" cy="216748"/>
            <a:chOff x="0" y="0"/>
            <a:chExt cx="216746" cy="216746"/>
          </a:xfrm>
        </p:grpSpPr>
        <p:sp>
          <p:nvSpPr>
            <p:cNvPr id="770" name="Shape 77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71" name="Shape 77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72" name="Shape 77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77" name="Group 777"/>
          <p:cNvGrpSpPr/>
          <p:nvPr/>
        </p:nvGrpSpPr>
        <p:grpSpPr>
          <a:xfrm>
            <a:off x="7586133" y="5418666"/>
            <a:ext cx="216748" cy="216748"/>
            <a:chOff x="0" y="0"/>
            <a:chExt cx="216746" cy="216746"/>
          </a:xfrm>
        </p:grpSpPr>
        <p:sp>
          <p:nvSpPr>
            <p:cNvPr id="774" name="Shape 774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75" name="Shape 775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76" name="Shape 776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81" name="Group 781"/>
          <p:cNvGrpSpPr/>
          <p:nvPr/>
        </p:nvGrpSpPr>
        <p:grpSpPr>
          <a:xfrm>
            <a:off x="8236373" y="5418666"/>
            <a:ext cx="216748" cy="216748"/>
            <a:chOff x="0" y="0"/>
            <a:chExt cx="216746" cy="216746"/>
          </a:xfrm>
        </p:grpSpPr>
        <p:sp>
          <p:nvSpPr>
            <p:cNvPr id="778" name="Shape 77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79" name="Shape 77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0" name="Shape 78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8886613" y="5418666"/>
            <a:ext cx="216748" cy="216748"/>
            <a:chOff x="0" y="0"/>
            <a:chExt cx="216746" cy="216746"/>
          </a:xfrm>
        </p:grpSpPr>
        <p:sp>
          <p:nvSpPr>
            <p:cNvPr id="782" name="Shape 78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3" name="Shape 78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4" name="Shape 78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89" name="Group 789"/>
          <p:cNvGrpSpPr/>
          <p:nvPr/>
        </p:nvGrpSpPr>
        <p:grpSpPr>
          <a:xfrm>
            <a:off x="10403840" y="5418666"/>
            <a:ext cx="216747" cy="216748"/>
            <a:chOff x="0" y="0"/>
            <a:chExt cx="216746" cy="216746"/>
          </a:xfrm>
        </p:grpSpPr>
        <p:sp>
          <p:nvSpPr>
            <p:cNvPr id="786" name="Shape 78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7" name="Shape 78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8" name="Shape 78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93" name="Group 793"/>
          <p:cNvGrpSpPr/>
          <p:nvPr/>
        </p:nvGrpSpPr>
        <p:grpSpPr>
          <a:xfrm>
            <a:off x="11054080" y="5418666"/>
            <a:ext cx="216747" cy="216748"/>
            <a:chOff x="0" y="0"/>
            <a:chExt cx="216746" cy="216746"/>
          </a:xfrm>
        </p:grpSpPr>
        <p:sp>
          <p:nvSpPr>
            <p:cNvPr id="790" name="Shape 79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91" name="Shape 79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92" name="Shape 79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797" name="Group 797"/>
          <p:cNvGrpSpPr/>
          <p:nvPr/>
        </p:nvGrpSpPr>
        <p:grpSpPr>
          <a:xfrm>
            <a:off x="11704320" y="5418666"/>
            <a:ext cx="216747" cy="216748"/>
            <a:chOff x="0" y="0"/>
            <a:chExt cx="216746" cy="216746"/>
          </a:xfrm>
        </p:grpSpPr>
        <p:sp>
          <p:nvSpPr>
            <p:cNvPr id="794" name="Shape 794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801" name="Group 801"/>
          <p:cNvGrpSpPr/>
          <p:nvPr/>
        </p:nvGrpSpPr>
        <p:grpSpPr>
          <a:xfrm>
            <a:off x="6177279" y="3251199"/>
            <a:ext cx="216748" cy="216748"/>
            <a:chOff x="0" y="0"/>
            <a:chExt cx="216746" cy="216746"/>
          </a:xfrm>
        </p:grpSpPr>
        <p:sp>
          <p:nvSpPr>
            <p:cNvPr id="798" name="Shape 79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00" name="Shape 80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802" name="Shape 802"/>
          <p:cNvSpPr/>
          <p:nvPr/>
        </p:nvSpPr>
        <p:spPr>
          <a:xfrm>
            <a:off x="610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803" name="Shape 803"/>
          <p:cNvSpPr/>
          <p:nvPr/>
        </p:nvSpPr>
        <p:spPr>
          <a:xfrm>
            <a:off x="4945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804" name="Shape 804"/>
          <p:cNvSpPr/>
          <p:nvPr/>
        </p:nvSpPr>
        <p:spPr>
          <a:xfrm>
            <a:off x="9280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805" name="Shape 805"/>
          <p:cNvSpPr/>
          <p:nvPr/>
        </p:nvSpPr>
        <p:spPr>
          <a:xfrm>
            <a:off x="230531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806" name="Shape 806"/>
          <p:cNvSpPr/>
          <p:nvPr/>
        </p:nvSpPr>
        <p:spPr>
          <a:xfrm>
            <a:off x="27388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807" name="Shape 807"/>
          <p:cNvSpPr/>
          <p:nvPr/>
        </p:nvSpPr>
        <p:spPr>
          <a:xfrm>
            <a:off x="31723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808" name="Shape 808"/>
          <p:cNvSpPr/>
          <p:nvPr/>
        </p:nvSpPr>
        <p:spPr>
          <a:xfrm>
            <a:off x="43644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809" name="Shape 809"/>
          <p:cNvSpPr/>
          <p:nvPr/>
        </p:nvSpPr>
        <p:spPr>
          <a:xfrm>
            <a:off x="47979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810" name="Shape 810"/>
          <p:cNvSpPr/>
          <p:nvPr/>
        </p:nvSpPr>
        <p:spPr>
          <a:xfrm>
            <a:off x="523139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811" name="Shape 811"/>
          <p:cNvSpPr/>
          <p:nvPr/>
        </p:nvSpPr>
        <p:spPr>
          <a:xfrm>
            <a:off x="65634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812" name="Shape 812"/>
          <p:cNvSpPr/>
          <p:nvPr/>
        </p:nvSpPr>
        <p:spPr>
          <a:xfrm>
            <a:off x="69969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813" name="Shape 813"/>
          <p:cNvSpPr/>
          <p:nvPr/>
        </p:nvSpPr>
        <p:spPr>
          <a:xfrm>
            <a:off x="74304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814" name="Shape 814"/>
          <p:cNvSpPr/>
          <p:nvPr/>
        </p:nvSpPr>
        <p:spPr>
          <a:xfrm>
            <a:off x="913283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815" name="Shape 815"/>
          <p:cNvSpPr/>
          <p:nvPr/>
        </p:nvSpPr>
        <p:spPr>
          <a:xfrm>
            <a:off x="956632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816" name="Shape 816"/>
          <p:cNvSpPr/>
          <p:nvPr/>
        </p:nvSpPr>
        <p:spPr>
          <a:xfrm>
            <a:off x="9999823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817" name="Shape 817"/>
          <p:cNvSpPr/>
          <p:nvPr/>
        </p:nvSpPr>
        <p:spPr>
          <a:xfrm>
            <a:off x="11702187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818" name="Shape 818"/>
          <p:cNvSpPr/>
          <p:nvPr/>
        </p:nvSpPr>
        <p:spPr>
          <a:xfrm>
            <a:off x="12135680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819" name="Shape 819"/>
          <p:cNvSpPr/>
          <p:nvPr/>
        </p:nvSpPr>
        <p:spPr>
          <a:xfrm>
            <a:off x="12569174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820" name="Shape 820"/>
          <p:cNvSpPr/>
          <p:nvPr/>
        </p:nvSpPr>
        <p:spPr>
          <a:xfrm>
            <a:off x="-1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821" name="Shape 821"/>
          <p:cNvSpPr/>
          <p:nvPr/>
        </p:nvSpPr>
        <p:spPr>
          <a:xfrm>
            <a:off x="68184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7</a:t>
            </a:r>
          </a:p>
        </p:txBody>
      </p:sp>
      <p:sp>
        <p:nvSpPr>
          <p:cNvPr id="822" name="Shape 822"/>
          <p:cNvSpPr/>
          <p:nvPr/>
        </p:nvSpPr>
        <p:spPr>
          <a:xfrm>
            <a:off x="133208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823" name="Shape 823"/>
          <p:cNvSpPr/>
          <p:nvPr/>
        </p:nvSpPr>
        <p:spPr>
          <a:xfrm>
            <a:off x="2059093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824" name="Shape 824"/>
          <p:cNvSpPr/>
          <p:nvPr/>
        </p:nvSpPr>
        <p:spPr>
          <a:xfrm>
            <a:off x="2786097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825" name="Shape 825"/>
          <p:cNvSpPr/>
          <p:nvPr/>
        </p:nvSpPr>
        <p:spPr>
          <a:xfrm>
            <a:off x="328280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826" name="Shape 826"/>
          <p:cNvSpPr/>
          <p:nvPr/>
        </p:nvSpPr>
        <p:spPr>
          <a:xfrm>
            <a:off x="404142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827" name="Shape 827"/>
          <p:cNvSpPr/>
          <p:nvPr/>
        </p:nvSpPr>
        <p:spPr>
          <a:xfrm>
            <a:off x="47684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828" name="Shape 828"/>
          <p:cNvSpPr/>
          <p:nvPr/>
        </p:nvSpPr>
        <p:spPr>
          <a:xfrm>
            <a:off x="54186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829" name="Shape 829"/>
          <p:cNvSpPr/>
          <p:nvPr/>
        </p:nvSpPr>
        <p:spPr>
          <a:xfrm>
            <a:off x="664238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830" name="Shape 830"/>
          <p:cNvSpPr/>
          <p:nvPr/>
        </p:nvSpPr>
        <p:spPr>
          <a:xfrm>
            <a:off x="736938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831" name="Shape 831"/>
          <p:cNvSpPr/>
          <p:nvPr/>
        </p:nvSpPr>
        <p:spPr>
          <a:xfrm>
            <a:off x="80196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832" name="Shape 832"/>
          <p:cNvSpPr/>
          <p:nvPr/>
        </p:nvSpPr>
        <p:spPr>
          <a:xfrm>
            <a:off x="86698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9351715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834" name="Shape 834"/>
          <p:cNvSpPr/>
          <p:nvPr/>
        </p:nvSpPr>
        <p:spPr>
          <a:xfrm>
            <a:off x="1021870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835" name="Shape 835"/>
          <p:cNvSpPr/>
          <p:nvPr/>
        </p:nvSpPr>
        <p:spPr>
          <a:xfrm>
            <a:off x="10837333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836" name="Shape 836"/>
          <p:cNvSpPr/>
          <p:nvPr/>
        </p:nvSpPr>
        <p:spPr>
          <a:xfrm>
            <a:off x="11519182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837" name="Shape 837"/>
          <p:cNvSpPr/>
          <p:nvPr/>
        </p:nvSpPr>
        <p:spPr>
          <a:xfrm>
            <a:off x="12201031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838" name="Shape 838"/>
          <p:cNvSpPr/>
          <p:nvPr/>
        </p:nvSpPr>
        <p:spPr>
          <a:xfrm>
            <a:off x="78808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839" name="Shape 839"/>
          <p:cNvSpPr/>
          <p:nvPr/>
        </p:nvSpPr>
        <p:spPr>
          <a:xfrm>
            <a:off x="273880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840" name="Shape 840"/>
          <p:cNvSpPr/>
          <p:nvPr/>
        </p:nvSpPr>
        <p:spPr>
          <a:xfrm>
            <a:off x="45811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841" name="Shape 841"/>
          <p:cNvSpPr/>
          <p:nvPr/>
        </p:nvSpPr>
        <p:spPr>
          <a:xfrm>
            <a:off x="753884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842" name="Shape 842"/>
          <p:cNvSpPr/>
          <p:nvPr/>
        </p:nvSpPr>
        <p:spPr>
          <a:xfrm>
            <a:off x="9024463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843" name="Shape 843"/>
          <p:cNvSpPr/>
          <p:nvPr/>
        </p:nvSpPr>
        <p:spPr>
          <a:xfrm>
            <a:off x="1057329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844" name="Shape 844"/>
          <p:cNvSpPr/>
          <p:nvPr/>
        </p:nvSpPr>
        <p:spPr>
          <a:xfrm>
            <a:off x="71253" y="3700081"/>
            <a:ext cx="12860035" cy="921873"/>
          </a:xfrm>
          <a:prstGeom prst="rect">
            <a:avLst/>
          </a:prstGeom>
          <a:solidFill>
            <a:srgbClr val="FFFB00">
              <a:alpha val="18000"/>
            </a:srgbClr>
          </a:solidFill>
          <a:ln w="76200">
            <a:solidFill>
              <a:srgbClr val="C82506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-1" y="1517226"/>
            <a:ext cx="13438295" cy="62856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47" name="Shape 84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Example 4</a:t>
            </a:r>
          </a:p>
        </p:txBody>
      </p:sp>
      <p:sp>
        <p:nvSpPr>
          <p:cNvPr id="848" name="Shape 84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849" name="Shape 8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850" name="Shape 850"/>
          <p:cNvSpPr/>
          <p:nvPr/>
        </p:nvSpPr>
        <p:spPr>
          <a:xfrm>
            <a:off x="6122651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51" name="Shape 851"/>
          <p:cNvSpPr/>
          <p:nvPr/>
        </p:nvSpPr>
        <p:spPr>
          <a:xfrm flipH="1" rot="10800000">
            <a:off x="3684251" y="2926080"/>
            <a:ext cx="432120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52" name="Shape 852"/>
          <p:cNvSpPr/>
          <p:nvPr/>
        </p:nvSpPr>
        <p:spPr>
          <a:xfrm flipH="1" rot="10800000">
            <a:off x="6068464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53" name="Shape 853"/>
          <p:cNvSpPr/>
          <p:nvPr/>
        </p:nvSpPr>
        <p:spPr>
          <a:xfrm flipH="1" rot="10800000">
            <a:off x="8561051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854" name="Connector 854"/>
          <p:cNvCxnSpPr>
            <a:stCxn id="850" idx="0"/>
            <a:endCxn id="851" idx="0"/>
          </p:cNvCxnSpPr>
          <p:nvPr/>
        </p:nvCxnSpPr>
        <p:spPr>
          <a:xfrm flipH="1">
            <a:off x="39003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55" name="Connector 855"/>
          <p:cNvCxnSpPr>
            <a:stCxn id="850" idx="0"/>
            <a:endCxn id="852" idx="0"/>
          </p:cNvCxnSpPr>
          <p:nvPr/>
        </p:nvCxnSpPr>
        <p:spPr>
          <a:xfrm flipH="1">
            <a:off x="6284524" y="1842346"/>
            <a:ext cx="54188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56" name="Connector 856"/>
          <p:cNvCxnSpPr>
            <a:stCxn id="850" idx="0"/>
            <a:endCxn id="853" idx="0"/>
          </p:cNvCxnSpPr>
          <p:nvPr/>
        </p:nvCxnSpPr>
        <p:spPr>
          <a:xfrm>
            <a:off x="63387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857" name="Shape 857"/>
          <p:cNvSpPr/>
          <p:nvPr/>
        </p:nvSpPr>
        <p:spPr>
          <a:xfrm>
            <a:off x="97491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58" name="Shape 858"/>
          <p:cNvSpPr/>
          <p:nvPr/>
        </p:nvSpPr>
        <p:spPr>
          <a:xfrm flipH="1" rot="10800000">
            <a:off x="2163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59" name="Shape 859"/>
          <p:cNvSpPr/>
          <p:nvPr/>
        </p:nvSpPr>
        <p:spPr>
          <a:xfrm flipH="1" rot="10800000">
            <a:off x="88009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60" name="Shape 860"/>
          <p:cNvSpPr/>
          <p:nvPr/>
        </p:nvSpPr>
        <p:spPr>
          <a:xfrm flipH="1" rot="10800000">
            <a:off x="154387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861" name="Connector 861"/>
          <p:cNvCxnSpPr>
            <a:stCxn id="857" idx="0"/>
            <a:endCxn id="858" idx="0"/>
          </p:cNvCxnSpPr>
          <p:nvPr/>
        </p:nvCxnSpPr>
        <p:spPr>
          <a:xfrm flipH="1">
            <a:off x="43236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62" name="Connector 862"/>
          <p:cNvCxnSpPr>
            <a:stCxn id="857" idx="0"/>
            <a:endCxn id="859" idx="0"/>
          </p:cNvCxnSpPr>
          <p:nvPr/>
        </p:nvCxnSpPr>
        <p:spPr>
          <a:xfrm flipH="1">
            <a:off x="1096150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63" name="Connector 863"/>
          <p:cNvCxnSpPr>
            <a:stCxn id="857" idx="0"/>
            <a:endCxn id="860" idx="0"/>
          </p:cNvCxnSpPr>
          <p:nvPr/>
        </p:nvCxnSpPr>
        <p:spPr>
          <a:xfrm>
            <a:off x="1190977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864" name="Shape 864"/>
          <p:cNvSpPr/>
          <p:nvPr/>
        </p:nvSpPr>
        <p:spPr>
          <a:xfrm>
            <a:off x="1664" y="6285653"/>
            <a:ext cx="430165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65" name="Shape 865"/>
          <p:cNvSpPr/>
          <p:nvPr/>
        </p:nvSpPr>
        <p:spPr>
          <a:xfrm>
            <a:off x="4601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66" name="Shape 866"/>
          <p:cNvSpPr/>
          <p:nvPr/>
        </p:nvSpPr>
        <p:spPr>
          <a:xfrm>
            <a:off x="92073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867" name="Connector 867"/>
          <p:cNvCxnSpPr>
            <a:stCxn id="851" idx="0"/>
            <a:endCxn id="857" idx="0"/>
          </p:cNvCxnSpPr>
          <p:nvPr/>
        </p:nvCxnSpPr>
        <p:spPr>
          <a:xfrm flipH="1">
            <a:off x="1190977" y="3034453"/>
            <a:ext cx="2709335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868" name="Shape 868"/>
          <p:cNvSpPr/>
          <p:nvPr/>
        </p:nvSpPr>
        <p:spPr>
          <a:xfrm>
            <a:off x="287145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69" name="Shape 869"/>
          <p:cNvSpPr/>
          <p:nvPr/>
        </p:nvSpPr>
        <p:spPr>
          <a:xfrm flipH="1" rot="10800000">
            <a:off x="22076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70" name="Shape 870"/>
          <p:cNvSpPr/>
          <p:nvPr/>
        </p:nvSpPr>
        <p:spPr>
          <a:xfrm flipH="1" rot="10800000">
            <a:off x="287145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71" name="Shape 871"/>
          <p:cNvSpPr/>
          <p:nvPr/>
        </p:nvSpPr>
        <p:spPr>
          <a:xfrm flipH="1" rot="10800000">
            <a:off x="3467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872" name="Connector 872"/>
          <p:cNvCxnSpPr>
            <a:stCxn id="868" idx="0"/>
            <a:endCxn id="869" idx="0"/>
          </p:cNvCxnSpPr>
          <p:nvPr/>
        </p:nvCxnSpPr>
        <p:spPr>
          <a:xfrm flipH="1">
            <a:off x="2423724" y="4226559"/>
            <a:ext cx="6637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73" name="Connector 873"/>
          <p:cNvCxnSpPr>
            <a:stCxn id="868" idx="0"/>
            <a:endCxn id="870" idx="0"/>
          </p:cNvCxnSpPr>
          <p:nvPr/>
        </p:nvCxnSpPr>
        <p:spPr>
          <a:xfrm>
            <a:off x="3087511" y="4226559"/>
            <a:ext cx="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74" name="Connector 874"/>
          <p:cNvCxnSpPr>
            <a:stCxn id="868" idx="0"/>
            <a:endCxn id="871" idx="0"/>
          </p:cNvCxnSpPr>
          <p:nvPr/>
        </p:nvCxnSpPr>
        <p:spPr>
          <a:xfrm>
            <a:off x="3087511" y="4226559"/>
            <a:ext cx="59605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75" name="Connector 875"/>
          <p:cNvCxnSpPr>
            <a:stCxn id="851" idx="0"/>
            <a:endCxn id="868" idx="0"/>
          </p:cNvCxnSpPr>
          <p:nvPr/>
        </p:nvCxnSpPr>
        <p:spPr>
          <a:xfrm flipH="1">
            <a:off x="3087511" y="3034453"/>
            <a:ext cx="81280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876" name="Shape 876"/>
          <p:cNvSpPr/>
          <p:nvPr/>
        </p:nvSpPr>
        <p:spPr>
          <a:xfrm>
            <a:off x="47679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77" name="Shape 877"/>
          <p:cNvSpPr/>
          <p:nvPr/>
        </p:nvSpPr>
        <p:spPr>
          <a:xfrm flipH="1" rot="10800000">
            <a:off x="4199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78" name="Shape 878"/>
          <p:cNvSpPr/>
          <p:nvPr/>
        </p:nvSpPr>
        <p:spPr>
          <a:xfrm flipH="1" rot="10800000">
            <a:off x="4862811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79" name="Shape 879"/>
          <p:cNvSpPr/>
          <p:nvPr/>
        </p:nvSpPr>
        <p:spPr>
          <a:xfrm flipH="1" rot="10800000">
            <a:off x="55265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880" name="Connector 880"/>
          <p:cNvCxnSpPr>
            <a:stCxn id="876" idx="0"/>
            <a:endCxn id="877" idx="0"/>
          </p:cNvCxnSpPr>
          <p:nvPr/>
        </p:nvCxnSpPr>
        <p:spPr>
          <a:xfrm flipH="1">
            <a:off x="4415084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81" name="Connector 881"/>
          <p:cNvCxnSpPr>
            <a:stCxn id="876" idx="0"/>
            <a:endCxn id="878" idx="0"/>
          </p:cNvCxnSpPr>
          <p:nvPr/>
        </p:nvCxnSpPr>
        <p:spPr>
          <a:xfrm>
            <a:off x="4984044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82" name="Connector 882"/>
          <p:cNvCxnSpPr>
            <a:stCxn id="876" idx="0"/>
            <a:endCxn id="879" idx="0"/>
          </p:cNvCxnSpPr>
          <p:nvPr/>
        </p:nvCxnSpPr>
        <p:spPr>
          <a:xfrm>
            <a:off x="498404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83" name="Connector 883"/>
          <p:cNvCxnSpPr>
            <a:stCxn id="851" idx="0"/>
            <a:endCxn id="876" idx="0"/>
          </p:cNvCxnSpPr>
          <p:nvPr/>
        </p:nvCxnSpPr>
        <p:spPr>
          <a:xfrm>
            <a:off x="3900311" y="3034453"/>
            <a:ext cx="1083734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884" name="Shape 884"/>
          <p:cNvSpPr/>
          <p:nvPr/>
        </p:nvSpPr>
        <p:spPr>
          <a:xfrm>
            <a:off x="76940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85" name="Shape 885"/>
          <p:cNvSpPr/>
          <p:nvPr/>
        </p:nvSpPr>
        <p:spPr>
          <a:xfrm flipH="1" rot="10800000">
            <a:off x="6718704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86" name="Shape 886"/>
          <p:cNvSpPr/>
          <p:nvPr/>
        </p:nvSpPr>
        <p:spPr>
          <a:xfrm flipH="1" rot="10800000">
            <a:off x="747731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87" name="Shape 887"/>
          <p:cNvSpPr/>
          <p:nvPr/>
        </p:nvSpPr>
        <p:spPr>
          <a:xfrm flipH="1" rot="10800000">
            <a:off x="812755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888" name="Connector 888"/>
          <p:cNvCxnSpPr>
            <a:stCxn id="884" idx="0"/>
            <a:endCxn id="885" idx="0"/>
          </p:cNvCxnSpPr>
          <p:nvPr/>
        </p:nvCxnSpPr>
        <p:spPr>
          <a:xfrm flipH="1">
            <a:off x="6934764" y="4226559"/>
            <a:ext cx="9753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89" name="Connector 889"/>
          <p:cNvCxnSpPr>
            <a:stCxn id="884" idx="0"/>
            <a:endCxn id="886" idx="0"/>
          </p:cNvCxnSpPr>
          <p:nvPr/>
        </p:nvCxnSpPr>
        <p:spPr>
          <a:xfrm flipH="1">
            <a:off x="76933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90" name="Connector 890"/>
          <p:cNvCxnSpPr>
            <a:stCxn id="884" idx="0"/>
            <a:endCxn id="887" idx="0"/>
          </p:cNvCxnSpPr>
          <p:nvPr/>
        </p:nvCxnSpPr>
        <p:spPr>
          <a:xfrm>
            <a:off x="7910124" y="4226559"/>
            <a:ext cx="43349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91" name="Connector 891"/>
          <p:cNvCxnSpPr>
            <a:stCxn id="853" idx="0"/>
            <a:endCxn id="884" idx="0"/>
          </p:cNvCxnSpPr>
          <p:nvPr/>
        </p:nvCxnSpPr>
        <p:spPr>
          <a:xfrm flipH="1">
            <a:off x="7910124" y="3034453"/>
            <a:ext cx="866988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892" name="Shape 892"/>
          <p:cNvSpPr/>
          <p:nvPr/>
        </p:nvSpPr>
        <p:spPr>
          <a:xfrm>
            <a:off x="921129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93" name="Shape 893"/>
          <p:cNvSpPr/>
          <p:nvPr/>
        </p:nvSpPr>
        <p:spPr>
          <a:xfrm flipH="1" rot="10800000">
            <a:off x="877779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94" name="Shape 894"/>
          <p:cNvSpPr/>
          <p:nvPr/>
        </p:nvSpPr>
        <p:spPr>
          <a:xfrm flipH="1" rot="10800000">
            <a:off x="9536410" y="5093546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95" name="Shape 895"/>
          <p:cNvSpPr/>
          <p:nvPr/>
        </p:nvSpPr>
        <p:spPr>
          <a:xfrm flipH="1" rot="10800000">
            <a:off x="10295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896" name="Connector 896"/>
          <p:cNvCxnSpPr>
            <a:stCxn id="892" idx="0"/>
            <a:endCxn id="893" idx="0"/>
          </p:cNvCxnSpPr>
          <p:nvPr/>
        </p:nvCxnSpPr>
        <p:spPr>
          <a:xfrm flipH="1">
            <a:off x="8993857" y="4226559"/>
            <a:ext cx="43349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97" name="Connector 897"/>
          <p:cNvCxnSpPr>
            <a:stCxn id="892" idx="0"/>
            <a:endCxn id="894" idx="0"/>
          </p:cNvCxnSpPr>
          <p:nvPr/>
        </p:nvCxnSpPr>
        <p:spPr>
          <a:xfrm>
            <a:off x="9427351" y="4226559"/>
            <a:ext cx="32512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98" name="Connector 898"/>
          <p:cNvCxnSpPr>
            <a:stCxn id="892" idx="0"/>
            <a:endCxn id="895" idx="0"/>
          </p:cNvCxnSpPr>
          <p:nvPr/>
        </p:nvCxnSpPr>
        <p:spPr>
          <a:xfrm>
            <a:off x="9427351" y="4226559"/>
            <a:ext cx="108373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99" name="Connector 899"/>
          <p:cNvCxnSpPr>
            <a:stCxn id="853" idx="0"/>
            <a:endCxn id="892" idx="0"/>
          </p:cNvCxnSpPr>
          <p:nvPr/>
        </p:nvCxnSpPr>
        <p:spPr>
          <a:xfrm>
            <a:off x="8777111" y="3034453"/>
            <a:ext cx="65024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900" name="Shape 900"/>
          <p:cNvSpPr/>
          <p:nvPr/>
        </p:nvSpPr>
        <p:spPr>
          <a:xfrm>
            <a:off x="107285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01" name="Shape 901"/>
          <p:cNvSpPr/>
          <p:nvPr/>
        </p:nvSpPr>
        <p:spPr>
          <a:xfrm flipH="1" rot="10800000">
            <a:off x="109452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02" name="Shape 902"/>
          <p:cNvSpPr/>
          <p:nvPr/>
        </p:nvSpPr>
        <p:spPr>
          <a:xfrm flipH="1" rot="10800000">
            <a:off x="11595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03" name="Shape 903"/>
          <p:cNvSpPr/>
          <p:nvPr/>
        </p:nvSpPr>
        <p:spPr>
          <a:xfrm flipH="1" rot="10800000">
            <a:off x="12354118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904" name="Connector 904"/>
          <p:cNvCxnSpPr>
            <a:stCxn id="900" idx="0"/>
            <a:endCxn id="901" idx="0"/>
          </p:cNvCxnSpPr>
          <p:nvPr/>
        </p:nvCxnSpPr>
        <p:spPr>
          <a:xfrm>
            <a:off x="109445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05" name="Connector 905"/>
          <p:cNvCxnSpPr>
            <a:stCxn id="900" idx="0"/>
            <a:endCxn id="902" idx="0"/>
          </p:cNvCxnSpPr>
          <p:nvPr/>
        </p:nvCxnSpPr>
        <p:spPr>
          <a:xfrm>
            <a:off x="10944577" y="4226559"/>
            <a:ext cx="8669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06" name="Connector 906"/>
          <p:cNvCxnSpPr>
            <a:stCxn id="900" idx="0"/>
            <a:endCxn id="903" idx="0"/>
          </p:cNvCxnSpPr>
          <p:nvPr/>
        </p:nvCxnSpPr>
        <p:spPr>
          <a:xfrm>
            <a:off x="10944577" y="4226559"/>
            <a:ext cx="162560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07" name="Connector 907"/>
          <p:cNvCxnSpPr>
            <a:stCxn id="853" idx="0"/>
            <a:endCxn id="900" idx="0"/>
          </p:cNvCxnSpPr>
          <p:nvPr/>
        </p:nvCxnSpPr>
        <p:spPr>
          <a:xfrm>
            <a:off x="8777111" y="3034453"/>
            <a:ext cx="2167467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911" name="Group 911"/>
          <p:cNvGrpSpPr/>
          <p:nvPr/>
        </p:nvGrpSpPr>
        <p:grpSpPr>
          <a:xfrm>
            <a:off x="6068906" y="4118186"/>
            <a:ext cx="541868" cy="108374"/>
            <a:chOff x="0" y="0"/>
            <a:chExt cx="541866" cy="108373"/>
          </a:xfrm>
        </p:grpSpPr>
        <p:sp>
          <p:nvSpPr>
            <p:cNvPr id="908" name="Shape 90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09" name="Shape 90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cxnSp>
        <p:nvCxnSpPr>
          <p:cNvPr id="912" name="Connector 912"/>
          <p:cNvCxnSpPr>
            <a:stCxn id="858" idx="0"/>
            <a:endCxn id="864" idx="0"/>
          </p:cNvCxnSpPr>
          <p:nvPr/>
        </p:nvCxnSpPr>
        <p:spPr>
          <a:xfrm flipH="1">
            <a:off x="216746" y="5201920"/>
            <a:ext cx="215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13" name="Connector 913"/>
          <p:cNvCxnSpPr>
            <a:stCxn id="858" idx="0"/>
            <a:endCxn id="865" idx="0"/>
          </p:cNvCxnSpPr>
          <p:nvPr/>
        </p:nvCxnSpPr>
        <p:spPr>
          <a:xfrm>
            <a:off x="432364" y="5201920"/>
            <a:ext cx="2438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14" name="Connector 914"/>
          <p:cNvCxnSpPr>
            <a:stCxn id="858" idx="0"/>
            <a:endCxn id="866" idx="0"/>
          </p:cNvCxnSpPr>
          <p:nvPr/>
        </p:nvCxnSpPr>
        <p:spPr>
          <a:xfrm>
            <a:off x="432364" y="5201920"/>
            <a:ext cx="7044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918" name="Group 918"/>
          <p:cNvGrpSpPr/>
          <p:nvPr/>
        </p:nvGrpSpPr>
        <p:grpSpPr>
          <a:xfrm>
            <a:off x="1517226" y="6394026"/>
            <a:ext cx="541868" cy="108375"/>
            <a:chOff x="0" y="0"/>
            <a:chExt cx="541866" cy="108373"/>
          </a:xfrm>
        </p:grpSpPr>
        <p:sp>
          <p:nvSpPr>
            <p:cNvPr id="915" name="Shape 915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16" name="Shape 916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22" name="Group 922"/>
          <p:cNvGrpSpPr/>
          <p:nvPr/>
        </p:nvGrpSpPr>
        <p:grpSpPr>
          <a:xfrm>
            <a:off x="6068906" y="5201920"/>
            <a:ext cx="541868" cy="108374"/>
            <a:chOff x="0" y="0"/>
            <a:chExt cx="541866" cy="108373"/>
          </a:xfrm>
        </p:grpSpPr>
        <p:sp>
          <p:nvSpPr>
            <p:cNvPr id="919" name="Shape 919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20" name="Shape 920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923" name="Shape 923"/>
          <p:cNvSpPr/>
          <p:nvPr/>
        </p:nvSpPr>
        <p:spPr>
          <a:xfrm>
            <a:off x="2246046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24" name="Shape 924"/>
          <p:cNvSpPr/>
          <p:nvPr/>
        </p:nvSpPr>
        <p:spPr>
          <a:xfrm>
            <a:off x="270889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25" name="Shape 925"/>
          <p:cNvSpPr/>
          <p:nvPr/>
        </p:nvSpPr>
        <p:spPr>
          <a:xfrm>
            <a:off x="3169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926" name="Connector 926"/>
          <p:cNvCxnSpPr>
            <a:stCxn id="870" idx="0"/>
            <a:endCxn id="923" idx="0"/>
          </p:cNvCxnSpPr>
          <p:nvPr/>
        </p:nvCxnSpPr>
        <p:spPr>
          <a:xfrm flipH="1">
            <a:off x="2462106" y="5201920"/>
            <a:ext cx="625406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27" name="Connector 927"/>
          <p:cNvCxnSpPr>
            <a:stCxn id="870" idx="0"/>
            <a:endCxn id="924" idx="0"/>
          </p:cNvCxnSpPr>
          <p:nvPr/>
        </p:nvCxnSpPr>
        <p:spPr>
          <a:xfrm flipH="1">
            <a:off x="2924951" y="5201920"/>
            <a:ext cx="16256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28" name="Connector 928"/>
          <p:cNvCxnSpPr>
            <a:stCxn id="870" idx="0"/>
            <a:endCxn id="925" idx="0"/>
          </p:cNvCxnSpPr>
          <p:nvPr/>
        </p:nvCxnSpPr>
        <p:spPr>
          <a:xfrm>
            <a:off x="3087511" y="5201920"/>
            <a:ext cx="2980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932" name="Group 932"/>
          <p:cNvGrpSpPr/>
          <p:nvPr/>
        </p:nvGrpSpPr>
        <p:grpSpPr>
          <a:xfrm>
            <a:off x="3684693" y="6394026"/>
            <a:ext cx="541867" cy="108375"/>
            <a:chOff x="0" y="0"/>
            <a:chExt cx="541866" cy="108373"/>
          </a:xfrm>
        </p:grpSpPr>
        <p:sp>
          <p:nvSpPr>
            <p:cNvPr id="929" name="Shape 929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30" name="Shape 930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933" name="Shape 933"/>
          <p:cNvSpPr/>
          <p:nvPr/>
        </p:nvSpPr>
        <p:spPr>
          <a:xfrm>
            <a:off x="4305139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476798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35" name="Shape 935"/>
          <p:cNvSpPr/>
          <p:nvPr/>
        </p:nvSpPr>
        <p:spPr>
          <a:xfrm>
            <a:off x="5201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936" name="Connector 936"/>
          <p:cNvCxnSpPr>
            <a:stCxn id="878" idx="0"/>
            <a:endCxn id="933" idx="0"/>
          </p:cNvCxnSpPr>
          <p:nvPr/>
        </p:nvCxnSpPr>
        <p:spPr>
          <a:xfrm flipH="1">
            <a:off x="4521199" y="5201920"/>
            <a:ext cx="557673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37" name="Connector 937"/>
          <p:cNvCxnSpPr>
            <a:stCxn id="878" idx="0"/>
            <a:endCxn id="934" idx="0"/>
          </p:cNvCxnSpPr>
          <p:nvPr/>
        </p:nvCxnSpPr>
        <p:spPr>
          <a:xfrm flipH="1">
            <a:off x="4984044" y="5201920"/>
            <a:ext cx="9482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938" name="Shape 938"/>
          <p:cNvSpPr/>
          <p:nvPr/>
        </p:nvSpPr>
        <p:spPr>
          <a:xfrm>
            <a:off x="5077742" y="5418666"/>
            <a:ext cx="349956" cy="86698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942" name="Group 942"/>
          <p:cNvGrpSpPr/>
          <p:nvPr/>
        </p:nvGrpSpPr>
        <p:grpSpPr>
          <a:xfrm>
            <a:off x="5743786" y="6394026"/>
            <a:ext cx="541868" cy="108375"/>
            <a:chOff x="0" y="0"/>
            <a:chExt cx="541866" cy="108373"/>
          </a:xfrm>
        </p:grpSpPr>
        <p:sp>
          <p:nvSpPr>
            <p:cNvPr id="939" name="Shape 939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40" name="Shape 940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41" name="Shape 941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943" name="Shape 943"/>
          <p:cNvSpPr/>
          <p:nvPr/>
        </p:nvSpPr>
        <p:spPr>
          <a:xfrm>
            <a:off x="648615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44" name="Shape 944"/>
          <p:cNvSpPr/>
          <p:nvPr/>
        </p:nvSpPr>
        <p:spPr>
          <a:xfrm>
            <a:off x="694674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45" name="Shape 945"/>
          <p:cNvSpPr/>
          <p:nvPr/>
        </p:nvSpPr>
        <p:spPr>
          <a:xfrm>
            <a:off x="73689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946" name="Connector 946"/>
          <p:cNvCxnSpPr>
            <a:stCxn id="885" idx="0"/>
            <a:endCxn id="943" idx="0"/>
          </p:cNvCxnSpPr>
          <p:nvPr/>
        </p:nvCxnSpPr>
        <p:spPr>
          <a:xfrm flipH="1">
            <a:off x="6702213" y="5201920"/>
            <a:ext cx="23255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47" name="Connector 947"/>
          <p:cNvCxnSpPr>
            <a:stCxn id="885" idx="0"/>
            <a:endCxn id="944" idx="0"/>
          </p:cNvCxnSpPr>
          <p:nvPr/>
        </p:nvCxnSpPr>
        <p:spPr>
          <a:xfrm>
            <a:off x="6934764" y="5201920"/>
            <a:ext cx="22803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48" name="Connector 948"/>
          <p:cNvCxnSpPr>
            <a:stCxn id="885" idx="0"/>
            <a:endCxn id="945" idx="0"/>
          </p:cNvCxnSpPr>
          <p:nvPr/>
        </p:nvCxnSpPr>
        <p:spPr>
          <a:xfrm>
            <a:off x="6934764" y="5201920"/>
            <a:ext cx="6502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952" name="Group 952"/>
          <p:cNvGrpSpPr/>
          <p:nvPr/>
        </p:nvGrpSpPr>
        <p:grpSpPr>
          <a:xfrm>
            <a:off x="8236373" y="6394026"/>
            <a:ext cx="541868" cy="108375"/>
            <a:chOff x="0" y="0"/>
            <a:chExt cx="541866" cy="108373"/>
          </a:xfrm>
        </p:grpSpPr>
        <p:sp>
          <p:nvSpPr>
            <p:cNvPr id="949" name="Shape 949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50" name="Shape 950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51" name="Shape 951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953" name="Shape 953"/>
          <p:cNvSpPr/>
          <p:nvPr/>
        </p:nvSpPr>
        <p:spPr>
          <a:xfrm>
            <a:off x="906679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952738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55" name="Shape 955"/>
          <p:cNvSpPr/>
          <p:nvPr/>
        </p:nvSpPr>
        <p:spPr>
          <a:xfrm>
            <a:off x="996990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956" name="Connector 956"/>
          <p:cNvCxnSpPr>
            <a:stCxn id="894" idx="0"/>
            <a:endCxn id="953" idx="0"/>
          </p:cNvCxnSpPr>
          <p:nvPr/>
        </p:nvCxnSpPr>
        <p:spPr>
          <a:xfrm flipH="1">
            <a:off x="9282853" y="5201920"/>
            <a:ext cx="469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57" name="Connector 957"/>
          <p:cNvCxnSpPr>
            <a:stCxn id="894" idx="0"/>
            <a:endCxn id="954" idx="0"/>
          </p:cNvCxnSpPr>
          <p:nvPr/>
        </p:nvCxnSpPr>
        <p:spPr>
          <a:xfrm flipH="1">
            <a:off x="9743440" y="5201920"/>
            <a:ext cx="903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58" name="Connector 958"/>
          <p:cNvCxnSpPr>
            <a:stCxn id="894" idx="0"/>
            <a:endCxn id="955" idx="0"/>
          </p:cNvCxnSpPr>
          <p:nvPr/>
        </p:nvCxnSpPr>
        <p:spPr>
          <a:xfrm>
            <a:off x="9752471" y="5201920"/>
            <a:ext cx="433494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962" name="Group 962"/>
          <p:cNvGrpSpPr/>
          <p:nvPr/>
        </p:nvGrpSpPr>
        <p:grpSpPr>
          <a:xfrm>
            <a:off x="10837333" y="6394026"/>
            <a:ext cx="541868" cy="108375"/>
            <a:chOff x="0" y="0"/>
            <a:chExt cx="541866" cy="108373"/>
          </a:xfrm>
        </p:grpSpPr>
        <p:sp>
          <p:nvSpPr>
            <p:cNvPr id="959" name="Shape 959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60" name="Shape 960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61" name="Shape 961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963" name="Shape 963"/>
          <p:cNvSpPr/>
          <p:nvPr/>
        </p:nvSpPr>
        <p:spPr>
          <a:xfrm>
            <a:off x="1164743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64" name="Shape 964"/>
          <p:cNvSpPr/>
          <p:nvPr/>
        </p:nvSpPr>
        <p:spPr>
          <a:xfrm>
            <a:off x="1210802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65" name="Shape 965"/>
          <p:cNvSpPr/>
          <p:nvPr/>
        </p:nvSpPr>
        <p:spPr>
          <a:xfrm>
            <a:off x="1257086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966" name="Connector 966"/>
          <p:cNvCxnSpPr>
            <a:stCxn id="903" idx="0"/>
            <a:endCxn id="963" idx="0"/>
          </p:cNvCxnSpPr>
          <p:nvPr/>
        </p:nvCxnSpPr>
        <p:spPr>
          <a:xfrm flipH="1">
            <a:off x="11863493" y="5201920"/>
            <a:ext cx="706685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67" name="Connector 967"/>
          <p:cNvCxnSpPr>
            <a:stCxn id="903" idx="0"/>
            <a:endCxn id="964" idx="0"/>
          </p:cNvCxnSpPr>
          <p:nvPr/>
        </p:nvCxnSpPr>
        <p:spPr>
          <a:xfrm flipH="1">
            <a:off x="12324080" y="5201920"/>
            <a:ext cx="24609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968" name="Connector 968"/>
          <p:cNvCxnSpPr>
            <a:stCxn id="903" idx="0"/>
            <a:endCxn id="965" idx="0"/>
          </p:cNvCxnSpPr>
          <p:nvPr/>
        </p:nvCxnSpPr>
        <p:spPr>
          <a:xfrm>
            <a:off x="12570177" y="5201920"/>
            <a:ext cx="21674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969" name="Shape 969"/>
          <p:cNvSpPr/>
          <p:nvPr/>
        </p:nvSpPr>
        <p:spPr>
          <a:xfrm>
            <a:off x="11941891" y="4110989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970" name="Shape 970"/>
          <p:cNvSpPr/>
          <p:nvPr/>
        </p:nvSpPr>
        <p:spPr>
          <a:xfrm>
            <a:off x="10126973" y="2964038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971" name="Shape 971"/>
          <p:cNvSpPr/>
          <p:nvPr/>
        </p:nvSpPr>
        <p:spPr>
          <a:xfrm>
            <a:off x="10975897" y="562821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grpSp>
        <p:nvGrpSpPr>
          <p:cNvPr id="975" name="Group 975"/>
          <p:cNvGrpSpPr/>
          <p:nvPr/>
        </p:nvGrpSpPr>
        <p:grpSpPr>
          <a:xfrm>
            <a:off x="975359" y="5418666"/>
            <a:ext cx="216748" cy="216748"/>
            <a:chOff x="0" y="0"/>
            <a:chExt cx="216746" cy="216746"/>
          </a:xfrm>
        </p:grpSpPr>
        <p:sp>
          <p:nvSpPr>
            <p:cNvPr id="972" name="Shape 97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74" name="Shape 97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79" name="Group 979"/>
          <p:cNvGrpSpPr/>
          <p:nvPr/>
        </p:nvGrpSpPr>
        <p:grpSpPr>
          <a:xfrm>
            <a:off x="1625599" y="5418666"/>
            <a:ext cx="216748" cy="216748"/>
            <a:chOff x="0" y="0"/>
            <a:chExt cx="216746" cy="216746"/>
          </a:xfrm>
        </p:grpSpPr>
        <p:sp>
          <p:nvSpPr>
            <p:cNvPr id="976" name="Shape 97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77" name="Shape 97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78" name="Shape 97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83" name="Group 983"/>
          <p:cNvGrpSpPr/>
          <p:nvPr/>
        </p:nvGrpSpPr>
        <p:grpSpPr>
          <a:xfrm>
            <a:off x="2275839" y="5418666"/>
            <a:ext cx="216748" cy="216748"/>
            <a:chOff x="0" y="0"/>
            <a:chExt cx="216746" cy="216746"/>
          </a:xfrm>
        </p:grpSpPr>
        <p:sp>
          <p:nvSpPr>
            <p:cNvPr id="980" name="Shape 98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1" name="Shape 98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2" name="Shape 98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87" name="Group 987"/>
          <p:cNvGrpSpPr/>
          <p:nvPr/>
        </p:nvGrpSpPr>
        <p:grpSpPr>
          <a:xfrm>
            <a:off x="3576319" y="5418666"/>
            <a:ext cx="216748" cy="216748"/>
            <a:chOff x="0" y="0"/>
            <a:chExt cx="216746" cy="216746"/>
          </a:xfrm>
        </p:grpSpPr>
        <p:sp>
          <p:nvSpPr>
            <p:cNvPr id="984" name="Shape 984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5" name="Shape 985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6" name="Shape 986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91" name="Group 991"/>
          <p:cNvGrpSpPr/>
          <p:nvPr/>
        </p:nvGrpSpPr>
        <p:grpSpPr>
          <a:xfrm>
            <a:off x="4334933" y="5418666"/>
            <a:ext cx="216747" cy="216748"/>
            <a:chOff x="0" y="0"/>
            <a:chExt cx="216746" cy="216746"/>
          </a:xfrm>
        </p:grpSpPr>
        <p:sp>
          <p:nvSpPr>
            <p:cNvPr id="988" name="Shape 98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9" name="Shape 98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0" name="Shape 99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5635413" y="5418666"/>
            <a:ext cx="216747" cy="216748"/>
            <a:chOff x="0" y="0"/>
            <a:chExt cx="216746" cy="216746"/>
          </a:xfrm>
        </p:grpSpPr>
        <p:sp>
          <p:nvSpPr>
            <p:cNvPr id="992" name="Shape 99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3" name="Shape 99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4" name="Shape 99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99" name="Group 999"/>
          <p:cNvGrpSpPr/>
          <p:nvPr/>
        </p:nvGrpSpPr>
        <p:grpSpPr>
          <a:xfrm>
            <a:off x="7586133" y="5418666"/>
            <a:ext cx="216748" cy="216748"/>
            <a:chOff x="0" y="0"/>
            <a:chExt cx="216746" cy="216746"/>
          </a:xfrm>
        </p:grpSpPr>
        <p:sp>
          <p:nvSpPr>
            <p:cNvPr id="996" name="Shape 99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7" name="Shape 99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8" name="Shape 99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003" name="Group 1003"/>
          <p:cNvGrpSpPr/>
          <p:nvPr/>
        </p:nvGrpSpPr>
        <p:grpSpPr>
          <a:xfrm>
            <a:off x="8236373" y="5418666"/>
            <a:ext cx="216748" cy="216748"/>
            <a:chOff x="0" y="0"/>
            <a:chExt cx="216746" cy="216746"/>
          </a:xfrm>
        </p:grpSpPr>
        <p:sp>
          <p:nvSpPr>
            <p:cNvPr id="1000" name="Shape 100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1" name="Shape 100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2" name="Shape 100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007" name="Group 1007"/>
          <p:cNvGrpSpPr/>
          <p:nvPr/>
        </p:nvGrpSpPr>
        <p:grpSpPr>
          <a:xfrm>
            <a:off x="8886613" y="5418666"/>
            <a:ext cx="216748" cy="216748"/>
            <a:chOff x="0" y="0"/>
            <a:chExt cx="216746" cy="216746"/>
          </a:xfrm>
        </p:grpSpPr>
        <p:sp>
          <p:nvSpPr>
            <p:cNvPr id="1004" name="Shape 1004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5" name="Shape 1005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6" name="Shape 1006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011" name="Group 1011"/>
          <p:cNvGrpSpPr/>
          <p:nvPr/>
        </p:nvGrpSpPr>
        <p:grpSpPr>
          <a:xfrm>
            <a:off x="10403840" y="5418666"/>
            <a:ext cx="216747" cy="216748"/>
            <a:chOff x="0" y="0"/>
            <a:chExt cx="216746" cy="216746"/>
          </a:xfrm>
        </p:grpSpPr>
        <p:sp>
          <p:nvSpPr>
            <p:cNvPr id="1008" name="Shape 100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9" name="Shape 100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0" name="Shape 101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015" name="Group 1015"/>
          <p:cNvGrpSpPr/>
          <p:nvPr/>
        </p:nvGrpSpPr>
        <p:grpSpPr>
          <a:xfrm>
            <a:off x="11054080" y="5418666"/>
            <a:ext cx="216747" cy="216748"/>
            <a:chOff x="0" y="0"/>
            <a:chExt cx="216746" cy="216746"/>
          </a:xfrm>
        </p:grpSpPr>
        <p:sp>
          <p:nvSpPr>
            <p:cNvPr id="1012" name="Shape 101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3" name="Shape 101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4" name="Shape 101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019" name="Group 1019"/>
          <p:cNvGrpSpPr/>
          <p:nvPr/>
        </p:nvGrpSpPr>
        <p:grpSpPr>
          <a:xfrm>
            <a:off x="11704320" y="5418666"/>
            <a:ext cx="216747" cy="216748"/>
            <a:chOff x="0" y="0"/>
            <a:chExt cx="216746" cy="216746"/>
          </a:xfrm>
        </p:grpSpPr>
        <p:sp>
          <p:nvSpPr>
            <p:cNvPr id="1016" name="Shape 101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7" name="Shape 101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8" name="Shape 101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023" name="Group 1023"/>
          <p:cNvGrpSpPr/>
          <p:nvPr/>
        </p:nvGrpSpPr>
        <p:grpSpPr>
          <a:xfrm>
            <a:off x="6177279" y="3251199"/>
            <a:ext cx="216748" cy="216748"/>
            <a:chOff x="0" y="0"/>
            <a:chExt cx="216746" cy="216746"/>
          </a:xfrm>
        </p:grpSpPr>
        <p:sp>
          <p:nvSpPr>
            <p:cNvPr id="1020" name="Shape 102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21" name="Shape 102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22" name="Shape 102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024" name="Shape 1024"/>
          <p:cNvSpPr/>
          <p:nvPr/>
        </p:nvSpPr>
        <p:spPr>
          <a:xfrm>
            <a:off x="610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025" name="Shape 1025"/>
          <p:cNvSpPr/>
          <p:nvPr/>
        </p:nvSpPr>
        <p:spPr>
          <a:xfrm>
            <a:off x="4945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026" name="Shape 1026"/>
          <p:cNvSpPr/>
          <p:nvPr/>
        </p:nvSpPr>
        <p:spPr>
          <a:xfrm>
            <a:off x="9280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027" name="Shape 1027"/>
          <p:cNvSpPr/>
          <p:nvPr/>
        </p:nvSpPr>
        <p:spPr>
          <a:xfrm>
            <a:off x="230531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7388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1723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1030" name="Shape 1030"/>
          <p:cNvSpPr/>
          <p:nvPr/>
        </p:nvSpPr>
        <p:spPr>
          <a:xfrm>
            <a:off x="43644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7979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032" name="Shape 1032"/>
          <p:cNvSpPr/>
          <p:nvPr/>
        </p:nvSpPr>
        <p:spPr>
          <a:xfrm>
            <a:off x="523139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5634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034" name="Shape 1034"/>
          <p:cNvSpPr/>
          <p:nvPr/>
        </p:nvSpPr>
        <p:spPr>
          <a:xfrm>
            <a:off x="69969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035" name="Shape 1035"/>
          <p:cNvSpPr/>
          <p:nvPr/>
        </p:nvSpPr>
        <p:spPr>
          <a:xfrm>
            <a:off x="74304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1036" name="Shape 1036"/>
          <p:cNvSpPr/>
          <p:nvPr/>
        </p:nvSpPr>
        <p:spPr>
          <a:xfrm>
            <a:off x="913283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037" name="Shape 1037"/>
          <p:cNvSpPr/>
          <p:nvPr/>
        </p:nvSpPr>
        <p:spPr>
          <a:xfrm>
            <a:off x="956632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1038" name="Shape 1038"/>
          <p:cNvSpPr/>
          <p:nvPr/>
        </p:nvSpPr>
        <p:spPr>
          <a:xfrm>
            <a:off x="9999823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039" name="Shape 1039"/>
          <p:cNvSpPr/>
          <p:nvPr/>
        </p:nvSpPr>
        <p:spPr>
          <a:xfrm>
            <a:off x="11702187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040" name="Shape 1040"/>
          <p:cNvSpPr/>
          <p:nvPr/>
        </p:nvSpPr>
        <p:spPr>
          <a:xfrm>
            <a:off x="12135680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041" name="Shape 1041"/>
          <p:cNvSpPr/>
          <p:nvPr/>
        </p:nvSpPr>
        <p:spPr>
          <a:xfrm>
            <a:off x="12569174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042" name="Shape 1042"/>
          <p:cNvSpPr/>
          <p:nvPr/>
        </p:nvSpPr>
        <p:spPr>
          <a:xfrm>
            <a:off x="-1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043" name="Shape 1043"/>
          <p:cNvSpPr/>
          <p:nvPr/>
        </p:nvSpPr>
        <p:spPr>
          <a:xfrm>
            <a:off x="68184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7</a:t>
            </a:r>
          </a:p>
        </p:txBody>
      </p:sp>
      <p:sp>
        <p:nvSpPr>
          <p:cNvPr id="1044" name="Shape 1044"/>
          <p:cNvSpPr/>
          <p:nvPr/>
        </p:nvSpPr>
        <p:spPr>
          <a:xfrm>
            <a:off x="133208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045" name="Shape 1045"/>
          <p:cNvSpPr/>
          <p:nvPr/>
        </p:nvSpPr>
        <p:spPr>
          <a:xfrm>
            <a:off x="2059093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046" name="Shape 1046"/>
          <p:cNvSpPr/>
          <p:nvPr/>
        </p:nvSpPr>
        <p:spPr>
          <a:xfrm>
            <a:off x="2786097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047" name="Shape 1047"/>
          <p:cNvSpPr/>
          <p:nvPr/>
        </p:nvSpPr>
        <p:spPr>
          <a:xfrm>
            <a:off x="328280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048" name="Shape 1048"/>
          <p:cNvSpPr/>
          <p:nvPr/>
        </p:nvSpPr>
        <p:spPr>
          <a:xfrm>
            <a:off x="404142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049" name="Shape 1049"/>
          <p:cNvSpPr/>
          <p:nvPr/>
        </p:nvSpPr>
        <p:spPr>
          <a:xfrm>
            <a:off x="47684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050" name="Shape 1050"/>
          <p:cNvSpPr/>
          <p:nvPr/>
        </p:nvSpPr>
        <p:spPr>
          <a:xfrm>
            <a:off x="54186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1051" name="Shape 1051"/>
          <p:cNvSpPr/>
          <p:nvPr/>
        </p:nvSpPr>
        <p:spPr>
          <a:xfrm>
            <a:off x="664238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052" name="Shape 1052"/>
          <p:cNvSpPr/>
          <p:nvPr/>
        </p:nvSpPr>
        <p:spPr>
          <a:xfrm>
            <a:off x="736938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053" name="Shape 1053"/>
          <p:cNvSpPr/>
          <p:nvPr/>
        </p:nvSpPr>
        <p:spPr>
          <a:xfrm>
            <a:off x="80196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054" name="Shape 1054"/>
          <p:cNvSpPr/>
          <p:nvPr/>
        </p:nvSpPr>
        <p:spPr>
          <a:xfrm>
            <a:off x="86698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1055" name="Shape 1055"/>
          <p:cNvSpPr/>
          <p:nvPr/>
        </p:nvSpPr>
        <p:spPr>
          <a:xfrm>
            <a:off x="9351715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056" name="Shape 1056"/>
          <p:cNvSpPr/>
          <p:nvPr/>
        </p:nvSpPr>
        <p:spPr>
          <a:xfrm>
            <a:off x="1021870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057" name="Shape 1057"/>
          <p:cNvSpPr/>
          <p:nvPr/>
        </p:nvSpPr>
        <p:spPr>
          <a:xfrm>
            <a:off x="10837333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1519182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059" name="Shape 1059"/>
          <p:cNvSpPr/>
          <p:nvPr/>
        </p:nvSpPr>
        <p:spPr>
          <a:xfrm>
            <a:off x="12201031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060" name="Shape 1060"/>
          <p:cNvSpPr/>
          <p:nvPr/>
        </p:nvSpPr>
        <p:spPr>
          <a:xfrm>
            <a:off x="78808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061" name="Shape 1061"/>
          <p:cNvSpPr/>
          <p:nvPr/>
        </p:nvSpPr>
        <p:spPr>
          <a:xfrm>
            <a:off x="273880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5811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063" name="Shape 1063"/>
          <p:cNvSpPr/>
          <p:nvPr/>
        </p:nvSpPr>
        <p:spPr>
          <a:xfrm>
            <a:off x="753884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064" name="Shape 1064"/>
          <p:cNvSpPr/>
          <p:nvPr/>
        </p:nvSpPr>
        <p:spPr>
          <a:xfrm>
            <a:off x="9024463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065" name="Shape 1065"/>
          <p:cNvSpPr/>
          <p:nvPr/>
        </p:nvSpPr>
        <p:spPr>
          <a:xfrm>
            <a:off x="1057329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066" name="Shape 1066"/>
          <p:cNvSpPr/>
          <p:nvPr/>
        </p:nvSpPr>
        <p:spPr>
          <a:xfrm>
            <a:off x="3467946" y="291422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067" name="Shape 1067"/>
          <p:cNvSpPr/>
          <p:nvPr/>
        </p:nvSpPr>
        <p:spPr>
          <a:xfrm>
            <a:off x="5852159" y="291422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068" name="Shape 1068"/>
          <p:cNvSpPr/>
          <p:nvPr/>
        </p:nvSpPr>
        <p:spPr>
          <a:xfrm>
            <a:off x="8267982" y="291422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069" name="Shape 1069"/>
          <p:cNvSpPr/>
          <p:nvPr/>
        </p:nvSpPr>
        <p:spPr>
          <a:xfrm>
            <a:off x="91368" y="2627703"/>
            <a:ext cx="12819807" cy="921873"/>
          </a:xfrm>
          <a:prstGeom prst="rect">
            <a:avLst/>
          </a:prstGeom>
          <a:solidFill>
            <a:srgbClr val="FFFB00">
              <a:alpha val="18000"/>
            </a:srgbClr>
          </a:solidFill>
          <a:ln w="76200">
            <a:solidFill>
              <a:srgbClr val="0088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/>
          <p:nvPr/>
        </p:nvSpPr>
        <p:spPr>
          <a:xfrm>
            <a:off x="-1" y="1517226"/>
            <a:ext cx="13438295" cy="62856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72" name="Shape 107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Example 5</a:t>
            </a:r>
          </a:p>
        </p:txBody>
      </p:sp>
      <p:sp>
        <p:nvSpPr>
          <p:cNvPr id="1073" name="Shape 107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1074" name="Shape 10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1075" name="Shape 1075"/>
          <p:cNvSpPr/>
          <p:nvPr/>
        </p:nvSpPr>
        <p:spPr>
          <a:xfrm>
            <a:off x="6122651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76" name="Shape 1076"/>
          <p:cNvSpPr/>
          <p:nvPr/>
        </p:nvSpPr>
        <p:spPr>
          <a:xfrm flipH="1" rot="10800000">
            <a:off x="3684251" y="2926080"/>
            <a:ext cx="432120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77" name="Shape 1077"/>
          <p:cNvSpPr/>
          <p:nvPr/>
        </p:nvSpPr>
        <p:spPr>
          <a:xfrm flipH="1" rot="10800000">
            <a:off x="6068464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78" name="Shape 1078"/>
          <p:cNvSpPr/>
          <p:nvPr/>
        </p:nvSpPr>
        <p:spPr>
          <a:xfrm flipH="1" rot="10800000">
            <a:off x="8561051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079" name="Connector 1079"/>
          <p:cNvCxnSpPr>
            <a:stCxn id="1075" idx="0"/>
            <a:endCxn id="1076" idx="0"/>
          </p:cNvCxnSpPr>
          <p:nvPr/>
        </p:nvCxnSpPr>
        <p:spPr>
          <a:xfrm flipH="1">
            <a:off x="39003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080" name="Connector 1080"/>
          <p:cNvCxnSpPr>
            <a:stCxn id="1075" idx="0"/>
            <a:endCxn id="1077" idx="0"/>
          </p:cNvCxnSpPr>
          <p:nvPr/>
        </p:nvCxnSpPr>
        <p:spPr>
          <a:xfrm flipH="1">
            <a:off x="6284524" y="1842346"/>
            <a:ext cx="54188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081" name="Connector 1081"/>
          <p:cNvCxnSpPr>
            <a:stCxn id="1075" idx="0"/>
            <a:endCxn id="1078" idx="0"/>
          </p:cNvCxnSpPr>
          <p:nvPr/>
        </p:nvCxnSpPr>
        <p:spPr>
          <a:xfrm>
            <a:off x="63387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082" name="Shape 1082"/>
          <p:cNvSpPr/>
          <p:nvPr/>
        </p:nvSpPr>
        <p:spPr>
          <a:xfrm>
            <a:off x="97491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83" name="Shape 1083"/>
          <p:cNvSpPr/>
          <p:nvPr/>
        </p:nvSpPr>
        <p:spPr>
          <a:xfrm flipH="1" rot="10800000">
            <a:off x="2163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8009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154387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086" name="Connector 1086"/>
          <p:cNvCxnSpPr>
            <a:stCxn id="1082" idx="0"/>
            <a:endCxn id="1083" idx="0"/>
          </p:cNvCxnSpPr>
          <p:nvPr/>
        </p:nvCxnSpPr>
        <p:spPr>
          <a:xfrm flipH="1">
            <a:off x="43236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087" name="Connector 1087"/>
          <p:cNvCxnSpPr>
            <a:stCxn id="1082" idx="0"/>
            <a:endCxn id="1084" idx="0"/>
          </p:cNvCxnSpPr>
          <p:nvPr/>
        </p:nvCxnSpPr>
        <p:spPr>
          <a:xfrm flipH="1">
            <a:off x="1096150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088" name="Connector 1088"/>
          <p:cNvCxnSpPr>
            <a:stCxn id="1082" idx="0"/>
            <a:endCxn id="1085" idx="0"/>
          </p:cNvCxnSpPr>
          <p:nvPr/>
        </p:nvCxnSpPr>
        <p:spPr>
          <a:xfrm>
            <a:off x="1190977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089" name="Shape 1089"/>
          <p:cNvSpPr/>
          <p:nvPr/>
        </p:nvSpPr>
        <p:spPr>
          <a:xfrm>
            <a:off x="1664" y="6285653"/>
            <a:ext cx="430165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90" name="Shape 1090"/>
          <p:cNvSpPr/>
          <p:nvPr/>
        </p:nvSpPr>
        <p:spPr>
          <a:xfrm>
            <a:off x="4601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91" name="Shape 1091"/>
          <p:cNvSpPr/>
          <p:nvPr/>
        </p:nvSpPr>
        <p:spPr>
          <a:xfrm>
            <a:off x="92073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092" name="Connector 1092"/>
          <p:cNvCxnSpPr>
            <a:stCxn id="1076" idx="0"/>
            <a:endCxn id="1082" idx="0"/>
          </p:cNvCxnSpPr>
          <p:nvPr/>
        </p:nvCxnSpPr>
        <p:spPr>
          <a:xfrm flipH="1">
            <a:off x="1190977" y="3034453"/>
            <a:ext cx="2709335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093" name="Shape 1093"/>
          <p:cNvSpPr/>
          <p:nvPr/>
        </p:nvSpPr>
        <p:spPr>
          <a:xfrm>
            <a:off x="287145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94" name="Shape 1094"/>
          <p:cNvSpPr/>
          <p:nvPr/>
        </p:nvSpPr>
        <p:spPr>
          <a:xfrm flipH="1" rot="10800000">
            <a:off x="22753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95" name="Shape 1095"/>
          <p:cNvSpPr/>
          <p:nvPr/>
        </p:nvSpPr>
        <p:spPr>
          <a:xfrm flipH="1" rot="10800000">
            <a:off x="287145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96" name="Shape 1096"/>
          <p:cNvSpPr/>
          <p:nvPr/>
        </p:nvSpPr>
        <p:spPr>
          <a:xfrm flipH="1" rot="10800000">
            <a:off x="3467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097" name="Connector 1097"/>
          <p:cNvCxnSpPr>
            <a:stCxn id="1093" idx="0"/>
            <a:endCxn id="1094" idx="0"/>
          </p:cNvCxnSpPr>
          <p:nvPr/>
        </p:nvCxnSpPr>
        <p:spPr>
          <a:xfrm flipH="1">
            <a:off x="2491457" y="4226559"/>
            <a:ext cx="59605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098" name="Connector 1098"/>
          <p:cNvCxnSpPr>
            <a:stCxn id="1093" idx="0"/>
            <a:endCxn id="1095" idx="0"/>
          </p:cNvCxnSpPr>
          <p:nvPr/>
        </p:nvCxnSpPr>
        <p:spPr>
          <a:xfrm>
            <a:off x="3087511" y="4226559"/>
            <a:ext cx="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099" name="Connector 1099"/>
          <p:cNvCxnSpPr>
            <a:stCxn id="1093" idx="0"/>
            <a:endCxn id="1096" idx="0"/>
          </p:cNvCxnSpPr>
          <p:nvPr/>
        </p:nvCxnSpPr>
        <p:spPr>
          <a:xfrm>
            <a:off x="3087511" y="4226559"/>
            <a:ext cx="59605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00" name="Connector 1100"/>
          <p:cNvCxnSpPr>
            <a:stCxn id="1076" idx="0"/>
            <a:endCxn id="1093" idx="0"/>
          </p:cNvCxnSpPr>
          <p:nvPr/>
        </p:nvCxnSpPr>
        <p:spPr>
          <a:xfrm flipH="1">
            <a:off x="3087511" y="3034453"/>
            <a:ext cx="81280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101" name="Shape 1101"/>
          <p:cNvSpPr/>
          <p:nvPr/>
        </p:nvSpPr>
        <p:spPr>
          <a:xfrm>
            <a:off x="47679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02" name="Shape 1102"/>
          <p:cNvSpPr/>
          <p:nvPr/>
        </p:nvSpPr>
        <p:spPr>
          <a:xfrm flipH="1" rot="10800000">
            <a:off x="4199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03" name="Shape 1103"/>
          <p:cNvSpPr/>
          <p:nvPr/>
        </p:nvSpPr>
        <p:spPr>
          <a:xfrm flipH="1" rot="10800000">
            <a:off x="4862811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04" name="Shape 1104"/>
          <p:cNvSpPr/>
          <p:nvPr/>
        </p:nvSpPr>
        <p:spPr>
          <a:xfrm flipH="1" rot="10800000">
            <a:off x="55265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05" name="Connector 1105"/>
          <p:cNvCxnSpPr>
            <a:stCxn id="1101" idx="0"/>
            <a:endCxn id="1102" idx="0"/>
          </p:cNvCxnSpPr>
          <p:nvPr/>
        </p:nvCxnSpPr>
        <p:spPr>
          <a:xfrm flipH="1">
            <a:off x="4415084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06" name="Connector 1106"/>
          <p:cNvCxnSpPr>
            <a:stCxn id="1101" idx="0"/>
            <a:endCxn id="1103" idx="0"/>
          </p:cNvCxnSpPr>
          <p:nvPr/>
        </p:nvCxnSpPr>
        <p:spPr>
          <a:xfrm>
            <a:off x="4984044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07" name="Connector 1107"/>
          <p:cNvCxnSpPr>
            <a:stCxn id="1101" idx="0"/>
            <a:endCxn id="1104" idx="0"/>
          </p:cNvCxnSpPr>
          <p:nvPr/>
        </p:nvCxnSpPr>
        <p:spPr>
          <a:xfrm>
            <a:off x="498404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08" name="Connector 1108"/>
          <p:cNvCxnSpPr>
            <a:stCxn id="1076" idx="0"/>
            <a:endCxn id="1101" idx="0"/>
          </p:cNvCxnSpPr>
          <p:nvPr/>
        </p:nvCxnSpPr>
        <p:spPr>
          <a:xfrm>
            <a:off x="3900311" y="3034453"/>
            <a:ext cx="1083734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109" name="Shape 1109"/>
          <p:cNvSpPr/>
          <p:nvPr/>
        </p:nvSpPr>
        <p:spPr>
          <a:xfrm>
            <a:off x="76940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10" name="Shape 1110"/>
          <p:cNvSpPr/>
          <p:nvPr/>
        </p:nvSpPr>
        <p:spPr>
          <a:xfrm flipH="1" rot="10800000">
            <a:off x="6718704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11" name="Shape 1111"/>
          <p:cNvSpPr/>
          <p:nvPr/>
        </p:nvSpPr>
        <p:spPr>
          <a:xfrm flipH="1" rot="10800000">
            <a:off x="747731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12" name="Shape 1112"/>
          <p:cNvSpPr/>
          <p:nvPr/>
        </p:nvSpPr>
        <p:spPr>
          <a:xfrm flipH="1" rot="10800000">
            <a:off x="812755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13" name="Connector 1113"/>
          <p:cNvCxnSpPr>
            <a:stCxn id="1109" idx="0"/>
            <a:endCxn id="1110" idx="0"/>
          </p:cNvCxnSpPr>
          <p:nvPr/>
        </p:nvCxnSpPr>
        <p:spPr>
          <a:xfrm flipH="1">
            <a:off x="6934764" y="4226559"/>
            <a:ext cx="9753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14" name="Connector 1114"/>
          <p:cNvCxnSpPr>
            <a:stCxn id="1109" idx="0"/>
            <a:endCxn id="1111" idx="0"/>
          </p:cNvCxnSpPr>
          <p:nvPr/>
        </p:nvCxnSpPr>
        <p:spPr>
          <a:xfrm flipH="1">
            <a:off x="76933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15" name="Connector 1115"/>
          <p:cNvCxnSpPr>
            <a:stCxn id="1109" idx="0"/>
            <a:endCxn id="1112" idx="0"/>
          </p:cNvCxnSpPr>
          <p:nvPr/>
        </p:nvCxnSpPr>
        <p:spPr>
          <a:xfrm>
            <a:off x="7910124" y="4226559"/>
            <a:ext cx="43349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16" name="Connector 1116"/>
          <p:cNvCxnSpPr>
            <a:stCxn id="1078" idx="0"/>
            <a:endCxn id="1109" idx="0"/>
          </p:cNvCxnSpPr>
          <p:nvPr/>
        </p:nvCxnSpPr>
        <p:spPr>
          <a:xfrm flipH="1">
            <a:off x="7910124" y="3034453"/>
            <a:ext cx="866988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117" name="Shape 1117"/>
          <p:cNvSpPr/>
          <p:nvPr/>
        </p:nvSpPr>
        <p:spPr>
          <a:xfrm>
            <a:off x="921129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18" name="Shape 1118"/>
          <p:cNvSpPr/>
          <p:nvPr/>
        </p:nvSpPr>
        <p:spPr>
          <a:xfrm flipH="1" rot="10800000">
            <a:off x="877779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19" name="Shape 1119"/>
          <p:cNvSpPr/>
          <p:nvPr/>
        </p:nvSpPr>
        <p:spPr>
          <a:xfrm flipH="1" rot="10800000">
            <a:off x="9536410" y="5093546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20" name="Shape 1120"/>
          <p:cNvSpPr/>
          <p:nvPr/>
        </p:nvSpPr>
        <p:spPr>
          <a:xfrm flipH="1" rot="10800000">
            <a:off x="10295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21" name="Connector 1121"/>
          <p:cNvCxnSpPr>
            <a:stCxn id="1117" idx="0"/>
            <a:endCxn id="1118" idx="0"/>
          </p:cNvCxnSpPr>
          <p:nvPr/>
        </p:nvCxnSpPr>
        <p:spPr>
          <a:xfrm flipH="1">
            <a:off x="8993857" y="4226559"/>
            <a:ext cx="43349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22" name="Connector 1122"/>
          <p:cNvCxnSpPr>
            <a:stCxn id="1117" idx="0"/>
            <a:endCxn id="1119" idx="0"/>
          </p:cNvCxnSpPr>
          <p:nvPr/>
        </p:nvCxnSpPr>
        <p:spPr>
          <a:xfrm>
            <a:off x="9427351" y="4226559"/>
            <a:ext cx="32512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23" name="Connector 1123"/>
          <p:cNvCxnSpPr>
            <a:stCxn id="1117" idx="0"/>
            <a:endCxn id="1120" idx="0"/>
          </p:cNvCxnSpPr>
          <p:nvPr/>
        </p:nvCxnSpPr>
        <p:spPr>
          <a:xfrm>
            <a:off x="9427351" y="4226559"/>
            <a:ext cx="108373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24" name="Connector 1124"/>
          <p:cNvCxnSpPr>
            <a:stCxn id="1078" idx="0"/>
            <a:endCxn id="1117" idx="0"/>
          </p:cNvCxnSpPr>
          <p:nvPr/>
        </p:nvCxnSpPr>
        <p:spPr>
          <a:xfrm>
            <a:off x="8777111" y="3034453"/>
            <a:ext cx="65024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125" name="Shape 1125"/>
          <p:cNvSpPr/>
          <p:nvPr/>
        </p:nvSpPr>
        <p:spPr>
          <a:xfrm>
            <a:off x="107285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26" name="Shape 1126"/>
          <p:cNvSpPr/>
          <p:nvPr/>
        </p:nvSpPr>
        <p:spPr>
          <a:xfrm flipH="1" rot="10800000">
            <a:off x="109452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27" name="Shape 1127"/>
          <p:cNvSpPr/>
          <p:nvPr/>
        </p:nvSpPr>
        <p:spPr>
          <a:xfrm flipH="1" rot="10800000">
            <a:off x="11595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28" name="Shape 1128"/>
          <p:cNvSpPr/>
          <p:nvPr/>
        </p:nvSpPr>
        <p:spPr>
          <a:xfrm flipH="1" rot="10800000">
            <a:off x="12354118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29" name="Connector 1129"/>
          <p:cNvCxnSpPr>
            <a:stCxn id="1125" idx="0"/>
            <a:endCxn id="1126" idx="0"/>
          </p:cNvCxnSpPr>
          <p:nvPr/>
        </p:nvCxnSpPr>
        <p:spPr>
          <a:xfrm>
            <a:off x="109445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30" name="Connector 1130"/>
          <p:cNvCxnSpPr>
            <a:stCxn id="1125" idx="0"/>
            <a:endCxn id="1127" idx="0"/>
          </p:cNvCxnSpPr>
          <p:nvPr/>
        </p:nvCxnSpPr>
        <p:spPr>
          <a:xfrm>
            <a:off x="10944577" y="4226559"/>
            <a:ext cx="8669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31" name="Connector 1131"/>
          <p:cNvCxnSpPr>
            <a:stCxn id="1125" idx="0"/>
            <a:endCxn id="1128" idx="0"/>
          </p:cNvCxnSpPr>
          <p:nvPr/>
        </p:nvCxnSpPr>
        <p:spPr>
          <a:xfrm>
            <a:off x="10944577" y="4226559"/>
            <a:ext cx="162560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32" name="Connector 1132"/>
          <p:cNvCxnSpPr>
            <a:stCxn id="1078" idx="0"/>
            <a:endCxn id="1125" idx="0"/>
          </p:cNvCxnSpPr>
          <p:nvPr/>
        </p:nvCxnSpPr>
        <p:spPr>
          <a:xfrm>
            <a:off x="8777111" y="3034453"/>
            <a:ext cx="2167467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136" name="Group 1136"/>
          <p:cNvGrpSpPr/>
          <p:nvPr/>
        </p:nvGrpSpPr>
        <p:grpSpPr>
          <a:xfrm>
            <a:off x="6068906" y="4118186"/>
            <a:ext cx="541868" cy="108374"/>
            <a:chOff x="0" y="0"/>
            <a:chExt cx="541866" cy="108373"/>
          </a:xfrm>
        </p:grpSpPr>
        <p:sp>
          <p:nvSpPr>
            <p:cNvPr id="1133" name="Shape 1133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cxnSp>
        <p:nvCxnSpPr>
          <p:cNvPr id="1137" name="Connector 1137"/>
          <p:cNvCxnSpPr>
            <a:stCxn id="1083" idx="0"/>
            <a:endCxn id="1089" idx="0"/>
          </p:cNvCxnSpPr>
          <p:nvPr/>
        </p:nvCxnSpPr>
        <p:spPr>
          <a:xfrm flipH="1">
            <a:off x="216746" y="5201920"/>
            <a:ext cx="215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38" name="Connector 1138"/>
          <p:cNvCxnSpPr>
            <a:stCxn id="1083" idx="0"/>
            <a:endCxn id="1090" idx="0"/>
          </p:cNvCxnSpPr>
          <p:nvPr/>
        </p:nvCxnSpPr>
        <p:spPr>
          <a:xfrm>
            <a:off x="432364" y="5201920"/>
            <a:ext cx="2438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39" name="Connector 1139"/>
          <p:cNvCxnSpPr>
            <a:stCxn id="1083" idx="0"/>
            <a:endCxn id="1091" idx="0"/>
          </p:cNvCxnSpPr>
          <p:nvPr/>
        </p:nvCxnSpPr>
        <p:spPr>
          <a:xfrm>
            <a:off x="432364" y="5201920"/>
            <a:ext cx="7044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143" name="Group 1143"/>
          <p:cNvGrpSpPr/>
          <p:nvPr/>
        </p:nvGrpSpPr>
        <p:grpSpPr>
          <a:xfrm>
            <a:off x="1517226" y="6394026"/>
            <a:ext cx="541868" cy="108375"/>
            <a:chOff x="0" y="0"/>
            <a:chExt cx="541866" cy="108373"/>
          </a:xfrm>
        </p:grpSpPr>
        <p:sp>
          <p:nvSpPr>
            <p:cNvPr id="1140" name="Shape 1140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147" name="Group 1147"/>
          <p:cNvGrpSpPr/>
          <p:nvPr/>
        </p:nvGrpSpPr>
        <p:grpSpPr>
          <a:xfrm>
            <a:off x="6068906" y="5201920"/>
            <a:ext cx="541868" cy="108374"/>
            <a:chOff x="0" y="0"/>
            <a:chExt cx="541866" cy="108373"/>
          </a:xfrm>
        </p:grpSpPr>
        <p:sp>
          <p:nvSpPr>
            <p:cNvPr id="1144" name="Shape 114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48" name="Shape 1148"/>
          <p:cNvSpPr/>
          <p:nvPr/>
        </p:nvSpPr>
        <p:spPr>
          <a:xfrm>
            <a:off x="2246046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49" name="Shape 1149"/>
          <p:cNvSpPr/>
          <p:nvPr/>
        </p:nvSpPr>
        <p:spPr>
          <a:xfrm>
            <a:off x="270889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50" name="Shape 1150"/>
          <p:cNvSpPr/>
          <p:nvPr/>
        </p:nvSpPr>
        <p:spPr>
          <a:xfrm>
            <a:off x="3169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51" name="Connector 1151"/>
          <p:cNvCxnSpPr>
            <a:stCxn id="1095" idx="0"/>
            <a:endCxn id="1148" idx="0"/>
          </p:cNvCxnSpPr>
          <p:nvPr/>
        </p:nvCxnSpPr>
        <p:spPr>
          <a:xfrm flipH="1">
            <a:off x="2462106" y="5201920"/>
            <a:ext cx="625406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52" name="Connector 1152"/>
          <p:cNvCxnSpPr>
            <a:stCxn id="1095" idx="0"/>
            <a:endCxn id="1149" idx="0"/>
          </p:cNvCxnSpPr>
          <p:nvPr/>
        </p:nvCxnSpPr>
        <p:spPr>
          <a:xfrm flipH="1">
            <a:off x="2924951" y="5201920"/>
            <a:ext cx="16256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53" name="Connector 1153"/>
          <p:cNvCxnSpPr>
            <a:stCxn id="1095" idx="0"/>
            <a:endCxn id="1150" idx="0"/>
          </p:cNvCxnSpPr>
          <p:nvPr/>
        </p:nvCxnSpPr>
        <p:spPr>
          <a:xfrm>
            <a:off x="3087511" y="5201920"/>
            <a:ext cx="2980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157" name="Group 1157"/>
          <p:cNvGrpSpPr/>
          <p:nvPr/>
        </p:nvGrpSpPr>
        <p:grpSpPr>
          <a:xfrm>
            <a:off x="3684693" y="6394026"/>
            <a:ext cx="541867" cy="108375"/>
            <a:chOff x="0" y="0"/>
            <a:chExt cx="541866" cy="108373"/>
          </a:xfrm>
        </p:grpSpPr>
        <p:sp>
          <p:nvSpPr>
            <p:cNvPr id="1154" name="Shape 115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58" name="Shape 1158"/>
          <p:cNvSpPr/>
          <p:nvPr/>
        </p:nvSpPr>
        <p:spPr>
          <a:xfrm>
            <a:off x="4305139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59" name="Shape 1159"/>
          <p:cNvSpPr/>
          <p:nvPr/>
        </p:nvSpPr>
        <p:spPr>
          <a:xfrm>
            <a:off x="476798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60" name="Shape 1160"/>
          <p:cNvSpPr/>
          <p:nvPr/>
        </p:nvSpPr>
        <p:spPr>
          <a:xfrm>
            <a:off x="5201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61" name="Connector 1161"/>
          <p:cNvCxnSpPr>
            <a:stCxn id="1103" idx="0"/>
            <a:endCxn id="1158" idx="0"/>
          </p:cNvCxnSpPr>
          <p:nvPr/>
        </p:nvCxnSpPr>
        <p:spPr>
          <a:xfrm flipH="1">
            <a:off x="4521199" y="5201920"/>
            <a:ext cx="557673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62" name="Connector 1162"/>
          <p:cNvCxnSpPr>
            <a:stCxn id="1103" idx="0"/>
            <a:endCxn id="1159" idx="0"/>
          </p:cNvCxnSpPr>
          <p:nvPr/>
        </p:nvCxnSpPr>
        <p:spPr>
          <a:xfrm flipH="1">
            <a:off x="4984044" y="5201920"/>
            <a:ext cx="9482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163" name="Shape 1163"/>
          <p:cNvSpPr/>
          <p:nvPr/>
        </p:nvSpPr>
        <p:spPr>
          <a:xfrm>
            <a:off x="5077742" y="5418666"/>
            <a:ext cx="349956" cy="86698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167" name="Group 1167"/>
          <p:cNvGrpSpPr/>
          <p:nvPr/>
        </p:nvGrpSpPr>
        <p:grpSpPr>
          <a:xfrm>
            <a:off x="5743786" y="6394026"/>
            <a:ext cx="541868" cy="108375"/>
            <a:chOff x="0" y="0"/>
            <a:chExt cx="541866" cy="108373"/>
          </a:xfrm>
        </p:grpSpPr>
        <p:sp>
          <p:nvSpPr>
            <p:cNvPr id="1164" name="Shape 116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68" name="Shape 1168"/>
          <p:cNvSpPr/>
          <p:nvPr/>
        </p:nvSpPr>
        <p:spPr>
          <a:xfrm>
            <a:off x="648615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69" name="Shape 1169"/>
          <p:cNvSpPr/>
          <p:nvPr/>
        </p:nvSpPr>
        <p:spPr>
          <a:xfrm>
            <a:off x="694674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70" name="Shape 1170"/>
          <p:cNvSpPr/>
          <p:nvPr/>
        </p:nvSpPr>
        <p:spPr>
          <a:xfrm>
            <a:off x="73689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71" name="Connector 1171"/>
          <p:cNvCxnSpPr>
            <a:stCxn id="1110" idx="0"/>
            <a:endCxn id="1168" idx="0"/>
          </p:cNvCxnSpPr>
          <p:nvPr/>
        </p:nvCxnSpPr>
        <p:spPr>
          <a:xfrm flipH="1">
            <a:off x="6702213" y="5201920"/>
            <a:ext cx="23255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72" name="Connector 1172"/>
          <p:cNvCxnSpPr>
            <a:stCxn id="1110" idx="0"/>
            <a:endCxn id="1169" idx="0"/>
          </p:cNvCxnSpPr>
          <p:nvPr/>
        </p:nvCxnSpPr>
        <p:spPr>
          <a:xfrm>
            <a:off x="6934764" y="5201920"/>
            <a:ext cx="22803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73" name="Connector 1173"/>
          <p:cNvCxnSpPr>
            <a:stCxn id="1110" idx="0"/>
            <a:endCxn id="1170" idx="0"/>
          </p:cNvCxnSpPr>
          <p:nvPr/>
        </p:nvCxnSpPr>
        <p:spPr>
          <a:xfrm>
            <a:off x="6934764" y="5201920"/>
            <a:ext cx="6502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177" name="Group 1177"/>
          <p:cNvGrpSpPr/>
          <p:nvPr/>
        </p:nvGrpSpPr>
        <p:grpSpPr>
          <a:xfrm>
            <a:off x="8236373" y="6394026"/>
            <a:ext cx="541868" cy="108375"/>
            <a:chOff x="0" y="0"/>
            <a:chExt cx="541866" cy="108373"/>
          </a:xfrm>
        </p:grpSpPr>
        <p:sp>
          <p:nvSpPr>
            <p:cNvPr id="1174" name="Shape 117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78" name="Shape 1178"/>
          <p:cNvSpPr/>
          <p:nvPr/>
        </p:nvSpPr>
        <p:spPr>
          <a:xfrm>
            <a:off x="906679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79" name="Shape 1179"/>
          <p:cNvSpPr/>
          <p:nvPr/>
        </p:nvSpPr>
        <p:spPr>
          <a:xfrm>
            <a:off x="952738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80" name="Shape 1180"/>
          <p:cNvSpPr/>
          <p:nvPr/>
        </p:nvSpPr>
        <p:spPr>
          <a:xfrm>
            <a:off x="996990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81" name="Connector 1181"/>
          <p:cNvCxnSpPr>
            <a:stCxn id="1119" idx="0"/>
            <a:endCxn id="1178" idx="0"/>
          </p:cNvCxnSpPr>
          <p:nvPr/>
        </p:nvCxnSpPr>
        <p:spPr>
          <a:xfrm flipH="1">
            <a:off x="9282853" y="5201920"/>
            <a:ext cx="469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82" name="Connector 1182"/>
          <p:cNvCxnSpPr>
            <a:stCxn id="1119" idx="0"/>
            <a:endCxn id="1179" idx="0"/>
          </p:cNvCxnSpPr>
          <p:nvPr/>
        </p:nvCxnSpPr>
        <p:spPr>
          <a:xfrm flipH="1">
            <a:off x="9743440" y="5201920"/>
            <a:ext cx="903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83" name="Connector 1183"/>
          <p:cNvCxnSpPr>
            <a:stCxn id="1119" idx="0"/>
            <a:endCxn id="1180" idx="0"/>
          </p:cNvCxnSpPr>
          <p:nvPr/>
        </p:nvCxnSpPr>
        <p:spPr>
          <a:xfrm>
            <a:off x="9752471" y="5201920"/>
            <a:ext cx="433494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187" name="Group 1187"/>
          <p:cNvGrpSpPr/>
          <p:nvPr/>
        </p:nvGrpSpPr>
        <p:grpSpPr>
          <a:xfrm>
            <a:off x="10837333" y="6394026"/>
            <a:ext cx="541868" cy="108375"/>
            <a:chOff x="0" y="0"/>
            <a:chExt cx="541866" cy="108373"/>
          </a:xfrm>
        </p:grpSpPr>
        <p:sp>
          <p:nvSpPr>
            <p:cNvPr id="1184" name="Shape 118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88" name="Shape 1188"/>
          <p:cNvSpPr/>
          <p:nvPr/>
        </p:nvSpPr>
        <p:spPr>
          <a:xfrm>
            <a:off x="1164743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89" name="Shape 1189"/>
          <p:cNvSpPr/>
          <p:nvPr/>
        </p:nvSpPr>
        <p:spPr>
          <a:xfrm>
            <a:off x="1210802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90" name="Shape 1190"/>
          <p:cNvSpPr/>
          <p:nvPr/>
        </p:nvSpPr>
        <p:spPr>
          <a:xfrm>
            <a:off x="1257086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191" name="Connector 1191"/>
          <p:cNvCxnSpPr>
            <a:stCxn id="1128" idx="0"/>
            <a:endCxn id="1188" idx="0"/>
          </p:cNvCxnSpPr>
          <p:nvPr/>
        </p:nvCxnSpPr>
        <p:spPr>
          <a:xfrm flipH="1">
            <a:off x="11863493" y="5201920"/>
            <a:ext cx="706685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92" name="Connector 1192"/>
          <p:cNvCxnSpPr>
            <a:stCxn id="1128" idx="0"/>
            <a:endCxn id="1189" idx="0"/>
          </p:cNvCxnSpPr>
          <p:nvPr/>
        </p:nvCxnSpPr>
        <p:spPr>
          <a:xfrm flipH="1">
            <a:off x="12324080" y="5201920"/>
            <a:ext cx="24609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193" name="Connector 1193"/>
          <p:cNvCxnSpPr>
            <a:stCxn id="1128" idx="0"/>
            <a:endCxn id="1190" idx="0"/>
          </p:cNvCxnSpPr>
          <p:nvPr/>
        </p:nvCxnSpPr>
        <p:spPr>
          <a:xfrm>
            <a:off x="12570177" y="5201920"/>
            <a:ext cx="21674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194" name="Shape 1194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195" name="Shape 1195"/>
          <p:cNvSpPr/>
          <p:nvPr/>
        </p:nvSpPr>
        <p:spPr>
          <a:xfrm>
            <a:off x="11941891" y="4110989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196" name="Shape 1196"/>
          <p:cNvSpPr/>
          <p:nvPr/>
        </p:nvSpPr>
        <p:spPr>
          <a:xfrm>
            <a:off x="10126973" y="2964038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197" name="Shape 1197"/>
          <p:cNvSpPr/>
          <p:nvPr/>
        </p:nvSpPr>
        <p:spPr>
          <a:xfrm>
            <a:off x="10975897" y="562821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grpSp>
        <p:nvGrpSpPr>
          <p:cNvPr id="1201" name="Group 1201"/>
          <p:cNvGrpSpPr/>
          <p:nvPr/>
        </p:nvGrpSpPr>
        <p:grpSpPr>
          <a:xfrm>
            <a:off x="975359" y="5418666"/>
            <a:ext cx="216748" cy="216748"/>
            <a:chOff x="0" y="0"/>
            <a:chExt cx="216746" cy="216746"/>
          </a:xfrm>
        </p:grpSpPr>
        <p:sp>
          <p:nvSpPr>
            <p:cNvPr id="1198" name="Shape 119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99" name="Shape 119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00" name="Shape 120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05" name="Group 1205"/>
          <p:cNvGrpSpPr/>
          <p:nvPr/>
        </p:nvGrpSpPr>
        <p:grpSpPr>
          <a:xfrm>
            <a:off x="1625599" y="5418666"/>
            <a:ext cx="216748" cy="216748"/>
            <a:chOff x="0" y="0"/>
            <a:chExt cx="216746" cy="216746"/>
          </a:xfrm>
        </p:grpSpPr>
        <p:sp>
          <p:nvSpPr>
            <p:cNvPr id="1202" name="Shape 120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03" name="Shape 120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04" name="Shape 120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206" name="Shape 1206"/>
          <p:cNvSpPr/>
          <p:nvPr/>
        </p:nvSpPr>
        <p:spPr>
          <a:xfrm>
            <a:off x="2490328" y="5418666"/>
            <a:ext cx="2259" cy="21674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07" name="Shape 1207"/>
          <p:cNvSpPr/>
          <p:nvPr/>
        </p:nvSpPr>
        <p:spPr>
          <a:xfrm flipH="1">
            <a:off x="2384213" y="5418666"/>
            <a:ext cx="106116" cy="21674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08" name="Shape 1208"/>
          <p:cNvSpPr/>
          <p:nvPr/>
        </p:nvSpPr>
        <p:spPr>
          <a:xfrm flipH="1">
            <a:off x="2275839" y="5418666"/>
            <a:ext cx="214490" cy="21674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212" name="Group 1212"/>
          <p:cNvGrpSpPr/>
          <p:nvPr/>
        </p:nvGrpSpPr>
        <p:grpSpPr>
          <a:xfrm>
            <a:off x="3576319" y="5418666"/>
            <a:ext cx="216748" cy="216748"/>
            <a:chOff x="0" y="0"/>
            <a:chExt cx="216746" cy="216746"/>
          </a:xfrm>
        </p:grpSpPr>
        <p:sp>
          <p:nvSpPr>
            <p:cNvPr id="1209" name="Shape 120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10" name="Shape 121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11" name="Shape 121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16" name="Group 1216"/>
          <p:cNvGrpSpPr/>
          <p:nvPr/>
        </p:nvGrpSpPr>
        <p:grpSpPr>
          <a:xfrm>
            <a:off x="4334933" y="5418666"/>
            <a:ext cx="216747" cy="216748"/>
            <a:chOff x="0" y="0"/>
            <a:chExt cx="216746" cy="216746"/>
          </a:xfrm>
        </p:grpSpPr>
        <p:sp>
          <p:nvSpPr>
            <p:cNvPr id="1213" name="Shape 121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14" name="Shape 121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20" name="Group 1220"/>
          <p:cNvGrpSpPr/>
          <p:nvPr/>
        </p:nvGrpSpPr>
        <p:grpSpPr>
          <a:xfrm>
            <a:off x="5635413" y="5418666"/>
            <a:ext cx="216747" cy="216748"/>
            <a:chOff x="0" y="0"/>
            <a:chExt cx="216746" cy="216746"/>
          </a:xfrm>
        </p:grpSpPr>
        <p:sp>
          <p:nvSpPr>
            <p:cNvPr id="1217" name="Shape 121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18" name="Shape 121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19" name="Shape 121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24" name="Group 1224"/>
          <p:cNvGrpSpPr/>
          <p:nvPr/>
        </p:nvGrpSpPr>
        <p:grpSpPr>
          <a:xfrm>
            <a:off x="7586133" y="5418666"/>
            <a:ext cx="216748" cy="216748"/>
            <a:chOff x="0" y="0"/>
            <a:chExt cx="216746" cy="216746"/>
          </a:xfrm>
        </p:grpSpPr>
        <p:sp>
          <p:nvSpPr>
            <p:cNvPr id="1221" name="Shape 122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22" name="Shape 122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23" name="Shape 122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28" name="Group 1228"/>
          <p:cNvGrpSpPr/>
          <p:nvPr/>
        </p:nvGrpSpPr>
        <p:grpSpPr>
          <a:xfrm>
            <a:off x="8236373" y="5418666"/>
            <a:ext cx="216748" cy="216748"/>
            <a:chOff x="0" y="0"/>
            <a:chExt cx="216746" cy="216746"/>
          </a:xfrm>
        </p:grpSpPr>
        <p:sp>
          <p:nvSpPr>
            <p:cNvPr id="1225" name="Shape 122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26" name="Shape 122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27" name="Shape 122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32" name="Group 1232"/>
          <p:cNvGrpSpPr/>
          <p:nvPr/>
        </p:nvGrpSpPr>
        <p:grpSpPr>
          <a:xfrm>
            <a:off x="8886613" y="5418666"/>
            <a:ext cx="216748" cy="216748"/>
            <a:chOff x="0" y="0"/>
            <a:chExt cx="216746" cy="216746"/>
          </a:xfrm>
        </p:grpSpPr>
        <p:sp>
          <p:nvSpPr>
            <p:cNvPr id="1229" name="Shape 122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30" name="Shape 123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31" name="Shape 123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36" name="Group 1236"/>
          <p:cNvGrpSpPr/>
          <p:nvPr/>
        </p:nvGrpSpPr>
        <p:grpSpPr>
          <a:xfrm>
            <a:off x="10403840" y="5418666"/>
            <a:ext cx="216747" cy="216748"/>
            <a:chOff x="0" y="0"/>
            <a:chExt cx="216746" cy="216746"/>
          </a:xfrm>
        </p:grpSpPr>
        <p:sp>
          <p:nvSpPr>
            <p:cNvPr id="1233" name="Shape 123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34" name="Shape 123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35" name="Shape 123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40" name="Group 1240"/>
          <p:cNvGrpSpPr/>
          <p:nvPr/>
        </p:nvGrpSpPr>
        <p:grpSpPr>
          <a:xfrm>
            <a:off x="11054080" y="5418666"/>
            <a:ext cx="216747" cy="216748"/>
            <a:chOff x="0" y="0"/>
            <a:chExt cx="216746" cy="216746"/>
          </a:xfrm>
        </p:grpSpPr>
        <p:sp>
          <p:nvSpPr>
            <p:cNvPr id="1237" name="Shape 123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38" name="Shape 123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39" name="Shape 123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44" name="Group 1244"/>
          <p:cNvGrpSpPr/>
          <p:nvPr/>
        </p:nvGrpSpPr>
        <p:grpSpPr>
          <a:xfrm>
            <a:off x="11704320" y="5418666"/>
            <a:ext cx="216747" cy="216748"/>
            <a:chOff x="0" y="0"/>
            <a:chExt cx="216746" cy="216746"/>
          </a:xfrm>
        </p:grpSpPr>
        <p:sp>
          <p:nvSpPr>
            <p:cNvPr id="1241" name="Shape 124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42" name="Shape 124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43" name="Shape 124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248" name="Group 1248"/>
          <p:cNvGrpSpPr/>
          <p:nvPr/>
        </p:nvGrpSpPr>
        <p:grpSpPr>
          <a:xfrm>
            <a:off x="6177279" y="3251199"/>
            <a:ext cx="216748" cy="216748"/>
            <a:chOff x="0" y="0"/>
            <a:chExt cx="216746" cy="216746"/>
          </a:xfrm>
        </p:grpSpPr>
        <p:sp>
          <p:nvSpPr>
            <p:cNvPr id="1245" name="Shape 124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46" name="Shape 124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47" name="Shape 124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249" name="Shape 1249"/>
          <p:cNvSpPr/>
          <p:nvPr/>
        </p:nvSpPr>
        <p:spPr>
          <a:xfrm>
            <a:off x="610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250" name="Shape 1250"/>
          <p:cNvSpPr/>
          <p:nvPr/>
        </p:nvSpPr>
        <p:spPr>
          <a:xfrm>
            <a:off x="4945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251" name="Shape 1251"/>
          <p:cNvSpPr/>
          <p:nvPr/>
        </p:nvSpPr>
        <p:spPr>
          <a:xfrm>
            <a:off x="9280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252" name="Shape 1252"/>
          <p:cNvSpPr/>
          <p:nvPr/>
        </p:nvSpPr>
        <p:spPr>
          <a:xfrm>
            <a:off x="230531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253" name="Shape 1253"/>
          <p:cNvSpPr/>
          <p:nvPr/>
        </p:nvSpPr>
        <p:spPr>
          <a:xfrm>
            <a:off x="27388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254" name="Shape 1254"/>
          <p:cNvSpPr/>
          <p:nvPr/>
        </p:nvSpPr>
        <p:spPr>
          <a:xfrm>
            <a:off x="31723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1255" name="Shape 1255"/>
          <p:cNvSpPr/>
          <p:nvPr/>
        </p:nvSpPr>
        <p:spPr>
          <a:xfrm>
            <a:off x="43644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1256" name="Shape 1256"/>
          <p:cNvSpPr/>
          <p:nvPr/>
        </p:nvSpPr>
        <p:spPr>
          <a:xfrm>
            <a:off x="47979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257" name="Shape 1257"/>
          <p:cNvSpPr/>
          <p:nvPr/>
        </p:nvSpPr>
        <p:spPr>
          <a:xfrm>
            <a:off x="523139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258" name="Shape 1258"/>
          <p:cNvSpPr/>
          <p:nvPr/>
        </p:nvSpPr>
        <p:spPr>
          <a:xfrm>
            <a:off x="65634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259" name="Shape 1259"/>
          <p:cNvSpPr/>
          <p:nvPr/>
        </p:nvSpPr>
        <p:spPr>
          <a:xfrm>
            <a:off x="69969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4304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1261" name="Shape 1261"/>
          <p:cNvSpPr/>
          <p:nvPr/>
        </p:nvSpPr>
        <p:spPr>
          <a:xfrm>
            <a:off x="913283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262" name="Shape 1262"/>
          <p:cNvSpPr/>
          <p:nvPr/>
        </p:nvSpPr>
        <p:spPr>
          <a:xfrm>
            <a:off x="956632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1263" name="Shape 1263"/>
          <p:cNvSpPr/>
          <p:nvPr/>
        </p:nvSpPr>
        <p:spPr>
          <a:xfrm>
            <a:off x="9999823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264" name="Shape 1264"/>
          <p:cNvSpPr/>
          <p:nvPr/>
        </p:nvSpPr>
        <p:spPr>
          <a:xfrm>
            <a:off x="11702187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265" name="Shape 1265"/>
          <p:cNvSpPr/>
          <p:nvPr/>
        </p:nvSpPr>
        <p:spPr>
          <a:xfrm>
            <a:off x="12135680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266" name="Shape 1266"/>
          <p:cNvSpPr/>
          <p:nvPr/>
        </p:nvSpPr>
        <p:spPr>
          <a:xfrm>
            <a:off x="12569174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267" name="Shape 1267"/>
          <p:cNvSpPr/>
          <p:nvPr/>
        </p:nvSpPr>
        <p:spPr>
          <a:xfrm>
            <a:off x="-1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268" name="Shape 1268"/>
          <p:cNvSpPr/>
          <p:nvPr/>
        </p:nvSpPr>
        <p:spPr>
          <a:xfrm>
            <a:off x="68184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7</a:t>
            </a:r>
          </a:p>
        </p:txBody>
      </p:sp>
      <p:sp>
        <p:nvSpPr>
          <p:cNvPr id="1269" name="Shape 1269"/>
          <p:cNvSpPr/>
          <p:nvPr/>
        </p:nvSpPr>
        <p:spPr>
          <a:xfrm>
            <a:off x="133208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270" name="Shape 1270"/>
          <p:cNvSpPr/>
          <p:nvPr/>
        </p:nvSpPr>
        <p:spPr>
          <a:xfrm>
            <a:off x="2059093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271" name="Shape 1271"/>
          <p:cNvSpPr/>
          <p:nvPr/>
        </p:nvSpPr>
        <p:spPr>
          <a:xfrm>
            <a:off x="2786097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272" name="Shape 1272"/>
          <p:cNvSpPr/>
          <p:nvPr/>
        </p:nvSpPr>
        <p:spPr>
          <a:xfrm>
            <a:off x="328280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273" name="Shape 1273"/>
          <p:cNvSpPr/>
          <p:nvPr/>
        </p:nvSpPr>
        <p:spPr>
          <a:xfrm>
            <a:off x="404142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274" name="Shape 1274"/>
          <p:cNvSpPr/>
          <p:nvPr/>
        </p:nvSpPr>
        <p:spPr>
          <a:xfrm>
            <a:off x="47684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275" name="Shape 1275"/>
          <p:cNvSpPr/>
          <p:nvPr/>
        </p:nvSpPr>
        <p:spPr>
          <a:xfrm>
            <a:off x="54186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1276" name="Shape 1276"/>
          <p:cNvSpPr/>
          <p:nvPr/>
        </p:nvSpPr>
        <p:spPr>
          <a:xfrm>
            <a:off x="664238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277" name="Shape 1277"/>
          <p:cNvSpPr/>
          <p:nvPr/>
        </p:nvSpPr>
        <p:spPr>
          <a:xfrm>
            <a:off x="736938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278" name="Shape 1278"/>
          <p:cNvSpPr/>
          <p:nvPr/>
        </p:nvSpPr>
        <p:spPr>
          <a:xfrm>
            <a:off x="80196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279" name="Shape 1279"/>
          <p:cNvSpPr/>
          <p:nvPr/>
        </p:nvSpPr>
        <p:spPr>
          <a:xfrm>
            <a:off x="86698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1280" name="Shape 1280"/>
          <p:cNvSpPr/>
          <p:nvPr/>
        </p:nvSpPr>
        <p:spPr>
          <a:xfrm>
            <a:off x="9351715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281" name="Shape 1281"/>
          <p:cNvSpPr/>
          <p:nvPr/>
        </p:nvSpPr>
        <p:spPr>
          <a:xfrm>
            <a:off x="1021870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282" name="Shape 1282"/>
          <p:cNvSpPr/>
          <p:nvPr/>
        </p:nvSpPr>
        <p:spPr>
          <a:xfrm>
            <a:off x="10837333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283" name="Shape 1283"/>
          <p:cNvSpPr/>
          <p:nvPr/>
        </p:nvSpPr>
        <p:spPr>
          <a:xfrm>
            <a:off x="11519182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284" name="Shape 1284"/>
          <p:cNvSpPr/>
          <p:nvPr/>
        </p:nvSpPr>
        <p:spPr>
          <a:xfrm>
            <a:off x="12201031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285" name="Shape 1285"/>
          <p:cNvSpPr/>
          <p:nvPr/>
        </p:nvSpPr>
        <p:spPr>
          <a:xfrm>
            <a:off x="78808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286" name="Shape 1286"/>
          <p:cNvSpPr/>
          <p:nvPr/>
        </p:nvSpPr>
        <p:spPr>
          <a:xfrm>
            <a:off x="273880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287" name="Shape 1287"/>
          <p:cNvSpPr/>
          <p:nvPr/>
        </p:nvSpPr>
        <p:spPr>
          <a:xfrm>
            <a:off x="45811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288" name="Shape 1288"/>
          <p:cNvSpPr/>
          <p:nvPr/>
        </p:nvSpPr>
        <p:spPr>
          <a:xfrm>
            <a:off x="753884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289" name="Shape 1289"/>
          <p:cNvSpPr/>
          <p:nvPr/>
        </p:nvSpPr>
        <p:spPr>
          <a:xfrm>
            <a:off x="9024463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290" name="Shape 1290"/>
          <p:cNvSpPr/>
          <p:nvPr/>
        </p:nvSpPr>
        <p:spPr>
          <a:xfrm>
            <a:off x="1057329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291" name="Shape 1291"/>
          <p:cNvSpPr/>
          <p:nvPr/>
        </p:nvSpPr>
        <p:spPr>
          <a:xfrm>
            <a:off x="3467946" y="291422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292" name="Shape 1292"/>
          <p:cNvSpPr/>
          <p:nvPr/>
        </p:nvSpPr>
        <p:spPr>
          <a:xfrm>
            <a:off x="5852159" y="291422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293" name="Shape 1293"/>
          <p:cNvSpPr/>
          <p:nvPr/>
        </p:nvSpPr>
        <p:spPr>
          <a:xfrm>
            <a:off x="8267982" y="291422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294" name="Shape 1294"/>
          <p:cNvSpPr/>
          <p:nvPr/>
        </p:nvSpPr>
        <p:spPr>
          <a:xfrm>
            <a:off x="5913245" y="150537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295" name="Shape 1295"/>
          <p:cNvSpPr/>
          <p:nvPr/>
        </p:nvSpPr>
        <p:spPr>
          <a:xfrm>
            <a:off x="64993" y="1478762"/>
            <a:ext cx="12872557" cy="921873"/>
          </a:xfrm>
          <a:prstGeom prst="rect">
            <a:avLst/>
          </a:prstGeom>
          <a:solidFill>
            <a:srgbClr val="FFFB00">
              <a:alpha val="18000"/>
            </a:srgbClr>
          </a:solidFill>
          <a:ln w="76200">
            <a:solidFill>
              <a:srgbClr val="C82506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/>
        </p:nvSpPr>
        <p:spPr>
          <a:xfrm>
            <a:off x="-1" y="1517226"/>
            <a:ext cx="13438295" cy="62856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98" name="Shape 129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Example 6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122651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0" name="Shape 1300"/>
          <p:cNvSpPr/>
          <p:nvPr/>
        </p:nvSpPr>
        <p:spPr>
          <a:xfrm flipH="1" rot="10800000">
            <a:off x="3684251" y="2926080"/>
            <a:ext cx="432120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1" name="Shape 1301"/>
          <p:cNvSpPr/>
          <p:nvPr/>
        </p:nvSpPr>
        <p:spPr>
          <a:xfrm flipH="1" rot="10800000">
            <a:off x="6068464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2" name="Shape 1302"/>
          <p:cNvSpPr/>
          <p:nvPr/>
        </p:nvSpPr>
        <p:spPr>
          <a:xfrm flipH="1" rot="10800000">
            <a:off x="8561051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03" name="Connector 1303"/>
          <p:cNvCxnSpPr>
            <a:stCxn id="1299" idx="0"/>
            <a:endCxn id="1300" idx="0"/>
          </p:cNvCxnSpPr>
          <p:nvPr/>
        </p:nvCxnSpPr>
        <p:spPr>
          <a:xfrm flipH="1">
            <a:off x="3900311" y="1842346"/>
            <a:ext cx="2438401" cy="1192108"/>
          </a:xfrm>
          <a:prstGeom prst="straightConnector1">
            <a:avLst/>
          </a:prstGeom>
          <a:ln w="101600">
            <a:solidFill>
              <a:srgbClr val="C82506"/>
            </a:solidFill>
            <a:round/>
          </a:ln>
        </p:spPr>
      </p:cxnSp>
      <p:cxnSp>
        <p:nvCxnSpPr>
          <p:cNvPr id="1304" name="Connector 1304"/>
          <p:cNvCxnSpPr>
            <a:stCxn id="1299" idx="0"/>
            <a:endCxn id="1301" idx="0"/>
          </p:cNvCxnSpPr>
          <p:nvPr/>
        </p:nvCxnSpPr>
        <p:spPr>
          <a:xfrm flipH="1">
            <a:off x="6284524" y="1842346"/>
            <a:ext cx="54188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05" name="Connector 1305"/>
          <p:cNvCxnSpPr>
            <a:stCxn id="1299" idx="0"/>
            <a:endCxn id="1302" idx="0"/>
          </p:cNvCxnSpPr>
          <p:nvPr/>
        </p:nvCxnSpPr>
        <p:spPr>
          <a:xfrm>
            <a:off x="63387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306" name="Shape 1306"/>
          <p:cNvSpPr/>
          <p:nvPr/>
        </p:nvSpPr>
        <p:spPr>
          <a:xfrm>
            <a:off x="97491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7" name="Shape 1307"/>
          <p:cNvSpPr/>
          <p:nvPr/>
        </p:nvSpPr>
        <p:spPr>
          <a:xfrm flipH="1" rot="10800000">
            <a:off x="2163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8" name="Shape 1308"/>
          <p:cNvSpPr/>
          <p:nvPr/>
        </p:nvSpPr>
        <p:spPr>
          <a:xfrm flipH="1" rot="10800000">
            <a:off x="88009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9" name="Shape 1309"/>
          <p:cNvSpPr/>
          <p:nvPr/>
        </p:nvSpPr>
        <p:spPr>
          <a:xfrm flipH="1" rot="10800000">
            <a:off x="154387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10" name="Connector 1310"/>
          <p:cNvCxnSpPr>
            <a:stCxn id="1306" idx="0"/>
            <a:endCxn id="1307" idx="0"/>
          </p:cNvCxnSpPr>
          <p:nvPr/>
        </p:nvCxnSpPr>
        <p:spPr>
          <a:xfrm flipH="1">
            <a:off x="43236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11" name="Connector 1311"/>
          <p:cNvCxnSpPr>
            <a:stCxn id="1306" idx="0"/>
            <a:endCxn id="1308" idx="0"/>
          </p:cNvCxnSpPr>
          <p:nvPr/>
        </p:nvCxnSpPr>
        <p:spPr>
          <a:xfrm flipH="1">
            <a:off x="1096150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12" name="Connector 1312"/>
          <p:cNvCxnSpPr>
            <a:stCxn id="1306" idx="0"/>
            <a:endCxn id="1309" idx="0"/>
          </p:cNvCxnSpPr>
          <p:nvPr/>
        </p:nvCxnSpPr>
        <p:spPr>
          <a:xfrm>
            <a:off x="1190977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313" name="Shape 1313"/>
          <p:cNvSpPr/>
          <p:nvPr/>
        </p:nvSpPr>
        <p:spPr>
          <a:xfrm>
            <a:off x="1664" y="6285653"/>
            <a:ext cx="430165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14" name="Shape 1314"/>
          <p:cNvSpPr/>
          <p:nvPr/>
        </p:nvSpPr>
        <p:spPr>
          <a:xfrm>
            <a:off x="4601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15" name="Shape 1315"/>
          <p:cNvSpPr/>
          <p:nvPr/>
        </p:nvSpPr>
        <p:spPr>
          <a:xfrm>
            <a:off x="92073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16" name="Connector 1316"/>
          <p:cNvCxnSpPr>
            <a:stCxn id="1300" idx="0"/>
            <a:endCxn id="1306" idx="0"/>
          </p:cNvCxnSpPr>
          <p:nvPr/>
        </p:nvCxnSpPr>
        <p:spPr>
          <a:xfrm flipH="1">
            <a:off x="1190977" y="3034453"/>
            <a:ext cx="2709335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317" name="Shape 1317"/>
          <p:cNvSpPr/>
          <p:nvPr/>
        </p:nvSpPr>
        <p:spPr>
          <a:xfrm>
            <a:off x="287145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18" name="Shape 1318"/>
          <p:cNvSpPr/>
          <p:nvPr/>
        </p:nvSpPr>
        <p:spPr>
          <a:xfrm flipH="1" rot="10800000">
            <a:off x="22076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19" name="Shape 1319"/>
          <p:cNvSpPr/>
          <p:nvPr/>
        </p:nvSpPr>
        <p:spPr>
          <a:xfrm flipH="1" rot="10800000">
            <a:off x="287145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20" name="Shape 1320"/>
          <p:cNvSpPr/>
          <p:nvPr/>
        </p:nvSpPr>
        <p:spPr>
          <a:xfrm flipH="1" rot="10800000">
            <a:off x="3467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21" name="Connector 1321"/>
          <p:cNvCxnSpPr>
            <a:stCxn id="1317" idx="0"/>
            <a:endCxn id="1318" idx="0"/>
          </p:cNvCxnSpPr>
          <p:nvPr/>
        </p:nvCxnSpPr>
        <p:spPr>
          <a:xfrm flipH="1">
            <a:off x="2423724" y="4226559"/>
            <a:ext cx="6637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22" name="Connector 1322"/>
          <p:cNvCxnSpPr>
            <a:stCxn id="1317" idx="0"/>
            <a:endCxn id="1319" idx="0"/>
          </p:cNvCxnSpPr>
          <p:nvPr/>
        </p:nvCxnSpPr>
        <p:spPr>
          <a:xfrm>
            <a:off x="3087511" y="4226559"/>
            <a:ext cx="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23" name="Connector 1323"/>
          <p:cNvCxnSpPr>
            <a:stCxn id="1317" idx="0"/>
            <a:endCxn id="1320" idx="0"/>
          </p:cNvCxnSpPr>
          <p:nvPr/>
        </p:nvCxnSpPr>
        <p:spPr>
          <a:xfrm>
            <a:off x="3087511" y="4226559"/>
            <a:ext cx="59605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24" name="Connector 1324"/>
          <p:cNvCxnSpPr>
            <a:stCxn id="1300" idx="0"/>
            <a:endCxn id="1317" idx="0"/>
          </p:cNvCxnSpPr>
          <p:nvPr/>
        </p:nvCxnSpPr>
        <p:spPr>
          <a:xfrm flipH="1">
            <a:off x="3087511" y="3034453"/>
            <a:ext cx="81280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325" name="Shape 1325"/>
          <p:cNvSpPr/>
          <p:nvPr/>
        </p:nvSpPr>
        <p:spPr>
          <a:xfrm>
            <a:off x="47679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26" name="Shape 1326"/>
          <p:cNvSpPr/>
          <p:nvPr/>
        </p:nvSpPr>
        <p:spPr>
          <a:xfrm flipH="1" rot="10800000">
            <a:off x="4199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27" name="Shape 1327"/>
          <p:cNvSpPr/>
          <p:nvPr/>
        </p:nvSpPr>
        <p:spPr>
          <a:xfrm flipH="1" rot="10800000">
            <a:off x="4862811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28" name="Shape 1328"/>
          <p:cNvSpPr/>
          <p:nvPr/>
        </p:nvSpPr>
        <p:spPr>
          <a:xfrm flipH="1" rot="10800000">
            <a:off x="55265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29" name="Connector 1329"/>
          <p:cNvCxnSpPr>
            <a:stCxn id="1325" idx="0"/>
            <a:endCxn id="1326" idx="0"/>
          </p:cNvCxnSpPr>
          <p:nvPr/>
        </p:nvCxnSpPr>
        <p:spPr>
          <a:xfrm flipH="1">
            <a:off x="4415084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30" name="Connector 1330"/>
          <p:cNvCxnSpPr>
            <a:stCxn id="1325" idx="0"/>
            <a:endCxn id="1327" idx="0"/>
          </p:cNvCxnSpPr>
          <p:nvPr/>
        </p:nvCxnSpPr>
        <p:spPr>
          <a:xfrm>
            <a:off x="4984044" y="4226559"/>
            <a:ext cx="94828" cy="975362"/>
          </a:xfrm>
          <a:prstGeom prst="straightConnector1">
            <a:avLst/>
          </a:prstGeom>
          <a:ln w="101600">
            <a:solidFill>
              <a:srgbClr val="C82506"/>
            </a:solidFill>
            <a:round/>
          </a:ln>
        </p:spPr>
      </p:cxnSp>
      <p:cxnSp>
        <p:nvCxnSpPr>
          <p:cNvPr id="1331" name="Connector 1331"/>
          <p:cNvCxnSpPr>
            <a:stCxn id="1325" idx="0"/>
            <a:endCxn id="1328" idx="0"/>
          </p:cNvCxnSpPr>
          <p:nvPr/>
        </p:nvCxnSpPr>
        <p:spPr>
          <a:xfrm>
            <a:off x="498404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32" name="Connector 1332"/>
          <p:cNvCxnSpPr>
            <a:stCxn id="1300" idx="0"/>
            <a:endCxn id="1325" idx="0"/>
          </p:cNvCxnSpPr>
          <p:nvPr/>
        </p:nvCxnSpPr>
        <p:spPr>
          <a:xfrm>
            <a:off x="3900311" y="3034453"/>
            <a:ext cx="1083734" cy="1192107"/>
          </a:xfrm>
          <a:prstGeom prst="straightConnector1">
            <a:avLst/>
          </a:prstGeom>
          <a:ln w="101600">
            <a:solidFill>
              <a:srgbClr val="009051"/>
            </a:solidFill>
            <a:round/>
          </a:ln>
        </p:spPr>
      </p:cxnSp>
      <p:sp>
        <p:nvSpPr>
          <p:cNvPr id="1333" name="Shape 1333"/>
          <p:cNvSpPr/>
          <p:nvPr/>
        </p:nvSpPr>
        <p:spPr>
          <a:xfrm>
            <a:off x="76940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34" name="Shape 1334"/>
          <p:cNvSpPr/>
          <p:nvPr/>
        </p:nvSpPr>
        <p:spPr>
          <a:xfrm flipH="1" rot="10800000">
            <a:off x="6718704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35" name="Shape 1335"/>
          <p:cNvSpPr/>
          <p:nvPr/>
        </p:nvSpPr>
        <p:spPr>
          <a:xfrm flipH="1" rot="10800000">
            <a:off x="747731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36" name="Shape 1336"/>
          <p:cNvSpPr/>
          <p:nvPr/>
        </p:nvSpPr>
        <p:spPr>
          <a:xfrm flipH="1" rot="10800000">
            <a:off x="812755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37" name="Connector 1337"/>
          <p:cNvCxnSpPr>
            <a:stCxn id="1333" idx="0"/>
            <a:endCxn id="1334" idx="0"/>
          </p:cNvCxnSpPr>
          <p:nvPr/>
        </p:nvCxnSpPr>
        <p:spPr>
          <a:xfrm flipH="1">
            <a:off x="6934764" y="4226559"/>
            <a:ext cx="9753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38" name="Connector 1338"/>
          <p:cNvCxnSpPr>
            <a:stCxn id="1333" idx="0"/>
            <a:endCxn id="1335" idx="0"/>
          </p:cNvCxnSpPr>
          <p:nvPr/>
        </p:nvCxnSpPr>
        <p:spPr>
          <a:xfrm flipH="1">
            <a:off x="76933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39" name="Connector 1339"/>
          <p:cNvCxnSpPr>
            <a:stCxn id="1333" idx="0"/>
            <a:endCxn id="1336" idx="0"/>
          </p:cNvCxnSpPr>
          <p:nvPr/>
        </p:nvCxnSpPr>
        <p:spPr>
          <a:xfrm>
            <a:off x="7910124" y="4226559"/>
            <a:ext cx="43349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40" name="Connector 1340"/>
          <p:cNvCxnSpPr>
            <a:stCxn id="1302" idx="0"/>
            <a:endCxn id="1333" idx="0"/>
          </p:cNvCxnSpPr>
          <p:nvPr/>
        </p:nvCxnSpPr>
        <p:spPr>
          <a:xfrm flipH="1">
            <a:off x="7910124" y="3034453"/>
            <a:ext cx="866988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341" name="Shape 1341"/>
          <p:cNvSpPr/>
          <p:nvPr/>
        </p:nvSpPr>
        <p:spPr>
          <a:xfrm>
            <a:off x="921129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42" name="Shape 1342"/>
          <p:cNvSpPr/>
          <p:nvPr/>
        </p:nvSpPr>
        <p:spPr>
          <a:xfrm flipH="1" rot="10800000">
            <a:off x="877779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43" name="Shape 1343"/>
          <p:cNvSpPr/>
          <p:nvPr/>
        </p:nvSpPr>
        <p:spPr>
          <a:xfrm flipH="1" rot="10800000">
            <a:off x="9536410" y="5093546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44" name="Shape 1344"/>
          <p:cNvSpPr/>
          <p:nvPr/>
        </p:nvSpPr>
        <p:spPr>
          <a:xfrm flipH="1" rot="10800000">
            <a:off x="10295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45" name="Connector 1345"/>
          <p:cNvCxnSpPr>
            <a:stCxn id="1341" idx="0"/>
            <a:endCxn id="1342" idx="0"/>
          </p:cNvCxnSpPr>
          <p:nvPr/>
        </p:nvCxnSpPr>
        <p:spPr>
          <a:xfrm flipH="1">
            <a:off x="8993857" y="4226559"/>
            <a:ext cx="43349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46" name="Connector 1346"/>
          <p:cNvCxnSpPr>
            <a:stCxn id="1341" idx="0"/>
            <a:endCxn id="1343" idx="0"/>
          </p:cNvCxnSpPr>
          <p:nvPr/>
        </p:nvCxnSpPr>
        <p:spPr>
          <a:xfrm>
            <a:off x="9427351" y="4226559"/>
            <a:ext cx="32512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47" name="Connector 1347"/>
          <p:cNvCxnSpPr>
            <a:stCxn id="1341" idx="0"/>
            <a:endCxn id="1344" idx="0"/>
          </p:cNvCxnSpPr>
          <p:nvPr/>
        </p:nvCxnSpPr>
        <p:spPr>
          <a:xfrm>
            <a:off x="9427351" y="4226559"/>
            <a:ext cx="108373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48" name="Connector 1348"/>
          <p:cNvCxnSpPr>
            <a:stCxn id="1302" idx="0"/>
            <a:endCxn id="1341" idx="0"/>
          </p:cNvCxnSpPr>
          <p:nvPr/>
        </p:nvCxnSpPr>
        <p:spPr>
          <a:xfrm>
            <a:off x="8777111" y="3034453"/>
            <a:ext cx="65024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349" name="Shape 1349"/>
          <p:cNvSpPr/>
          <p:nvPr/>
        </p:nvSpPr>
        <p:spPr>
          <a:xfrm>
            <a:off x="107285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50" name="Shape 1350"/>
          <p:cNvSpPr/>
          <p:nvPr/>
        </p:nvSpPr>
        <p:spPr>
          <a:xfrm flipH="1" rot="10800000">
            <a:off x="109452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51" name="Shape 1351"/>
          <p:cNvSpPr/>
          <p:nvPr/>
        </p:nvSpPr>
        <p:spPr>
          <a:xfrm flipH="1" rot="10800000">
            <a:off x="11595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52" name="Shape 1352"/>
          <p:cNvSpPr/>
          <p:nvPr/>
        </p:nvSpPr>
        <p:spPr>
          <a:xfrm flipH="1" rot="10800000">
            <a:off x="12354118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53" name="Connector 1353"/>
          <p:cNvCxnSpPr>
            <a:stCxn id="1349" idx="0"/>
            <a:endCxn id="1350" idx="0"/>
          </p:cNvCxnSpPr>
          <p:nvPr/>
        </p:nvCxnSpPr>
        <p:spPr>
          <a:xfrm>
            <a:off x="109445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54" name="Connector 1354"/>
          <p:cNvCxnSpPr>
            <a:stCxn id="1349" idx="0"/>
            <a:endCxn id="1351" idx="0"/>
          </p:cNvCxnSpPr>
          <p:nvPr/>
        </p:nvCxnSpPr>
        <p:spPr>
          <a:xfrm>
            <a:off x="10944577" y="4226559"/>
            <a:ext cx="8669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55" name="Connector 1355"/>
          <p:cNvCxnSpPr>
            <a:stCxn id="1349" idx="0"/>
            <a:endCxn id="1352" idx="0"/>
          </p:cNvCxnSpPr>
          <p:nvPr/>
        </p:nvCxnSpPr>
        <p:spPr>
          <a:xfrm>
            <a:off x="10944577" y="4226559"/>
            <a:ext cx="162560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56" name="Connector 1356"/>
          <p:cNvCxnSpPr>
            <a:stCxn id="1302" idx="0"/>
            <a:endCxn id="1349" idx="0"/>
          </p:cNvCxnSpPr>
          <p:nvPr/>
        </p:nvCxnSpPr>
        <p:spPr>
          <a:xfrm>
            <a:off x="8777111" y="3034453"/>
            <a:ext cx="2167467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360" name="Group 1360"/>
          <p:cNvGrpSpPr/>
          <p:nvPr/>
        </p:nvGrpSpPr>
        <p:grpSpPr>
          <a:xfrm>
            <a:off x="6068906" y="4118186"/>
            <a:ext cx="541868" cy="108374"/>
            <a:chOff x="0" y="0"/>
            <a:chExt cx="541866" cy="108373"/>
          </a:xfrm>
        </p:grpSpPr>
        <p:sp>
          <p:nvSpPr>
            <p:cNvPr id="1357" name="Shape 135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cxnSp>
        <p:nvCxnSpPr>
          <p:cNvPr id="1361" name="Connector 1361"/>
          <p:cNvCxnSpPr>
            <a:stCxn id="1307" idx="0"/>
            <a:endCxn id="1313" idx="0"/>
          </p:cNvCxnSpPr>
          <p:nvPr/>
        </p:nvCxnSpPr>
        <p:spPr>
          <a:xfrm flipH="1">
            <a:off x="216746" y="5201920"/>
            <a:ext cx="215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62" name="Connector 1362"/>
          <p:cNvCxnSpPr>
            <a:stCxn id="1307" idx="0"/>
            <a:endCxn id="1314" idx="0"/>
          </p:cNvCxnSpPr>
          <p:nvPr/>
        </p:nvCxnSpPr>
        <p:spPr>
          <a:xfrm>
            <a:off x="432364" y="5201920"/>
            <a:ext cx="2438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63" name="Connector 1363"/>
          <p:cNvCxnSpPr>
            <a:stCxn id="1307" idx="0"/>
            <a:endCxn id="1315" idx="0"/>
          </p:cNvCxnSpPr>
          <p:nvPr/>
        </p:nvCxnSpPr>
        <p:spPr>
          <a:xfrm>
            <a:off x="432364" y="5201920"/>
            <a:ext cx="7044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367" name="Group 1367"/>
          <p:cNvGrpSpPr/>
          <p:nvPr/>
        </p:nvGrpSpPr>
        <p:grpSpPr>
          <a:xfrm>
            <a:off x="1517226" y="6394026"/>
            <a:ext cx="541868" cy="108375"/>
            <a:chOff x="0" y="0"/>
            <a:chExt cx="541866" cy="108373"/>
          </a:xfrm>
        </p:grpSpPr>
        <p:sp>
          <p:nvSpPr>
            <p:cNvPr id="1364" name="Shape 136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371" name="Group 1371"/>
          <p:cNvGrpSpPr/>
          <p:nvPr/>
        </p:nvGrpSpPr>
        <p:grpSpPr>
          <a:xfrm>
            <a:off x="6068906" y="5201920"/>
            <a:ext cx="541868" cy="108374"/>
            <a:chOff x="0" y="0"/>
            <a:chExt cx="541866" cy="108373"/>
          </a:xfrm>
        </p:grpSpPr>
        <p:sp>
          <p:nvSpPr>
            <p:cNvPr id="1368" name="Shape 136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372" name="Shape 1372"/>
          <p:cNvSpPr/>
          <p:nvPr/>
        </p:nvSpPr>
        <p:spPr>
          <a:xfrm>
            <a:off x="2246046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73" name="Shape 1373"/>
          <p:cNvSpPr/>
          <p:nvPr/>
        </p:nvSpPr>
        <p:spPr>
          <a:xfrm>
            <a:off x="270889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74" name="Shape 1374"/>
          <p:cNvSpPr/>
          <p:nvPr/>
        </p:nvSpPr>
        <p:spPr>
          <a:xfrm>
            <a:off x="3169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75" name="Connector 1375"/>
          <p:cNvCxnSpPr>
            <a:stCxn id="1319" idx="0"/>
            <a:endCxn id="1372" idx="0"/>
          </p:cNvCxnSpPr>
          <p:nvPr/>
        </p:nvCxnSpPr>
        <p:spPr>
          <a:xfrm flipH="1">
            <a:off x="2462106" y="5201920"/>
            <a:ext cx="625406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76" name="Connector 1376"/>
          <p:cNvCxnSpPr>
            <a:stCxn id="1319" idx="0"/>
            <a:endCxn id="1373" idx="0"/>
          </p:cNvCxnSpPr>
          <p:nvPr/>
        </p:nvCxnSpPr>
        <p:spPr>
          <a:xfrm flipH="1">
            <a:off x="2924951" y="5201920"/>
            <a:ext cx="16256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77" name="Connector 1377"/>
          <p:cNvCxnSpPr>
            <a:stCxn id="1319" idx="0"/>
            <a:endCxn id="1374" idx="0"/>
          </p:cNvCxnSpPr>
          <p:nvPr/>
        </p:nvCxnSpPr>
        <p:spPr>
          <a:xfrm>
            <a:off x="3087511" y="5201920"/>
            <a:ext cx="2980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381" name="Group 1381"/>
          <p:cNvGrpSpPr/>
          <p:nvPr/>
        </p:nvGrpSpPr>
        <p:grpSpPr>
          <a:xfrm>
            <a:off x="3684693" y="6394026"/>
            <a:ext cx="541867" cy="108375"/>
            <a:chOff x="0" y="0"/>
            <a:chExt cx="541866" cy="108373"/>
          </a:xfrm>
        </p:grpSpPr>
        <p:sp>
          <p:nvSpPr>
            <p:cNvPr id="1378" name="Shape 137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382" name="Shape 1382"/>
          <p:cNvSpPr/>
          <p:nvPr/>
        </p:nvSpPr>
        <p:spPr>
          <a:xfrm>
            <a:off x="4305139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83" name="Shape 1383"/>
          <p:cNvSpPr/>
          <p:nvPr/>
        </p:nvSpPr>
        <p:spPr>
          <a:xfrm>
            <a:off x="476798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84" name="Shape 1384"/>
          <p:cNvSpPr/>
          <p:nvPr/>
        </p:nvSpPr>
        <p:spPr>
          <a:xfrm>
            <a:off x="5201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85" name="Connector 1385"/>
          <p:cNvCxnSpPr>
            <a:stCxn id="1327" idx="0"/>
            <a:endCxn id="1382" idx="0"/>
          </p:cNvCxnSpPr>
          <p:nvPr/>
        </p:nvCxnSpPr>
        <p:spPr>
          <a:xfrm flipH="1">
            <a:off x="4521199" y="5201920"/>
            <a:ext cx="557673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86" name="Connector 1386"/>
          <p:cNvCxnSpPr>
            <a:stCxn id="1327" idx="0"/>
            <a:endCxn id="1383" idx="0"/>
          </p:cNvCxnSpPr>
          <p:nvPr/>
        </p:nvCxnSpPr>
        <p:spPr>
          <a:xfrm flipH="1">
            <a:off x="4984044" y="5201920"/>
            <a:ext cx="94828" cy="1300481"/>
          </a:xfrm>
          <a:prstGeom prst="straightConnector1">
            <a:avLst/>
          </a:prstGeom>
          <a:ln w="101600">
            <a:solidFill>
              <a:srgbClr val="009051"/>
            </a:solidFill>
            <a:round/>
          </a:ln>
        </p:spPr>
      </p:cxnSp>
      <p:sp>
        <p:nvSpPr>
          <p:cNvPr id="1387" name="Shape 1387"/>
          <p:cNvSpPr/>
          <p:nvPr/>
        </p:nvSpPr>
        <p:spPr>
          <a:xfrm>
            <a:off x="5077742" y="5418666"/>
            <a:ext cx="349956" cy="86698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391" name="Group 1391"/>
          <p:cNvGrpSpPr/>
          <p:nvPr/>
        </p:nvGrpSpPr>
        <p:grpSpPr>
          <a:xfrm>
            <a:off x="5743786" y="6394026"/>
            <a:ext cx="541868" cy="108375"/>
            <a:chOff x="0" y="0"/>
            <a:chExt cx="541866" cy="108373"/>
          </a:xfrm>
        </p:grpSpPr>
        <p:sp>
          <p:nvSpPr>
            <p:cNvPr id="1388" name="Shape 138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392" name="Shape 1392"/>
          <p:cNvSpPr/>
          <p:nvPr/>
        </p:nvSpPr>
        <p:spPr>
          <a:xfrm>
            <a:off x="648615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93" name="Shape 1393"/>
          <p:cNvSpPr/>
          <p:nvPr/>
        </p:nvSpPr>
        <p:spPr>
          <a:xfrm>
            <a:off x="694674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94" name="Shape 1394"/>
          <p:cNvSpPr/>
          <p:nvPr/>
        </p:nvSpPr>
        <p:spPr>
          <a:xfrm>
            <a:off x="73689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395" name="Connector 1395"/>
          <p:cNvCxnSpPr>
            <a:stCxn id="1334" idx="0"/>
            <a:endCxn id="1392" idx="0"/>
          </p:cNvCxnSpPr>
          <p:nvPr/>
        </p:nvCxnSpPr>
        <p:spPr>
          <a:xfrm flipH="1">
            <a:off x="6702213" y="5201920"/>
            <a:ext cx="23255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96" name="Connector 1396"/>
          <p:cNvCxnSpPr>
            <a:stCxn id="1334" idx="0"/>
            <a:endCxn id="1393" idx="0"/>
          </p:cNvCxnSpPr>
          <p:nvPr/>
        </p:nvCxnSpPr>
        <p:spPr>
          <a:xfrm>
            <a:off x="6934764" y="5201920"/>
            <a:ext cx="22803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397" name="Connector 1397"/>
          <p:cNvCxnSpPr>
            <a:stCxn id="1334" idx="0"/>
            <a:endCxn id="1394" idx="0"/>
          </p:cNvCxnSpPr>
          <p:nvPr/>
        </p:nvCxnSpPr>
        <p:spPr>
          <a:xfrm>
            <a:off x="6934764" y="5201920"/>
            <a:ext cx="6502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401" name="Group 1401"/>
          <p:cNvGrpSpPr/>
          <p:nvPr/>
        </p:nvGrpSpPr>
        <p:grpSpPr>
          <a:xfrm>
            <a:off x="8236373" y="6394026"/>
            <a:ext cx="541868" cy="108375"/>
            <a:chOff x="0" y="0"/>
            <a:chExt cx="541866" cy="108373"/>
          </a:xfrm>
        </p:grpSpPr>
        <p:sp>
          <p:nvSpPr>
            <p:cNvPr id="1398" name="Shape 139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402" name="Shape 1402"/>
          <p:cNvSpPr/>
          <p:nvPr/>
        </p:nvSpPr>
        <p:spPr>
          <a:xfrm>
            <a:off x="906679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03" name="Shape 1403"/>
          <p:cNvSpPr/>
          <p:nvPr/>
        </p:nvSpPr>
        <p:spPr>
          <a:xfrm>
            <a:off x="952738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04" name="Shape 1404"/>
          <p:cNvSpPr/>
          <p:nvPr/>
        </p:nvSpPr>
        <p:spPr>
          <a:xfrm>
            <a:off x="996990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405" name="Connector 1405"/>
          <p:cNvCxnSpPr>
            <a:stCxn id="1343" idx="0"/>
            <a:endCxn id="1402" idx="0"/>
          </p:cNvCxnSpPr>
          <p:nvPr/>
        </p:nvCxnSpPr>
        <p:spPr>
          <a:xfrm flipH="1">
            <a:off x="9282853" y="5201920"/>
            <a:ext cx="469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406" name="Connector 1406"/>
          <p:cNvCxnSpPr>
            <a:stCxn id="1343" idx="0"/>
            <a:endCxn id="1403" idx="0"/>
          </p:cNvCxnSpPr>
          <p:nvPr/>
        </p:nvCxnSpPr>
        <p:spPr>
          <a:xfrm flipH="1">
            <a:off x="9743440" y="5201920"/>
            <a:ext cx="903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407" name="Connector 1407"/>
          <p:cNvCxnSpPr>
            <a:stCxn id="1343" idx="0"/>
            <a:endCxn id="1404" idx="0"/>
          </p:cNvCxnSpPr>
          <p:nvPr/>
        </p:nvCxnSpPr>
        <p:spPr>
          <a:xfrm>
            <a:off x="9752471" y="5201920"/>
            <a:ext cx="433494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1411" name="Group 1411"/>
          <p:cNvGrpSpPr/>
          <p:nvPr/>
        </p:nvGrpSpPr>
        <p:grpSpPr>
          <a:xfrm>
            <a:off x="10837333" y="6394026"/>
            <a:ext cx="541868" cy="108375"/>
            <a:chOff x="0" y="0"/>
            <a:chExt cx="541866" cy="108373"/>
          </a:xfrm>
        </p:grpSpPr>
        <p:sp>
          <p:nvSpPr>
            <p:cNvPr id="1408" name="Shape 140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412" name="Shape 1412"/>
          <p:cNvSpPr/>
          <p:nvPr/>
        </p:nvSpPr>
        <p:spPr>
          <a:xfrm>
            <a:off x="1164743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13" name="Shape 1413"/>
          <p:cNvSpPr/>
          <p:nvPr/>
        </p:nvSpPr>
        <p:spPr>
          <a:xfrm>
            <a:off x="1210802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14" name="Shape 1414"/>
          <p:cNvSpPr/>
          <p:nvPr/>
        </p:nvSpPr>
        <p:spPr>
          <a:xfrm>
            <a:off x="1257086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415" name="Connector 1415"/>
          <p:cNvCxnSpPr>
            <a:stCxn id="1352" idx="0"/>
            <a:endCxn id="1412" idx="0"/>
          </p:cNvCxnSpPr>
          <p:nvPr/>
        </p:nvCxnSpPr>
        <p:spPr>
          <a:xfrm flipH="1">
            <a:off x="11863493" y="5201920"/>
            <a:ext cx="706685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416" name="Connector 1416"/>
          <p:cNvCxnSpPr>
            <a:stCxn id="1352" idx="0"/>
            <a:endCxn id="1413" idx="0"/>
          </p:cNvCxnSpPr>
          <p:nvPr/>
        </p:nvCxnSpPr>
        <p:spPr>
          <a:xfrm flipH="1">
            <a:off x="12324080" y="5201920"/>
            <a:ext cx="24609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417" name="Connector 1417"/>
          <p:cNvCxnSpPr>
            <a:stCxn id="1352" idx="0"/>
            <a:endCxn id="1414" idx="0"/>
          </p:cNvCxnSpPr>
          <p:nvPr/>
        </p:nvCxnSpPr>
        <p:spPr>
          <a:xfrm>
            <a:off x="12570177" y="5201920"/>
            <a:ext cx="21674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418" name="Shape 1418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419" name="Shape 1419"/>
          <p:cNvSpPr/>
          <p:nvPr/>
        </p:nvSpPr>
        <p:spPr>
          <a:xfrm>
            <a:off x="11941891" y="4110989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420" name="Shape 1420"/>
          <p:cNvSpPr/>
          <p:nvPr/>
        </p:nvSpPr>
        <p:spPr>
          <a:xfrm>
            <a:off x="10126973" y="2964038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421" name="Shape 1421"/>
          <p:cNvSpPr/>
          <p:nvPr/>
        </p:nvSpPr>
        <p:spPr>
          <a:xfrm>
            <a:off x="10975897" y="562821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grpSp>
        <p:nvGrpSpPr>
          <p:cNvPr id="1425" name="Group 1425"/>
          <p:cNvGrpSpPr/>
          <p:nvPr/>
        </p:nvGrpSpPr>
        <p:grpSpPr>
          <a:xfrm>
            <a:off x="975359" y="5418666"/>
            <a:ext cx="216748" cy="216748"/>
            <a:chOff x="0" y="0"/>
            <a:chExt cx="216746" cy="216746"/>
          </a:xfrm>
        </p:grpSpPr>
        <p:sp>
          <p:nvSpPr>
            <p:cNvPr id="1422" name="Shape 142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23" name="Shape 142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24" name="Shape 142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29" name="Group 1429"/>
          <p:cNvGrpSpPr/>
          <p:nvPr/>
        </p:nvGrpSpPr>
        <p:grpSpPr>
          <a:xfrm>
            <a:off x="1625599" y="5418666"/>
            <a:ext cx="216748" cy="216748"/>
            <a:chOff x="0" y="0"/>
            <a:chExt cx="216746" cy="216746"/>
          </a:xfrm>
        </p:grpSpPr>
        <p:sp>
          <p:nvSpPr>
            <p:cNvPr id="1426" name="Shape 142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27" name="Shape 142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28" name="Shape 142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33" name="Group 1433"/>
          <p:cNvGrpSpPr/>
          <p:nvPr/>
        </p:nvGrpSpPr>
        <p:grpSpPr>
          <a:xfrm>
            <a:off x="2275839" y="5418666"/>
            <a:ext cx="216748" cy="216748"/>
            <a:chOff x="0" y="0"/>
            <a:chExt cx="216746" cy="216746"/>
          </a:xfrm>
        </p:grpSpPr>
        <p:sp>
          <p:nvSpPr>
            <p:cNvPr id="1430" name="Shape 143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31" name="Shape 143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32" name="Shape 143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37" name="Group 1437"/>
          <p:cNvGrpSpPr/>
          <p:nvPr/>
        </p:nvGrpSpPr>
        <p:grpSpPr>
          <a:xfrm>
            <a:off x="3576319" y="5418666"/>
            <a:ext cx="216748" cy="216748"/>
            <a:chOff x="0" y="0"/>
            <a:chExt cx="216746" cy="216746"/>
          </a:xfrm>
        </p:grpSpPr>
        <p:sp>
          <p:nvSpPr>
            <p:cNvPr id="1434" name="Shape 1434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35" name="Shape 1435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36" name="Shape 1436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41" name="Group 1441"/>
          <p:cNvGrpSpPr/>
          <p:nvPr/>
        </p:nvGrpSpPr>
        <p:grpSpPr>
          <a:xfrm>
            <a:off x="4334933" y="5418666"/>
            <a:ext cx="216747" cy="216748"/>
            <a:chOff x="0" y="0"/>
            <a:chExt cx="216746" cy="216746"/>
          </a:xfrm>
        </p:grpSpPr>
        <p:sp>
          <p:nvSpPr>
            <p:cNvPr id="1438" name="Shape 143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39" name="Shape 143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40" name="Shape 144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45" name="Group 1445"/>
          <p:cNvGrpSpPr/>
          <p:nvPr/>
        </p:nvGrpSpPr>
        <p:grpSpPr>
          <a:xfrm>
            <a:off x="5635413" y="5418666"/>
            <a:ext cx="216747" cy="216748"/>
            <a:chOff x="0" y="0"/>
            <a:chExt cx="216746" cy="216746"/>
          </a:xfrm>
        </p:grpSpPr>
        <p:sp>
          <p:nvSpPr>
            <p:cNvPr id="1442" name="Shape 144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43" name="Shape 144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44" name="Shape 144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49" name="Group 1449"/>
          <p:cNvGrpSpPr/>
          <p:nvPr/>
        </p:nvGrpSpPr>
        <p:grpSpPr>
          <a:xfrm>
            <a:off x="7586133" y="5418666"/>
            <a:ext cx="216748" cy="216748"/>
            <a:chOff x="0" y="0"/>
            <a:chExt cx="216746" cy="216746"/>
          </a:xfrm>
        </p:grpSpPr>
        <p:sp>
          <p:nvSpPr>
            <p:cNvPr id="1446" name="Shape 144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47" name="Shape 144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48" name="Shape 144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53" name="Group 1453"/>
          <p:cNvGrpSpPr/>
          <p:nvPr/>
        </p:nvGrpSpPr>
        <p:grpSpPr>
          <a:xfrm>
            <a:off x="8236373" y="5418666"/>
            <a:ext cx="216748" cy="216748"/>
            <a:chOff x="0" y="0"/>
            <a:chExt cx="216746" cy="216746"/>
          </a:xfrm>
        </p:grpSpPr>
        <p:sp>
          <p:nvSpPr>
            <p:cNvPr id="1450" name="Shape 145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51" name="Shape 145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52" name="Shape 145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57" name="Group 1457"/>
          <p:cNvGrpSpPr/>
          <p:nvPr/>
        </p:nvGrpSpPr>
        <p:grpSpPr>
          <a:xfrm>
            <a:off x="8886613" y="5418666"/>
            <a:ext cx="216748" cy="216748"/>
            <a:chOff x="0" y="0"/>
            <a:chExt cx="216746" cy="216746"/>
          </a:xfrm>
        </p:grpSpPr>
        <p:sp>
          <p:nvSpPr>
            <p:cNvPr id="1454" name="Shape 1454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55" name="Shape 1455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56" name="Shape 1456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61" name="Group 1461"/>
          <p:cNvGrpSpPr/>
          <p:nvPr/>
        </p:nvGrpSpPr>
        <p:grpSpPr>
          <a:xfrm>
            <a:off x="10403840" y="5418666"/>
            <a:ext cx="216747" cy="216748"/>
            <a:chOff x="0" y="0"/>
            <a:chExt cx="216746" cy="216746"/>
          </a:xfrm>
        </p:grpSpPr>
        <p:sp>
          <p:nvSpPr>
            <p:cNvPr id="1458" name="Shape 1458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59" name="Shape 1459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60" name="Shape 1460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1054080" y="5418666"/>
            <a:ext cx="216747" cy="216748"/>
            <a:chOff x="0" y="0"/>
            <a:chExt cx="216746" cy="216746"/>
          </a:xfrm>
        </p:grpSpPr>
        <p:sp>
          <p:nvSpPr>
            <p:cNvPr id="1462" name="Shape 1462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63" name="Shape 1463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64" name="Shape 1464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69" name="Group 1469"/>
          <p:cNvGrpSpPr/>
          <p:nvPr/>
        </p:nvGrpSpPr>
        <p:grpSpPr>
          <a:xfrm>
            <a:off x="11704320" y="5418666"/>
            <a:ext cx="216747" cy="216748"/>
            <a:chOff x="0" y="0"/>
            <a:chExt cx="216746" cy="216746"/>
          </a:xfrm>
        </p:grpSpPr>
        <p:sp>
          <p:nvSpPr>
            <p:cNvPr id="1466" name="Shape 1466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67" name="Shape 1467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68" name="Shape 1468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1473" name="Group 1473"/>
          <p:cNvGrpSpPr/>
          <p:nvPr/>
        </p:nvGrpSpPr>
        <p:grpSpPr>
          <a:xfrm>
            <a:off x="6177279" y="3251199"/>
            <a:ext cx="216748" cy="216748"/>
            <a:chOff x="0" y="0"/>
            <a:chExt cx="216746" cy="216746"/>
          </a:xfrm>
        </p:grpSpPr>
        <p:sp>
          <p:nvSpPr>
            <p:cNvPr id="1470" name="Shape 1470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71" name="Shape 1471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72" name="Shape 1472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474" name="Shape 1474"/>
          <p:cNvSpPr/>
          <p:nvPr/>
        </p:nvSpPr>
        <p:spPr>
          <a:xfrm>
            <a:off x="610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945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476" name="Shape 1476"/>
          <p:cNvSpPr/>
          <p:nvPr/>
        </p:nvSpPr>
        <p:spPr>
          <a:xfrm>
            <a:off x="9280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477" name="Shape 1477"/>
          <p:cNvSpPr/>
          <p:nvPr/>
        </p:nvSpPr>
        <p:spPr>
          <a:xfrm>
            <a:off x="230531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7388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479" name="Shape 1479"/>
          <p:cNvSpPr/>
          <p:nvPr/>
        </p:nvSpPr>
        <p:spPr>
          <a:xfrm>
            <a:off x="31723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1480" name="Shape 1480"/>
          <p:cNvSpPr/>
          <p:nvPr/>
        </p:nvSpPr>
        <p:spPr>
          <a:xfrm>
            <a:off x="43644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1481" name="Shape 1481"/>
          <p:cNvSpPr/>
          <p:nvPr/>
        </p:nvSpPr>
        <p:spPr>
          <a:xfrm>
            <a:off x="47979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482" name="Shape 1482"/>
          <p:cNvSpPr/>
          <p:nvPr/>
        </p:nvSpPr>
        <p:spPr>
          <a:xfrm>
            <a:off x="523139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483" name="Shape 1483"/>
          <p:cNvSpPr/>
          <p:nvPr/>
        </p:nvSpPr>
        <p:spPr>
          <a:xfrm>
            <a:off x="65634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484" name="Shape 1484"/>
          <p:cNvSpPr/>
          <p:nvPr/>
        </p:nvSpPr>
        <p:spPr>
          <a:xfrm>
            <a:off x="69969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485" name="Shape 1485"/>
          <p:cNvSpPr/>
          <p:nvPr/>
        </p:nvSpPr>
        <p:spPr>
          <a:xfrm>
            <a:off x="74304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1486" name="Shape 1486"/>
          <p:cNvSpPr/>
          <p:nvPr/>
        </p:nvSpPr>
        <p:spPr>
          <a:xfrm>
            <a:off x="913283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487" name="Shape 1487"/>
          <p:cNvSpPr/>
          <p:nvPr/>
        </p:nvSpPr>
        <p:spPr>
          <a:xfrm>
            <a:off x="956632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1488" name="Shape 1488"/>
          <p:cNvSpPr/>
          <p:nvPr/>
        </p:nvSpPr>
        <p:spPr>
          <a:xfrm>
            <a:off x="9999823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489" name="Shape 1489"/>
          <p:cNvSpPr/>
          <p:nvPr/>
        </p:nvSpPr>
        <p:spPr>
          <a:xfrm>
            <a:off x="11702187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490" name="Shape 1490"/>
          <p:cNvSpPr/>
          <p:nvPr/>
        </p:nvSpPr>
        <p:spPr>
          <a:xfrm>
            <a:off x="12135680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1491" name="Shape 1491"/>
          <p:cNvSpPr/>
          <p:nvPr/>
        </p:nvSpPr>
        <p:spPr>
          <a:xfrm>
            <a:off x="12569174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492" name="Shape 1492"/>
          <p:cNvSpPr/>
          <p:nvPr/>
        </p:nvSpPr>
        <p:spPr>
          <a:xfrm>
            <a:off x="-1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493" name="Shape 1493"/>
          <p:cNvSpPr/>
          <p:nvPr/>
        </p:nvSpPr>
        <p:spPr>
          <a:xfrm>
            <a:off x="68184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7</a:t>
            </a:r>
          </a:p>
        </p:txBody>
      </p:sp>
      <p:sp>
        <p:nvSpPr>
          <p:cNvPr id="1494" name="Shape 1494"/>
          <p:cNvSpPr/>
          <p:nvPr/>
        </p:nvSpPr>
        <p:spPr>
          <a:xfrm>
            <a:off x="133208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495" name="Shape 1495"/>
          <p:cNvSpPr/>
          <p:nvPr/>
        </p:nvSpPr>
        <p:spPr>
          <a:xfrm>
            <a:off x="2059093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496" name="Shape 1496"/>
          <p:cNvSpPr/>
          <p:nvPr/>
        </p:nvSpPr>
        <p:spPr>
          <a:xfrm>
            <a:off x="2786097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497" name="Shape 1497"/>
          <p:cNvSpPr/>
          <p:nvPr/>
        </p:nvSpPr>
        <p:spPr>
          <a:xfrm>
            <a:off x="3282808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498" name="Shape 1498"/>
          <p:cNvSpPr/>
          <p:nvPr/>
        </p:nvSpPr>
        <p:spPr>
          <a:xfrm>
            <a:off x="404142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499" name="Shape 1499"/>
          <p:cNvSpPr/>
          <p:nvPr/>
        </p:nvSpPr>
        <p:spPr>
          <a:xfrm>
            <a:off x="47684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500" name="Shape 1500"/>
          <p:cNvSpPr/>
          <p:nvPr/>
        </p:nvSpPr>
        <p:spPr>
          <a:xfrm>
            <a:off x="54186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1501" name="Shape 1501"/>
          <p:cNvSpPr/>
          <p:nvPr/>
        </p:nvSpPr>
        <p:spPr>
          <a:xfrm>
            <a:off x="664238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502" name="Shape 1502"/>
          <p:cNvSpPr/>
          <p:nvPr/>
        </p:nvSpPr>
        <p:spPr>
          <a:xfrm>
            <a:off x="736938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503" name="Shape 1503"/>
          <p:cNvSpPr/>
          <p:nvPr/>
        </p:nvSpPr>
        <p:spPr>
          <a:xfrm>
            <a:off x="801962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504" name="Shape 1504"/>
          <p:cNvSpPr/>
          <p:nvPr/>
        </p:nvSpPr>
        <p:spPr>
          <a:xfrm>
            <a:off x="8669866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</a:t>
            </a:r>
          </a:p>
        </p:txBody>
      </p:sp>
      <p:sp>
        <p:nvSpPr>
          <p:cNvPr id="1505" name="Shape 1505"/>
          <p:cNvSpPr/>
          <p:nvPr/>
        </p:nvSpPr>
        <p:spPr>
          <a:xfrm>
            <a:off x="9351715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</a:t>
            </a:r>
          </a:p>
        </p:txBody>
      </p:sp>
      <p:sp>
        <p:nvSpPr>
          <p:cNvPr id="1506" name="Shape 1506"/>
          <p:cNvSpPr/>
          <p:nvPr/>
        </p:nvSpPr>
        <p:spPr>
          <a:xfrm>
            <a:off x="10218702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</a:t>
            </a:r>
          </a:p>
        </p:txBody>
      </p:sp>
      <p:sp>
        <p:nvSpPr>
          <p:cNvPr id="1507" name="Shape 1507"/>
          <p:cNvSpPr/>
          <p:nvPr/>
        </p:nvSpPr>
        <p:spPr>
          <a:xfrm>
            <a:off x="10837333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508" name="Shape 1508"/>
          <p:cNvSpPr/>
          <p:nvPr/>
        </p:nvSpPr>
        <p:spPr>
          <a:xfrm>
            <a:off x="11519182" y="519006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509" name="Shape 1509"/>
          <p:cNvSpPr/>
          <p:nvPr/>
        </p:nvSpPr>
        <p:spPr>
          <a:xfrm>
            <a:off x="12201031" y="519006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510" name="Shape 1510"/>
          <p:cNvSpPr/>
          <p:nvPr/>
        </p:nvSpPr>
        <p:spPr>
          <a:xfrm>
            <a:off x="78808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511" name="Shape 1511"/>
          <p:cNvSpPr/>
          <p:nvPr/>
        </p:nvSpPr>
        <p:spPr>
          <a:xfrm>
            <a:off x="2738809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512" name="Shape 1512"/>
          <p:cNvSpPr/>
          <p:nvPr/>
        </p:nvSpPr>
        <p:spPr>
          <a:xfrm>
            <a:off x="45811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513" name="Shape 1513"/>
          <p:cNvSpPr/>
          <p:nvPr/>
        </p:nvSpPr>
        <p:spPr>
          <a:xfrm>
            <a:off x="753884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514" name="Shape 1514"/>
          <p:cNvSpPr/>
          <p:nvPr/>
        </p:nvSpPr>
        <p:spPr>
          <a:xfrm>
            <a:off x="9024463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515" name="Shape 1515"/>
          <p:cNvSpPr/>
          <p:nvPr/>
        </p:nvSpPr>
        <p:spPr>
          <a:xfrm>
            <a:off x="1057329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1516" name="Shape 1516"/>
          <p:cNvSpPr/>
          <p:nvPr/>
        </p:nvSpPr>
        <p:spPr>
          <a:xfrm>
            <a:off x="3467946" y="291422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517" name="Shape 1517"/>
          <p:cNvSpPr/>
          <p:nvPr/>
        </p:nvSpPr>
        <p:spPr>
          <a:xfrm>
            <a:off x="5852159" y="2914226"/>
            <a:ext cx="41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3</a:t>
            </a:r>
          </a:p>
        </p:txBody>
      </p:sp>
      <p:sp>
        <p:nvSpPr>
          <p:cNvPr id="1518" name="Shape 1518"/>
          <p:cNvSpPr/>
          <p:nvPr/>
        </p:nvSpPr>
        <p:spPr>
          <a:xfrm>
            <a:off x="8267982" y="2914226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</a:t>
            </a:r>
          </a:p>
        </p:txBody>
      </p:sp>
      <p:sp>
        <p:nvSpPr>
          <p:cNvPr id="1519" name="Shape 1519"/>
          <p:cNvSpPr/>
          <p:nvPr/>
        </p:nvSpPr>
        <p:spPr>
          <a:xfrm>
            <a:off x="5913245" y="150537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520" name="Shape 1520"/>
          <p:cNvSpPr/>
          <p:nvPr>
            <p:ph type="body" idx="1"/>
          </p:nvPr>
        </p:nvSpPr>
        <p:spPr>
          <a:xfrm>
            <a:off x="783449" y="8380871"/>
            <a:ext cx="11433388" cy="704427"/>
          </a:xfrm>
          <a:prstGeom prst="rect">
            <a:avLst/>
          </a:prstGeom>
        </p:spPr>
        <p:txBody>
          <a:bodyPr/>
          <a:lstStyle/>
          <a:p>
            <a:pPr lvl="2" marL="1068387" indent="-22860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moves by 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 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and countermoves by 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 </a:t>
            </a:r>
          </a:p>
        </p:txBody>
      </p:sp>
      <p:sp>
        <p:nvSpPr>
          <p:cNvPr id="1521" name="Shape 15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1522" name="Shape 1522"/>
          <p:cNvSpPr/>
          <p:nvPr/>
        </p:nvSpPr>
        <p:spPr>
          <a:xfrm>
            <a:off x="4312370" y="8872037"/>
            <a:ext cx="3576321" cy="2259"/>
          </a:xfrm>
          <a:prstGeom prst="line">
            <a:avLst/>
          </a:prstGeom>
          <a:ln w="101600">
            <a:solidFill>
              <a:srgbClr val="009051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23" name="Shape 1523"/>
          <p:cNvSpPr/>
          <p:nvPr/>
        </p:nvSpPr>
        <p:spPr>
          <a:xfrm>
            <a:off x="1441705" y="8872037"/>
            <a:ext cx="2384214" cy="2259"/>
          </a:xfrm>
          <a:prstGeom prst="line">
            <a:avLst/>
          </a:prstGeom>
          <a:ln w="101600">
            <a:solidFill>
              <a:srgbClr val="C82506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MiniMax Observations</a:t>
            </a:r>
          </a:p>
        </p:txBody>
      </p:sp>
      <p:sp>
        <p:nvSpPr>
          <p:cNvPr id="1526" name="Shape 1526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values of some of the leaf nodes are irrelevant for decisions at the next level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this also holds for decisions at higher levels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 a consequence, under certain circumstances, some parts of the tree can be disregarded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is possible to still make an optimal decision without considering those parts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these parts can be “pruned”</a:t>
            </a:r>
          </a:p>
        </p:txBody>
      </p:sp>
      <p:sp>
        <p:nvSpPr>
          <p:cNvPr id="1527" name="Shape 15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Pruning</a:t>
            </a:r>
          </a:p>
        </p:txBody>
      </p:sp>
      <p:sp>
        <p:nvSpPr>
          <p:cNvPr id="1530" name="Shape 1530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discards parts of the search tree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guaranteed not to contain good moves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guarantee that the solution is not in that branch or sub-tree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if both players make optimal (rational) decisions, they will never end up in that part of the search tree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sub-optimal moves by the opponent may lead into that part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may increase the amount of calculations for the player, but does not change the outcome of the game</a:t>
            </a:r>
            <a:endParaRPr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results in substantial time and space savings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 a consequence, longer sequences of moves can be explored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leftover part of the task may still be exponential, however</a:t>
            </a:r>
          </a:p>
        </p:txBody>
      </p:sp>
      <p:sp>
        <p:nvSpPr>
          <p:cNvPr id="1531" name="Shape 15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589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9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Oct. 29, 2013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0821" indent="-340821" defTabSz="877823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</a:t>
            </a:r>
            <a:endParaRPr sz="28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2528" indent="-26416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40821" indent="-340821" defTabSz="877823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Assignments</a:t>
            </a:r>
            <a:endParaRPr sz="28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 due Thu, Oct. 24, end of the day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late submission penalty: 10% per business day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0821" indent="-340821" defTabSz="877823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28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5 due tonight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6 available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0821" indent="-340821" defTabSz="877823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 </a:t>
            </a:r>
            <a:endParaRPr sz="28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5 available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0821" indent="-340821" defTabSz="877823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28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mid-quarter project displays on Thu, Oct. 31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1052" indent="-315772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update project documentation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12615160" y="9224309"/>
            <a:ext cx="256607" cy="330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Shape 153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Pruning</a:t>
            </a:r>
          </a:p>
        </p:txBody>
      </p:sp>
      <p:sp>
        <p:nvSpPr>
          <p:cNvPr id="1534" name="Shape 153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certain moves are not considered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new states won’t result in a better evaluation value than a move further up in the tree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would lead to a less desirable outcome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applies to moves by both players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α indicates the best choice for Max so far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never decreases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β indicates the best choice for Min so far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never increases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extension of the minimax approach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results in the same sequence of moves as minimax, but with less overhead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prunes uninteresting parts of the search tree</a:t>
            </a:r>
          </a:p>
        </p:txBody>
      </p:sp>
      <p:sp>
        <p:nvSpPr>
          <p:cNvPr id="1535" name="Shape 15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-1" y="1553351"/>
            <a:ext cx="13438295" cy="4660054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38" name="Shape 153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1</a:t>
            </a:r>
          </a:p>
        </p:txBody>
      </p:sp>
      <p:sp>
        <p:nvSpPr>
          <p:cNvPr id="1539" name="Shape 1539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540" name="Connector 1540"/>
          <p:cNvCxnSpPr>
            <a:stCxn id="1539" idx="0"/>
            <a:endCxn id="1556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541" name="Connector 1541"/>
          <p:cNvCxnSpPr>
            <a:stCxn id="1539" idx="0"/>
            <a:endCxn id="1568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542" name="Connector 1542"/>
          <p:cNvCxnSpPr>
            <a:stCxn id="1539" idx="0"/>
            <a:endCxn id="1558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543" name="Connector 1543"/>
          <p:cNvCxnSpPr>
            <a:stCxn id="1556" idx="0"/>
            <a:endCxn id="1551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44" name="Connector 1544"/>
          <p:cNvCxnSpPr>
            <a:stCxn id="1556" idx="0"/>
            <a:endCxn id="1552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45" name="Connector 1545"/>
          <p:cNvCxnSpPr>
            <a:stCxn id="1556" idx="0"/>
            <a:endCxn id="1553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46" name="Connector 1546"/>
          <p:cNvCxnSpPr>
            <a:stCxn id="1558" idx="0"/>
            <a:endCxn id="1554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547" name="Shape 1547"/>
          <p:cNvSpPr/>
          <p:nvPr/>
        </p:nvSpPr>
        <p:spPr>
          <a:xfrm>
            <a:off x="9751342" y="3359573"/>
            <a:ext cx="1085992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548" name="Connector 1548"/>
          <p:cNvCxnSpPr>
            <a:stCxn id="1558" idx="0"/>
            <a:endCxn id="1555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549" name="Shape 1549"/>
          <p:cNvSpPr/>
          <p:nvPr/>
        </p:nvSpPr>
        <p:spPr>
          <a:xfrm>
            <a:off x="8129633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550" name="Shape 1550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551" name="Shape 1551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2" name="Shape 1552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3" name="Shape 1553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4" name="Shape 1554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5" name="Shape 1555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6" name="Shape 1556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7" name="Shape 1557"/>
          <p:cNvSpPr/>
          <p:nvPr/>
        </p:nvSpPr>
        <p:spPr>
          <a:xfrm>
            <a:off x="650239" y="2825326"/>
            <a:ext cx="1968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+∞]</a:t>
            </a:r>
          </a:p>
        </p:txBody>
      </p:sp>
      <p:sp>
        <p:nvSpPr>
          <p:cNvPr id="1558" name="Shape 1558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9" name="Shape 1559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560" name="Shape 1560"/>
          <p:cNvSpPr/>
          <p:nvPr>
            <p:ph type="body" idx="1"/>
          </p:nvPr>
        </p:nvSpPr>
        <p:spPr>
          <a:xfrm>
            <a:off x="1040222" y="6293273"/>
            <a:ext cx="10301333" cy="3109384"/>
          </a:xfrm>
          <a:prstGeom prst="rect">
            <a:avLst/>
          </a:prstGeom>
        </p:spPr>
        <p:txBody>
          <a:bodyPr/>
          <a:lstStyle/>
          <a:p>
            <a:pPr lvl="1" marL="678306" indent="-336042" defTabSz="896111">
              <a:spcBef>
                <a:spcPts val="500"/>
              </a:spcBef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 assume a depth-first, left-to-right search as basic strategy</a:t>
            </a:r>
            <a:endParaRPr sz="235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78306" indent="-336042" defTabSz="896111">
              <a:spcBef>
                <a:spcPts val="500"/>
              </a:spcBef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range of the possible values for each node are indicated</a:t>
            </a:r>
            <a:endParaRPr sz="235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40917" indent="-268833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initially [-∞, +∞]</a:t>
            </a:r>
            <a:endParaRPr sz="235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40917" indent="-268833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from 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’s or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Min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’s perspective</a:t>
            </a:r>
            <a:endParaRPr sz="235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40917" indent="-268833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these </a:t>
            </a:r>
            <a:r>
              <a:rPr i="1"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values reflect the values of the sub-trees in that node; </a:t>
            </a:r>
            <a:b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</a:b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</a:t>
            </a:r>
            <a:r>
              <a:rPr i="1"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values 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and 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are the best overall choices so far for 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or</a:t>
            </a: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Min</a:t>
            </a:r>
          </a:p>
        </p:txBody>
      </p:sp>
      <p:sp>
        <p:nvSpPr>
          <p:cNvPr id="1561" name="Shape 15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562" name="Connector 1562"/>
          <p:cNvCxnSpPr>
            <a:stCxn id="1568" idx="0"/>
            <a:endCxn id="1565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63" name="Connector 1563"/>
          <p:cNvCxnSpPr>
            <a:stCxn id="1568" idx="0"/>
            <a:endCxn id="1566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64" name="Connector 1564"/>
          <p:cNvCxnSpPr>
            <a:stCxn id="1568" idx="0"/>
            <a:endCxn id="1567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565" name="Shape 1565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66" name="Shape 1566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67" name="Shape 1567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68" name="Shape 1568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69" name="Shape 1569"/>
          <p:cNvSpPr/>
          <p:nvPr/>
        </p:nvSpPr>
        <p:spPr>
          <a:xfrm>
            <a:off x="4448062" y="1416473"/>
            <a:ext cx="17176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[-∞, +∞]</a:t>
            </a:r>
          </a:p>
        </p:txBody>
      </p:sp>
      <p:sp>
        <p:nvSpPr>
          <p:cNvPr id="1570" name="Shape 1570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571" name="Shape 1571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74" name="Shape 157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2</a:t>
            </a:r>
          </a:p>
        </p:txBody>
      </p:sp>
      <p:sp>
        <p:nvSpPr>
          <p:cNvPr id="1575" name="Shape 1575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576" name="Connector 1576"/>
          <p:cNvCxnSpPr>
            <a:stCxn id="1575" idx="0"/>
            <a:endCxn id="1594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577" name="Connector 1577"/>
          <p:cNvCxnSpPr>
            <a:stCxn id="1575" idx="0"/>
            <a:endCxn id="1606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578" name="Connector 1578"/>
          <p:cNvCxnSpPr>
            <a:stCxn id="1575" idx="0"/>
            <a:endCxn id="1596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579" name="Connector 1579"/>
          <p:cNvCxnSpPr>
            <a:stCxn id="1594" idx="0"/>
            <a:endCxn id="1587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80" name="Connector 1580"/>
          <p:cNvCxnSpPr>
            <a:stCxn id="1594" idx="0"/>
            <a:endCxn id="1589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81" name="Connector 1581"/>
          <p:cNvCxnSpPr>
            <a:stCxn id="1594" idx="0"/>
            <a:endCxn id="1590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82" name="Connector 1582"/>
          <p:cNvCxnSpPr>
            <a:stCxn id="1596" idx="0"/>
            <a:endCxn id="1591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83" name="Connector 1583"/>
          <p:cNvCxnSpPr>
            <a:stCxn id="1596" idx="0"/>
            <a:endCxn id="1592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584" name="Connector 1584"/>
          <p:cNvCxnSpPr>
            <a:stCxn id="1596" idx="0"/>
            <a:endCxn id="1593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585" name="Shape 1585"/>
          <p:cNvSpPr/>
          <p:nvPr/>
        </p:nvSpPr>
        <p:spPr>
          <a:xfrm>
            <a:off x="8129633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586" name="Shape 1586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587" name="Shape 1587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88" name="Shape 1588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589" name="Shape 1589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0" name="Shape 1590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1" name="Shape 1591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2" name="Shape 1592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3" name="Shape 1593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4" name="Shape 1594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5" name="Shape 1595"/>
          <p:cNvSpPr/>
          <p:nvPr/>
        </p:nvSpPr>
        <p:spPr>
          <a:xfrm>
            <a:off x="650239" y="2825326"/>
            <a:ext cx="1968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7]</a:t>
            </a:r>
          </a:p>
        </p:txBody>
      </p:sp>
      <p:sp>
        <p:nvSpPr>
          <p:cNvPr id="1596" name="Shape 1596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7" name="Shape 1597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598" name="Shape 1598"/>
          <p:cNvSpPr/>
          <p:nvPr>
            <p:ph type="body" idx="1"/>
          </p:nvPr>
        </p:nvSpPr>
        <p:spPr>
          <a:xfrm>
            <a:off x="783449" y="6830977"/>
            <a:ext cx="11433387" cy="2254321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obtains the first value from a successor node</a:t>
            </a:r>
          </a:p>
        </p:txBody>
      </p:sp>
      <p:sp>
        <p:nvSpPr>
          <p:cNvPr id="1599" name="Shape 15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600" name="Connector 1600"/>
          <p:cNvCxnSpPr>
            <a:stCxn id="1606" idx="0"/>
            <a:endCxn id="1603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01" name="Connector 1601"/>
          <p:cNvCxnSpPr>
            <a:stCxn id="1606" idx="0"/>
            <a:endCxn id="1604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02" name="Connector 1602"/>
          <p:cNvCxnSpPr>
            <a:stCxn id="1606" idx="0"/>
            <a:endCxn id="1605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603" name="Shape 1603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04" name="Shape 1604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05" name="Shape 1605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06" name="Shape 1606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07" name="Shape 1607"/>
          <p:cNvSpPr/>
          <p:nvPr/>
        </p:nvSpPr>
        <p:spPr>
          <a:xfrm>
            <a:off x="4448062" y="1416473"/>
            <a:ext cx="17176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[-∞, +∞]</a:t>
            </a:r>
          </a:p>
        </p:txBody>
      </p:sp>
      <p:sp>
        <p:nvSpPr>
          <p:cNvPr id="1608" name="Shape 1608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Shape 1610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11" name="Shape 161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3</a:t>
            </a:r>
          </a:p>
        </p:txBody>
      </p:sp>
      <p:sp>
        <p:nvSpPr>
          <p:cNvPr id="1612" name="Shape 1612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613" name="Connector 1613"/>
          <p:cNvCxnSpPr>
            <a:stCxn id="1612" idx="0"/>
            <a:endCxn id="1632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14" name="Connector 1614"/>
          <p:cNvCxnSpPr>
            <a:stCxn id="1612" idx="0"/>
            <a:endCxn id="1644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15" name="Connector 1615"/>
          <p:cNvCxnSpPr>
            <a:stCxn id="1612" idx="0"/>
            <a:endCxn id="1634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16" name="Connector 1616"/>
          <p:cNvCxnSpPr>
            <a:stCxn id="1632" idx="0"/>
            <a:endCxn id="1624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17" name="Connector 1617"/>
          <p:cNvCxnSpPr>
            <a:stCxn id="1632" idx="0"/>
            <a:endCxn id="1626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18" name="Connector 1618"/>
          <p:cNvCxnSpPr>
            <a:stCxn id="1632" idx="0"/>
            <a:endCxn id="1628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19" name="Connector 1619"/>
          <p:cNvCxnSpPr>
            <a:stCxn id="1634" idx="0"/>
            <a:endCxn id="1629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20" name="Connector 1620"/>
          <p:cNvCxnSpPr>
            <a:stCxn id="1634" idx="0"/>
            <a:endCxn id="1630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21" name="Connector 1621"/>
          <p:cNvCxnSpPr>
            <a:stCxn id="1634" idx="0"/>
            <a:endCxn id="1631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622" name="Shape 1622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623" name="Shape 1623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624" name="Shape 1624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25" name="Shape 1625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626" name="Shape 1626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27" name="Shape 1627"/>
          <p:cNvSpPr/>
          <p:nvPr/>
        </p:nvSpPr>
        <p:spPr>
          <a:xfrm>
            <a:off x="13299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628" name="Shape 1628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29" name="Shape 1629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30" name="Shape 1630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31" name="Shape 1631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32" name="Shape 1632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33" name="Shape 1633"/>
          <p:cNvSpPr/>
          <p:nvPr/>
        </p:nvSpPr>
        <p:spPr>
          <a:xfrm>
            <a:off x="650239" y="2825326"/>
            <a:ext cx="1968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6]</a:t>
            </a:r>
          </a:p>
        </p:txBody>
      </p:sp>
      <p:sp>
        <p:nvSpPr>
          <p:cNvPr id="1634" name="Shape 1634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35" name="Shape 1635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636" name="Shape 1636"/>
          <p:cNvSpPr/>
          <p:nvPr>
            <p:ph type="body" idx="1"/>
          </p:nvPr>
        </p:nvSpPr>
        <p:spPr>
          <a:xfrm>
            <a:off x="783449" y="6681700"/>
            <a:ext cx="11433387" cy="2403598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obtains the second value from a successor node</a:t>
            </a:r>
          </a:p>
        </p:txBody>
      </p:sp>
      <p:sp>
        <p:nvSpPr>
          <p:cNvPr id="1637" name="Shape 16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638" name="Connector 1638"/>
          <p:cNvCxnSpPr>
            <a:stCxn id="1644" idx="0"/>
            <a:endCxn id="1641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39" name="Connector 1639"/>
          <p:cNvCxnSpPr>
            <a:stCxn id="1644" idx="0"/>
            <a:endCxn id="1642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40" name="Connector 1640"/>
          <p:cNvCxnSpPr>
            <a:stCxn id="1644" idx="0"/>
            <a:endCxn id="1643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641" name="Shape 1641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2" name="Shape 1642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3" name="Shape 1643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4" name="Shape 1644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5" name="Shape 1645"/>
          <p:cNvSpPr/>
          <p:nvPr/>
        </p:nvSpPr>
        <p:spPr>
          <a:xfrm>
            <a:off x="4448062" y="1416473"/>
            <a:ext cx="17176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[-∞, +∞]</a:t>
            </a:r>
          </a:p>
        </p:txBody>
      </p:sp>
      <p:sp>
        <p:nvSpPr>
          <p:cNvPr id="1646" name="Shape 1646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9" name="Shape 164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4</a:t>
            </a:r>
          </a:p>
        </p:txBody>
      </p:sp>
      <p:sp>
        <p:nvSpPr>
          <p:cNvPr id="1650" name="Shape 1650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651" name="Connector 1651"/>
          <p:cNvCxnSpPr>
            <a:stCxn id="1650" idx="0"/>
            <a:endCxn id="1671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52" name="Connector 1652"/>
          <p:cNvCxnSpPr>
            <a:stCxn id="1650" idx="0"/>
            <a:endCxn id="1681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53" name="Connector 1653"/>
          <p:cNvCxnSpPr>
            <a:stCxn id="1650" idx="0"/>
            <a:endCxn id="1673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54" name="Connector 1654"/>
          <p:cNvCxnSpPr>
            <a:stCxn id="1671" idx="0"/>
            <a:endCxn id="1662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55" name="Connector 1655"/>
          <p:cNvCxnSpPr>
            <a:stCxn id="1671" idx="0"/>
            <a:endCxn id="1664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56" name="Connector 1656"/>
          <p:cNvCxnSpPr>
            <a:stCxn id="1671" idx="0"/>
            <a:endCxn id="1666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57" name="Connector 1657"/>
          <p:cNvCxnSpPr>
            <a:stCxn id="1673" idx="0"/>
            <a:endCxn id="1668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58" name="Connector 1658"/>
          <p:cNvCxnSpPr>
            <a:stCxn id="1673" idx="0"/>
            <a:endCxn id="1669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59" name="Connector 1659"/>
          <p:cNvCxnSpPr>
            <a:stCxn id="1673" idx="0"/>
            <a:endCxn id="1670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660" name="Shape 1660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661" name="Shape 1661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662" name="Shape 1662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63" name="Shape 1663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664" name="Shape 1664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65" name="Shape 1665"/>
          <p:cNvSpPr/>
          <p:nvPr/>
        </p:nvSpPr>
        <p:spPr>
          <a:xfrm>
            <a:off x="13299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666" name="Shape 1666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67" name="Shape 1667"/>
          <p:cNvSpPr/>
          <p:nvPr/>
        </p:nvSpPr>
        <p:spPr>
          <a:xfrm>
            <a:off x="2522062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668" name="Shape 1668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69" name="Shape 1669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0" name="Shape 1670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1" name="Shape 1671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2" name="Shape 1672"/>
          <p:cNvSpPr/>
          <p:nvPr/>
        </p:nvSpPr>
        <p:spPr>
          <a:xfrm>
            <a:off x="1842346" y="2825326"/>
            <a:ext cx="77667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673" name="Shape 1673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4" name="Shape 1674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cxnSp>
        <p:nvCxnSpPr>
          <p:cNvPr id="1675" name="Connector 1675"/>
          <p:cNvCxnSpPr>
            <a:stCxn id="1681" idx="0"/>
            <a:endCxn id="1678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76" name="Connector 1676"/>
          <p:cNvCxnSpPr>
            <a:stCxn id="1681" idx="0"/>
            <a:endCxn id="1679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77" name="Connector 1677"/>
          <p:cNvCxnSpPr>
            <a:stCxn id="1681" idx="0"/>
            <a:endCxn id="1680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678" name="Shape 1678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9" name="Shape 1679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80" name="Shape 1680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81" name="Shape 1681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82" name="Shape 1682"/>
          <p:cNvSpPr/>
          <p:nvPr/>
        </p:nvSpPr>
        <p:spPr>
          <a:xfrm>
            <a:off x="4554212" y="1416473"/>
            <a:ext cx="15053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[5, +∞]</a:t>
            </a:r>
          </a:p>
        </p:txBody>
      </p:sp>
      <p:sp>
        <p:nvSpPr>
          <p:cNvPr id="1683" name="Shape 1683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84" name="Shape 1684"/>
          <p:cNvSpPr/>
          <p:nvPr>
            <p:ph type="body" idx="1"/>
          </p:nvPr>
        </p:nvSpPr>
        <p:spPr>
          <a:xfrm>
            <a:off x="783449" y="6419003"/>
            <a:ext cx="11433387" cy="2666295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obtains the third value from a successor node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28700" indent="-342900">
              <a:buClr>
                <a:srgbClr val="FF7E79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is the last value from this sub-tree, and the exact value is known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now has a value for its first successor node, but hopes that something better might still come</a:t>
            </a:r>
          </a:p>
        </p:txBody>
      </p:sp>
      <p:sp>
        <p:nvSpPr>
          <p:cNvPr id="1685" name="Shape 16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88" name="Shape 168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5</a:t>
            </a:r>
          </a:p>
        </p:txBody>
      </p:sp>
      <p:sp>
        <p:nvSpPr>
          <p:cNvPr id="1689" name="Shape 1689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690" name="Connector 1690"/>
          <p:cNvCxnSpPr>
            <a:stCxn id="1689" idx="0"/>
            <a:endCxn id="1710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91" name="Connector 1691"/>
          <p:cNvCxnSpPr>
            <a:stCxn id="1689" idx="0"/>
            <a:endCxn id="1723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92" name="Connector 1692"/>
          <p:cNvCxnSpPr>
            <a:stCxn id="1689" idx="0"/>
            <a:endCxn id="1712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693" name="Connector 1693"/>
          <p:cNvCxnSpPr>
            <a:stCxn id="1710" idx="0"/>
            <a:endCxn id="1701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94" name="Connector 1694"/>
          <p:cNvCxnSpPr>
            <a:stCxn id="1710" idx="0"/>
            <a:endCxn id="1703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95" name="Connector 1695"/>
          <p:cNvCxnSpPr>
            <a:stCxn id="1710" idx="0"/>
            <a:endCxn id="1705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96" name="Connector 1696"/>
          <p:cNvCxnSpPr>
            <a:stCxn id="1712" idx="0"/>
            <a:endCxn id="1707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97" name="Connector 1697"/>
          <p:cNvCxnSpPr>
            <a:stCxn id="1712" idx="0"/>
            <a:endCxn id="1708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698" name="Connector 1698"/>
          <p:cNvCxnSpPr>
            <a:stCxn id="1712" idx="0"/>
            <a:endCxn id="1709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699" name="Shape 1699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700" name="Shape 1700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701" name="Shape 1701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02" name="Shape 1702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703" name="Shape 1703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04" name="Shape 1704"/>
          <p:cNvSpPr/>
          <p:nvPr/>
        </p:nvSpPr>
        <p:spPr>
          <a:xfrm>
            <a:off x="13299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705" name="Shape 1705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06" name="Shape 1706"/>
          <p:cNvSpPr/>
          <p:nvPr/>
        </p:nvSpPr>
        <p:spPr>
          <a:xfrm>
            <a:off x="2522062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707" name="Shape 1707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08" name="Shape 1708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09" name="Shape 1709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10" name="Shape 1710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11" name="Shape 1711"/>
          <p:cNvSpPr/>
          <p:nvPr/>
        </p:nvSpPr>
        <p:spPr>
          <a:xfrm>
            <a:off x="1842346" y="2825326"/>
            <a:ext cx="77667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712" name="Shape 1712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13" name="Shape 1713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714" name="Shape 1714"/>
          <p:cNvSpPr/>
          <p:nvPr>
            <p:ph type="body" idx="1"/>
          </p:nvPr>
        </p:nvSpPr>
        <p:spPr>
          <a:xfrm>
            <a:off x="783449" y="6830977"/>
            <a:ext cx="11433387" cy="2254321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continues with the next sub-tree, and gets a better value 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has a better choice from its perspective, however, and will not consider a move in the sub-tree currently explored by 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2" marL="965200" indent="-27940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initially [-∞, +∞]</a:t>
            </a:r>
          </a:p>
        </p:txBody>
      </p:sp>
      <p:sp>
        <p:nvSpPr>
          <p:cNvPr id="1715" name="Shape 17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716" name="Connector 1716"/>
          <p:cNvCxnSpPr>
            <a:stCxn id="1723" idx="0"/>
            <a:endCxn id="1719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17" name="Connector 1717"/>
          <p:cNvCxnSpPr>
            <a:stCxn id="1723" idx="0"/>
            <a:endCxn id="1721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18" name="Connector 1718"/>
          <p:cNvCxnSpPr>
            <a:stCxn id="1723" idx="0"/>
            <a:endCxn id="1722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719" name="Shape 1719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20" name="Shape 1720"/>
          <p:cNvSpPr/>
          <p:nvPr/>
        </p:nvSpPr>
        <p:spPr>
          <a:xfrm>
            <a:off x="4504391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721" name="Shape 1721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22" name="Shape 1722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23" name="Shape 1723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24" name="Shape 1724"/>
          <p:cNvSpPr/>
          <p:nvPr/>
        </p:nvSpPr>
        <p:spPr>
          <a:xfrm>
            <a:off x="4554212" y="1416473"/>
            <a:ext cx="15053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[5, +∞]</a:t>
            </a:r>
          </a:p>
        </p:txBody>
      </p:sp>
      <p:sp>
        <p:nvSpPr>
          <p:cNvPr id="1725" name="Shape 1725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26" name="Shape 1726"/>
          <p:cNvSpPr/>
          <p:nvPr/>
        </p:nvSpPr>
        <p:spPr>
          <a:xfrm>
            <a:off x="433493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3]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Shape 1728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29" name="Shape 172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6</a:t>
            </a:r>
          </a:p>
        </p:txBody>
      </p:sp>
      <p:sp>
        <p:nvSpPr>
          <p:cNvPr id="1730" name="Shape 1730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731" name="Connector 1731"/>
          <p:cNvCxnSpPr>
            <a:stCxn id="1730" idx="0"/>
            <a:endCxn id="1751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732" name="Connector 1732"/>
          <p:cNvCxnSpPr>
            <a:stCxn id="1730" idx="0"/>
            <a:endCxn id="1764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733" name="Connector 1733"/>
          <p:cNvCxnSpPr>
            <a:stCxn id="1730" idx="0"/>
            <a:endCxn id="1753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734" name="Connector 1734"/>
          <p:cNvCxnSpPr>
            <a:stCxn id="1751" idx="0"/>
            <a:endCxn id="1742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35" name="Connector 1735"/>
          <p:cNvCxnSpPr>
            <a:stCxn id="1751" idx="0"/>
            <a:endCxn id="1744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36" name="Connector 1736"/>
          <p:cNvCxnSpPr>
            <a:stCxn id="1751" idx="0"/>
            <a:endCxn id="1746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37" name="Connector 1737"/>
          <p:cNvCxnSpPr>
            <a:stCxn id="1753" idx="0"/>
            <a:endCxn id="1748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38" name="Connector 1738"/>
          <p:cNvCxnSpPr>
            <a:stCxn id="1753" idx="0"/>
            <a:endCxn id="1749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39" name="Connector 1739"/>
          <p:cNvCxnSpPr>
            <a:stCxn id="1753" idx="0"/>
            <a:endCxn id="1750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740" name="Shape 1740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741" name="Shape 1741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742" name="Shape 1742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43" name="Shape 1743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744" name="Shape 1744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45" name="Shape 1745"/>
          <p:cNvSpPr/>
          <p:nvPr/>
        </p:nvSpPr>
        <p:spPr>
          <a:xfrm>
            <a:off x="13299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746" name="Shape 1746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47" name="Shape 1747"/>
          <p:cNvSpPr/>
          <p:nvPr/>
        </p:nvSpPr>
        <p:spPr>
          <a:xfrm>
            <a:off x="2522062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748" name="Shape 1748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49" name="Shape 1749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50" name="Shape 1750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51" name="Shape 1751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1733973" y="2825326"/>
            <a:ext cx="8850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753" name="Shape 1753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54" name="Shape 1754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755" name="Shape 1755"/>
          <p:cNvSpPr/>
          <p:nvPr>
            <p:ph type="body" idx="1"/>
          </p:nvPr>
        </p:nvSpPr>
        <p:spPr>
          <a:xfrm>
            <a:off x="783449" y="6877855"/>
            <a:ext cx="11433387" cy="2207443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knows that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won’t consider a move to this sub-tree, and abandons it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is a case of </a:t>
            </a:r>
            <a:r>
              <a:rPr i="1"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pruning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, indicated by </a:t>
            </a:r>
          </a:p>
        </p:txBody>
      </p:sp>
      <p:sp>
        <p:nvSpPr>
          <p:cNvPr id="1756" name="Shape 17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757" name="Connector 1757"/>
          <p:cNvCxnSpPr>
            <a:stCxn id="1764" idx="0"/>
            <a:endCxn id="1760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58" name="Connector 1758"/>
          <p:cNvCxnSpPr>
            <a:stCxn id="1764" idx="0"/>
            <a:endCxn id="1762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59" name="Connector 1759"/>
          <p:cNvCxnSpPr>
            <a:stCxn id="1764" idx="0"/>
            <a:endCxn id="1763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760" name="Shape 1760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61" name="Shape 1761"/>
          <p:cNvSpPr/>
          <p:nvPr/>
        </p:nvSpPr>
        <p:spPr>
          <a:xfrm>
            <a:off x="4504391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762" name="Shape 1762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63" name="Shape 1763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64" name="Shape 1764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65" name="Shape 1765"/>
          <p:cNvSpPr/>
          <p:nvPr/>
        </p:nvSpPr>
        <p:spPr>
          <a:xfrm>
            <a:off x="6068906" y="3467946"/>
            <a:ext cx="541868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66" name="Shape 1766"/>
          <p:cNvSpPr/>
          <p:nvPr/>
        </p:nvSpPr>
        <p:spPr>
          <a:xfrm>
            <a:off x="6827520" y="346794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67" name="Shape 1767"/>
          <p:cNvSpPr/>
          <p:nvPr/>
        </p:nvSpPr>
        <p:spPr>
          <a:xfrm>
            <a:off x="4554212" y="1416473"/>
            <a:ext cx="15053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[5, +∞]</a:t>
            </a:r>
          </a:p>
        </p:txBody>
      </p:sp>
      <p:sp>
        <p:nvSpPr>
          <p:cNvPr id="1768" name="Shape 1768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69" name="Shape 1769"/>
          <p:cNvSpPr/>
          <p:nvPr/>
        </p:nvSpPr>
        <p:spPr>
          <a:xfrm>
            <a:off x="433493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3]</a:t>
            </a:r>
          </a:p>
        </p:txBody>
      </p:sp>
      <p:sp>
        <p:nvSpPr>
          <p:cNvPr id="1770" name="Shape 1770"/>
          <p:cNvSpPr/>
          <p:nvPr/>
        </p:nvSpPr>
        <p:spPr>
          <a:xfrm>
            <a:off x="7921211" y="7710643"/>
            <a:ext cx="541868" cy="541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Shape 1772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73" name="Shape 177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7</a:t>
            </a:r>
          </a:p>
        </p:txBody>
      </p:sp>
      <p:sp>
        <p:nvSpPr>
          <p:cNvPr id="1774" name="Shape 1774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775" name="Connector 1775"/>
          <p:cNvCxnSpPr>
            <a:stCxn id="1774" idx="0"/>
            <a:endCxn id="1796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776" name="Connector 1776"/>
          <p:cNvCxnSpPr>
            <a:stCxn id="1774" idx="0"/>
            <a:endCxn id="1808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777" name="Connector 1777"/>
          <p:cNvCxnSpPr>
            <a:stCxn id="1774" idx="0"/>
            <a:endCxn id="1797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778" name="Connector 1778"/>
          <p:cNvCxnSpPr>
            <a:stCxn id="1796" idx="0"/>
            <a:endCxn id="1786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79" name="Connector 1779"/>
          <p:cNvCxnSpPr>
            <a:stCxn id="1796" idx="0"/>
            <a:endCxn id="1788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80" name="Connector 1780"/>
          <p:cNvCxnSpPr>
            <a:stCxn id="1796" idx="0"/>
            <a:endCxn id="1790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81" name="Connector 1781"/>
          <p:cNvCxnSpPr>
            <a:stCxn id="1797" idx="0"/>
            <a:endCxn id="1792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82" name="Connector 1782"/>
          <p:cNvCxnSpPr>
            <a:stCxn id="1797" idx="0"/>
            <a:endCxn id="1794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783" name="Connector 1783"/>
          <p:cNvCxnSpPr>
            <a:stCxn id="1797" idx="0"/>
            <a:endCxn id="1795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784" name="Shape 1784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785" name="Shape 1785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786" name="Shape 1786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87" name="Shape 1787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788" name="Shape 1788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89" name="Shape 1789"/>
          <p:cNvSpPr/>
          <p:nvPr/>
        </p:nvSpPr>
        <p:spPr>
          <a:xfrm>
            <a:off x="13299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790" name="Shape 1790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91" name="Shape 1791"/>
          <p:cNvSpPr/>
          <p:nvPr/>
        </p:nvSpPr>
        <p:spPr>
          <a:xfrm>
            <a:off x="2522062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792" name="Shape 1792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93" name="Shape 1793"/>
          <p:cNvSpPr/>
          <p:nvPr/>
        </p:nvSpPr>
        <p:spPr>
          <a:xfrm>
            <a:off x="894769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794" name="Shape 1794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95" name="Shape 1795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96" name="Shape 1796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97" name="Shape 1797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98" name="Shape 1798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799" name="Shape 1799"/>
          <p:cNvSpPr/>
          <p:nvPr>
            <p:ph type="body" idx="1"/>
          </p:nvPr>
        </p:nvSpPr>
        <p:spPr>
          <a:xfrm>
            <a:off x="1002453" y="6660851"/>
            <a:ext cx="11433387" cy="2579599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explores the next sub-tree, and finds a value that is worse than the other nodes at this level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is not able to find something lower, then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will choose this branch, so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must explore more successor nodes</a:t>
            </a:r>
          </a:p>
        </p:txBody>
      </p:sp>
      <p:sp>
        <p:nvSpPr>
          <p:cNvPr id="1800" name="Shape 18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801" name="Connector 1801"/>
          <p:cNvCxnSpPr>
            <a:stCxn id="1808" idx="0"/>
            <a:endCxn id="1804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02" name="Connector 1802"/>
          <p:cNvCxnSpPr>
            <a:stCxn id="1808" idx="0"/>
            <a:endCxn id="1806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03" name="Connector 1803"/>
          <p:cNvCxnSpPr>
            <a:stCxn id="1808" idx="0"/>
            <a:endCxn id="1807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804" name="Shape 1804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05" name="Shape 1805"/>
          <p:cNvSpPr/>
          <p:nvPr/>
        </p:nvSpPr>
        <p:spPr>
          <a:xfrm>
            <a:off x="4504391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806" name="Shape 1806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07" name="Shape 1807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08" name="Shape 1808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09" name="Shape 1809"/>
          <p:cNvSpPr/>
          <p:nvPr/>
        </p:nvSpPr>
        <p:spPr>
          <a:xfrm>
            <a:off x="6068906" y="3467946"/>
            <a:ext cx="541868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10" name="Shape 1810"/>
          <p:cNvSpPr/>
          <p:nvPr/>
        </p:nvSpPr>
        <p:spPr>
          <a:xfrm>
            <a:off x="6827520" y="346794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11" name="Shape 1811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812" name="Shape 1812"/>
          <p:cNvSpPr/>
          <p:nvPr/>
        </p:nvSpPr>
        <p:spPr>
          <a:xfrm>
            <a:off x="1733973" y="2825326"/>
            <a:ext cx="8850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813" name="Shape 1813"/>
          <p:cNvSpPr/>
          <p:nvPr/>
        </p:nvSpPr>
        <p:spPr>
          <a:xfrm>
            <a:off x="4551955" y="1416473"/>
            <a:ext cx="150538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[5, +∞]</a:t>
            </a:r>
          </a:p>
        </p:txBody>
      </p:sp>
      <p:sp>
        <p:nvSpPr>
          <p:cNvPr id="1814" name="Shape 1814"/>
          <p:cNvSpPr/>
          <p:nvPr/>
        </p:nvSpPr>
        <p:spPr>
          <a:xfrm>
            <a:off x="433493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3]</a:t>
            </a:r>
          </a:p>
        </p:txBody>
      </p:sp>
      <p:sp>
        <p:nvSpPr>
          <p:cNvPr id="1815" name="Shape 1815"/>
          <p:cNvSpPr/>
          <p:nvPr/>
        </p:nvSpPr>
        <p:spPr>
          <a:xfrm>
            <a:off x="791125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6]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18" name="Shape 181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8</a:t>
            </a:r>
          </a:p>
        </p:txBody>
      </p:sp>
      <p:sp>
        <p:nvSpPr>
          <p:cNvPr id="1819" name="Shape 1819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820" name="Connector 1820"/>
          <p:cNvCxnSpPr>
            <a:stCxn id="1819" idx="0"/>
            <a:endCxn id="1841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821" name="Connector 1821"/>
          <p:cNvCxnSpPr>
            <a:stCxn id="1819" idx="0"/>
            <a:endCxn id="1853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822" name="Connector 1822"/>
          <p:cNvCxnSpPr>
            <a:stCxn id="1819" idx="0"/>
            <a:endCxn id="1842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823" name="Connector 1823"/>
          <p:cNvCxnSpPr>
            <a:stCxn id="1841" idx="0"/>
            <a:endCxn id="1831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24" name="Connector 1824"/>
          <p:cNvCxnSpPr>
            <a:stCxn id="1841" idx="0"/>
            <a:endCxn id="1833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25" name="Connector 1825"/>
          <p:cNvCxnSpPr>
            <a:stCxn id="1841" idx="0"/>
            <a:endCxn id="1835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26" name="Connector 1826"/>
          <p:cNvCxnSpPr>
            <a:stCxn id="1842" idx="0"/>
            <a:endCxn id="1837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27" name="Connector 1827"/>
          <p:cNvCxnSpPr>
            <a:stCxn id="1842" idx="0"/>
            <a:endCxn id="1839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28" name="Connector 1828"/>
          <p:cNvCxnSpPr>
            <a:stCxn id="1842" idx="0"/>
            <a:endCxn id="1840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829" name="Shape 1829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830" name="Shape 1830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831" name="Shape 1831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32" name="Shape 1832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833" name="Shape 1833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34" name="Shape 1834"/>
          <p:cNvSpPr/>
          <p:nvPr/>
        </p:nvSpPr>
        <p:spPr>
          <a:xfrm>
            <a:off x="13299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835" name="Shape 1835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36" name="Shape 1836"/>
          <p:cNvSpPr/>
          <p:nvPr/>
        </p:nvSpPr>
        <p:spPr>
          <a:xfrm>
            <a:off x="2522062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837" name="Shape 1837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38" name="Shape 1838"/>
          <p:cNvSpPr/>
          <p:nvPr/>
        </p:nvSpPr>
        <p:spPr>
          <a:xfrm>
            <a:off x="894769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839" name="Shape 1839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40" name="Shape 1840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41" name="Shape 1841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42" name="Shape 1842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43" name="Shape 1843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844" name="Shape 1844"/>
          <p:cNvSpPr/>
          <p:nvPr>
            <p:ph type="body" idx="1"/>
          </p:nvPr>
        </p:nvSpPr>
        <p:spPr>
          <a:xfrm>
            <a:off x="783449" y="6526388"/>
            <a:ext cx="11433387" cy="2597010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is lucky, and finds a value that is the same as the current worst value at this level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can choose this branch, or the other branch with the same value</a:t>
            </a:r>
          </a:p>
        </p:txBody>
      </p:sp>
      <p:sp>
        <p:nvSpPr>
          <p:cNvPr id="1845" name="Shape 18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846" name="Connector 1846"/>
          <p:cNvCxnSpPr>
            <a:stCxn id="1853" idx="0"/>
            <a:endCxn id="1849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47" name="Connector 1847"/>
          <p:cNvCxnSpPr>
            <a:stCxn id="1853" idx="0"/>
            <a:endCxn id="1851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48" name="Connector 1848"/>
          <p:cNvCxnSpPr>
            <a:stCxn id="1853" idx="0"/>
            <a:endCxn id="1852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849" name="Shape 1849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0" name="Shape 1850"/>
          <p:cNvSpPr/>
          <p:nvPr/>
        </p:nvSpPr>
        <p:spPr>
          <a:xfrm>
            <a:off x="4504391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851" name="Shape 1851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2" name="Shape 1852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3" name="Shape 1853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4" name="Shape 1854"/>
          <p:cNvSpPr/>
          <p:nvPr/>
        </p:nvSpPr>
        <p:spPr>
          <a:xfrm>
            <a:off x="6068906" y="3467946"/>
            <a:ext cx="541868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5" name="Shape 1855"/>
          <p:cNvSpPr/>
          <p:nvPr/>
        </p:nvSpPr>
        <p:spPr>
          <a:xfrm>
            <a:off x="6827520" y="346794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6" name="Shape 1856"/>
          <p:cNvSpPr/>
          <p:nvPr/>
        </p:nvSpPr>
        <p:spPr>
          <a:xfrm>
            <a:off x="-1" y="4932115"/>
            <a:ext cx="57501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857" name="Shape 1857"/>
          <p:cNvSpPr/>
          <p:nvPr/>
        </p:nvSpPr>
        <p:spPr>
          <a:xfrm>
            <a:off x="1733973" y="2825326"/>
            <a:ext cx="8850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858" name="Shape 1858"/>
          <p:cNvSpPr/>
          <p:nvPr/>
        </p:nvSpPr>
        <p:spPr>
          <a:xfrm>
            <a:off x="4551955" y="1416473"/>
            <a:ext cx="150538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[5, +∞]</a:t>
            </a:r>
          </a:p>
        </p:txBody>
      </p:sp>
      <p:sp>
        <p:nvSpPr>
          <p:cNvPr id="1859" name="Shape 1859"/>
          <p:cNvSpPr/>
          <p:nvPr/>
        </p:nvSpPr>
        <p:spPr>
          <a:xfrm>
            <a:off x="433493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3]</a:t>
            </a:r>
          </a:p>
        </p:txBody>
      </p:sp>
      <p:sp>
        <p:nvSpPr>
          <p:cNvPr id="1860" name="Shape 1860"/>
          <p:cNvSpPr/>
          <p:nvPr/>
        </p:nvSpPr>
        <p:spPr>
          <a:xfrm>
            <a:off x="791125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5]</a:t>
            </a:r>
          </a:p>
        </p:txBody>
      </p:sp>
      <p:sp>
        <p:nvSpPr>
          <p:cNvPr id="1861" name="Shape 1861"/>
          <p:cNvSpPr/>
          <p:nvPr/>
        </p:nvSpPr>
        <p:spPr>
          <a:xfrm>
            <a:off x="1024817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Shape 1863"/>
          <p:cNvSpPr/>
          <p:nvPr/>
        </p:nvSpPr>
        <p:spPr>
          <a:xfrm>
            <a:off x="-1" y="1517226"/>
            <a:ext cx="13438295" cy="4660055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64" name="Shape 186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9</a:t>
            </a:r>
          </a:p>
        </p:txBody>
      </p:sp>
      <p:sp>
        <p:nvSpPr>
          <p:cNvPr id="1865" name="Shape 1865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866" name="Connector 1866"/>
          <p:cNvCxnSpPr>
            <a:stCxn id="1865" idx="0"/>
            <a:endCxn id="1887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867" name="Connector 1867"/>
          <p:cNvCxnSpPr>
            <a:stCxn id="1865" idx="0"/>
            <a:endCxn id="1899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868" name="Connector 1868"/>
          <p:cNvCxnSpPr>
            <a:stCxn id="1865" idx="0"/>
            <a:endCxn id="1888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869" name="Connector 1869"/>
          <p:cNvCxnSpPr>
            <a:stCxn id="1887" idx="0"/>
            <a:endCxn id="1877" idx="0"/>
          </p:cNvCxnSpPr>
          <p:nvPr/>
        </p:nvCxnSpPr>
        <p:spPr>
          <a:xfrm flipH="1">
            <a:off x="540737" y="3142826"/>
            <a:ext cx="2027486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70" name="Connector 1870"/>
          <p:cNvCxnSpPr>
            <a:stCxn id="1887" idx="0"/>
            <a:endCxn id="1879" idx="0"/>
          </p:cNvCxnSpPr>
          <p:nvPr/>
        </p:nvCxnSpPr>
        <p:spPr>
          <a:xfrm flipH="1">
            <a:off x="1732844" y="3142826"/>
            <a:ext cx="835379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71" name="Connector 1871"/>
          <p:cNvCxnSpPr>
            <a:stCxn id="1887" idx="0"/>
            <a:endCxn id="1881" idx="0"/>
          </p:cNvCxnSpPr>
          <p:nvPr/>
        </p:nvCxnSpPr>
        <p:spPr>
          <a:xfrm>
            <a:off x="2568222" y="3142826"/>
            <a:ext cx="356730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72" name="Connector 1872"/>
          <p:cNvCxnSpPr>
            <a:stCxn id="1888" idx="0"/>
            <a:endCxn id="1883" idx="0"/>
          </p:cNvCxnSpPr>
          <p:nvPr/>
        </p:nvCxnSpPr>
        <p:spPr>
          <a:xfrm flipH="1">
            <a:off x="9318977" y="3142826"/>
            <a:ext cx="433495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73" name="Connector 1873"/>
          <p:cNvCxnSpPr>
            <a:stCxn id="1888" idx="0"/>
            <a:endCxn id="1885" idx="0"/>
          </p:cNvCxnSpPr>
          <p:nvPr/>
        </p:nvCxnSpPr>
        <p:spPr>
          <a:xfrm>
            <a:off x="9752471" y="3142826"/>
            <a:ext cx="108373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74" name="Connector 1874"/>
          <p:cNvCxnSpPr>
            <a:stCxn id="1888" idx="0"/>
            <a:endCxn id="1886" idx="0"/>
          </p:cNvCxnSpPr>
          <p:nvPr/>
        </p:nvCxnSpPr>
        <p:spPr>
          <a:xfrm>
            <a:off x="9752471" y="3142826"/>
            <a:ext cx="260096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875" name="Shape 1875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876" name="Shape 1876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1877" name="Shape 1877"/>
          <p:cNvSpPr/>
          <p:nvPr/>
        </p:nvSpPr>
        <p:spPr>
          <a:xfrm>
            <a:off x="32467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78" name="Shape 1878"/>
          <p:cNvSpPr/>
          <p:nvPr/>
        </p:nvSpPr>
        <p:spPr>
          <a:xfrm>
            <a:off x="61085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1879" name="Shape 1879"/>
          <p:cNvSpPr/>
          <p:nvPr/>
        </p:nvSpPr>
        <p:spPr>
          <a:xfrm>
            <a:off x="15167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0" name="Shape 1880"/>
          <p:cNvSpPr/>
          <p:nvPr/>
        </p:nvSpPr>
        <p:spPr>
          <a:xfrm>
            <a:off x="1329956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881" name="Shape 1881"/>
          <p:cNvSpPr/>
          <p:nvPr/>
        </p:nvSpPr>
        <p:spPr>
          <a:xfrm>
            <a:off x="270889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2" name="Shape 1882"/>
          <p:cNvSpPr/>
          <p:nvPr/>
        </p:nvSpPr>
        <p:spPr>
          <a:xfrm>
            <a:off x="2522062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883" name="Shape 1883"/>
          <p:cNvSpPr/>
          <p:nvPr/>
        </p:nvSpPr>
        <p:spPr>
          <a:xfrm>
            <a:off x="91029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4" name="Shape 1884"/>
          <p:cNvSpPr/>
          <p:nvPr/>
        </p:nvSpPr>
        <p:spPr>
          <a:xfrm>
            <a:off x="894769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1885" name="Shape 1885"/>
          <p:cNvSpPr/>
          <p:nvPr/>
        </p:nvSpPr>
        <p:spPr>
          <a:xfrm>
            <a:off x="106201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6" name="Shape 1886"/>
          <p:cNvSpPr/>
          <p:nvPr/>
        </p:nvSpPr>
        <p:spPr>
          <a:xfrm>
            <a:off x="1213737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7" name="Shape 1887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8" name="Shape 1888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9" name="Shape 1889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890" name="Shape 1890"/>
          <p:cNvSpPr/>
          <p:nvPr>
            <p:ph type="body" idx="1"/>
          </p:nvPr>
        </p:nvSpPr>
        <p:spPr>
          <a:xfrm>
            <a:off x="783449" y="6488288"/>
            <a:ext cx="11433387" cy="2597010"/>
          </a:xfrm>
          <a:prstGeom prst="rect">
            <a:avLst/>
          </a:prstGeom>
        </p:spPr>
        <p:txBody>
          <a:bodyPr/>
          <a:lstStyle/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could continue searching this sub-tree to see if there is a value that is less than the current worst alternative in order to give 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as few choices as possible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65200" indent="-27940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this depends on the specific implementation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82625" indent="-333375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knows the best value for its sub-tree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</a:p>
        </p:txBody>
      </p:sp>
      <p:sp>
        <p:nvSpPr>
          <p:cNvPr id="1891" name="Shape 18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cxnSp>
        <p:nvCxnSpPr>
          <p:cNvPr id="1892" name="Connector 1892"/>
          <p:cNvCxnSpPr>
            <a:stCxn id="1899" idx="0"/>
            <a:endCxn id="1895" idx="0"/>
          </p:cNvCxnSpPr>
          <p:nvPr/>
        </p:nvCxnSpPr>
        <p:spPr>
          <a:xfrm flipH="1">
            <a:off x="4875671" y="3142826"/>
            <a:ext cx="1408854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93" name="Connector 1893"/>
          <p:cNvCxnSpPr>
            <a:stCxn id="1899" idx="0"/>
            <a:endCxn id="1897" idx="0"/>
          </p:cNvCxnSpPr>
          <p:nvPr/>
        </p:nvCxnSpPr>
        <p:spPr>
          <a:xfrm>
            <a:off x="6284524" y="3142826"/>
            <a:ext cx="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cxnSp>
        <p:nvCxnSpPr>
          <p:cNvPr id="1894" name="Connector 1894"/>
          <p:cNvCxnSpPr>
            <a:stCxn id="1899" idx="0"/>
            <a:endCxn id="1898" idx="0"/>
          </p:cNvCxnSpPr>
          <p:nvPr/>
        </p:nvCxnSpPr>
        <p:spPr>
          <a:xfrm>
            <a:off x="6284524" y="3142826"/>
            <a:ext cx="1300481" cy="1083734"/>
          </a:xfrm>
          <a:prstGeom prst="straightConnector1">
            <a:avLst/>
          </a:prstGeom>
          <a:ln w="12700">
            <a:solidFill>
              <a:srgbClr val="00F900"/>
            </a:solidFill>
            <a:round/>
          </a:ln>
        </p:spPr>
      </p:cxnSp>
      <p:sp>
        <p:nvSpPr>
          <p:cNvPr id="1895" name="Shape 1895"/>
          <p:cNvSpPr/>
          <p:nvPr/>
        </p:nvSpPr>
        <p:spPr>
          <a:xfrm>
            <a:off x="465961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96" name="Shape 1896"/>
          <p:cNvSpPr/>
          <p:nvPr/>
        </p:nvSpPr>
        <p:spPr>
          <a:xfrm>
            <a:off x="4504391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1897" name="Shape 1897"/>
          <p:cNvSpPr/>
          <p:nvPr/>
        </p:nvSpPr>
        <p:spPr>
          <a:xfrm>
            <a:off x="60684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98" name="Shape 1898"/>
          <p:cNvSpPr/>
          <p:nvPr/>
        </p:nvSpPr>
        <p:spPr>
          <a:xfrm>
            <a:off x="736894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99" name="Shape 1899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00" name="Shape 1900"/>
          <p:cNvSpPr/>
          <p:nvPr/>
        </p:nvSpPr>
        <p:spPr>
          <a:xfrm>
            <a:off x="6068906" y="3467946"/>
            <a:ext cx="541868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01" name="Shape 1901"/>
          <p:cNvSpPr/>
          <p:nvPr/>
        </p:nvSpPr>
        <p:spPr>
          <a:xfrm>
            <a:off x="6827520" y="346794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02" name="Shape 1902"/>
          <p:cNvSpPr/>
          <p:nvPr/>
        </p:nvSpPr>
        <p:spPr>
          <a:xfrm>
            <a:off x="11162453" y="3467946"/>
            <a:ext cx="541868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03" name="Shape 1903"/>
          <p:cNvSpPr/>
          <p:nvPr/>
        </p:nvSpPr>
        <p:spPr>
          <a:xfrm>
            <a:off x="-1" y="4932115"/>
            <a:ext cx="560557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04" name="Shape 1904"/>
          <p:cNvSpPr/>
          <p:nvPr/>
        </p:nvSpPr>
        <p:spPr>
          <a:xfrm>
            <a:off x="1733973" y="2825326"/>
            <a:ext cx="8850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905" name="Shape 1905"/>
          <p:cNvSpPr/>
          <p:nvPr/>
        </p:nvSpPr>
        <p:spPr>
          <a:xfrm>
            <a:off x="5595471" y="1416473"/>
            <a:ext cx="46144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Arial"/>
              <a:def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906" name="Shape 1906"/>
          <p:cNvSpPr/>
          <p:nvPr/>
        </p:nvSpPr>
        <p:spPr>
          <a:xfrm>
            <a:off x="433493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3]</a:t>
            </a:r>
          </a:p>
        </p:txBody>
      </p:sp>
      <p:sp>
        <p:nvSpPr>
          <p:cNvPr id="1907" name="Shape 1907"/>
          <p:cNvSpPr/>
          <p:nvPr/>
        </p:nvSpPr>
        <p:spPr>
          <a:xfrm>
            <a:off x="7911253" y="2825326"/>
            <a:ext cx="1968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Arial"/>
              <a:def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[-∞, 5]</a:t>
            </a:r>
          </a:p>
        </p:txBody>
      </p:sp>
      <p:sp>
        <p:nvSpPr>
          <p:cNvPr id="1908" name="Shape 1908"/>
          <p:cNvSpPr/>
          <p:nvPr/>
        </p:nvSpPr>
        <p:spPr>
          <a:xfrm>
            <a:off x="10248178" y="388958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Shape 191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Overview</a:t>
            </a:r>
          </a:p>
        </p:txBody>
      </p:sp>
      <p:sp>
        <p:nvSpPr>
          <p:cNvPr id="1911" name="Shape 1911"/>
          <p:cNvSpPr/>
          <p:nvPr/>
        </p:nvSpPr>
        <p:spPr>
          <a:xfrm>
            <a:off x="6068464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912" name="Connector 1912"/>
          <p:cNvCxnSpPr>
            <a:stCxn id="1911" idx="0"/>
            <a:endCxn id="1941" idx="0"/>
          </p:cNvCxnSpPr>
          <p:nvPr/>
        </p:nvCxnSpPr>
        <p:spPr>
          <a:xfrm flipH="1">
            <a:off x="2568222" y="1842346"/>
            <a:ext cx="3716303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913" name="Connector 1913"/>
          <p:cNvCxnSpPr>
            <a:stCxn id="1911" idx="0"/>
            <a:endCxn id="1960" idx="0"/>
          </p:cNvCxnSpPr>
          <p:nvPr/>
        </p:nvCxnSpPr>
        <p:spPr>
          <a:xfrm>
            <a:off x="6284524" y="1842346"/>
            <a:ext cx="1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cxnSp>
        <p:nvCxnSpPr>
          <p:cNvPr id="1914" name="Connector 1914"/>
          <p:cNvCxnSpPr>
            <a:stCxn id="1911" idx="0"/>
            <a:endCxn id="1943" idx="0"/>
          </p:cNvCxnSpPr>
          <p:nvPr/>
        </p:nvCxnSpPr>
        <p:spPr>
          <a:xfrm>
            <a:off x="6284524" y="1842346"/>
            <a:ext cx="3467948" cy="1300481"/>
          </a:xfrm>
          <a:prstGeom prst="straightConnector1">
            <a:avLst/>
          </a:prstGeom>
          <a:ln w="12700">
            <a:solidFill>
              <a:srgbClr val="FF2734"/>
            </a:solidFill>
            <a:round/>
          </a:ln>
        </p:spPr>
      </p:cxnSp>
      <p:sp>
        <p:nvSpPr>
          <p:cNvPr id="1915" name="Shape 1915"/>
          <p:cNvSpPr/>
          <p:nvPr/>
        </p:nvSpPr>
        <p:spPr>
          <a:xfrm flipH="1">
            <a:off x="541866" y="3359573"/>
            <a:ext cx="2025228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16" name="Shape 1916"/>
          <p:cNvSpPr/>
          <p:nvPr/>
        </p:nvSpPr>
        <p:spPr>
          <a:xfrm flipH="1">
            <a:off x="1733973" y="3359573"/>
            <a:ext cx="833121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17" name="Shape 1917"/>
          <p:cNvSpPr/>
          <p:nvPr/>
        </p:nvSpPr>
        <p:spPr>
          <a:xfrm>
            <a:off x="2567093" y="3359573"/>
            <a:ext cx="358987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18" name="Shape 1918"/>
          <p:cNvSpPr/>
          <p:nvPr/>
        </p:nvSpPr>
        <p:spPr>
          <a:xfrm flipH="1">
            <a:off x="9320106" y="3359573"/>
            <a:ext cx="431237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19" name="Shape 1919"/>
          <p:cNvSpPr/>
          <p:nvPr/>
        </p:nvSpPr>
        <p:spPr>
          <a:xfrm>
            <a:off x="9751342" y="3359573"/>
            <a:ext cx="1085992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20" name="Shape 1920"/>
          <p:cNvSpPr/>
          <p:nvPr/>
        </p:nvSpPr>
        <p:spPr>
          <a:xfrm>
            <a:off x="9751342" y="3359573"/>
            <a:ext cx="2603219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21" name="Shape 1921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1922" name="Shape 1922"/>
          <p:cNvSpPr/>
          <p:nvPr/>
        </p:nvSpPr>
        <p:spPr>
          <a:xfrm>
            <a:off x="11734510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grpSp>
        <p:nvGrpSpPr>
          <p:cNvPr id="1925" name="Group 1925"/>
          <p:cNvGrpSpPr/>
          <p:nvPr/>
        </p:nvGrpSpPr>
        <p:grpSpPr>
          <a:xfrm>
            <a:off x="79094" y="3906237"/>
            <a:ext cx="677704" cy="428697"/>
            <a:chOff x="18009" y="13828"/>
            <a:chExt cx="677702" cy="428695"/>
          </a:xfrm>
        </p:grpSpPr>
        <p:sp>
          <p:nvSpPr>
            <p:cNvPr id="1923" name="Shape 1923"/>
            <p:cNvSpPr/>
            <p:nvPr/>
          </p:nvSpPr>
          <p:spPr>
            <a:xfrm>
              <a:off x="263592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7</a:t>
              </a:r>
            </a:p>
          </p:txBody>
        </p:sp>
      </p:grpSp>
      <p:grpSp>
        <p:nvGrpSpPr>
          <p:cNvPr id="1928" name="Group 1928"/>
          <p:cNvGrpSpPr/>
          <p:nvPr/>
        </p:nvGrpSpPr>
        <p:grpSpPr>
          <a:xfrm>
            <a:off x="1347966" y="3906237"/>
            <a:ext cx="600939" cy="428697"/>
            <a:chOff x="18009" y="13828"/>
            <a:chExt cx="600938" cy="428695"/>
          </a:xfrm>
        </p:grpSpPr>
        <p:sp>
          <p:nvSpPr>
            <p:cNvPr id="1926" name="Shape 1926"/>
            <p:cNvSpPr/>
            <p:nvPr/>
          </p:nvSpPr>
          <p:spPr>
            <a:xfrm>
              <a:off x="186828" y="117404"/>
              <a:ext cx="432120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grpSp>
        <p:nvGrpSpPr>
          <p:cNvPr id="1931" name="Group 1931"/>
          <p:cNvGrpSpPr/>
          <p:nvPr/>
        </p:nvGrpSpPr>
        <p:grpSpPr>
          <a:xfrm>
            <a:off x="2540072" y="3906237"/>
            <a:ext cx="600939" cy="428697"/>
            <a:chOff x="18009" y="13828"/>
            <a:chExt cx="600938" cy="428695"/>
          </a:xfrm>
        </p:grpSpPr>
        <p:sp>
          <p:nvSpPr>
            <p:cNvPr id="1929" name="Shape 1929"/>
            <p:cNvSpPr/>
            <p:nvPr/>
          </p:nvSpPr>
          <p:spPr>
            <a:xfrm>
              <a:off x="186828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5</a:t>
              </a:r>
            </a:p>
          </p:txBody>
        </p:sp>
      </p:grpSp>
      <p:grpSp>
        <p:nvGrpSpPr>
          <p:cNvPr id="1934" name="Group 1934"/>
          <p:cNvGrpSpPr/>
          <p:nvPr/>
        </p:nvGrpSpPr>
        <p:grpSpPr>
          <a:xfrm>
            <a:off x="8965708" y="3906237"/>
            <a:ext cx="569330" cy="428697"/>
            <a:chOff x="18009" y="13828"/>
            <a:chExt cx="569329" cy="428695"/>
          </a:xfrm>
        </p:grpSpPr>
        <p:sp>
          <p:nvSpPr>
            <p:cNvPr id="1932" name="Shape 1932"/>
            <p:cNvSpPr/>
            <p:nvPr/>
          </p:nvSpPr>
          <p:spPr>
            <a:xfrm>
              <a:off x="155219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grpSp>
        <p:nvGrpSpPr>
          <p:cNvPr id="1937" name="Group 1937"/>
          <p:cNvGrpSpPr/>
          <p:nvPr/>
        </p:nvGrpSpPr>
        <p:grpSpPr>
          <a:xfrm>
            <a:off x="10451326" y="3906237"/>
            <a:ext cx="600939" cy="428697"/>
            <a:chOff x="18009" y="13828"/>
            <a:chExt cx="600937" cy="428695"/>
          </a:xfrm>
        </p:grpSpPr>
        <p:sp>
          <p:nvSpPr>
            <p:cNvPr id="1935" name="Shape 1935"/>
            <p:cNvSpPr/>
            <p:nvPr/>
          </p:nvSpPr>
          <p:spPr>
            <a:xfrm>
              <a:off x="186827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5</a:t>
              </a:r>
            </a:p>
          </p:txBody>
        </p:sp>
      </p:grpSp>
      <p:grpSp>
        <p:nvGrpSpPr>
          <p:cNvPr id="1940" name="Group 1940"/>
          <p:cNvGrpSpPr/>
          <p:nvPr/>
        </p:nvGrpSpPr>
        <p:grpSpPr>
          <a:xfrm>
            <a:off x="12000162" y="3906237"/>
            <a:ext cx="569330" cy="428697"/>
            <a:chOff x="18009" y="13828"/>
            <a:chExt cx="569328" cy="428695"/>
          </a:xfrm>
        </p:grpSpPr>
        <p:sp>
          <p:nvSpPr>
            <p:cNvPr id="1938" name="Shape 1938"/>
            <p:cNvSpPr/>
            <p:nvPr/>
          </p:nvSpPr>
          <p:spPr>
            <a:xfrm>
              <a:off x="155218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4</a:t>
              </a:r>
            </a:p>
          </p:txBody>
        </p:sp>
      </p:grpSp>
      <p:sp>
        <p:nvSpPr>
          <p:cNvPr id="1941" name="Shape 1941"/>
          <p:cNvSpPr/>
          <p:nvPr/>
        </p:nvSpPr>
        <p:spPr>
          <a:xfrm flipH="1" rot="10800000">
            <a:off x="2352162" y="3034453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42" name="Shape 1942"/>
          <p:cNvSpPr/>
          <p:nvPr/>
        </p:nvSpPr>
        <p:spPr>
          <a:xfrm>
            <a:off x="2059093" y="3022599"/>
            <a:ext cx="4199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</a:t>
            </a:r>
          </a:p>
        </p:txBody>
      </p:sp>
      <p:sp>
        <p:nvSpPr>
          <p:cNvPr id="1943" name="Shape 1943"/>
          <p:cNvSpPr/>
          <p:nvPr/>
        </p:nvSpPr>
        <p:spPr>
          <a:xfrm flipH="1" rot="10800000">
            <a:off x="9536410" y="3034453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44" name="Shape 1944"/>
          <p:cNvSpPr/>
          <p:nvPr/>
        </p:nvSpPr>
        <p:spPr>
          <a:xfrm>
            <a:off x="8997244" y="3022599"/>
            <a:ext cx="7405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&lt;=5</a:t>
            </a:r>
          </a:p>
        </p:txBody>
      </p:sp>
      <p:sp>
        <p:nvSpPr>
          <p:cNvPr id="1945" name="Shape 1945"/>
          <p:cNvSpPr/>
          <p:nvPr/>
        </p:nvSpPr>
        <p:spPr>
          <a:xfrm>
            <a:off x="6120960" y="1613746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946" name="Shape 1946"/>
          <p:cNvSpPr/>
          <p:nvPr>
            <p:ph type="body" idx="1"/>
          </p:nvPr>
        </p:nvSpPr>
        <p:spPr>
          <a:xfrm>
            <a:off x="783449" y="6405174"/>
            <a:ext cx="11433387" cy="2692824"/>
          </a:xfrm>
          <a:prstGeom prst="rect">
            <a:avLst/>
          </a:prstGeom>
        </p:spPr>
        <p:txBody>
          <a:bodyPr/>
          <a:lstStyle/>
          <a:p>
            <a:pPr lvl="1" marL="730250" indent="-381000"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branches can be pruned because they would never be considered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37260" indent="-25146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after looking at one branch, 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already knows that they will not be of interest since 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would choose a value that is less than what 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already has at its disposal</a:t>
            </a:r>
          </a:p>
        </p:txBody>
      </p:sp>
      <p:sp>
        <p:nvSpPr>
          <p:cNvPr id="1947" name="Shape 1947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1948" name="Shape 1948"/>
          <p:cNvSpPr/>
          <p:nvPr/>
        </p:nvSpPr>
        <p:spPr>
          <a:xfrm flipH="1">
            <a:off x="4876799" y="3359573"/>
            <a:ext cx="1406597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49" name="Shape 1949"/>
          <p:cNvSpPr/>
          <p:nvPr/>
        </p:nvSpPr>
        <p:spPr>
          <a:xfrm>
            <a:off x="6283395" y="3359573"/>
            <a:ext cx="2259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50" name="Shape 1950"/>
          <p:cNvSpPr/>
          <p:nvPr/>
        </p:nvSpPr>
        <p:spPr>
          <a:xfrm>
            <a:off x="6283395" y="3359573"/>
            <a:ext cx="1302739" cy="650241"/>
          </a:xfrm>
          <a:prstGeom prst="line">
            <a:avLst/>
          </a:prstGeom>
          <a:ln w="12700">
            <a:solidFill>
              <a:srgbClr val="00F9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953" name="Group 1953"/>
          <p:cNvGrpSpPr/>
          <p:nvPr/>
        </p:nvGrpSpPr>
        <p:grpSpPr>
          <a:xfrm>
            <a:off x="4522401" y="3906237"/>
            <a:ext cx="569330" cy="428697"/>
            <a:chOff x="18009" y="13828"/>
            <a:chExt cx="569329" cy="428695"/>
          </a:xfrm>
        </p:grpSpPr>
        <p:sp>
          <p:nvSpPr>
            <p:cNvPr id="1951" name="Shape 1951"/>
            <p:cNvSpPr/>
            <p:nvPr/>
          </p:nvSpPr>
          <p:spPr>
            <a:xfrm>
              <a:off x="155219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3</a:t>
              </a:r>
            </a:p>
          </p:txBody>
        </p:sp>
      </p:grpSp>
      <p:grpSp>
        <p:nvGrpSpPr>
          <p:cNvPr id="1956" name="Group 1956"/>
          <p:cNvGrpSpPr/>
          <p:nvPr/>
        </p:nvGrpSpPr>
        <p:grpSpPr>
          <a:xfrm>
            <a:off x="5899646" y="3906237"/>
            <a:ext cx="600939" cy="428697"/>
            <a:chOff x="18009" y="13828"/>
            <a:chExt cx="600938" cy="428695"/>
          </a:xfrm>
        </p:grpSpPr>
        <p:sp>
          <p:nvSpPr>
            <p:cNvPr id="1954" name="Shape 1954"/>
            <p:cNvSpPr/>
            <p:nvPr/>
          </p:nvSpPr>
          <p:spPr>
            <a:xfrm>
              <a:off x="186828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grpSp>
        <p:nvGrpSpPr>
          <p:cNvPr id="1959" name="Group 1959"/>
          <p:cNvGrpSpPr/>
          <p:nvPr/>
        </p:nvGrpSpPr>
        <p:grpSpPr>
          <a:xfrm>
            <a:off x="7231735" y="3906237"/>
            <a:ext cx="569330" cy="428697"/>
            <a:chOff x="18009" y="13828"/>
            <a:chExt cx="569329" cy="428695"/>
          </a:xfrm>
        </p:grpSpPr>
        <p:sp>
          <p:nvSpPr>
            <p:cNvPr id="1957" name="Shape 1957"/>
            <p:cNvSpPr/>
            <p:nvPr/>
          </p:nvSpPr>
          <p:spPr>
            <a:xfrm>
              <a:off x="155219" y="117404"/>
              <a:ext cx="432121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4</a:t>
              </a:r>
            </a:p>
          </p:txBody>
        </p:sp>
      </p:grpSp>
      <p:sp>
        <p:nvSpPr>
          <p:cNvPr id="1960" name="Shape 1960"/>
          <p:cNvSpPr/>
          <p:nvPr/>
        </p:nvSpPr>
        <p:spPr>
          <a:xfrm flipH="1" rot="10800000">
            <a:off x="6068464" y="3034453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61" name="Shape 1961"/>
          <p:cNvSpPr/>
          <p:nvPr/>
        </p:nvSpPr>
        <p:spPr>
          <a:xfrm>
            <a:off x="5420924" y="3022599"/>
            <a:ext cx="848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Helvetica"/>
              <a:defRPr sz="1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&lt;= 3</a:t>
            </a:r>
          </a:p>
        </p:txBody>
      </p:sp>
      <p:sp>
        <p:nvSpPr>
          <p:cNvPr id="1962" name="Shape 1962"/>
          <p:cNvSpPr/>
          <p:nvPr/>
        </p:nvSpPr>
        <p:spPr>
          <a:xfrm>
            <a:off x="6068906" y="3467946"/>
            <a:ext cx="541868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63" name="Shape 1963"/>
          <p:cNvSpPr/>
          <p:nvPr/>
        </p:nvSpPr>
        <p:spPr>
          <a:xfrm>
            <a:off x="6827520" y="346794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64" name="Shape 1964"/>
          <p:cNvSpPr/>
          <p:nvPr/>
        </p:nvSpPr>
        <p:spPr>
          <a:xfrm>
            <a:off x="11162453" y="3467946"/>
            <a:ext cx="541868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65" name="Shape 1965"/>
          <p:cNvSpPr/>
          <p:nvPr/>
        </p:nvSpPr>
        <p:spPr>
          <a:xfrm>
            <a:off x="5913245" y="150537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1966" name="Shape 1966"/>
          <p:cNvSpPr/>
          <p:nvPr/>
        </p:nvSpPr>
        <p:spPr>
          <a:xfrm>
            <a:off x="0" y="4932115"/>
            <a:ext cx="824399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Max	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sz="3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 </a:t>
            </a:r>
            <a:endParaRPr sz="34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Capitals"/>
              <a:ea typeface="Capitals"/>
              <a:cs typeface="Capitals"/>
              <a:sym typeface="Capitals"/>
            </a:endParaRPr>
          </a:p>
          <a:p>
            <a:pPr lvl="0" marL="497840" marR="40639" defTabSz="914400">
              <a:buClr>
                <a:srgbClr val="00F900"/>
              </a:buClr>
              <a:buFont typeface="Symbol"/>
              <a:defRPr sz="1800"/>
            </a:pP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Times"/>
              </a:rPr>
              <a:t>best choice for 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Min	</a:t>
            </a:r>
            <a:r>
              <a:rPr sz="34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Arial"/>
                <a:ea typeface="Arial"/>
                <a:cs typeface="Arial"/>
                <a:sym typeface="Arial"/>
              </a:rPr>
              <a:t>7 -&gt; 6 -&gt; 5 -&gt; 3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Shape 196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Example 2</a:t>
            </a:r>
          </a:p>
        </p:txBody>
      </p:sp>
      <p:sp>
        <p:nvSpPr>
          <p:cNvPr id="1969" name="Shape 1969"/>
          <p:cNvSpPr/>
          <p:nvPr/>
        </p:nvSpPr>
        <p:spPr>
          <a:xfrm>
            <a:off x="6122651" y="1625599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0" name="Shape 1970"/>
          <p:cNvSpPr/>
          <p:nvPr/>
        </p:nvSpPr>
        <p:spPr>
          <a:xfrm flipH="1" rot="10800000">
            <a:off x="3684251" y="2926080"/>
            <a:ext cx="432120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1" name="Shape 1971"/>
          <p:cNvSpPr/>
          <p:nvPr/>
        </p:nvSpPr>
        <p:spPr>
          <a:xfrm flipH="1" rot="10800000">
            <a:off x="6068464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2" name="Shape 1972"/>
          <p:cNvSpPr/>
          <p:nvPr/>
        </p:nvSpPr>
        <p:spPr>
          <a:xfrm flipH="1" rot="10800000">
            <a:off x="8561051" y="2926080"/>
            <a:ext cx="432121" cy="325120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973" name="Connector 1973"/>
          <p:cNvCxnSpPr>
            <a:stCxn id="1969" idx="0"/>
            <a:endCxn id="1970" idx="0"/>
          </p:cNvCxnSpPr>
          <p:nvPr/>
        </p:nvCxnSpPr>
        <p:spPr>
          <a:xfrm flipH="1">
            <a:off x="39003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974" name="Connector 1974"/>
          <p:cNvCxnSpPr>
            <a:stCxn id="1969" idx="0"/>
            <a:endCxn id="1971" idx="0"/>
          </p:cNvCxnSpPr>
          <p:nvPr/>
        </p:nvCxnSpPr>
        <p:spPr>
          <a:xfrm flipH="1">
            <a:off x="6284524" y="1842346"/>
            <a:ext cx="54188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975" name="Connector 1975"/>
          <p:cNvCxnSpPr>
            <a:stCxn id="1969" idx="0"/>
            <a:endCxn id="1972" idx="0"/>
          </p:cNvCxnSpPr>
          <p:nvPr/>
        </p:nvCxnSpPr>
        <p:spPr>
          <a:xfrm>
            <a:off x="6338711" y="1842346"/>
            <a:ext cx="2438401" cy="119210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976" name="Shape 1976"/>
          <p:cNvSpPr/>
          <p:nvPr/>
        </p:nvSpPr>
        <p:spPr>
          <a:xfrm>
            <a:off x="974917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7" name="Shape 1977"/>
          <p:cNvSpPr/>
          <p:nvPr/>
        </p:nvSpPr>
        <p:spPr>
          <a:xfrm flipH="1" rot="10800000">
            <a:off x="2163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8" name="Shape 1978"/>
          <p:cNvSpPr/>
          <p:nvPr/>
        </p:nvSpPr>
        <p:spPr>
          <a:xfrm flipH="1" rot="10800000">
            <a:off x="88009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9" name="Shape 1979"/>
          <p:cNvSpPr/>
          <p:nvPr/>
        </p:nvSpPr>
        <p:spPr>
          <a:xfrm flipH="1" rot="10800000">
            <a:off x="154387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980" name="Connector 1980"/>
          <p:cNvCxnSpPr>
            <a:stCxn id="1976" idx="0"/>
            <a:endCxn id="1977" idx="0"/>
          </p:cNvCxnSpPr>
          <p:nvPr/>
        </p:nvCxnSpPr>
        <p:spPr>
          <a:xfrm flipH="1">
            <a:off x="43236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981" name="Connector 1981"/>
          <p:cNvCxnSpPr>
            <a:stCxn id="1976" idx="0"/>
            <a:endCxn id="1978" idx="0"/>
          </p:cNvCxnSpPr>
          <p:nvPr/>
        </p:nvCxnSpPr>
        <p:spPr>
          <a:xfrm flipH="1">
            <a:off x="1096150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982" name="Connector 1982"/>
          <p:cNvCxnSpPr>
            <a:stCxn id="1976" idx="0"/>
            <a:endCxn id="1979" idx="0"/>
          </p:cNvCxnSpPr>
          <p:nvPr/>
        </p:nvCxnSpPr>
        <p:spPr>
          <a:xfrm>
            <a:off x="1190977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983" name="Shape 1983"/>
          <p:cNvSpPr/>
          <p:nvPr/>
        </p:nvSpPr>
        <p:spPr>
          <a:xfrm>
            <a:off x="1664" y="6285653"/>
            <a:ext cx="430165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84" name="Shape 1984"/>
          <p:cNvSpPr/>
          <p:nvPr/>
        </p:nvSpPr>
        <p:spPr>
          <a:xfrm>
            <a:off x="4601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85" name="Shape 1985"/>
          <p:cNvSpPr/>
          <p:nvPr/>
        </p:nvSpPr>
        <p:spPr>
          <a:xfrm>
            <a:off x="92073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986" name="Connector 1986"/>
          <p:cNvCxnSpPr>
            <a:stCxn id="1970" idx="0"/>
            <a:endCxn id="1976" idx="0"/>
          </p:cNvCxnSpPr>
          <p:nvPr/>
        </p:nvCxnSpPr>
        <p:spPr>
          <a:xfrm flipH="1">
            <a:off x="1190977" y="3034453"/>
            <a:ext cx="2709335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987" name="Shape 1987"/>
          <p:cNvSpPr/>
          <p:nvPr/>
        </p:nvSpPr>
        <p:spPr>
          <a:xfrm>
            <a:off x="2871451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88" name="Shape 1988"/>
          <p:cNvSpPr/>
          <p:nvPr/>
        </p:nvSpPr>
        <p:spPr>
          <a:xfrm flipH="1" rot="10800000">
            <a:off x="22076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89" name="Shape 1989"/>
          <p:cNvSpPr/>
          <p:nvPr/>
        </p:nvSpPr>
        <p:spPr>
          <a:xfrm flipH="1" rot="10800000">
            <a:off x="2871451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90" name="Shape 1990"/>
          <p:cNvSpPr/>
          <p:nvPr/>
        </p:nvSpPr>
        <p:spPr>
          <a:xfrm flipH="1" rot="10800000">
            <a:off x="3467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991" name="Connector 1991"/>
          <p:cNvCxnSpPr>
            <a:stCxn id="1987" idx="0"/>
            <a:endCxn id="1988" idx="0"/>
          </p:cNvCxnSpPr>
          <p:nvPr/>
        </p:nvCxnSpPr>
        <p:spPr>
          <a:xfrm flipH="1">
            <a:off x="2423724" y="4226559"/>
            <a:ext cx="6637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992" name="Connector 1992"/>
          <p:cNvCxnSpPr>
            <a:stCxn id="1987" idx="0"/>
            <a:endCxn id="1989" idx="0"/>
          </p:cNvCxnSpPr>
          <p:nvPr/>
        </p:nvCxnSpPr>
        <p:spPr>
          <a:xfrm>
            <a:off x="3087511" y="4226559"/>
            <a:ext cx="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993" name="Connector 1993"/>
          <p:cNvCxnSpPr>
            <a:stCxn id="1987" idx="0"/>
            <a:endCxn id="1990" idx="0"/>
          </p:cNvCxnSpPr>
          <p:nvPr/>
        </p:nvCxnSpPr>
        <p:spPr>
          <a:xfrm>
            <a:off x="3087511" y="4226559"/>
            <a:ext cx="59605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1994" name="Connector 1994"/>
          <p:cNvCxnSpPr>
            <a:stCxn id="1970" idx="0"/>
            <a:endCxn id="1987" idx="0"/>
          </p:cNvCxnSpPr>
          <p:nvPr/>
        </p:nvCxnSpPr>
        <p:spPr>
          <a:xfrm flipH="1">
            <a:off x="3087511" y="3034453"/>
            <a:ext cx="81280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1995" name="Shape 1995"/>
          <p:cNvSpPr/>
          <p:nvPr/>
        </p:nvSpPr>
        <p:spPr>
          <a:xfrm>
            <a:off x="476798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96" name="Shape 1996"/>
          <p:cNvSpPr/>
          <p:nvPr/>
        </p:nvSpPr>
        <p:spPr>
          <a:xfrm flipH="1" rot="10800000">
            <a:off x="4199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97" name="Shape 1997"/>
          <p:cNvSpPr/>
          <p:nvPr/>
        </p:nvSpPr>
        <p:spPr>
          <a:xfrm flipH="1" rot="10800000">
            <a:off x="4862811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98" name="Shape 1998"/>
          <p:cNvSpPr/>
          <p:nvPr/>
        </p:nvSpPr>
        <p:spPr>
          <a:xfrm flipH="1" rot="10800000">
            <a:off x="5526597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1999" name="Connector 1999"/>
          <p:cNvCxnSpPr>
            <a:stCxn id="1995" idx="0"/>
            <a:endCxn id="1996" idx="0"/>
          </p:cNvCxnSpPr>
          <p:nvPr/>
        </p:nvCxnSpPr>
        <p:spPr>
          <a:xfrm flipH="1">
            <a:off x="4415084" y="4226559"/>
            <a:ext cx="5689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00" name="Connector 2000"/>
          <p:cNvCxnSpPr>
            <a:stCxn id="1995" idx="0"/>
            <a:endCxn id="1997" idx="0"/>
          </p:cNvCxnSpPr>
          <p:nvPr/>
        </p:nvCxnSpPr>
        <p:spPr>
          <a:xfrm>
            <a:off x="4984044" y="4226559"/>
            <a:ext cx="9482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01" name="Connector 2001"/>
          <p:cNvCxnSpPr>
            <a:stCxn id="1995" idx="0"/>
            <a:endCxn id="1998" idx="0"/>
          </p:cNvCxnSpPr>
          <p:nvPr/>
        </p:nvCxnSpPr>
        <p:spPr>
          <a:xfrm>
            <a:off x="4984044" y="4226559"/>
            <a:ext cx="75861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02" name="Connector 2002"/>
          <p:cNvCxnSpPr>
            <a:stCxn id="1970" idx="0"/>
            <a:endCxn id="1995" idx="0"/>
          </p:cNvCxnSpPr>
          <p:nvPr/>
        </p:nvCxnSpPr>
        <p:spPr>
          <a:xfrm>
            <a:off x="3900311" y="3034453"/>
            <a:ext cx="1083734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003" name="Shape 2003"/>
          <p:cNvSpPr/>
          <p:nvPr/>
        </p:nvSpPr>
        <p:spPr>
          <a:xfrm>
            <a:off x="7694064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04" name="Shape 2004"/>
          <p:cNvSpPr/>
          <p:nvPr/>
        </p:nvSpPr>
        <p:spPr>
          <a:xfrm flipH="1" rot="10800000">
            <a:off x="6718704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05" name="Shape 2005"/>
          <p:cNvSpPr/>
          <p:nvPr/>
        </p:nvSpPr>
        <p:spPr>
          <a:xfrm flipH="1" rot="10800000">
            <a:off x="747731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06" name="Shape 2006"/>
          <p:cNvSpPr/>
          <p:nvPr/>
        </p:nvSpPr>
        <p:spPr>
          <a:xfrm flipH="1" rot="10800000">
            <a:off x="812755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07" name="Connector 2007"/>
          <p:cNvCxnSpPr>
            <a:stCxn id="2003" idx="0"/>
            <a:endCxn id="2004" idx="0"/>
          </p:cNvCxnSpPr>
          <p:nvPr/>
        </p:nvCxnSpPr>
        <p:spPr>
          <a:xfrm flipH="1">
            <a:off x="6934764" y="4226559"/>
            <a:ext cx="97536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08" name="Connector 2008"/>
          <p:cNvCxnSpPr>
            <a:stCxn id="2003" idx="0"/>
            <a:endCxn id="2005" idx="0"/>
          </p:cNvCxnSpPr>
          <p:nvPr/>
        </p:nvCxnSpPr>
        <p:spPr>
          <a:xfrm flipH="1">
            <a:off x="76933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09" name="Connector 2009"/>
          <p:cNvCxnSpPr>
            <a:stCxn id="2003" idx="0"/>
            <a:endCxn id="2006" idx="0"/>
          </p:cNvCxnSpPr>
          <p:nvPr/>
        </p:nvCxnSpPr>
        <p:spPr>
          <a:xfrm>
            <a:off x="7910124" y="4226559"/>
            <a:ext cx="43349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10" name="Connector 2010"/>
          <p:cNvCxnSpPr>
            <a:stCxn id="1972" idx="0"/>
            <a:endCxn id="2003" idx="0"/>
          </p:cNvCxnSpPr>
          <p:nvPr/>
        </p:nvCxnSpPr>
        <p:spPr>
          <a:xfrm flipH="1">
            <a:off x="7910124" y="3034453"/>
            <a:ext cx="866988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011" name="Shape 2011"/>
          <p:cNvSpPr/>
          <p:nvPr/>
        </p:nvSpPr>
        <p:spPr>
          <a:xfrm>
            <a:off x="9211291" y="400981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12" name="Shape 2012"/>
          <p:cNvSpPr/>
          <p:nvPr/>
        </p:nvSpPr>
        <p:spPr>
          <a:xfrm flipH="1" rot="10800000">
            <a:off x="8777798" y="5093546"/>
            <a:ext cx="432120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13" name="Shape 2013"/>
          <p:cNvSpPr/>
          <p:nvPr/>
        </p:nvSpPr>
        <p:spPr>
          <a:xfrm flipH="1" rot="10800000">
            <a:off x="9536410" y="5093546"/>
            <a:ext cx="432122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14" name="Shape 2014"/>
          <p:cNvSpPr/>
          <p:nvPr/>
        </p:nvSpPr>
        <p:spPr>
          <a:xfrm flipH="1" rot="10800000">
            <a:off x="1029502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15" name="Connector 2015"/>
          <p:cNvCxnSpPr>
            <a:stCxn id="2011" idx="0"/>
            <a:endCxn id="2012" idx="0"/>
          </p:cNvCxnSpPr>
          <p:nvPr/>
        </p:nvCxnSpPr>
        <p:spPr>
          <a:xfrm flipH="1">
            <a:off x="8993857" y="4226559"/>
            <a:ext cx="433495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16" name="Connector 2016"/>
          <p:cNvCxnSpPr>
            <a:stCxn id="2011" idx="0"/>
            <a:endCxn id="2013" idx="0"/>
          </p:cNvCxnSpPr>
          <p:nvPr/>
        </p:nvCxnSpPr>
        <p:spPr>
          <a:xfrm>
            <a:off x="9427351" y="4226559"/>
            <a:ext cx="32512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17" name="Connector 2017"/>
          <p:cNvCxnSpPr>
            <a:stCxn id="2011" idx="0"/>
            <a:endCxn id="2014" idx="0"/>
          </p:cNvCxnSpPr>
          <p:nvPr/>
        </p:nvCxnSpPr>
        <p:spPr>
          <a:xfrm>
            <a:off x="9427351" y="4226559"/>
            <a:ext cx="1083734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18" name="Connector 2018"/>
          <p:cNvCxnSpPr>
            <a:stCxn id="1972" idx="0"/>
            <a:endCxn id="2011" idx="0"/>
          </p:cNvCxnSpPr>
          <p:nvPr/>
        </p:nvCxnSpPr>
        <p:spPr>
          <a:xfrm>
            <a:off x="8777111" y="3034453"/>
            <a:ext cx="650241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019" name="Shape 2019"/>
          <p:cNvSpPr/>
          <p:nvPr/>
        </p:nvSpPr>
        <p:spPr>
          <a:xfrm>
            <a:off x="10728518" y="400981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20" name="Shape 2020"/>
          <p:cNvSpPr/>
          <p:nvPr/>
        </p:nvSpPr>
        <p:spPr>
          <a:xfrm flipH="1" rot="10800000">
            <a:off x="1094526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21" name="Shape 2021"/>
          <p:cNvSpPr/>
          <p:nvPr/>
        </p:nvSpPr>
        <p:spPr>
          <a:xfrm flipH="1" rot="10800000">
            <a:off x="11595504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22" name="Shape 2022"/>
          <p:cNvSpPr/>
          <p:nvPr/>
        </p:nvSpPr>
        <p:spPr>
          <a:xfrm flipH="1" rot="10800000">
            <a:off x="12354118" y="5093546"/>
            <a:ext cx="432121" cy="325121"/>
          </a:xfrm>
          <a:prstGeom prst="triangle">
            <a:avLst/>
          </a:pr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23" name="Connector 2023"/>
          <p:cNvCxnSpPr>
            <a:stCxn id="2019" idx="0"/>
            <a:endCxn id="2020" idx="0"/>
          </p:cNvCxnSpPr>
          <p:nvPr/>
        </p:nvCxnSpPr>
        <p:spPr>
          <a:xfrm>
            <a:off x="10944577" y="4226559"/>
            <a:ext cx="21674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24" name="Connector 2024"/>
          <p:cNvCxnSpPr>
            <a:stCxn id="2019" idx="0"/>
            <a:endCxn id="2021" idx="0"/>
          </p:cNvCxnSpPr>
          <p:nvPr/>
        </p:nvCxnSpPr>
        <p:spPr>
          <a:xfrm>
            <a:off x="10944577" y="4226559"/>
            <a:ext cx="866988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25" name="Connector 2025"/>
          <p:cNvCxnSpPr>
            <a:stCxn id="2019" idx="0"/>
            <a:endCxn id="2022" idx="0"/>
          </p:cNvCxnSpPr>
          <p:nvPr/>
        </p:nvCxnSpPr>
        <p:spPr>
          <a:xfrm>
            <a:off x="10944577" y="4226559"/>
            <a:ext cx="1625601" cy="975362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26" name="Connector 2026"/>
          <p:cNvCxnSpPr>
            <a:stCxn id="1972" idx="0"/>
            <a:endCxn id="2019" idx="0"/>
          </p:cNvCxnSpPr>
          <p:nvPr/>
        </p:nvCxnSpPr>
        <p:spPr>
          <a:xfrm>
            <a:off x="8777111" y="3034453"/>
            <a:ext cx="2167467" cy="1192107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2030" name="Group 2030"/>
          <p:cNvGrpSpPr/>
          <p:nvPr/>
        </p:nvGrpSpPr>
        <p:grpSpPr>
          <a:xfrm>
            <a:off x="6068906" y="4118186"/>
            <a:ext cx="541868" cy="108374"/>
            <a:chOff x="0" y="0"/>
            <a:chExt cx="541866" cy="108373"/>
          </a:xfrm>
        </p:grpSpPr>
        <p:sp>
          <p:nvSpPr>
            <p:cNvPr id="2027" name="Shape 2027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cxnSp>
        <p:nvCxnSpPr>
          <p:cNvPr id="2031" name="Connector 2031"/>
          <p:cNvCxnSpPr>
            <a:stCxn id="1977" idx="0"/>
            <a:endCxn id="1983" idx="0"/>
          </p:cNvCxnSpPr>
          <p:nvPr/>
        </p:nvCxnSpPr>
        <p:spPr>
          <a:xfrm flipH="1">
            <a:off x="216746" y="5201920"/>
            <a:ext cx="215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32" name="Connector 2032"/>
          <p:cNvCxnSpPr>
            <a:stCxn id="1977" idx="0"/>
            <a:endCxn id="1984" idx="0"/>
          </p:cNvCxnSpPr>
          <p:nvPr/>
        </p:nvCxnSpPr>
        <p:spPr>
          <a:xfrm>
            <a:off x="432364" y="5201920"/>
            <a:ext cx="2438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33" name="Connector 2033"/>
          <p:cNvCxnSpPr>
            <a:stCxn id="1977" idx="0"/>
            <a:endCxn id="1985" idx="0"/>
          </p:cNvCxnSpPr>
          <p:nvPr/>
        </p:nvCxnSpPr>
        <p:spPr>
          <a:xfrm>
            <a:off x="432364" y="5201920"/>
            <a:ext cx="7044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2037" name="Group 2037"/>
          <p:cNvGrpSpPr/>
          <p:nvPr/>
        </p:nvGrpSpPr>
        <p:grpSpPr>
          <a:xfrm>
            <a:off x="1517226" y="6394026"/>
            <a:ext cx="541868" cy="108375"/>
            <a:chOff x="0" y="0"/>
            <a:chExt cx="541866" cy="108373"/>
          </a:xfrm>
        </p:grpSpPr>
        <p:sp>
          <p:nvSpPr>
            <p:cNvPr id="2034" name="Shape 2034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041" name="Group 2041"/>
          <p:cNvGrpSpPr/>
          <p:nvPr/>
        </p:nvGrpSpPr>
        <p:grpSpPr>
          <a:xfrm>
            <a:off x="6068906" y="5201920"/>
            <a:ext cx="541868" cy="108374"/>
            <a:chOff x="0" y="0"/>
            <a:chExt cx="541866" cy="108373"/>
          </a:xfrm>
        </p:grpSpPr>
        <p:sp>
          <p:nvSpPr>
            <p:cNvPr id="2038" name="Shape 203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042" name="Shape 2042"/>
          <p:cNvSpPr/>
          <p:nvPr/>
        </p:nvSpPr>
        <p:spPr>
          <a:xfrm>
            <a:off x="2246046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43" name="Shape 2043"/>
          <p:cNvSpPr/>
          <p:nvPr/>
        </p:nvSpPr>
        <p:spPr>
          <a:xfrm>
            <a:off x="2708891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44" name="Shape 2044"/>
          <p:cNvSpPr/>
          <p:nvPr/>
        </p:nvSpPr>
        <p:spPr>
          <a:xfrm>
            <a:off x="3169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45" name="Connector 2045"/>
          <p:cNvCxnSpPr>
            <a:stCxn id="1989" idx="0"/>
            <a:endCxn id="2042" idx="0"/>
          </p:cNvCxnSpPr>
          <p:nvPr/>
        </p:nvCxnSpPr>
        <p:spPr>
          <a:xfrm flipH="1">
            <a:off x="2462106" y="5201920"/>
            <a:ext cx="625406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46" name="Connector 2046"/>
          <p:cNvCxnSpPr>
            <a:stCxn id="1989" idx="0"/>
            <a:endCxn id="2043" idx="0"/>
          </p:cNvCxnSpPr>
          <p:nvPr/>
        </p:nvCxnSpPr>
        <p:spPr>
          <a:xfrm flipH="1">
            <a:off x="2924951" y="5201920"/>
            <a:ext cx="16256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47" name="Connector 2047"/>
          <p:cNvCxnSpPr>
            <a:stCxn id="1989" idx="0"/>
            <a:endCxn id="2044" idx="0"/>
          </p:cNvCxnSpPr>
          <p:nvPr/>
        </p:nvCxnSpPr>
        <p:spPr>
          <a:xfrm>
            <a:off x="3087511" y="5201920"/>
            <a:ext cx="29802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2051" name="Group 2051"/>
          <p:cNvGrpSpPr/>
          <p:nvPr/>
        </p:nvGrpSpPr>
        <p:grpSpPr>
          <a:xfrm>
            <a:off x="3684693" y="6394026"/>
            <a:ext cx="541867" cy="108375"/>
            <a:chOff x="0" y="0"/>
            <a:chExt cx="541866" cy="108373"/>
          </a:xfrm>
        </p:grpSpPr>
        <p:sp>
          <p:nvSpPr>
            <p:cNvPr id="2048" name="Shape 204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052" name="Shape 2052"/>
          <p:cNvSpPr/>
          <p:nvPr/>
        </p:nvSpPr>
        <p:spPr>
          <a:xfrm>
            <a:off x="4305139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53" name="Shape 2053"/>
          <p:cNvSpPr/>
          <p:nvPr/>
        </p:nvSpPr>
        <p:spPr>
          <a:xfrm>
            <a:off x="476798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54" name="Shape 2054"/>
          <p:cNvSpPr/>
          <p:nvPr/>
        </p:nvSpPr>
        <p:spPr>
          <a:xfrm>
            <a:off x="5201477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55" name="Connector 2055"/>
          <p:cNvCxnSpPr>
            <a:stCxn id="1997" idx="0"/>
            <a:endCxn id="2052" idx="0"/>
          </p:cNvCxnSpPr>
          <p:nvPr/>
        </p:nvCxnSpPr>
        <p:spPr>
          <a:xfrm flipH="1">
            <a:off x="4521199" y="5201920"/>
            <a:ext cx="557673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56" name="Connector 2056"/>
          <p:cNvCxnSpPr>
            <a:stCxn id="1997" idx="0"/>
            <a:endCxn id="2053" idx="0"/>
          </p:cNvCxnSpPr>
          <p:nvPr/>
        </p:nvCxnSpPr>
        <p:spPr>
          <a:xfrm flipH="1">
            <a:off x="4984044" y="5201920"/>
            <a:ext cx="9482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057" name="Shape 2057"/>
          <p:cNvSpPr/>
          <p:nvPr/>
        </p:nvSpPr>
        <p:spPr>
          <a:xfrm>
            <a:off x="5077742" y="5418666"/>
            <a:ext cx="349956" cy="86698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061" name="Group 2061"/>
          <p:cNvGrpSpPr/>
          <p:nvPr/>
        </p:nvGrpSpPr>
        <p:grpSpPr>
          <a:xfrm>
            <a:off x="5743786" y="6394026"/>
            <a:ext cx="541868" cy="108375"/>
            <a:chOff x="0" y="0"/>
            <a:chExt cx="541866" cy="108373"/>
          </a:xfrm>
        </p:grpSpPr>
        <p:sp>
          <p:nvSpPr>
            <p:cNvPr id="2058" name="Shape 205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062" name="Shape 2062"/>
          <p:cNvSpPr/>
          <p:nvPr/>
        </p:nvSpPr>
        <p:spPr>
          <a:xfrm>
            <a:off x="648615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63" name="Shape 2063"/>
          <p:cNvSpPr/>
          <p:nvPr/>
        </p:nvSpPr>
        <p:spPr>
          <a:xfrm>
            <a:off x="694674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64" name="Shape 2064"/>
          <p:cNvSpPr/>
          <p:nvPr/>
        </p:nvSpPr>
        <p:spPr>
          <a:xfrm>
            <a:off x="736894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65" name="Connector 2065"/>
          <p:cNvCxnSpPr>
            <a:stCxn id="2004" idx="0"/>
            <a:endCxn id="2062" idx="0"/>
          </p:cNvCxnSpPr>
          <p:nvPr/>
        </p:nvCxnSpPr>
        <p:spPr>
          <a:xfrm flipH="1">
            <a:off x="6702213" y="5201920"/>
            <a:ext cx="23255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66" name="Connector 2066"/>
          <p:cNvCxnSpPr>
            <a:stCxn id="2004" idx="0"/>
            <a:endCxn id="2063" idx="0"/>
          </p:cNvCxnSpPr>
          <p:nvPr/>
        </p:nvCxnSpPr>
        <p:spPr>
          <a:xfrm>
            <a:off x="6934764" y="5201920"/>
            <a:ext cx="228037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67" name="Connector 2067"/>
          <p:cNvCxnSpPr>
            <a:stCxn id="2004" idx="0"/>
            <a:endCxn id="2064" idx="0"/>
          </p:cNvCxnSpPr>
          <p:nvPr/>
        </p:nvCxnSpPr>
        <p:spPr>
          <a:xfrm>
            <a:off x="6934764" y="5201920"/>
            <a:ext cx="650241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2071" name="Group 2071"/>
          <p:cNvGrpSpPr/>
          <p:nvPr/>
        </p:nvGrpSpPr>
        <p:grpSpPr>
          <a:xfrm>
            <a:off x="8236373" y="6394026"/>
            <a:ext cx="541868" cy="108375"/>
            <a:chOff x="0" y="0"/>
            <a:chExt cx="541866" cy="108373"/>
          </a:xfrm>
        </p:grpSpPr>
        <p:sp>
          <p:nvSpPr>
            <p:cNvPr id="2068" name="Shape 206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072" name="Shape 2072"/>
          <p:cNvSpPr/>
          <p:nvPr/>
        </p:nvSpPr>
        <p:spPr>
          <a:xfrm>
            <a:off x="906679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73" name="Shape 2073"/>
          <p:cNvSpPr/>
          <p:nvPr/>
        </p:nvSpPr>
        <p:spPr>
          <a:xfrm>
            <a:off x="952738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74" name="Shape 2074"/>
          <p:cNvSpPr/>
          <p:nvPr/>
        </p:nvSpPr>
        <p:spPr>
          <a:xfrm>
            <a:off x="996990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75" name="Connector 2075"/>
          <p:cNvCxnSpPr>
            <a:stCxn id="2013" idx="0"/>
            <a:endCxn id="2072" idx="0"/>
          </p:cNvCxnSpPr>
          <p:nvPr/>
        </p:nvCxnSpPr>
        <p:spPr>
          <a:xfrm flipH="1">
            <a:off x="9282853" y="5201920"/>
            <a:ext cx="469619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76" name="Connector 2076"/>
          <p:cNvCxnSpPr>
            <a:stCxn id="2013" idx="0"/>
            <a:endCxn id="2073" idx="0"/>
          </p:cNvCxnSpPr>
          <p:nvPr/>
        </p:nvCxnSpPr>
        <p:spPr>
          <a:xfrm flipH="1">
            <a:off x="9743440" y="5201920"/>
            <a:ext cx="9032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77" name="Connector 2077"/>
          <p:cNvCxnSpPr>
            <a:stCxn id="2013" idx="0"/>
            <a:endCxn id="2074" idx="0"/>
          </p:cNvCxnSpPr>
          <p:nvPr/>
        </p:nvCxnSpPr>
        <p:spPr>
          <a:xfrm>
            <a:off x="9752471" y="5201920"/>
            <a:ext cx="433494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grpSp>
        <p:nvGrpSpPr>
          <p:cNvPr id="2081" name="Group 2081"/>
          <p:cNvGrpSpPr/>
          <p:nvPr/>
        </p:nvGrpSpPr>
        <p:grpSpPr>
          <a:xfrm>
            <a:off x="10837333" y="6394026"/>
            <a:ext cx="541868" cy="108375"/>
            <a:chOff x="0" y="0"/>
            <a:chExt cx="541866" cy="108373"/>
          </a:xfrm>
        </p:grpSpPr>
        <p:sp>
          <p:nvSpPr>
            <p:cNvPr id="2078" name="Shape 2078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082" name="Shape 2082"/>
          <p:cNvSpPr/>
          <p:nvPr/>
        </p:nvSpPr>
        <p:spPr>
          <a:xfrm>
            <a:off x="11647433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83" name="Shape 2083"/>
          <p:cNvSpPr/>
          <p:nvPr/>
        </p:nvSpPr>
        <p:spPr>
          <a:xfrm>
            <a:off x="12108020" y="6285653"/>
            <a:ext cx="432120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84" name="Shape 2084"/>
          <p:cNvSpPr/>
          <p:nvPr/>
        </p:nvSpPr>
        <p:spPr>
          <a:xfrm>
            <a:off x="12570864" y="6285653"/>
            <a:ext cx="432121" cy="325121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72248" tIns="72248" rIns="72248" bIns="72248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cxnSp>
        <p:nvCxnSpPr>
          <p:cNvPr id="2085" name="Connector 2085"/>
          <p:cNvCxnSpPr>
            <a:stCxn id="2022" idx="0"/>
            <a:endCxn id="2082" idx="0"/>
          </p:cNvCxnSpPr>
          <p:nvPr/>
        </p:nvCxnSpPr>
        <p:spPr>
          <a:xfrm flipH="1">
            <a:off x="11863493" y="5201920"/>
            <a:ext cx="706685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86" name="Connector 2086"/>
          <p:cNvCxnSpPr>
            <a:stCxn id="2022" idx="0"/>
            <a:endCxn id="2083" idx="0"/>
          </p:cNvCxnSpPr>
          <p:nvPr/>
        </p:nvCxnSpPr>
        <p:spPr>
          <a:xfrm flipH="1">
            <a:off x="12324080" y="5201920"/>
            <a:ext cx="24609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087" name="Connector 2087"/>
          <p:cNvCxnSpPr>
            <a:stCxn id="2022" idx="0"/>
            <a:endCxn id="2084" idx="0"/>
          </p:cNvCxnSpPr>
          <p:nvPr/>
        </p:nvCxnSpPr>
        <p:spPr>
          <a:xfrm>
            <a:off x="12570177" y="5201920"/>
            <a:ext cx="216748" cy="130048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088" name="Shape 2088"/>
          <p:cNvSpPr/>
          <p:nvPr/>
        </p:nvSpPr>
        <p:spPr>
          <a:xfrm>
            <a:off x="10975897" y="562821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grpSp>
        <p:nvGrpSpPr>
          <p:cNvPr id="2092" name="Group 2092"/>
          <p:cNvGrpSpPr/>
          <p:nvPr/>
        </p:nvGrpSpPr>
        <p:grpSpPr>
          <a:xfrm>
            <a:off x="975359" y="5418666"/>
            <a:ext cx="216748" cy="216748"/>
            <a:chOff x="0" y="0"/>
            <a:chExt cx="216746" cy="216746"/>
          </a:xfrm>
        </p:grpSpPr>
        <p:sp>
          <p:nvSpPr>
            <p:cNvPr id="2089" name="Shape 208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90" name="Shape 209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91" name="Shape 209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096" name="Group 2096"/>
          <p:cNvGrpSpPr/>
          <p:nvPr/>
        </p:nvGrpSpPr>
        <p:grpSpPr>
          <a:xfrm>
            <a:off x="1625599" y="5418666"/>
            <a:ext cx="216748" cy="216748"/>
            <a:chOff x="0" y="0"/>
            <a:chExt cx="216746" cy="216746"/>
          </a:xfrm>
        </p:grpSpPr>
        <p:sp>
          <p:nvSpPr>
            <p:cNvPr id="2093" name="Shape 209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94" name="Shape 209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95" name="Shape 209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00" name="Group 2100"/>
          <p:cNvGrpSpPr/>
          <p:nvPr/>
        </p:nvGrpSpPr>
        <p:grpSpPr>
          <a:xfrm>
            <a:off x="2275839" y="5418666"/>
            <a:ext cx="216748" cy="216748"/>
            <a:chOff x="0" y="0"/>
            <a:chExt cx="216746" cy="216746"/>
          </a:xfrm>
        </p:grpSpPr>
        <p:sp>
          <p:nvSpPr>
            <p:cNvPr id="2097" name="Shape 209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98" name="Shape 209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99" name="Shape 209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04" name="Group 2104"/>
          <p:cNvGrpSpPr/>
          <p:nvPr/>
        </p:nvGrpSpPr>
        <p:grpSpPr>
          <a:xfrm>
            <a:off x="3576319" y="5418666"/>
            <a:ext cx="216748" cy="216748"/>
            <a:chOff x="0" y="0"/>
            <a:chExt cx="216746" cy="216746"/>
          </a:xfrm>
        </p:grpSpPr>
        <p:sp>
          <p:nvSpPr>
            <p:cNvPr id="2101" name="Shape 210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02" name="Shape 210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03" name="Shape 210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08" name="Group 2108"/>
          <p:cNvGrpSpPr/>
          <p:nvPr/>
        </p:nvGrpSpPr>
        <p:grpSpPr>
          <a:xfrm>
            <a:off x="4334933" y="5418666"/>
            <a:ext cx="216747" cy="216748"/>
            <a:chOff x="0" y="0"/>
            <a:chExt cx="216746" cy="216746"/>
          </a:xfrm>
        </p:grpSpPr>
        <p:sp>
          <p:nvSpPr>
            <p:cNvPr id="2105" name="Shape 210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06" name="Shape 210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07" name="Shape 210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12" name="Group 2112"/>
          <p:cNvGrpSpPr/>
          <p:nvPr/>
        </p:nvGrpSpPr>
        <p:grpSpPr>
          <a:xfrm>
            <a:off x="5635413" y="5418666"/>
            <a:ext cx="216747" cy="216748"/>
            <a:chOff x="0" y="0"/>
            <a:chExt cx="216746" cy="216746"/>
          </a:xfrm>
        </p:grpSpPr>
        <p:sp>
          <p:nvSpPr>
            <p:cNvPr id="2109" name="Shape 210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10" name="Shape 211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11" name="Shape 211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16" name="Group 2116"/>
          <p:cNvGrpSpPr/>
          <p:nvPr/>
        </p:nvGrpSpPr>
        <p:grpSpPr>
          <a:xfrm>
            <a:off x="7586133" y="5418666"/>
            <a:ext cx="216748" cy="216748"/>
            <a:chOff x="0" y="0"/>
            <a:chExt cx="216746" cy="216746"/>
          </a:xfrm>
        </p:grpSpPr>
        <p:sp>
          <p:nvSpPr>
            <p:cNvPr id="2113" name="Shape 211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14" name="Shape 211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15" name="Shape 211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20" name="Group 2120"/>
          <p:cNvGrpSpPr/>
          <p:nvPr/>
        </p:nvGrpSpPr>
        <p:grpSpPr>
          <a:xfrm>
            <a:off x="8236373" y="5418666"/>
            <a:ext cx="216748" cy="216748"/>
            <a:chOff x="0" y="0"/>
            <a:chExt cx="216746" cy="216746"/>
          </a:xfrm>
        </p:grpSpPr>
        <p:sp>
          <p:nvSpPr>
            <p:cNvPr id="2117" name="Shape 211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18" name="Shape 211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19" name="Shape 211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24" name="Group 2124"/>
          <p:cNvGrpSpPr/>
          <p:nvPr/>
        </p:nvGrpSpPr>
        <p:grpSpPr>
          <a:xfrm>
            <a:off x="8886613" y="5418666"/>
            <a:ext cx="216748" cy="216748"/>
            <a:chOff x="0" y="0"/>
            <a:chExt cx="216746" cy="216746"/>
          </a:xfrm>
        </p:grpSpPr>
        <p:sp>
          <p:nvSpPr>
            <p:cNvPr id="2121" name="Shape 2121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22" name="Shape 2122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23" name="Shape 2123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28" name="Group 2128"/>
          <p:cNvGrpSpPr/>
          <p:nvPr/>
        </p:nvGrpSpPr>
        <p:grpSpPr>
          <a:xfrm>
            <a:off x="10403840" y="5418666"/>
            <a:ext cx="216747" cy="216748"/>
            <a:chOff x="0" y="0"/>
            <a:chExt cx="216746" cy="216746"/>
          </a:xfrm>
        </p:grpSpPr>
        <p:sp>
          <p:nvSpPr>
            <p:cNvPr id="2125" name="Shape 2125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26" name="Shape 2126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27" name="Shape 2127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32" name="Group 2132"/>
          <p:cNvGrpSpPr/>
          <p:nvPr/>
        </p:nvGrpSpPr>
        <p:grpSpPr>
          <a:xfrm>
            <a:off x="11054080" y="5418666"/>
            <a:ext cx="216747" cy="216748"/>
            <a:chOff x="0" y="0"/>
            <a:chExt cx="216746" cy="216746"/>
          </a:xfrm>
        </p:grpSpPr>
        <p:sp>
          <p:nvSpPr>
            <p:cNvPr id="2129" name="Shape 2129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30" name="Shape 2130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31" name="Shape 2131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36" name="Group 2136"/>
          <p:cNvGrpSpPr/>
          <p:nvPr/>
        </p:nvGrpSpPr>
        <p:grpSpPr>
          <a:xfrm>
            <a:off x="11704320" y="5418666"/>
            <a:ext cx="216747" cy="216748"/>
            <a:chOff x="0" y="0"/>
            <a:chExt cx="216746" cy="216746"/>
          </a:xfrm>
        </p:grpSpPr>
        <p:sp>
          <p:nvSpPr>
            <p:cNvPr id="2133" name="Shape 2133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34" name="Shape 2134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35" name="Shape 2135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140" name="Group 2140"/>
          <p:cNvGrpSpPr/>
          <p:nvPr/>
        </p:nvGrpSpPr>
        <p:grpSpPr>
          <a:xfrm>
            <a:off x="6177279" y="3251199"/>
            <a:ext cx="216748" cy="216748"/>
            <a:chOff x="0" y="0"/>
            <a:chExt cx="216746" cy="216746"/>
          </a:xfrm>
        </p:grpSpPr>
        <p:sp>
          <p:nvSpPr>
            <p:cNvPr id="2137" name="Shape 2137"/>
            <p:cNvSpPr/>
            <p:nvPr/>
          </p:nvSpPr>
          <p:spPr>
            <a:xfrm>
              <a:off x="119662" y="0"/>
              <a:ext cx="97085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38" name="Shape 2138"/>
            <p:cNvSpPr/>
            <p:nvPr/>
          </p:nvSpPr>
          <p:spPr>
            <a:xfrm flipH="1">
              <a:off x="108373" y="0"/>
              <a:ext cx="11290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39" name="Shape 2139"/>
            <p:cNvSpPr/>
            <p:nvPr/>
          </p:nvSpPr>
          <p:spPr>
            <a:xfrm flipH="1">
              <a:off x="0" y="0"/>
              <a:ext cx="119663" cy="21674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141" name="Shape 2141"/>
          <p:cNvSpPr/>
          <p:nvPr/>
        </p:nvSpPr>
        <p:spPr>
          <a:xfrm>
            <a:off x="610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2142" name="Shape 2142"/>
          <p:cNvSpPr/>
          <p:nvPr/>
        </p:nvSpPr>
        <p:spPr>
          <a:xfrm>
            <a:off x="4945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2143" name="Shape 2143"/>
          <p:cNvSpPr/>
          <p:nvPr/>
        </p:nvSpPr>
        <p:spPr>
          <a:xfrm>
            <a:off x="9280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2144" name="Shape 2144"/>
          <p:cNvSpPr/>
          <p:nvPr/>
        </p:nvSpPr>
        <p:spPr>
          <a:xfrm>
            <a:off x="230531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2145" name="Shape 2145"/>
          <p:cNvSpPr/>
          <p:nvPr/>
        </p:nvSpPr>
        <p:spPr>
          <a:xfrm>
            <a:off x="27388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2146" name="Shape 2146"/>
          <p:cNvSpPr/>
          <p:nvPr/>
        </p:nvSpPr>
        <p:spPr>
          <a:xfrm>
            <a:off x="31723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2147" name="Shape 2147"/>
          <p:cNvSpPr/>
          <p:nvPr/>
        </p:nvSpPr>
        <p:spPr>
          <a:xfrm>
            <a:off x="436440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8</a:t>
            </a:r>
          </a:p>
        </p:txBody>
      </p:sp>
      <p:sp>
        <p:nvSpPr>
          <p:cNvPr id="2148" name="Shape 2148"/>
          <p:cNvSpPr/>
          <p:nvPr/>
        </p:nvSpPr>
        <p:spPr>
          <a:xfrm>
            <a:off x="4797902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23139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6</a:t>
            </a:r>
          </a:p>
        </p:txBody>
      </p:sp>
      <p:sp>
        <p:nvSpPr>
          <p:cNvPr id="2150" name="Shape 2150"/>
          <p:cNvSpPr/>
          <p:nvPr/>
        </p:nvSpPr>
        <p:spPr>
          <a:xfrm>
            <a:off x="6563485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7</a:t>
            </a:r>
          </a:p>
        </p:txBody>
      </p:sp>
      <p:sp>
        <p:nvSpPr>
          <p:cNvPr id="2151" name="Shape 2151"/>
          <p:cNvSpPr/>
          <p:nvPr/>
        </p:nvSpPr>
        <p:spPr>
          <a:xfrm>
            <a:off x="6996978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2152" name="Shape 2152"/>
          <p:cNvSpPr/>
          <p:nvPr/>
        </p:nvSpPr>
        <p:spPr>
          <a:xfrm>
            <a:off x="7430471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2153" name="Shape 2153"/>
          <p:cNvSpPr/>
          <p:nvPr/>
        </p:nvSpPr>
        <p:spPr>
          <a:xfrm>
            <a:off x="9132836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2154" name="Shape 2154"/>
          <p:cNvSpPr/>
          <p:nvPr/>
        </p:nvSpPr>
        <p:spPr>
          <a:xfrm>
            <a:off x="9566329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</a:t>
            </a:r>
          </a:p>
        </p:txBody>
      </p:sp>
      <p:sp>
        <p:nvSpPr>
          <p:cNvPr id="2155" name="Shape 2155"/>
          <p:cNvSpPr/>
          <p:nvPr/>
        </p:nvSpPr>
        <p:spPr>
          <a:xfrm>
            <a:off x="9999823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5</a:t>
            </a:r>
          </a:p>
        </p:txBody>
      </p:sp>
      <p:sp>
        <p:nvSpPr>
          <p:cNvPr id="2156" name="Shape 2156"/>
          <p:cNvSpPr/>
          <p:nvPr/>
        </p:nvSpPr>
        <p:spPr>
          <a:xfrm>
            <a:off x="11702187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4</a:t>
            </a:r>
          </a:p>
        </p:txBody>
      </p:sp>
      <p:sp>
        <p:nvSpPr>
          <p:cNvPr id="2157" name="Shape 2157"/>
          <p:cNvSpPr/>
          <p:nvPr/>
        </p:nvSpPr>
        <p:spPr>
          <a:xfrm>
            <a:off x="12135680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9</a:t>
            </a:r>
          </a:p>
        </p:txBody>
      </p:sp>
      <p:sp>
        <p:nvSpPr>
          <p:cNvPr id="2158" name="Shape 2158"/>
          <p:cNvSpPr/>
          <p:nvPr/>
        </p:nvSpPr>
        <p:spPr>
          <a:xfrm>
            <a:off x="12569174" y="6598920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3</a:t>
            </a:r>
          </a:p>
        </p:txBody>
      </p:sp>
      <p:sp>
        <p:nvSpPr>
          <p:cNvPr id="2159" name="Shape 2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1068387" indent="-22860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values for 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: 7</a:t>
            </a:r>
            <a:endParaRPr sz="2400">
              <a:solidFill>
                <a:srgbClr val="00032B"/>
              </a:solidFill>
              <a:uFill>
                <a:solidFill>
                  <a:srgbClr val="00032B"/>
                </a:solidFill>
              </a:uFill>
            </a:endParaRPr>
          </a:p>
          <a:p>
            <a:pPr lvl="2" marL="1068387" indent="-22860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values for 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: 7</a:t>
            </a:r>
          </a:p>
        </p:txBody>
      </p:sp>
      <p:sp>
        <p:nvSpPr>
          <p:cNvPr id="2160" name="Shape 2160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161" name="Shape 2161"/>
          <p:cNvSpPr/>
          <p:nvPr/>
        </p:nvSpPr>
        <p:spPr>
          <a:xfrm>
            <a:off x="8130762" y="1771932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2162" name="Shape 2162"/>
          <p:cNvSpPr/>
          <p:nvPr/>
        </p:nvSpPr>
        <p:spPr>
          <a:xfrm>
            <a:off x="9753600" y="834474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D5D7"/>
          </a:solidFill>
          <a:ln w="12700">
            <a:solidFill>
              <a:srgbClr val="00D5D7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63" name="Shape 2163"/>
          <p:cNvSpPr/>
          <p:nvPr/>
        </p:nvSpPr>
        <p:spPr>
          <a:xfrm>
            <a:off x="11734175" y="4110989"/>
            <a:ext cx="104885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Capitals"/>
              <a:def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Max</a:t>
            </a:r>
          </a:p>
        </p:txBody>
      </p:sp>
      <p:sp>
        <p:nvSpPr>
          <p:cNvPr id="2164" name="Shape 2164"/>
          <p:cNvSpPr/>
          <p:nvPr/>
        </p:nvSpPr>
        <p:spPr>
          <a:xfrm>
            <a:off x="9753600" y="769450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7C00"/>
          </a:solidFill>
          <a:ln w="12700">
            <a:solidFill>
              <a:srgbClr val="FF7C00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65" name="Shape 2165"/>
          <p:cNvSpPr/>
          <p:nvPr/>
        </p:nvSpPr>
        <p:spPr>
          <a:xfrm>
            <a:off x="10000537" y="3027256"/>
            <a:ext cx="96013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F900"/>
              </a:buClr>
              <a:buFont typeface="Capitals"/>
              <a:def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apitals"/>
                <a:ea typeface="Capitals"/>
                <a:cs typeface="Capitals"/>
                <a:sym typeface="Capital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Min</a:t>
            </a:r>
          </a:p>
        </p:txBody>
      </p:sp>
      <p:sp>
        <p:nvSpPr>
          <p:cNvPr id="2166" name="Shape 2166"/>
          <p:cNvSpPr/>
          <p:nvPr/>
        </p:nvSpPr>
        <p:spPr>
          <a:xfrm>
            <a:off x="6285653" y="7694506"/>
            <a:ext cx="3702756" cy="111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068387" marR="39686" indent="-228600" defTabSz="914400">
              <a:spcBef>
                <a:spcPts val="400"/>
              </a:spcBef>
              <a:buClr>
                <a:srgbClr val="FF52A9"/>
              </a:buClr>
              <a:buFont typeface="Wingdings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pruned by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Symbol"/>
              <a:ea typeface="Symbol"/>
              <a:cs typeface="Symbol"/>
              <a:sym typeface="Symbol"/>
            </a:endParaRPr>
          </a:p>
          <a:p>
            <a:pPr lvl="0" marL="1068387" marR="39686" indent="-228600" defTabSz="914400">
              <a:spcBef>
                <a:spcPts val="400"/>
              </a:spcBef>
              <a:buClr>
                <a:srgbClr val="FF52A9"/>
              </a:buClr>
              <a:buFont typeface="Wingdings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pruned by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Shape 216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Alpha-Beta Algorithm</a:t>
            </a:r>
          </a:p>
        </p:txBody>
      </p:sp>
      <p:sp>
        <p:nvSpPr>
          <p:cNvPr id="2169" name="Shape 216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miter lim="400000"/>
          </a:ln>
        </p:spPr>
        <p:txBody>
          <a:bodyPr/>
          <a:lstStyle/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function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Max-Value(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state, alpha, beta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returns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a utility value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Terminal-Test (state)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then return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Utility(state)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each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Successors(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do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	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:= Max 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alpha,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Min-Value(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s, alpha, beta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))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 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  &gt;= beta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then return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beta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end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return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2538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function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Min-Value(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state, alpha, beta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returns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utility value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Terminal-Test (state)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then return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Utility(state)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each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Successors(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do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	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beta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:= Min 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beta,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Max-Value(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s, alpha, beta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))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 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beta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&lt;=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then return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end</a:t>
            </a:r>
            <a:endParaRPr sz="2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52955" indent="-134302" defTabSz="42976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 return </a:t>
            </a:r>
            <a:r>
              <a:rPr sz="2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beta</a:t>
            </a:r>
          </a:p>
        </p:txBody>
      </p:sp>
      <p:sp>
        <p:nvSpPr>
          <p:cNvPr id="2170" name="Shape 2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171" name="a-robs-b-robs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1973" y="7112000"/>
            <a:ext cx="3142828" cy="2637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Shape 217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Properties of Alpha-Beta Pruning</a:t>
            </a:r>
          </a:p>
        </p:txBody>
      </p:sp>
      <p:sp>
        <p:nvSpPr>
          <p:cNvPr id="2174" name="Shape 217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the ideal case, the best successor node is examined first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results in O(b</a:t>
            </a:r>
            <a:r>
              <a:rPr baseline="31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d/2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) nodes to be searched instead of O(b</a:t>
            </a:r>
            <a:r>
              <a:rPr baseline="31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alpha-beta can look ahead “twice as far” as minimax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practice, simple ordering functions are quite useful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assumes an idealized tree model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uniform branching factor, path length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random distribution of leaf evaluation values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transpositions tables can be used to store permutations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sequences of moves that lead to the same position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requires additional information for good players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game-specific background knowledge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empirical data</a:t>
            </a:r>
          </a:p>
        </p:txBody>
      </p:sp>
      <p:sp>
        <p:nvSpPr>
          <p:cNvPr id="2175" name="Shape 21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Shape 217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78" name="Shape 217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2179" name="Shape 2179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82" name="Shape 2182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2183" name="Shape 2183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589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9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Oct. 30, 2012</a:t>
            </a:r>
          </a:p>
        </p:txBody>
      </p:sp>
      <p:sp>
        <p:nvSpPr>
          <p:cNvPr id="2186" name="Shape 2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30764" indent="-230764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</a:t>
            </a:r>
            <a:endParaRPr sz="19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0816" indent="-213804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8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Joseph Hain: Linux MCE - Home Automation (delayed from Oct. 23)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William Dugger: Object Recognition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Erik Sandberg: Traffic Ground Truth Estimation Using Multisensor Consensus Filter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Daniel Gilliland: Autopilot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40816" indent="-213804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8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Spencer Lines: What IBM's Watson has been up to since it won in 2011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Mathew Cabutage: Evolution of Robots by Darwinian Selection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Andrew Guenther: Valve's Left 4 Dead AI Director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30764" indent="-230764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 7 available; open until Wed night</a:t>
            </a:r>
            <a:endParaRPr sz="19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30764" indent="-230764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7 Wumpus World Agent available</a:t>
            </a:r>
            <a:endParaRPr sz="19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0816" indent="-213804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paper-based exercise to get familiar with the Wumpus World</a:t>
            </a:r>
            <a:endParaRPr sz="18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30764" indent="-230764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9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0816" indent="-213804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1: Knowledge Representation and Reasoning</a:t>
            </a:r>
            <a:endParaRPr sz="18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form, no programming required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Nov. 8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40816" indent="-213804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8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24628" indent="-178858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Nov. 15</a:t>
            </a:r>
            <a:endParaRPr sz="15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30764" indent="-230764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A3 Competitions</a:t>
            </a:r>
            <a:endParaRPr sz="19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0816" indent="-213804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current interest level</a:t>
            </a:r>
            <a:endParaRPr sz="18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30764" indent="-230764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9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0816" indent="-213804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 feedback from mid-quarter project displays to revise project materials</a:t>
            </a:r>
          </a:p>
        </p:txBody>
      </p:sp>
      <p:sp>
        <p:nvSpPr>
          <p:cNvPr id="2187" name="Shape 2187"/>
          <p:cNvSpPr/>
          <p:nvPr>
            <p:ph type="sldNum" sz="quarter" idx="2"/>
          </p:nvPr>
        </p:nvSpPr>
        <p:spPr>
          <a:xfrm>
            <a:off x="12615160" y="9224309"/>
            <a:ext cx="256607" cy="330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Shape 218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Imperfect Decisions</a:t>
            </a:r>
          </a:p>
        </p:txBody>
      </p:sp>
      <p:sp>
        <p:nvSpPr>
          <p:cNvPr id="2190" name="Shape 2190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 search is impractical for most games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alternative: search the tree only to a certain depth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a cutoff-test to determine where to stop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replaces the terminal test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nodes at that level effectively become terminal leave nodes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uses a heuristics-based evaluation function to estimate the expected utility of the game from those leave nodes</a:t>
            </a:r>
          </a:p>
        </p:txBody>
      </p:sp>
      <p:sp>
        <p:nvSpPr>
          <p:cNvPr id="2191" name="Shape 21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Shape 219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Function</a:t>
            </a:r>
          </a:p>
        </p:txBody>
      </p:sp>
      <p:sp>
        <p:nvSpPr>
          <p:cNvPr id="2194" name="Shape 219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determines the performance of a game-playing program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must be consistent with the utility function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values for terminal nodes (or at least their order) must be the same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tradeoff between accuracy and time cost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without time limits, minimax could be used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should reflect the actual chances of winning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frequently weighted linear functions are used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 = w</a:t>
            </a:r>
            <a:r>
              <a:rPr baseline="-5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1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f</a:t>
            </a:r>
            <a:r>
              <a:rPr baseline="-5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1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 + w</a:t>
            </a:r>
            <a:r>
              <a:rPr baseline="-5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2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f</a:t>
            </a:r>
            <a:r>
              <a:rPr baseline="-5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2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+ … + w</a:t>
            </a:r>
            <a:r>
              <a:rPr baseline="-5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f</a:t>
            </a:r>
            <a:r>
              <a:rPr baseline="-5999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combination of features, weighted by their relevance</a:t>
            </a:r>
          </a:p>
        </p:txBody>
      </p:sp>
      <p:sp>
        <p:nvSpPr>
          <p:cNvPr id="2195" name="Shape 21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Shape 219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Tic-Tac-Toe</a:t>
            </a:r>
          </a:p>
        </p:txBody>
      </p:sp>
      <p:sp>
        <p:nvSpPr>
          <p:cNvPr id="2198" name="Shape 219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evaluation function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E(s) = (rx + cx + dx) - (ro + co + do)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where r,c,d are the numbers of row, column and diagonal lines still available;  x and o are the pieces of the two players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1-ply lookahead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 at the top of the tree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evaluate all 9 choices for player 1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pick the maximum E-value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2-ply lookahead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looks at the opponent’s possible move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assumes rational behavior: the opponent picks the minimum E-value</a:t>
            </a:r>
          </a:p>
        </p:txBody>
      </p:sp>
      <p:sp>
        <p:nvSpPr>
          <p:cNvPr id="2199" name="Shape 21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Course Materials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textbook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handouts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page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CourseInfo/Blackboard System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 Project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Grading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Shape 2201"/>
          <p:cNvSpPr/>
          <p:nvPr/>
        </p:nvSpPr>
        <p:spPr>
          <a:xfrm>
            <a:off x="2665871" y="2600959"/>
            <a:ext cx="971935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E(s12)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- 6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2</a:t>
            </a:r>
          </a:p>
        </p:txBody>
      </p:sp>
      <p:sp>
        <p:nvSpPr>
          <p:cNvPr id="2202" name="Shape 2202"/>
          <p:cNvSpPr/>
          <p:nvPr/>
        </p:nvSpPr>
        <p:spPr>
          <a:xfrm>
            <a:off x="4087424" y="2600959"/>
            <a:ext cx="971935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E(s13)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- 5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3</a:t>
            </a:r>
          </a:p>
        </p:txBody>
      </p:sp>
      <p:sp>
        <p:nvSpPr>
          <p:cNvPr id="2203" name="Shape 2203"/>
          <p:cNvSpPr/>
          <p:nvPr/>
        </p:nvSpPr>
        <p:spPr>
          <a:xfrm>
            <a:off x="5407377" y="2600959"/>
            <a:ext cx="971936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E(s14)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- 6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2</a:t>
            </a:r>
          </a:p>
        </p:txBody>
      </p:sp>
      <p:sp>
        <p:nvSpPr>
          <p:cNvPr id="2204" name="Shape 2204"/>
          <p:cNvSpPr/>
          <p:nvPr/>
        </p:nvSpPr>
        <p:spPr>
          <a:xfrm>
            <a:off x="6707857" y="2600959"/>
            <a:ext cx="971936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E(s15)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- 4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4</a:t>
            </a:r>
          </a:p>
        </p:txBody>
      </p:sp>
      <p:sp>
        <p:nvSpPr>
          <p:cNvPr id="2205" name="Shape 2205"/>
          <p:cNvSpPr/>
          <p:nvPr/>
        </p:nvSpPr>
        <p:spPr>
          <a:xfrm>
            <a:off x="8116711" y="2600959"/>
            <a:ext cx="971935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E(s16)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- 6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2</a:t>
            </a:r>
          </a:p>
        </p:txBody>
      </p:sp>
      <p:sp>
        <p:nvSpPr>
          <p:cNvPr id="2206" name="Shape 2206"/>
          <p:cNvSpPr/>
          <p:nvPr/>
        </p:nvSpPr>
        <p:spPr>
          <a:xfrm>
            <a:off x="9525564" y="2600959"/>
            <a:ext cx="971936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E(s17)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- 5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3</a:t>
            </a:r>
          </a:p>
        </p:txBody>
      </p:sp>
      <p:sp>
        <p:nvSpPr>
          <p:cNvPr id="2207" name="Shape 2207"/>
          <p:cNvSpPr/>
          <p:nvPr/>
        </p:nvSpPr>
        <p:spPr>
          <a:xfrm>
            <a:off x="10934417" y="2600959"/>
            <a:ext cx="971936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E(s18)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- 6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2</a:t>
            </a:r>
          </a:p>
        </p:txBody>
      </p:sp>
      <p:sp>
        <p:nvSpPr>
          <p:cNvPr id="2208" name="Shape 2208"/>
          <p:cNvSpPr/>
          <p:nvPr/>
        </p:nvSpPr>
        <p:spPr>
          <a:xfrm>
            <a:off x="12292189" y="2600959"/>
            <a:ext cx="971935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E(s19)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- 5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3</a:t>
            </a:r>
          </a:p>
        </p:txBody>
      </p:sp>
      <p:sp>
        <p:nvSpPr>
          <p:cNvPr id="2209" name="Shape 220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Tic-Tac-Toe 1-Ply</a:t>
            </a:r>
          </a:p>
        </p:txBody>
      </p:sp>
      <p:sp>
        <p:nvSpPr>
          <p:cNvPr id="2210" name="Shape 2210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2220" name="Group 2220"/>
          <p:cNvGrpSpPr/>
          <p:nvPr/>
        </p:nvGrpSpPr>
        <p:grpSpPr>
          <a:xfrm>
            <a:off x="6068906" y="1733973"/>
            <a:ext cx="758615" cy="758614"/>
            <a:chOff x="0" y="0"/>
            <a:chExt cx="758613" cy="758613"/>
          </a:xfrm>
        </p:grpSpPr>
        <p:sp>
          <p:nvSpPr>
            <p:cNvPr id="2211" name="Shape 2211"/>
            <p:cNvSpPr/>
            <p:nvPr/>
          </p:nvSpPr>
          <p:spPr>
            <a:xfrm>
              <a:off x="0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252871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05742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0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252871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05742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0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252871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05742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223" name="Group 2223"/>
          <p:cNvGrpSpPr/>
          <p:nvPr/>
        </p:nvGrpSpPr>
        <p:grpSpPr>
          <a:xfrm>
            <a:off x="468496" y="2929474"/>
            <a:ext cx="399612" cy="462830"/>
            <a:chOff x="14725" y="-2743"/>
            <a:chExt cx="399611" cy="462828"/>
          </a:xfrm>
        </p:grpSpPr>
        <p:sp>
          <p:nvSpPr>
            <p:cNvPr id="2221" name="Shape 2221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224" name="Shape 2224"/>
          <p:cNvSpPr/>
          <p:nvPr/>
        </p:nvSpPr>
        <p:spPr>
          <a:xfrm>
            <a:off x="79473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25" name="Shape 2225"/>
          <p:cNvSpPr/>
          <p:nvPr/>
        </p:nvSpPr>
        <p:spPr>
          <a:xfrm>
            <a:off x="104760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26" name="Shape 2226"/>
          <p:cNvSpPr/>
          <p:nvPr/>
        </p:nvSpPr>
        <p:spPr>
          <a:xfrm>
            <a:off x="54186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27" name="Shape 2227"/>
          <p:cNvSpPr/>
          <p:nvPr/>
        </p:nvSpPr>
        <p:spPr>
          <a:xfrm>
            <a:off x="79473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28" name="Shape 2228"/>
          <p:cNvSpPr/>
          <p:nvPr/>
        </p:nvSpPr>
        <p:spPr>
          <a:xfrm>
            <a:off x="104760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29" name="Shape 2229"/>
          <p:cNvSpPr/>
          <p:nvPr/>
        </p:nvSpPr>
        <p:spPr>
          <a:xfrm>
            <a:off x="54186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30" name="Shape 2230"/>
          <p:cNvSpPr/>
          <p:nvPr/>
        </p:nvSpPr>
        <p:spPr>
          <a:xfrm>
            <a:off x="79473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31" name="Shape 2231"/>
          <p:cNvSpPr/>
          <p:nvPr/>
        </p:nvSpPr>
        <p:spPr>
          <a:xfrm>
            <a:off x="104760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32" name="Shape 2232"/>
          <p:cNvSpPr/>
          <p:nvPr/>
        </p:nvSpPr>
        <p:spPr>
          <a:xfrm>
            <a:off x="192362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235" name="Group 2235"/>
          <p:cNvGrpSpPr/>
          <p:nvPr/>
        </p:nvGrpSpPr>
        <p:grpSpPr>
          <a:xfrm>
            <a:off x="2103127" y="2929474"/>
            <a:ext cx="399612" cy="462830"/>
            <a:chOff x="14725" y="-2743"/>
            <a:chExt cx="399611" cy="462828"/>
          </a:xfrm>
        </p:grpSpPr>
        <p:sp>
          <p:nvSpPr>
            <p:cNvPr id="2233" name="Shape 223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236" name="Shape 2236"/>
          <p:cNvSpPr/>
          <p:nvPr/>
        </p:nvSpPr>
        <p:spPr>
          <a:xfrm>
            <a:off x="242936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37" name="Shape 2237"/>
          <p:cNvSpPr/>
          <p:nvPr/>
        </p:nvSpPr>
        <p:spPr>
          <a:xfrm>
            <a:off x="192362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38" name="Shape 2238"/>
          <p:cNvSpPr/>
          <p:nvPr/>
        </p:nvSpPr>
        <p:spPr>
          <a:xfrm>
            <a:off x="217649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39" name="Shape 2239"/>
          <p:cNvSpPr/>
          <p:nvPr/>
        </p:nvSpPr>
        <p:spPr>
          <a:xfrm>
            <a:off x="242936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40" name="Shape 2240"/>
          <p:cNvSpPr/>
          <p:nvPr/>
        </p:nvSpPr>
        <p:spPr>
          <a:xfrm>
            <a:off x="192362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41" name="Shape 2241"/>
          <p:cNvSpPr/>
          <p:nvPr/>
        </p:nvSpPr>
        <p:spPr>
          <a:xfrm>
            <a:off x="217649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42" name="Shape 2242"/>
          <p:cNvSpPr/>
          <p:nvPr/>
        </p:nvSpPr>
        <p:spPr>
          <a:xfrm>
            <a:off x="242936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43" name="Shape 2243"/>
          <p:cNvSpPr/>
          <p:nvPr/>
        </p:nvSpPr>
        <p:spPr>
          <a:xfrm>
            <a:off x="330538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44" name="Shape 2244"/>
          <p:cNvSpPr/>
          <p:nvPr/>
        </p:nvSpPr>
        <p:spPr>
          <a:xfrm>
            <a:off x="355825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247" name="Group 2247"/>
          <p:cNvGrpSpPr/>
          <p:nvPr/>
        </p:nvGrpSpPr>
        <p:grpSpPr>
          <a:xfrm>
            <a:off x="3737758" y="2929474"/>
            <a:ext cx="399613" cy="462830"/>
            <a:chOff x="14725" y="-2743"/>
            <a:chExt cx="399611" cy="462828"/>
          </a:xfrm>
        </p:grpSpPr>
        <p:sp>
          <p:nvSpPr>
            <p:cNvPr id="2245" name="Shape 2245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248" name="Shape 2248"/>
          <p:cNvSpPr/>
          <p:nvPr/>
        </p:nvSpPr>
        <p:spPr>
          <a:xfrm>
            <a:off x="330538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49" name="Shape 2249"/>
          <p:cNvSpPr/>
          <p:nvPr/>
        </p:nvSpPr>
        <p:spPr>
          <a:xfrm>
            <a:off x="355825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50" name="Shape 2250"/>
          <p:cNvSpPr/>
          <p:nvPr/>
        </p:nvSpPr>
        <p:spPr>
          <a:xfrm>
            <a:off x="381112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51" name="Shape 2251"/>
          <p:cNvSpPr/>
          <p:nvPr/>
        </p:nvSpPr>
        <p:spPr>
          <a:xfrm>
            <a:off x="330538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52" name="Shape 2252"/>
          <p:cNvSpPr/>
          <p:nvPr/>
        </p:nvSpPr>
        <p:spPr>
          <a:xfrm>
            <a:off x="355825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53" name="Shape 2253"/>
          <p:cNvSpPr/>
          <p:nvPr/>
        </p:nvSpPr>
        <p:spPr>
          <a:xfrm>
            <a:off x="381112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54" name="Shape 2254"/>
          <p:cNvSpPr/>
          <p:nvPr/>
        </p:nvSpPr>
        <p:spPr>
          <a:xfrm>
            <a:off x="468714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55" name="Shape 2255"/>
          <p:cNvSpPr/>
          <p:nvPr/>
        </p:nvSpPr>
        <p:spPr>
          <a:xfrm>
            <a:off x="494001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56" name="Shape 2256"/>
          <p:cNvSpPr/>
          <p:nvPr/>
        </p:nvSpPr>
        <p:spPr>
          <a:xfrm>
            <a:off x="519288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259" name="Group 2259"/>
          <p:cNvGrpSpPr/>
          <p:nvPr/>
        </p:nvGrpSpPr>
        <p:grpSpPr>
          <a:xfrm>
            <a:off x="4613776" y="3182345"/>
            <a:ext cx="399612" cy="462830"/>
            <a:chOff x="14725" y="-2743"/>
            <a:chExt cx="399611" cy="462828"/>
          </a:xfrm>
        </p:grpSpPr>
        <p:sp>
          <p:nvSpPr>
            <p:cNvPr id="2257" name="Shape 225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260" name="Shape 2260"/>
          <p:cNvSpPr/>
          <p:nvPr/>
        </p:nvSpPr>
        <p:spPr>
          <a:xfrm>
            <a:off x="494001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1" name="Shape 2261"/>
          <p:cNvSpPr/>
          <p:nvPr/>
        </p:nvSpPr>
        <p:spPr>
          <a:xfrm>
            <a:off x="519288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2" name="Shape 2262"/>
          <p:cNvSpPr/>
          <p:nvPr/>
        </p:nvSpPr>
        <p:spPr>
          <a:xfrm>
            <a:off x="468714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3" name="Shape 2263"/>
          <p:cNvSpPr/>
          <p:nvPr/>
        </p:nvSpPr>
        <p:spPr>
          <a:xfrm>
            <a:off x="494001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4" name="Shape 2264"/>
          <p:cNvSpPr/>
          <p:nvPr/>
        </p:nvSpPr>
        <p:spPr>
          <a:xfrm>
            <a:off x="519288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5" name="Shape 2265"/>
          <p:cNvSpPr/>
          <p:nvPr/>
        </p:nvSpPr>
        <p:spPr>
          <a:xfrm>
            <a:off x="606890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6" name="Shape 2266"/>
          <p:cNvSpPr/>
          <p:nvPr/>
        </p:nvSpPr>
        <p:spPr>
          <a:xfrm>
            <a:off x="632177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7" name="Shape 2267"/>
          <p:cNvSpPr/>
          <p:nvPr/>
        </p:nvSpPr>
        <p:spPr>
          <a:xfrm>
            <a:off x="657464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68" name="Shape 2268"/>
          <p:cNvSpPr/>
          <p:nvPr/>
        </p:nvSpPr>
        <p:spPr>
          <a:xfrm>
            <a:off x="606890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271" name="Group 2271"/>
          <p:cNvGrpSpPr/>
          <p:nvPr/>
        </p:nvGrpSpPr>
        <p:grpSpPr>
          <a:xfrm>
            <a:off x="6248407" y="3182345"/>
            <a:ext cx="399612" cy="462830"/>
            <a:chOff x="14725" y="-2743"/>
            <a:chExt cx="399611" cy="462828"/>
          </a:xfrm>
        </p:grpSpPr>
        <p:sp>
          <p:nvSpPr>
            <p:cNvPr id="2269" name="Shape 2269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272" name="Shape 2272"/>
          <p:cNvSpPr/>
          <p:nvPr/>
        </p:nvSpPr>
        <p:spPr>
          <a:xfrm>
            <a:off x="6574648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3" name="Shape 2273"/>
          <p:cNvSpPr/>
          <p:nvPr/>
        </p:nvSpPr>
        <p:spPr>
          <a:xfrm>
            <a:off x="606890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4" name="Shape 2274"/>
          <p:cNvSpPr/>
          <p:nvPr/>
        </p:nvSpPr>
        <p:spPr>
          <a:xfrm>
            <a:off x="632177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5" name="Shape 2275"/>
          <p:cNvSpPr/>
          <p:nvPr/>
        </p:nvSpPr>
        <p:spPr>
          <a:xfrm>
            <a:off x="657464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6" name="Shape 2276"/>
          <p:cNvSpPr/>
          <p:nvPr/>
        </p:nvSpPr>
        <p:spPr>
          <a:xfrm>
            <a:off x="745066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7" name="Shape 2277"/>
          <p:cNvSpPr/>
          <p:nvPr/>
        </p:nvSpPr>
        <p:spPr>
          <a:xfrm>
            <a:off x="770353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8" name="Shape 2278"/>
          <p:cNvSpPr/>
          <p:nvPr/>
        </p:nvSpPr>
        <p:spPr>
          <a:xfrm>
            <a:off x="795640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79" name="Shape 2279"/>
          <p:cNvSpPr/>
          <p:nvPr/>
        </p:nvSpPr>
        <p:spPr>
          <a:xfrm>
            <a:off x="745066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80" name="Shape 2280"/>
          <p:cNvSpPr/>
          <p:nvPr/>
        </p:nvSpPr>
        <p:spPr>
          <a:xfrm>
            <a:off x="770353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283" name="Group 2283"/>
          <p:cNvGrpSpPr/>
          <p:nvPr/>
        </p:nvGrpSpPr>
        <p:grpSpPr>
          <a:xfrm>
            <a:off x="7883038" y="3182345"/>
            <a:ext cx="399613" cy="462830"/>
            <a:chOff x="14725" y="-2743"/>
            <a:chExt cx="399611" cy="462828"/>
          </a:xfrm>
        </p:grpSpPr>
        <p:sp>
          <p:nvSpPr>
            <p:cNvPr id="2281" name="Shape 2281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284" name="Shape 2284"/>
          <p:cNvSpPr/>
          <p:nvPr/>
        </p:nvSpPr>
        <p:spPr>
          <a:xfrm>
            <a:off x="745066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85" name="Shape 2285"/>
          <p:cNvSpPr/>
          <p:nvPr/>
        </p:nvSpPr>
        <p:spPr>
          <a:xfrm>
            <a:off x="770353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86" name="Shape 2286"/>
          <p:cNvSpPr/>
          <p:nvPr/>
        </p:nvSpPr>
        <p:spPr>
          <a:xfrm>
            <a:off x="795640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87" name="Shape 2287"/>
          <p:cNvSpPr/>
          <p:nvPr/>
        </p:nvSpPr>
        <p:spPr>
          <a:xfrm>
            <a:off x="883242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88" name="Shape 2288"/>
          <p:cNvSpPr/>
          <p:nvPr/>
        </p:nvSpPr>
        <p:spPr>
          <a:xfrm>
            <a:off x="908529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89" name="Shape 2289"/>
          <p:cNvSpPr/>
          <p:nvPr/>
        </p:nvSpPr>
        <p:spPr>
          <a:xfrm>
            <a:off x="933816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90" name="Shape 2290"/>
          <p:cNvSpPr/>
          <p:nvPr/>
        </p:nvSpPr>
        <p:spPr>
          <a:xfrm>
            <a:off x="883242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91" name="Shape 2291"/>
          <p:cNvSpPr/>
          <p:nvPr/>
        </p:nvSpPr>
        <p:spPr>
          <a:xfrm>
            <a:off x="908529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92" name="Shape 2292"/>
          <p:cNvSpPr/>
          <p:nvPr/>
        </p:nvSpPr>
        <p:spPr>
          <a:xfrm>
            <a:off x="9338168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295" name="Group 2295"/>
          <p:cNvGrpSpPr/>
          <p:nvPr/>
        </p:nvGrpSpPr>
        <p:grpSpPr>
          <a:xfrm>
            <a:off x="8759056" y="3435216"/>
            <a:ext cx="399612" cy="462830"/>
            <a:chOff x="14725" y="-2743"/>
            <a:chExt cx="399611" cy="462828"/>
          </a:xfrm>
        </p:grpSpPr>
        <p:sp>
          <p:nvSpPr>
            <p:cNvPr id="2293" name="Shape 229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296" name="Shape 2296"/>
          <p:cNvSpPr/>
          <p:nvPr/>
        </p:nvSpPr>
        <p:spPr>
          <a:xfrm>
            <a:off x="908529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97" name="Shape 2297"/>
          <p:cNvSpPr/>
          <p:nvPr/>
        </p:nvSpPr>
        <p:spPr>
          <a:xfrm>
            <a:off x="933816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98" name="Shape 2298"/>
          <p:cNvSpPr/>
          <p:nvPr/>
        </p:nvSpPr>
        <p:spPr>
          <a:xfrm>
            <a:off x="1021418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99" name="Shape 2299"/>
          <p:cNvSpPr/>
          <p:nvPr/>
        </p:nvSpPr>
        <p:spPr>
          <a:xfrm>
            <a:off x="1046705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00" name="Shape 2300"/>
          <p:cNvSpPr/>
          <p:nvPr/>
        </p:nvSpPr>
        <p:spPr>
          <a:xfrm>
            <a:off x="1071992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01" name="Shape 2301"/>
          <p:cNvSpPr/>
          <p:nvPr/>
        </p:nvSpPr>
        <p:spPr>
          <a:xfrm>
            <a:off x="1021418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02" name="Shape 2302"/>
          <p:cNvSpPr/>
          <p:nvPr/>
        </p:nvSpPr>
        <p:spPr>
          <a:xfrm>
            <a:off x="1046705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03" name="Shape 2303"/>
          <p:cNvSpPr/>
          <p:nvPr/>
        </p:nvSpPr>
        <p:spPr>
          <a:xfrm>
            <a:off x="10719928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04" name="Shape 2304"/>
          <p:cNvSpPr/>
          <p:nvPr/>
        </p:nvSpPr>
        <p:spPr>
          <a:xfrm>
            <a:off x="1021418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307" name="Group 2307"/>
          <p:cNvGrpSpPr/>
          <p:nvPr/>
        </p:nvGrpSpPr>
        <p:grpSpPr>
          <a:xfrm>
            <a:off x="10393688" y="3435216"/>
            <a:ext cx="399612" cy="462830"/>
            <a:chOff x="14725" y="-2743"/>
            <a:chExt cx="399611" cy="462828"/>
          </a:xfrm>
        </p:grpSpPr>
        <p:sp>
          <p:nvSpPr>
            <p:cNvPr id="2305" name="Shape 2305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308" name="Shape 2308"/>
          <p:cNvSpPr/>
          <p:nvPr/>
        </p:nvSpPr>
        <p:spPr>
          <a:xfrm>
            <a:off x="1071992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1159594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10" name="Shape 2310"/>
          <p:cNvSpPr/>
          <p:nvPr/>
        </p:nvSpPr>
        <p:spPr>
          <a:xfrm>
            <a:off x="11848817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11" name="Shape 2311"/>
          <p:cNvSpPr/>
          <p:nvPr/>
        </p:nvSpPr>
        <p:spPr>
          <a:xfrm>
            <a:off x="12101689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12" name="Shape 2312"/>
          <p:cNvSpPr/>
          <p:nvPr/>
        </p:nvSpPr>
        <p:spPr>
          <a:xfrm>
            <a:off x="1159594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13" name="Shape 2313"/>
          <p:cNvSpPr/>
          <p:nvPr/>
        </p:nvSpPr>
        <p:spPr>
          <a:xfrm>
            <a:off x="11848817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14" name="Shape 2314"/>
          <p:cNvSpPr/>
          <p:nvPr/>
        </p:nvSpPr>
        <p:spPr>
          <a:xfrm>
            <a:off x="12101689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15" name="Shape 2315"/>
          <p:cNvSpPr/>
          <p:nvPr/>
        </p:nvSpPr>
        <p:spPr>
          <a:xfrm>
            <a:off x="1159594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16" name="Shape 2316"/>
          <p:cNvSpPr/>
          <p:nvPr/>
        </p:nvSpPr>
        <p:spPr>
          <a:xfrm>
            <a:off x="11848817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319" name="Group 2319"/>
          <p:cNvGrpSpPr/>
          <p:nvPr/>
        </p:nvGrpSpPr>
        <p:grpSpPr>
          <a:xfrm>
            <a:off x="12028319" y="3435216"/>
            <a:ext cx="399612" cy="462830"/>
            <a:chOff x="14725" y="-2743"/>
            <a:chExt cx="399611" cy="462828"/>
          </a:xfrm>
        </p:grpSpPr>
        <p:sp>
          <p:nvSpPr>
            <p:cNvPr id="2317" name="Shape 231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320" name="Shape 2320"/>
          <p:cNvSpPr/>
          <p:nvPr/>
        </p:nvSpPr>
        <p:spPr>
          <a:xfrm flipH="1">
            <a:off x="975359" y="2492586"/>
            <a:ext cx="552704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1" name="Shape 2321"/>
          <p:cNvSpPr/>
          <p:nvPr/>
        </p:nvSpPr>
        <p:spPr>
          <a:xfrm flipH="1">
            <a:off x="2275839" y="2492586"/>
            <a:ext cx="422656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2" name="Shape 2322"/>
          <p:cNvSpPr/>
          <p:nvPr/>
        </p:nvSpPr>
        <p:spPr>
          <a:xfrm flipH="1">
            <a:off x="3684693" y="2492586"/>
            <a:ext cx="2817707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3" name="Shape 2323"/>
          <p:cNvSpPr/>
          <p:nvPr/>
        </p:nvSpPr>
        <p:spPr>
          <a:xfrm flipH="1">
            <a:off x="5093546" y="2492586"/>
            <a:ext cx="140885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4" name="Shape 2324"/>
          <p:cNvSpPr/>
          <p:nvPr/>
        </p:nvSpPr>
        <p:spPr>
          <a:xfrm>
            <a:off x="6502400" y="2492586"/>
            <a:ext cx="2258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5" name="Shape 2325"/>
          <p:cNvSpPr/>
          <p:nvPr/>
        </p:nvSpPr>
        <p:spPr>
          <a:xfrm>
            <a:off x="6502400" y="2492586"/>
            <a:ext cx="130048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6" name="Shape 2326"/>
          <p:cNvSpPr/>
          <p:nvPr/>
        </p:nvSpPr>
        <p:spPr>
          <a:xfrm>
            <a:off x="6502400" y="2492586"/>
            <a:ext cx="270933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7" name="Shape 2327"/>
          <p:cNvSpPr/>
          <p:nvPr/>
        </p:nvSpPr>
        <p:spPr>
          <a:xfrm>
            <a:off x="6502400" y="2492586"/>
            <a:ext cx="4118187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8" name="Shape 2328"/>
          <p:cNvSpPr/>
          <p:nvPr/>
        </p:nvSpPr>
        <p:spPr>
          <a:xfrm>
            <a:off x="6502400" y="2492586"/>
            <a:ext cx="552704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29" name="Shape 2329"/>
          <p:cNvSpPr/>
          <p:nvPr/>
        </p:nvSpPr>
        <p:spPr>
          <a:xfrm>
            <a:off x="1224865" y="2600959"/>
            <a:ext cx="957983" cy="146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E(s11)</a:t>
            </a:r>
            <a:endParaRPr b="1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8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- 5</a:t>
            </a:r>
            <a:endParaRPr sz="22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2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3</a:t>
            </a:r>
          </a:p>
        </p:txBody>
      </p:sp>
      <p:sp>
        <p:nvSpPr>
          <p:cNvPr id="2330" name="Shape 2330"/>
          <p:cNvSpPr/>
          <p:nvPr/>
        </p:nvSpPr>
        <p:spPr>
          <a:xfrm>
            <a:off x="6785091" y="1783544"/>
            <a:ext cx="5363966" cy="42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  </a:t>
            </a:r>
            <a:r>
              <a:rPr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E(s0) = Max{E(s11), E(s1n)} = Max{2,3,4} = 4 </a:t>
            </a:r>
          </a:p>
        </p:txBody>
      </p:sp>
      <p:sp>
        <p:nvSpPr>
          <p:cNvPr id="2331" name="Shape 2331"/>
          <p:cNvSpPr/>
          <p:nvPr/>
        </p:nvSpPr>
        <p:spPr>
          <a:xfrm>
            <a:off x="6973993" y="3665219"/>
            <a:ext cx="325121" cy="325121"/>
          </a:xfrm>
          <a:prstGeom prst="rect">
            <a:avLst/>
          </a:prstGeom>
          <a:ln w="762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Shape 2333"/>
          <p:cNvSpPr/>
          <p:nvPr/>
        </p:nvSpPr>
        <p:spPr>
          <a:xfrm>
            <a:off x="109523" y="1450153"/>
            <a:ext cx="12765715" cy="2740974"/>
          </a:xfrm>
          <a:prstGeom prst="rect">
            <a:avLst/>
          </a:prstGeom>
          <a:solidFill>
            <a:srgbClr val="51A7F9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34" name="Shape 2334"/>
          <p:cNvSpPr/>
          <p:nvPr/>
        </p:nvSpPr>
        <p:spPr>
          <a:xfrm>
            <a:off x="7670168" y="2600959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E(s1:6)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335" name="Shape 2335"/>
          <p:cNvSpPr/>
          <p:nvPr/>
        </p:nvSpPr>
        <p:spPr>
          <a:xfrm>
            <a:off x="9079021" y="2600959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E(s1:7)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336" name="Shape 2336"/>
          <p:cNvSpPr/>
          <p:nvPr/>
        </p:nvSpPr>
        <p:spPr>
          <a:xfrm>
            <a:off x="10487875" y="2600959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E(s1:8)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337" name="Shape 2337"/>
          <p:cNvSpPr/>
          <p:nvPr/>
        </p:nvSpPr>
        <p:spPr>
          <a:xfrm>
            <a:off x="11858346" y="2600959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E(s1:9)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338" name="Shape 2338"/>
          <p:cNvSpPr/>
          <p:nvPr/>
        </p:nvSpPr>
        <p:spPr>
          <a:xfrm>
            <a:off x="6261315" y="2600959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E(s1:5)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4</a:t>
            </a:r>
          </a:p>
        </p:txBody>
      </p:sp>
      <p:sp>
        <p:nvSpPr>
          <p:cNvPr id="2339" name="Shape 2339"/>
          <p:cNvSpPr/>
          <p:nvPr/>
        </p:nvSpPr>
        <p:spPr>
          <a:xfrm>
            <a:off x="3551981" y="2600959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E(s1:3)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340" name="Shape 2340"/>
          <p:cNvSpPr/>
          <p:nvPr/>
        </p:nvSpPr>
        <p:spPr>
          <a:xfrm flipH="1">
            <a:off x="975359" y="2492586"/>
            <a:ext cx="552704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41" name="Shape 2341"/>
          <p:cNvSpPr/>
          <p:nvPr/>
        </p:nvSpPr>
        <p:spPr>
          <a:xfrm flipH="1">
            <a:off x="2275839" y="2492586"/>
            <a:ext cx="422656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42" name="Shape 2342"/>
          <p:cNvSpPr/>
          <p:nvPr/>
        </p:nvSpPr>
        <p:spPr>
          <a:xfrm>
            <a:off x="2143128" y="2600959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E(s1:2)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343" name="Shape 2343"/>
          <p:cNvSpPr/>
          <p:nvPr/>
        </p:nvSpPr>
        <p:spPr>
          <a:xfrm>
            <a:off x="734275" y="2600959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E(s1:1)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344" name="Shape 234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Tic-Tac-Toe 1-Ply</a:t>
            </a:r>
          </a:p>
        </p:txBody>
      </p:sp>
      <p:sp>
        <p:nvSpPr>
          <p:cNvPr id="2345" name="Shape 23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2355" name="Group 2355"/>
          <p:cNvGrpSpPr/>
          <p:nvPr/>
        </p:nvGrpSpPr>
        <p:grpSpPr>
          <a:xfrm>
            <a:off x="6068906" y="1733973"/>
            <a:ext cx="758615" cy="758614"/>
            <a:chOff x="0" y="0"/>
            <a:chExt cx="758613" cy="758613"/>
          </a:xfrm>
        </p:grpSpPr>
        <p:sp>
          <p:nvSpPr>
            <p:cNvPr id="2346" name="Shape 2346"/>
            <p:cNvSpPr/>
            <p:nvPr/>
          </p:nvSpPr>
          <p:spPr>
            <a:xfrm>
              <a:off x="0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252871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05742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0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252871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05742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0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252871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05742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358" name="Group 2358"/>
          <p:cNvGrpSpPr/>
          <p:nvPr/>
        </p:nvGrpSpPr>
        <p:grpSpPr>
          <a:xfrm>
            <a:off x="468496" y="2929474"/>
            <a:ext cx="399612" cy="462830"/>
            <a:chOff x="14725" y="-2743"/>
            <a:chExt cx="399611" cy="462828"/>
          </a:xfrm>
        </p:grpSpPr>
        <p:sp>
          <p:nvSpPr>
            <p:cNvPr id="2356" name="Shape 235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359" name="Shape 2359"/>
          <p:cNvSpPr/>
          <p:nvPr/>
        </p:nvSpPr>
        <p:spPr>
          <a:xfrm>
            <a:off x="79473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0" name="Shape 2360"/>
          <p:cNvSpPr/>
          <p:nvPr/>
        </p:nvSpPr>
        <p:spPr>
          <a:xfrm>
            <a:off x="104760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1" name="Shape 2361"/>
          <p:cNvSpPr/>
          <p:nvPr/>
        </p:nvSpPr>
        <p:spPr>
          <a:xfrm>
            <a:off x="54186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2" name="Shape 2362"/>
          <p:cNvSpPr/>
          <p:nvPr/>
        </p:nvSpPr>
        <p:spPr>
          <a:xfrm>
            <a:off x="79473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3" name="Shape 2363"/>
          <p:cNvSpPr/>
          <p:nvPr/>
        </p:nvSpPr>
        <p:spPr>
          <a:xfrm>
            <a:off x="104760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4" name="Shape 2364"/>
          <p:cNvSpPr/>
          <p:nvPr/>
        </p:nvSpPr>
        <p:spPr>
          <a:xfrm>
            <a:off x="54186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5" name="Shape 2365"/>
          <p:cNvSpPr/>
          <p:nvPr/>
        </p:nvSpPr>
        <p:spPr>
          <a:xfrm>
            <a:off x="79473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6" name="Shape 2366"/>
          <p:cNvSpPr/>
          <p:nvPr/>
        </p:nvSpPr>
        <p:spPr>
          <a:xfrm>
            <a:off x="104760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67" name="Shape 2367"/>
          <p:cNvSpPr/>
          <p:nvPr/>
        </p:nvSpPr>
        <p:spPr>
          <a:xfrm>
            <a:off x="192362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370" name="Group 2370"/>
          <p:cNvGrpSpPr/>
          <p:nvPr/>
        </p:nvGrpSpPr>
        <p:grpSpPr>
          <a:xfrm>
            <a:off x="2103127" y="2929474"/>
            <a:ext cx="399612" cy="462830"/>
            <a:chOff x="14725" y="-2743"/>
            <a:chExt cx="399611" cy="462828"/>
          </a:xfrm>
        </p:grpSpPr>
        <p:sp>
          <p:nvSpPr>
            <p:cNvPr id="2368" name="Shape 2368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371" name="Shape 2371"/>
          <p:cNvSpPr/>
          <p:nvPr/>
        </p:nvSpPr>
        <p:spPr>
          <a:xfrm>
            <a:off x="242936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2" name="Shape 2372"/>
          <p:cNvSpPr/>
          <p:nvPr/>
        </p:nvSpPr>
        <p:spPr>
          <a:xfrm>
            <a:off x="192362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3" name="Shape 2373"/>
          <p:cNvSpPr/>
          <p:nvPr/>
        </p:nvSpPr>
        <p:spPr>
          <a:xfrm>
            <a:off x="217649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4" name="Shape 2374"/>
          <p:cNvSpPr/>
          <p:nvPr/>
        </p:nvSpPr>
        <p:spPr>
          <a:xfrm>
            <a:off x="242936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5" name="Shape 2375"/>
          <p:cNvSpPr/>
          <p:nvPr/>
        </p:nvSpPr>
        <p:spPr>
          <a:xfrm>
            <a:off x="192362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6" name="Shape 2376"/>
          <p:cNvSpPr/>
          <p:nvPr/>
        </p:nvSpPr>
        <p:spPr>
          <a:xfrm>
            <a:off x="217649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7" name="Shape 2377"/>
          <p:cNvSpPr/>
          <p:nvPr/>
        </p:nvSpPr>
        <p:spPr>
          <a:xfrm>
            <a:off x="242936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8" name="Shape 2378"/>
          <p:cNvSpPr/>
          <p:nvPr/>
        </p:nvSpPr>
        <p:spPr>
          <a:xfrm>
            <a:off x="330538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9" name="Shape 2379"/>
          <p:cNvSpPr/>
          <p:nvPr/>
        </p:nvSpPr>
        <p:spPr>
          <a:xfrm>
            <a:off x="355825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382" name="Group 2382"/>
          <p:cNvGrpSpPr/>
          <p:nvPr/>
        </p:nvGrpSpPr>
        <p:grpSpPr>
          <a:xfrm>
            <a:off x="3737758" y="2929474"/>
            <a:ext cx="399613" cy="462830"/>
            <a:chOff x="14725" y="-2743"/>
            <a:chExt cx="399611" cy="462828"/>
          </a:xfrm>
        </p:grpSpPr>
        <p:sp>
          <p:nvSpPr>
            <p:cNvPr id="2380" name="Shape 238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383" name="Shape 2383"/>
          <p:cNvSpPr/>
          <p:nvPr/>
        </p:nvSpPr>
        <p:spPr>
          <a:xfrm>
            <a:off x="330538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84" name="Shape 2384"/>
          <p:cNvSpPr/>
          <p:nvPr/>
        </p:nvSpPr>
        <p:spPr>
          <a:xfrm>
            <a:off x="355825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85" name="Shape 2385"/>
          <p:cNvSpPr/>
          <p:nvPr/>
        </p:nvSpPr>
        <p:spPr>
          <a:xfrm>
            <a:off x="381112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86" name="Shape 2386"/>
          <p:cNvSpPr/>
          <p:nvPr/>
        </p:nvSpPr>
        <p:spPr>
          <a:xfrm>
            <a:off x="330538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87" name="Shape 2387"/>
          <p:cNvSpPr/>
          <p:nvPr/>
        </p:nvSpPr>
        <p:spPr>
          <a:xfrm>
            <a:off x="355825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88" name="Shape 2388"/>
          <p:cNvSpPr/>
          <p:nvPr/>
        </p:nvSpPr>
        <p:spPr>
          <a:xfrm>
            <a:off x="381112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89" name="Shape 2389"/>
          <p:cNvSpPr/>
          <p:nvPr/>
        </p:nvSpPr>
        <p:spPr>
          <a:xfrm>
            <a:off x="468714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90" name="Shape 2390"/>
          <p:cNvSpPr/>
          <p:nvPr/>
        </p:nvSpPr>
        <p:spPr>
          <a:xfrm>
            <a:off x="494001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91" name="Shape 2391"/>
          <p:cNvSpPr/>
          <p:nvPr/>
        </p:nvSpPr>
        <p:spPr>
          <a:xfrm>
            <a:off x="519288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394" name="Group 2394"/>
          <p:cNvGrpSpPr/>
          <p:nvPr/>
        </p:nvGrpSpPr>
        <p:grpSpPr>
          <a:xfrm>
            <a:off x="4613776" y="3182345"/>
            <a:ext cx="399612" cy="462830"/>
            <a:chOff x="14725" y="-2743"/>
            <a:chExt cx="399611" cy="462828"/>
          </a:xfrm>
        </p:grpSpPr>
        <p:sp>
          <p:nvSpPr>
            <p:cNvPr id="2392" name="Shape 2392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395" name="Shape 2395"/>
          <p:cNvSpPr/>
          <p:nvPr/>
        </p:nvSpPr>
        <p:spPr>
          <a:xfrm>
            <a:off x="494001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96" name="Shape 2396"/>
          <p:cNvSpPr/>
          <p:nvPr/>
        </p:nvSpPr>
        <p:spPr>
          <a:xfrm>
            <a:off x="519288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97" name="Shape 2397"/>
          <p:cNvSpPr/>
          <p:nvPr/>
        </p:nvSpPr>
        <p:spPr>
          <a:xfrm>
            <a:off x="468714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98" name="Shape 2398"/>
          <p:cNvSpPr/>
          <p:nvPr/>
        </p:nvSpPr>
        <p:spPr>
          <a:xfrm>
            <a:off x="494001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99" name="Shape 2399"/>
          <p:cNvSpPr/>
          <p:nvPr/>
        </p:nvSpPr>
        <p:spPr>
          <a:xfrm>
            <a:off x="519288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00" name="Shape 2400"/>
          <p:cNvSpPr/>
          <p:nvPr/>
        </p:nvSpPr>
        <p:spPr>
          <a:xfrm>
            <a:off x="606890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01" name="Shape 2401"/>
          <p:cNvSpPr/>
          <p:nvPr/>
        </p:nvSpPr>
        <p:spPr>
          <a:xfrm>
            <a:off x="632177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02" name="Shape 2402"/>
          <p:cNvSpPr/>
          <p:nvPr/>
        </p:nvSpPr>
        <p:spPr>
          <a:xfrm>
            <a:off x="657464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03" name="Shape 2403"/>
          <p:cNvSpPr/>
          <p:nvPr/>
        </p:nvSpPr>
        <p:spPr>
          <a:xfrm>
            <a:off x="606890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406" name="Group 2406"/>
          <p:cNvGrpSpPr/>
          <p:nvPr/>
        </p:nvGrpSpPr>
        <p:grpSpPr>
          <a:xfrm>
            <a:off x="6248407" y="3182345"/>
            <a:ext cx="399612" cy="462830"/>
            <a:chOff x="14725" y="-2743"/>
            <a:chExt cx="399611" cy="462828"/>
          </a:xfrm>
        </p:grpSpPr>
        <p:sp>
          <p:nvSpPr>
            <p:cNvPr id="2404" name="Shape 2404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407" name="Shape 2407"/>
          <p:cNvSpPr/>
          <p:nvPr/>
        </p:nvSpPr>
        <p:spPr>
          <a:xfrm>
            <a:off x="6574648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08" name="Shape 2408"/>
          <p:cNvSpPr/>
          <p:nvPr/>
        </p:nvSpPr>
        <p:spPr>
          <a:xfrm>
            <a:off x="606890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09" name="Shape 2409"/>
          <p:cNvSpPr/>
          <p:nvPr/>
        </p:nvSpPr>
        <p:spPr>
          <a:xfrm>
            <a:off x="632177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10" name="Shape 2410"/>
          <p:cNvSpPr/>
          <p:nvPr/>
        </p:nvSpPr>
        <p:spPr>
          <a:xfrm>
            <a:off x="657464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11" name="Shape 2411"/>
          <p:cNvSpPr/>
          <p:nvPr/>
        </p:nvSpPr>
        <p:spPr>
          <a:xfrm>
            <a:off x="745066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12" name="Shape 2412"/>
          <p:cNvSpPr/>
          <p:nvPr/>
        </p:nvSpPr>
        <p:spPr>
          <a:xfrm>
            <a:off x="770353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13" name="Shape 2413"/>
          <p:cNvSpPr/>
          <p:nvPr/>
        </p:nvSpPr>
        <p:spPr>
          <a:xfrm>
            <a:off x="795640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14" name="Shape 2414"/>
          <p:cNvSpPr/>
          <p:nvPr/>
        </p:nvSpPr>
        <p:spPr>
          <a:xfrm>
            <a:off x="745066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15" name="Shape 2415"/>
          <p:cNvSpPr/>
          <p:nvPr/>
        </p:nvSpPr>
        <p:spPr>
          <a:xfrm>
            <a:off x="770353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418" name="Group 2418"/>
          <p:cNvGrpSpPr/>
          <p:nvPr/>
        </p:nvGrpSpPr>
        <p:grpSpPr>
          <a:xfrm>
            <a:off x="7883038" y="3182345"/>
            <a:ext cx="399613" cy="462830"/>
            <a:chOff x="14725" y="-2743"/>
            <a:chExt cx="399611" cy="462828"/>
          </a:xfrm>
        </p:grpSpPr>
        <p:sp>
          <p:nvSpPr>
            <p:cNvPr id="2416" name="Shape 241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419" name="Shape 2419"/>
          <p:cNvSpPr/>
          <p:nvPr/>
        </p:nvSpPr>
        <p:spPr>
          <a:xfrm>
            <a:off x="745066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0" name="Shape 2420"/>
          <p:cNvSpPr/>
          <p:nvPr/>
        </p:nvSpPr>
        <p:spPr>
          <a:xfrm>
            <a:off x="770353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1" name="Shape 2421"/>
          <p:cNvSpPr/>
          <p:nvPr/>
        </p:nvSpPr>
        <p:spPr>
          <a:xfrm>
            <a:off x="795640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2" name="Shape 2422"/>
          <p:cNvSpPr/>
          <p:nvPr/>
        </p:nvSpPr>
        <p:spPr>
          <a:xfrm>
            <a:off x="883242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3" name="Shape 2423"/>
          <p:cNvSpPr/>
          <p:nvPr/>
        </p:nvSpPr>
        <p:spPr>
          <a:xfrm>
            <a:off x="908529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4" name="Shape 2424"/>
          <p:cNvSpPr/>
          <p:nvPr/>
        </p:nvSpPr>
        <p:spPr>
          <a:xfrm>
            <a:off x="933816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5" name="Shape 2425"/>
          <p:cNvSpPr/>
          <p:nvPr/>
        </p:nvSpPr>
        <p:spPr>
          <a:xfrm>
            <a:off x="883242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6" name="Shape 2426"/>
          <p:cNvSpPr/>
          <p:nvPr/>
        </p:nvSpPr>
        <p:spPr>
          <a:xfrm>
            <a:off x="908529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7" name="Shape 2427"/>
          <p:cNvSpPr/>
          <p:nvPr/>
        </p:nvSpPr>
        <p:spPr>
          <a:xfrm>
            <a:off x="9338168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430" name="Group 2430"/>
          <p:cNvGrpSpPr/>
          <p:nvPr/>
        </p:nvGrpSpPr>
        <p:grpSpPr>
          <a:xfrm>
            <a:off x="8759056" y="3435216"/>
            <a:ext cx="399612" cy="462830"/>
            <a:chOff x="14725" y="-2743"/>
            <a:chExt cx="399611" cy="462828"/>
          </a:xfrm>
        </p:grpSpPr>
        <p:sp>
          <p:nvSpPr>
            <p:cNvPr id="2428" name="Shape 2428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431" name="Shape 2431"/>
          <p:cNvSpPr/>
          <p:nvPr/>
        </p:nvSpPr>
        <p:spPr>
          <a:xfrm>
            <a:off x="908529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2" name="Shape 2432"/>
          <p:cNvSpPr/>
          <p:nvPr/>
        </p:nvSpPr>
        <p:spPr>
          <a:xfrm>
            <a:off x="933816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3" name="Shape 2433"/>
          <p:cNvSpPr/>
          <p:nvPr/>
        </p:nvSpPr>
        <p:spPr>
          <a:xfrm>
            <a:off x="1021418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4" name="Shape 2434"/>
          <p:cNvSpPr/>
          <p:nvPr/>
        </p:nvSpPr>
        <p:spPr>
          <a:xfrm>
            <a:off x="1046705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5" name="Shape 2435"/>
          <p:cNvSpPr/>
          <p:nvPr/>
        </p:nvSpPr>
        <p:spPr>
          <a:xfrm>
            <a:off x="1071992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6" name="Shape 2436"/>
          <p:cNvSpPr/>
          <p:nvPr/>
        </p:nvSpPr>
        <p:spPr>
          <a:xfrm>
            <a:off x="1021418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7" name="Shape 2437"/>
          <p:cNvSpPr/>
          <p:nvPr/>
        </p:nvSpPr>
        <p:spPr>
          <a:xfrm>
            <a:off x="1046705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8" name="Shape 2438"/>
          <p:cNvSpPr/>
          <p:nvPr/>
        </p:nvSpPr>
        <p:spPr>
          <a:xfrm>
            <a:off x="10719928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9" name="Shape 2439"/>
          <p:cNvSpPr/>
          <p:nvPr/>
        </p:nvSpPr>
        <p:spPr>
          <a:xfrm>
            <a:off x="1021418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442" name="Group 2442"/>
          <p:cNvGrpSpPr/>
          <p:nvPr/>
        </p:nvGrpSpPr>
        <p:grpSpPr>
          <a:xfrm>
            <a:off x="10393688" y="3435216"/>
            <a:ext cx="399612" cy="462830"/>
            <a:chOff x="14725" y="-2743"/>
            <a:chExt cx="399611" cy="462828"/>
          </a:xfrm>
        </p:grpSpPr>
        <p:sp>
          <p:nvSpPr>
            <p:cNvPr id="2440" name="Shape 244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443" name="Shape 2443"/>
          <p:cNvSpPr/>
          <p:nvPr/>
        </p:nvSpPr>
        <p:spPr>
          <a:xfrm>
            <a:off x="1071992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44" name="Shape 2444"/>
          <p:cNvSpPr/>
          <p:nvPr/>
        </p:nvSpPr>
        <p:spPr>
          <a:xfrm>
            <a:off x="1159594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45" name="Shape 2445"/>
          <p:cNvSpPr/>
          <p:nvPr/>
        </p:nvSpPr>
        <p:spPr>
          <a:xfrm>
            <a:off x="11848817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46" name="Shape 2446"/>
          <p:cNvSpPr/>
          <p:nvPr/>
        </p:nvSpPr>
        <p:spPr>
          <a:xfrm>
            <a:off x="12101689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47" name="Shape 2447"/>
          <p:cNvSpPr/>
          <p:nvPr/>
        </p:nvSpPr>
        <p:spPr>
          <a:xfrm>
            <a:off x="1159594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48" name="Shape 2448"/>
          <p:cNvSpPr/>
          <p:nvPr/>
        </p:nvSpPr>
        <p:spPr>
          <a:xfrm>
            <a:off x="11848817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49" name="Shape 2449"/>
          <p:cNvSpPr/>
          <p:nvPr/>
        </p:nvSpPr>
        <p:spPr>
          <a:xfrm>
            <a:off x="12101689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50" name="Shape 2450"/>
          <p:cNvSpPr/>
          <p:nvPr/>
        </p:nvSpPr>
        <p:spPr>
          <a:xfrm>
            <a:off x="1159594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51" name="Shape 2451"/>
          <p:cNvSpPr/>
          <p:nvPr/>
        </p:nvSpPr>
        <p:spPr>
          <a:xfrm>
            <a:off x="11848817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454" name="Group 2454"/>
          <p:cNvGrpSpPr/>
          <p:nvPr/>
        </p:nvGrpSpPr>
        <p:grpSpPr>
          <a:xfrm>
            <a:off x="12028319" y="3435216"/>
            <a:ext cx="399612" cy="462830"/>
            <a:chOff x="14725" y="-2743"/>
            <a:chExt cx="399611" cy="462828"/>
          </a:xfrm>
        </p:grpSpPr>
        <p:sp>
          <p:nvSpPr>
            <p:cNvPr id="2452" name="Shape 2452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455" name="Shape 2455"/>
          <p:cNvSpPr/>
          <p:nvPr/>
        </p:nvSpPr>
        <p:spPr>
          <a:xfrm flipH="1">
            <a:off x="3684693" y="2492586"/>
            <a:ext cx="2817707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6" name="Shape 2456"/>
          <p:cNvSpPr/>
          <p:nvPr/>
        </p:nvSpPr>
        <p:spPr>
          <a:xfrm flipH="1">
            <a:off x="5093546" y="2492586"/>
            <a:ext cx="140885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7" name="Shape 2457"/>
          <p:cNvSpPr/>
          <p:nvPr/>
        </p:nvSpPr>
        <p:spPr>
          <a:xfrm>
            <a:off x="6502400" y="2492586"/>
            <a:ext cx="2258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8" name="Shape 2458"/>
          <p:cNvSpPr/>
          <p:nvPr/>
        </p:nvSpPr>
        <p:spPr>
          <a:xfrm>
            <a:off x="6502400" y="2492586"/>
            <a:ext cx="130048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9" name="Shape 2459"/>
          <p:cNvSpPr/>
          <p:nvPr/>
        </p:nvSpPr>
        <p:spPr>
          <a:xfrm>
            <a:off x="6502400" y="2492586"/>
            <a:ext cx="270933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60" name="Shape 2460"/>
          <p:cNvSpPr/>
          <p:nvPr/>
        </p:nvSpPr>
        <p:spPr>
          <a:xfrm>
            <a:off x="6502400" y="2492586"/>
            <a:ext cx="4118187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61" name="Shape 2461"/>
          <p:cNvSpPr/>
          <p:nvPr/>
        </p:nvSpPr>
        <p:spPr>
          <a:xfrm>
            <a:off x="6502400" y="2492586"/>
            <a:ext cx="552704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62" name="Shape 2462"/>
          <p:cNvSpPr/>
          <p:nvPr/>
        </p:nvSpPr>
        <p:spPr>
          <a:xfrm>
            <a:off x="5145376" y="1921431"/>
            <a:ext cx="53639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E(s0) = Max{E(s11), E(s1n)} = Max{2,3,4} = 4 </a:t>
            </a:r>
          </a:p>
        </p:txBody>
      </p:sp>
      <p:sp>
        <p:nvSpPr>
          <p:cNvPr id="2463" name="Shape 2463"/>
          <p:cNvSpPr/>
          <p:nvPr/>
        </p:nvSpPr>
        <p:spPr>
          <a:xfrm>
            <a:off x="4960835" y="2600959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E(s1:4)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464" name="Shape 2464"/>
          <p:cNvSpPr/>
          <p:nvPr/>
        </p:nvSpPr>
        <p:spPr>
          <a:xfrm>
            <a:off x="6999393" y="3360419"/>
            <a:ext cx="325121" cy="325121"/>
          </a:xfrm>
          <a:prstGeom prst="rect">
            <a:avLst/>
          </a:prstGeom>
          <a:ln w="762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65" name="Shape 2465"/>
          <p:cNvSpPr/>
          <p:nvPr/>
        </p:nvSpPr>
        <p:spPr>
          <a:xfrm>
            <a:off x="2170006" y="3271519"/>
            <a:ext cx="325121" cy="325121"/>
          </a:xfrm>
          <a:prstGeom prst="rect">
            <a:avLst/>
          </a:prstGeom>
          <a:ln w="762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66" name="Shape 2466"/>
          <p:cNvSpPr/>
          <p:nvPr/>
        </p:nvSpPr>
        <p:spPr>
          <a:xfrm>
            <a:off x="761153" y="3271519"/>
            <a:ext cx="325121" cy="325121"/>
          </a:xfrm>
          <a:prstGeom prst="rect">
            <a:avLst/>
          </a:prstGeom>
          <a:ln w="762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hape 2468"/>
          <p:cNvSpPr/>
          <p:nvPr/>
        </p:nvSpPr>
        <p:spPr>
          <a:xfrm>
            <a:off x="109523" y="1450153"/>
            <a:ext cx="12765715" cy="7460993"/>
          </a:xfrm>
          <a:prstGeom prst="rect">
            <a:avLst/>
          </a:prstGeom>
          <a:solidFill>
            <a:srgbClr val="51A7F9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69" name="Shape 2469"/>
          <p:cNvSpPr/>
          <p:nvPr/>
        </p:nvSpPr>
        <p:spPr>
          <a:xfrm>
            <a:off x="10431430" y="55270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E(s2:16)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70" name="Shape 2470"/>
          <p:cNvSpPr/>
          <p:nvPr/>
        </p:nvSpPr>
        <p:spPr>
          <a:xfrm>
            <a:off x="8986453" y="55270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E(s2:15)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71" name="Shape 2471"/>
          <p:cNvSpPr/>
          <p:nvPr/>
        </p:nvSpPr>
        <p:spPr>
          <a:xfrm>
            <a:off x="10572083" y="7152640"/>
            <a:ext cx="971935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E(s28)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</a:p>
        </p:txBody>
      </p:sp>
      <p:sp>
        <p:nvSpPr>
          <p:cNvPr id="2472" name="Shape 2472"/>
          <p:cNvSpPr/>
          <p:nvPr/>
        </p:nvSpPr>
        <p:spPr>
          <a:xfrm>
            <a:off x="9127105" y="7152640"/>
            <a:ext cx="97193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E(s27)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473" name="Shape 2473"/>
          <p:cNvSpPr/>
          <p:nvPr/>
        </p:nvSpPr>
        <p:spPr>
          <a:xfrm>
            <a:off x="10361439" y="39014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E(s2:48)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474" name="Shape 2474"/>
          <p:cNvSpPr/>
          <p:nvPr/>
        </p:nvSpPr>
        <p:spPr>
          <a:xfrm>
            <a:off x="8916462" y="39014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E(s2:47)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475" name="Shape 2475"/>
          <p:cNvSpPr/>
          <p:nvPr/>
        </p:nvSpPr>
        <p:spPr>
          <a:xfrm>
            <a:off x="6168746" y="55270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E(s2:13)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76" name="Shape 2476"/>
          <p:cNvSpPr/>
          <p:nvPr/>
        </p:nvSpPr>
        <p:spPr>
          <a:xfrm>
            <a:off x="804266" y="5527040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E(s2:9)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77" name="Shape 2477"/>
          <p:cNvSpPr/>
          <p:nvPr/>
        </p:nvSpPr>
        <p:spPr>
          <a:xfrm>
            <a:off x="2050559" y="55270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E(s2:10)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78" name="Shape 2478"/>
          <p:cNvSpPr/>
          <p:nvPr/>
        </p:nvSpPr>
        <p:spPr>
          <a:xfrm>
            <a:off x="3473365" y="5527040"/>
            <a:ext cx="11686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E(s2:11)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79" name="Shape 2479"/>
          <p:cNvSpPr/>
          <p:nvPr/>
        </p:nvSpPr>
        <p:spPr>
          <a:xfrm>
            <a:off x="4868266" y="55270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E(s2:12)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80" name="Shape 2480"/>
          <p:cNvSpPr/>
          <p:nvPr/>
        </p:nvSpPr>
        <p:spPr>
          <a:xfrm>
            <a:off x="7577599" y="55270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E(s2:14)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81" name="Shape 2481"/>
          <p:cNvSpPr/>
          <p:nvPr/>
        </p:nvSpPr>
        <p:spPr>
          <a:xfrm>
            <a:off x="6309398" y="7152640"/>
            <a:ext cx="97193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E(s25)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482" name="Shape 2482"/>
          <p:cNvSpPr/>
          <p:nvPr/>
        </p:nvSpPr>
        <p:spPr>
          <a:xfrm>
            <a:off x="782358" y="7152640"/>
            <a:ext cx="97193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E(s21)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483" name="Shape 2483"/>
          <p:cNvSpPr/>
          <p:nvPr/>
        </p:nvSpPr>
        <p:spPr>
          <a:xfrm>
            <a:off x="2191212" y="7152640"/>
            <a:ext cx="971935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E(s22)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</a:p>
        </p:txBody>
      </p:sp>
      <p:sp>
        <p:nvSpPr>
          <p:cNvPr id="2484" name="Shape 2484"/>
          <p:cNvSpPr/>
          <p:nvPr/>
        </p:nvSpPr>
        <p:spPr>
          <a:xfrm>
            <a:off x="3600065" y="7152640"/>
            <a:ext cx="97193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E(s23)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485" name="Shape 2485"/>
          <p:cNvSpPr/>
          <p:nvPr/>
        </p:nvSpPr>
        <p:spPr>
          <a:xfrm>
            <a:off x="5107996" y="7152640"/>
            <a:ext cx="97897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E(s24)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</a:p>
        </p:txBody>
      </p:sp>
      <p:sp>
        <p:nvSpPr>
          <p:cNvPr id="2486" name="Shape 2486"/>
          <p:cNvSpPr/>
          <p:nvPr/>
        </p:nvSpPr>
        <p:spPr>
          <a:xfrm>
            <a:off x="7718252" y="7152640"/>
            <a:ext cx="971935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E(s26)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</a:p>
        </p:txBody>
      </p:sp>
      <p:sp>
        <p:nvSpPr>
          <p:cNvPr id="2487" name="Shape 2487"/>
          <p:cNvSpPr/>
          <p:nvPr/>
        </p:nvSpPr>
        <p:spPr>
          <a:xfrm>
            <a:off x="7670168" y="2600960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E(s1:6)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488" name="Shape 2488"/>
          <p:cNvSpPr/>
          <p:nvPr/>
        </p:nvSpPr>
        <p:spPr>
          <a:xfrm>
            <a:off x="9079021" y="2600960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E(s1:7)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489" name="Shape 2489"/>
          <p:cNvSpPr/>
          <p:nvPr/>
        </p:nvSpPr>
        <p:spPr>
          <a:xfrm>
            <a:off x="10487875" y="2600960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E(s1:8)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490" name="Shape 2490"/>
          <p:cNvSpPr/>
          <p:nvPr/>
        </p:nvSpPr>
        <p:spPr>
          <a:xfrm>
            <a:off x="11858346" y="2600960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E(s1:9)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491" name="Shape 2491"/>
          <p:cNvSpPr/>
          <p:nvPr/>
        </p:nvSpPr>
        <p:spPr>
          <a:xfrm>
            <a:off x="6261315" y="2600960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E(s1:5)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4</a:t>
            </a:r>
          </a:p>
        </p:txBody>
      </p:sp>
      <p:sp>
        <p:nvSpPr>
          <p:cNvPr id="2492" name="Shape 2492"/>
          <p:cNvSpPr/>
          <p:nvPr/>
        </p:nvSpPr>
        <p:spPr>
          <a:xfrm>
            <a:off x="3551981" y="2600960"/>
            <a:ext cx="1056144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E(s1:3)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493" name="Shape 2493"/>
          <p:cNvSpPr/>
          <p:nvPr/>
        </p:nvSpPr>
        <p:spPr>
          <a:xfrm flipH="1">
            <a:off x="975359" y="2492586"/>
            <a:ext cx="552704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94" name="Shape 2494"/>
          <p:cNvSpPr/>
          <p:nvPr/>
        </p:nvSpPr>
        <p:spPr>
          <a:xfrm flipH="1">
            <a:off x="2275839" y="2492586"/>
            <a:ext cx="4226562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95" name="Shape 2495"/>
          <p:cNvSpPr/>
          <p:nvPr/>
        </p:nvSpPr>
        <p:spPr>
          <a:xfrm flipH="1">
            <a:off x="939235" y="3793066"/>
            <a:ext cx="552704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96" name="Shape 2496"/>
          <p:cNvSpPr/>
          <p:nvPr/>
        </p:nvSpPr>
        <p:spPr>
          <a:xfrm flipH="1">
            <a:off x="3648568" y="3793066"/>
            <a:ext cx="2817708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984" name="Shape 2984"/>
          <p:cNvSpPr/>
          <p:nvPr/>
        </p:nvSpPr>
        <p:spPr>
          <a:xfrm>
            <a:off x="2529832" y="4066098"/>
            <a:ext cx="5962822" cy="382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85" name="Shape 2985"/>
          <p:cNvSpPr/>
          <p:nvPr/>
        </p:nvSpPr>
        <p:spPr>
          <a:xfrm>
            <a:off x="1053306" y="3799354"/>
            <a:ext cx="1173856" cy="2056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86" name="Shape 2986"/>
          <p:cNvSpPr/>
          <p:nvPr/>
        </p:nvSpPr>
        <p:spPr>
          <a:xfrm>
            <a:off x="2304419" y="3799354"/>
            <a:ext cx="23017" cy="2056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87" name="Shape 2987"/>
          <p:cNvSpPr/>
          <p:nvPr/>
        </p:nvSpPr>
        <p:spPr>
          <a:xfrm>
            <a:off x="2381676" y="3799354"/>
            <a:ext cx="1219889" cy="2056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88" name="Shape 2988"/>
          <p:cNvSpPr/>
          <p:nvPr/>
        </p:nvSpPr>
        <p:spPr>
          <a:xfrm>
            <a:off x="2435657" y="3781004"/>
            <a:ext cx="2476105" cy="2133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89" name="Shape 2989"/>
          <p:cNvSpPr/>
          <p:nvPr/>
        </p:nvSpPr>
        <p:spPr>
          <a:xfrm>
            <a:off x="2435657" y="3744806"/>
            <a:ext cx="3776585" cy="2224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90" name="Shape 2990"/>
          <p:cNvSpPr/>
          <p:nvPr/>
        </p:nvSpPr>
        <p:spPr>
          <a:xfrm>
            <a:off x="2435657" y="3724847"/>
            <a:ext cx="5185439" cy="2274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91" name="Shape 2991"/>
          <p:cNvSpPr/>
          <p:nvPr/>
        </p:nvSpPr>
        <p:spPr>
          <a:xfrm>
            <a:off x="2435657" y="3713372"/>
            <a:ext cx="6540106" cy="2303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992" name="Shape 2992"/>
          <p:cNvSpPr/>
          <p:nvPr/>
        </p:nvSpPr>
        <p:spPr>
          <a:xfrm>
            <a:off x="2435657" y="3705547"/>
            <a:ext cx="7921866" cy="2322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506" name="Shape 2506"/>
          <p:cNvSpPr/>
          <p:nvPr/>
        </p:nvSpPr>
        <p:spPr>
          <a:xfrm>
            <a:off x="2143128" y="2600960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E(s1:2)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cxnSp>
        <p:nvCxnSpPr>
          <p:cNvPr id="2507" name="Connector 2507"/>
          <p:cNvCxnSpPr>
            <a:stCxn id="2538" idx="0"/>
            <a:endCxn id="2929" idx="0"/>
          </p:cNvCxnSpPr>
          <p:nvPr/>
        </p:nvCxnSpPr>
        <p:spPr>
          <a:xfrm>
            <a:off x="921173" y="3666631"/>
            <a:ext cx="1408854" cy="404593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08" name="Connector 2508"/>
          <p:cNvCxnSpPr>
            <a:stCxn id="2538" idx="0"/>
            <a:endCxn id="2916" idx="0"/>
          </p:cNvCxnSpPr>
          <p:nvPr/>
        </p:nvCxnSpPr>
        <p:spPr>
          <a:xfrm>
            <a:off x="921173" y="3666631"/>
            <a:ext cx="2817707" cy="404593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09" name="Connector 2509"/>
          <p:cNvCxnSpPr>
            <a:stCxn id="2538" idx="0"/>
            <a:endCxn id="2903" idx="0"/>
          </p:cNvCxnSpPr>
          <p:nvPr/>
        </p:nvCxnSpPr>
        <p:spPr>
          <a:xfrm>
            <a:off x="921173" y="3666631"/>
            <a:ext cx="4190436" cy="404593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10" name="Connector 2510"/>
          <p:cNvCxnSpPr>
            <a:stCxn id="2538" idx="0"/>
            <a:endCxn id="2864" idx="0"/>
          </p:cNvCxnSpPr>
          <p:nvPr/>
        </p:nvCxnSpPr>
        <p:spPr>
          <a:xfrm>
            <a:off x="921173" y="3666631"/>
            <a:ext cx="5490916" cy="404593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11" name="Connector 2511"/>
          <p:cNvCxnSpPr>
            <a:stCxn id="2538" idx="0"/>
            <a:endCxn id="2955" idx="0"/>
          </p:cNvCxnSpPr>
          <p:nvPr/>
        </p:nvCxnSpPr>
        <p:spPr>
          <a:xfrm>
            <a:off x="921173" y="3666631"/>
            <a:ext cx="6899770" cy="404593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12" name="Connector 2512"/>
          <p:cNvCxnSpPr>
            <a:stCxn id="2538" idx="0"/>
            <a:endCxn id="2877" idx="0"/>
          </p:cNvCxnSpPr>
          <p:nvPr/>
        </p:nvCxnSpPr>
        <p:spPr>
          <a:xfrm>
            <a:off x="921173" y="3666631"/>
            <a:ext cx="8254436" cy="404593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2513" name="Connector 2513"/>
          <p:cNvCxnSpPr>
            <a:stCxn id="2538" idx="0"/>
            <a:endCxn id="2890" idx="0"/>
          </p:cNvCxnSpPr>
          <p:nvPr/>
        </p:nvCxnSpPr>
        <p:spPr>
          <a:xfrm>
            <a:off x="921173" y="3666631"/>
            <a:ext cx="9636196" cy="4045938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2993" name="Shape 2993"/>
          <p:cNvSpPr/>
          <p:nvPr/>
        </p:nvSpPr>
        <p:spPr>
          <a:xfrm>
            <a:off x="921173" y="3799354"/>
            <a:ext cx="1" cy="3681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2515" name="Shape 2515"/>
          <p:cNvSpPr/>
          <p:nvPr/>
        </p:nvSpPr>
        <p:spPr>
          <a:xfrm>
            <a:off x="734275" y="2600960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E(s1:1)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</a:p>
        </p:txBody>
      </p:sp>
      <p:sp>
        <p:nvSpPr>
          <p:cNvPr id="2516" name="Shape 2516"/>
          <p:cNvSpPr/>
          <p:nvPr/>
        </p:nvSpPr>
        <p:spPr>
          <a:xfrm>
            <a:off x="6098754" y="3901440"/>
            <a:ext cx="118258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E(s2:45)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517" name="Shape 251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Tic-Tac-Toe 2-Ply</a:t>
            </a:r>
          </a:p>
        </p:txBody>
      </p:sp>
      <p:sp>
        <p:nvSpPr>
          <p:cNvPr id="2518" name="Shape 2518"/>
          <p:cNvSpPr/>
          <p:nvPr>
            <p:ph type="sldNum" sz="quarter" idx="2"/>
          </p:nvPr>
        </p:nvSpPr>
        <p:spPr>
          <a:xfrm rot="20250106">
            <a:off x="10035998" y="8996248"/>
            <a:ext cx="276464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2528" name="Group 2528"/>
          <p:cNvGrpSpPr/>
          <p:nvPr/>
        </p:nvGrpSpPr>
        <p:grpSpPr>
          <a:xfrm>
            <a:off x="6068906" y="1733973"/>
            <a:ext cx="758615" cy="758614"/>
            <a:chOff x="0" y="0"/>
            <a:chExt cx="758613" cy="758613"/>
          </a:xfrm>
        </p:grpSpPr>
        <p:sp>
          <p:nvSpPr>
            <p:cNvPr id="2519" name="Shape 2519"/>
            <p:cNvSpPr/>
            <p:nvPr/>
          </p:nvSpPr>
          <p:spPr>
            <a:xfrm>
              <a:off x="0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252871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05742" y="0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0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252871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05742" y="252871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0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252871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05742" y="505742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531" name="Group 2531"/>
          <p:cNvGrpSpPr/>
          <p:nvPr/>
        </p:nvGrpSpPr>
        <p:grpSpPr>
          <a:xfrm>
            <a:off x="468496" y="2929474"/>
            <a:ext cx="399612" cy="462830"/>
            <a:chOff x="14725" y="-2743"/>
            <a:chExt cx="399611" cy="462828"/>
          </a:xfrm>
        </p:grpSpPr>
        <p:sp>
          <p:nvSpPr>
            <p:cNvPr id="2529" name="Shape 2529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532" name="Shape 2532"/>
          <p:cNvSpPr/>
          <p:nvPr/>
        </p:nvSpPr>
        <p:spPr>
          <a:xfrm>
            <a:off x="79473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3" name="Shape 2533"/>
          <p:cNvSpPr/>
          <p:nvPr/>
        </p:nvSpPr>
        <p:spPr>
          <a:xfrm>
            <a:off x="104760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4" name="Shape 2534"/>
          <p:cNvSpPr/>
          <p:nvPr/>
        </p:nvSpPr>
        <p:spPr>
          <a:xfrm>
            <a:off x="54186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5" name="Shape 2535"/>
          <p:cNvSpPr/>
          <p:nvPr/>
        </p:nvSpPr>
        <p:spPr>
          <a:xfrm>
            <a:off x="79473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6" name="Shape 2536"/>
          <p:cNvSpPr/>
          <p:nvPr/>
        </p:nvSpPr>
        <p:spPr>
          <a:xfrm>
            <a:off x="104760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7" name="Shape 2537"/>
          <p:cNvSpPr/>
          <p:nvPr/>
        </p:nvSpPr>
        <p:spPr>
          <a:xfrm>
            <a:off x="54186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8" name="Shape 2538"/>
          <p:cNvSpPr/>
          <p:nvPr/>
        </p:nvSpPr>
        <p:spPr>
          <a:xfrm>
            <a:off x="79473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39" name="Shape 2539"/>
          <p:cNvSpPr/>
          <p:nvPr/>
        </p:nvSpPr>
        <p:spPr>
          <a:xfrm>
            <a:off x="104760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0" name="Shape 2540"/>
          <p:cNvSpPr/>
          <p:nvPr/>
        </p:nvSpPr>
        <p:spPr>
          <a:xfrm>
            <a:off x="192362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543" name="Group 2543"/>
          <p:cNvGrpSpPr/>
          <p:nvPr/>
        </p:nvGrpSpPr>
        <p:grpSpPr>
          <a:xfrm>
            <a:off x="2103127" y="2929474"/>
            <a:ext cx="399612" cy="462830"/>
            <a:chOff x="14725" y="-2743"/>
            <a:chExt cx="399611" cy="462828"/>
          </a:xfrm>
        </p:grpSpPr>
        <p:sp>
          <p:nvSpPr>
            <p:cNvPr id="2541" name="Shape 2541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544" name="Shape 2544"/>
          <p:cNvSpPr/>
          <p:nvPr/>
        </p:nvSpPr>
        <p:spPr>
          <a:xfrm>
            <a:off x="242936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5" name="Shape 2545"/>
          <p:cNvSpPr/>
          <p:nvPr/>
        </p:nvSpPr>
        <p:spPr>
          <a:xfrm>
            <a:off x="192362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6" name="Shape 2546"/>
          <p:cNvSpPr/>
          <p:nvPr/>
        </p:nvSpPr>
        <p:spPr>
          <a:xfrm>
            <a:off x="217649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7" name="Shape 2547"/>
          <p:cNvSpPr/>
          <p:nvPr/>
        </p:nvSpPr>
        <p:spPr>
          <a:xfrm>
            <a:off x="242936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8" name="Shape 2548"/>
          <p:cNvSpPr/>
          <p:nvPr/>
        </p:nvSpPr>
        <p:spPr>
          <a:xfrm>
            <a:off x="192362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49" name="Shape 2549"/>
          <p:cNvSpPr/>
          <p:nvPr/>
        </p:nvSpPr>
        <p:spPr>
          <a:xfrm>
            <a:off x="217649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0" name="Shape 2550"/>
          <p:cNvSpPr/>
          <p:nvPr/>
        </p:nvSpPr>
        <p:spPr>
          <a:xfrm>
            <a:off x="242936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1" name="Shape 2551"/>
          <p:cNvSpPr/>
          <p:nvPr/>
        </p:nvSpPr>
        <p:spPr>
          <a:xfrm>
            <a:off x="330538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2" name="Shape 2552"/>
          <p:cNvSpPr/>
          <p:nvPr/>
        </p:nvSpPr>
        <p:spPr>
          <a:xfrm>
            <a:off x="355825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555" name="Group 2555"/>
          <p:cNvGrpSpPr/>
          <p:nvPr/>
        </p:nvGrpSpPr>
        <p:grpSpPr>
          <a:xfrm>
            <a:off x="3737758" y="2929474"/>
            <a:ext cx="399613" cy="462830"/>
            <a:chOff x="14725" y="-2743"/>
            <a:chExt cx="399611" cy="462828"/>
          </a:xfrm>
        </p:grpSpPr>
        <p:sp>
          <p:nvSpPr>
            <p:cNvPr id="2553" name="Shape 255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556" name="Shape 2556"/>
          <p:cNvSpPr/>
          <p:nvPr/>
        </p:nvSpPr>
        <p:spPr>
          <a:xfrm>
            <a:off x="330538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7" name="Shape 2557"/>
          <p:cNvSpPr/>
          <p:nvPr/>
        </p:nvSpPr>
        <p:spPr>
          <a:xfrm>
            <a:off x="355825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8" name="Shape 2558"/>
          <p:cNvSpPr/>
          <p:nvPr/>
        </p:nvSpPr>
        <p:spPr>
          <a:xfrm>
            <a:off x="3811129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59" name="Shape 2559"/>
          <p:cNvSpPr/>
          <p:nvPr/>
        </p:nvSpPr>
        <p:spPr>
          <a:xfrm>
            <a:off x="330538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60" name="Shape 2560"/>
          <p:cNvSpPr/>
          <p:nvPr/>
        </p:nvSpPr>
        <p:spPr>
          <a:xfrm>
            <a:off x="355825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61" name="Shape 2561"/>
          <p:cNvSpPr/>
          <p:nvPr/>
        </p:nvSpPr>
        <p:spPr>
          <a:xfrm>
            <a:off x="3811129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62" name="Shape 2562"/>
          <p:cNvSpPr/>
          <p:nvPr/>
        </p:nvSpPr>
        <p:spPr>
          <a:xfrm>
            <a:off x="468714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63" name="Shape 2563"/>
          <p:cNvSpPr/>
          <p:nvPr/>
        </p:nvSpPr>
        <p:spPr>
          <a:xfrm>
            <a:off x="494001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64" name="Shape 2564"/>
          <p:cNvSpPr/>
          <p:nvPr/>
        </p:nvSpPr>
        <p:spPr>
          <a:xfrm>
            <a:off x="519288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567" name="Group 2567"/>
          <p:cNvGrpSpPr/>
          <p:nvPr/>
        </p:nvGrpSpPr>
        <p:grpSpPr>
          <a:xfrm>
            <a:off x="4613776" y="3182345"/>
            <a:ext cx="399612" cy="462830"/>
            <a:chOff x="14725" y="-2743"/>
            <a:chExt cx="399611" cy="462828"/>
          </a:xfrm>
        </p:grpSpPr>
        <p:sp>
          <p:nvSpPr>
            <p:cNvPr id="2565" name="Shape 2565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568" name="Shape 2568"/>
          <p:cNvSpPr/>
          <p:nvPr/>
        </p:nvSpPr>
        <p:spPr>
          <a:xfrm>
            <a:off x="494001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69" name="Shape 2569"/>
          <p:cNvSpPr/>
          <p:nvPr/>
        </p:nvSpPr>
        <p:spPr>
          <a:xfrm>
            <a:off x="519288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0" name="Shape 2570"/>
          <p:cNvSpPr/>
          <p:nvPr/>
        </p:nvSpPr>
        <p:spPr>
          <a:xfrm>
            <a:off x="468714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1" name="Shape 2571"/>
          <p:cNvSpPr/>
          <p:nvPr/>
        </p:nvSpPr>
        <p:spPr>
          <a:xfrm>
            <a:off x="494001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2" name="Shape 2572"/>
          <p:cNvSpPr/>
          <p:nvPr/>
        </p:nvSpPr>
        <p:spPr>
          <a:xfrm>
            <a:off x="519288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3" name="Shape 2573"/>
          <p:cNvSpPr/>
          <p:nvPr/>
        </p:nvSpPr>
        <p:spPr>
          <a:xfrm>
            <a:off x="606890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4" name="Shape 2574"/>
          <p:cNvSpPr/>
          <p:nvPr/>
        </p:nvSpPr>
        <p:spPr>
          <a:xfrm>
            <a:off x="632177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5" name="Shape 2575"/>
          <p:cNvSpPr/>
          <p:nvPr/>
        </p:nvSpPr>
        <p:spPr>
          <a:xfrm>
            <a:off x="6574649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76" name="Shape 2576"/>
          <p:cNvSpPr/>
          <p:nvPr/>
        </p:nvSpPr>
        <p:spPr>
          <a:xfrm>
            <a:off x="606890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579" name="Group 2579"/>
          <p:cNvGrpSpPr/>
          <p:nvPr/>
        </p:nvGrpSpPr>
        <p:grpSpPr>
          <a:xfrm>
            <a:off x="6248407" y="3182345"/>
            <a:ext cx="399612" cy="462830"/>
            <a:chOff x="14725" y="-2743"/>
            <a:chExt cx="399611" cy="462828"/>
          </a:xfrm>
        </p:grpSpPr>
        <p:sp>
          <p:nvSpPr>
            <p:cNvPr id="2577" name="Shape 257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580" name="Shape 2580"/>
          <p:cNvSpPr/>
          <p:nvPr/>
        </p:nvSpPr>
        <p:spPr>
          <a:xfrm>
            <a:off x="6574649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1" name="Shape 2581"/>
          <p:cNvSpPr/>
          <p:nvPr/>
        </p:nvSpPr>
        <p:spPr>
          <a:xfrm>
            <a:off x="606890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2" name="Shape 2582"/>
          <p:cNvSpPr/>
          <p:nvPr/>
        </p:nvSpPr>
        <p:spPr>
          <a:xfrm>
            <a:off x="632177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3" name="Shape 2583"/>
          <p:cNvSpPr/>
          <p:nvPr/>
        </p:nvSpPr>
        <p:spPr>
          <a:xfrm>
            <a:off x="6574649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4" name="Shape 2584"/>
          <p:cNvSpPr/>
          <p:nvPr/>
        </p:nvSpPr>
        <p:spPr>
          <a:xfrm>
            <a:off x="7450666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5" name="Shape 2585"/>
          <p:cNvSpPr/>
          <p:nvPr/>
        </p:nvSpPr>
        <p:spPr>
          <a:xfrm>
            <a:off x="770353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6" name="Shape 2586"/>
          <p:cNvSpPr/>
          <p:nvPr/>
        </p:nvSpPr>
        <p:spPr>
          <a:xfrm>
            <a:off x="7956408" y="303445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7" name="Shape 2587"/>
          <p:cNvSpPr/>
          <p:nvPr/>
        </p:nvSpPr>
        <p:spPr>
          <a:xfrm>
            <a:off x="7450666" y="328732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88" name="Shape 2588"/>
          <p:cNvSpPr/>
          <p:nvPr/>
        </p:nvSpPr>
        <p:spPr>
          <a:xfrm>
            <a:off x="770353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591" name="Group 2591"/>
          <p:cNvGrpSpPr/>
          <p:nvPr/>
        </p:nvGrpSpPr>
        <p:grpSpPr>
          <a:xfrm>
            <a:off x="7883039" y="3182345"/>
            <a:ext cx="399612" cy="462830"/>
            <a:chOff x="14725" y="-2743"/>
            <a:chExt cx="399611" cy="462828"/>
          </a:xfrm>
        </p:grpSpPr>
        <p:sp>
          <p:nvSpPr>
            <p:cNvPr id="2589" name="Shape 2589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592" name="Shape 2592"/>
          <p:cNvSpPr/>
          <p:nvPr/>
        </p:nvSpPr>
        <p:spPr>
          <a:xfrm>
            <a:off x="7450666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3" name="Shape 2593"/>
          <p:cNvSpPr/>
          <p:nvPr/>
        </p:nvSpPr>
        <p:spPr>
          <a:xfrm>
            <a:off x="770353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4" name="Shape 2594"/>
          <p:cNvSpPr/>
          <p:nvPr/>
        </p:nvSpPr>
        <p:spPr>
          <a:xfrm>
            <a:off x="7956408" y="354019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5" name="Shape 2595"/>
          <p:cNvSpPr/>
          <p:nvPr/>
        </p:nvSpPr>
        <p:spPr>
          <a:xfrm>
            <a:off x="883242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6" name="Shape 2596"/>
          <p:cNvSpPr/>
          <p:nvPr/>
        </p:nvSpPr>
        <p:spPr>
          <a:xfrm>
            <a:off x="908529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7" name="Shape 2597"/>
          <p:cNvSpPr/>
          <p:nvPr/>
        </p:nvSpPr>
        <p:spPr>
          <a:xfrm>
            <a:off x="933816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8" name="Shape 2598"/>
          <p:cNvSpPr/>
          <p:nvPr/>
        </p:nvSpPr>
        <p:spPr>
          <a:xfrm>
            <a:off x="883242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599" name="Shape 2599"/>
          <p:cNvSpPr/>
          <p:nvPr/>
        </p:nvSpPr>
        <p:spPr>
          <a:xfrm>
            <a:off x="908529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0" name="Shape 2600"/>
          <p:cNvSpPr/>
          <p:nvPr/>
        </p:nvSpPr>
        <p:spPr>
          <a:xfrm>
            <a:off x="933816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03" name="Group 2603"/>
          <p:cNvGrpSpPr/>
          <p:nvPr/>
        </p:nvGrpSpPr>
        <p:grpSpPr>
          <a:xfrm>
            <a:off x="8759056" y="3435216"/>
            <a:ext cx="399612" cy="462830"/>
            <a:chOff x="14725" y="-2743"/>
            <a:chExt cx="399611" cy="462828"/>
          </a:xfrm>
        </p:grpSpPr>
        <p:sp>
          <p:nvSpPr>
            <p:cNvPr id="2601" name="Shape 2601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604" name="Shape 2604"/>
          <p:cNvSpPr/>
          <p:nvPr/>
        </p:nvSpPr>
        <p:spPr>
          <a:xfrm>
            <a:off x="908529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5" name="Shape 2605"/>
          <p:cNvSpPr/>
          <p:nvPr/>
        </p:nvSpPr>
        <p:spPr>
          <a:xfrm>
            <a:off x="933816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6" name="Shape 2606"/>
          <p:cNvSpPr/>
          <p:nvPr/>
        </p:nvSpPr>
        <p:spPr>
          <a:xfrm>
            <a:off x="1021418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7" name="Shape 2607"/>
          <p:cNvSpPr/>
          <p:nvPr/>
        </p:nvSpPr>
        <p:spPr>
          <a:xfrm>
            <a:off x="1046705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8" name="Shape 2608"/>
          <p:cNvSpPr/>
          <p:nvPr/>
        </p:nvSpPr>
        <p:spPr>
          <a:xfrm>
            <a:off x="10719928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9" name="Shape 2609"/>
          <p:cNvSpPr/>
          <p:nvPr/>
        </p:nvSpPr>
        <p:spPr>
          <a:xfrm>
            <a:off x="1021418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0" name="Shape 2610"/>
          <p:cNvSpPr/>
          <p:nvPr/>
        </p:nvSpPr>
        <p:spPr>
          <a:xfrm>
            <a:off x="1046705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1" name="Shape 2611"/>
          <p:cNvSpPr/>
          <p:nvPr/>
        </p:nvSpPr>
        <p:spPr>
          <a:xfrm>
            <a:off x="10719928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2" name="Shape 2612"/>
          <p:cNvSpPr/>
          <p:nvPr/>
        </p:nvSpPr>
        <p:spPr>
          <a:xfrm>
            <a:off x="1021418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15" name="Group 2615"/>
          <p:cNvGrpSpPr/>
          <p:nvPr/>
        </p:nvGrpSpPr>
        <p:grpSpPr>
          <a:xfrm>
            <a:off x="10393688" y="3435216"/>
            <a:ext cx="399612" cy="462830"/>
            <a:chOff x="14725" y="-2743"/>
            <a:chExt cx="399611" cy="462828"/>
          </a:xfrm>
        </p:grpSpPr>
        <p:sp>
          <p:nvSpPr>
            <p:cNvPr id="2613" name="Shape 261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616" name="Shape 2616"/>
          <p:cNvSpPr/>
          <p:nvPr/>
        </p:nvSpPr>
        <p:spPr>
          <a:xfrm>
            <a:off x="10719928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7" name="Shape 2617"/>
          <p:cNvSpPr/>
          <p:nvPr/>
        </p:nvSpPr>
        <p:spPr>
          <a:xfrm>
            <a:off x="11595946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8" name="Shape 2618"/>
          <p:cNvSpPr/>
          <p:nvPr/>
        </p:nvSpPr>
        <p:spPr>
          <a:xfrm>
            <a:off x="11848817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9" name="Shape 2619"/>
          <p:cNvSpPr/>
          <p:nvPr/>
        </p:nvSpPr>
        <p:spPr>
          <a:xfrm>
            <a:off x="12101689" y="303445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0" name="Shape 2620"/>
          <p:cNvSpPr/>
          <p:nvPr/>
        </p:nvSpPr>
        <p:spPr>
          <a:xfrm>
            <a:off x="11595946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1" name="Shape 2621"/>
          <p:cNvSpPr/>
          <p:nvPr/>
        </p:nvSpPr>
        <p:spPr>
          <a:xfrm>
            <a:off x="11848817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2" name="Shape 2622"/>
          <p:cNvSpPr/>
          <p:nvPr/>
        </p:nvSpPr>
        <p:spPr>
          <a:xfrm>
            <a:off x="12101689" y="328732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3" name="Shape 2623"/>
          <p:cNvSpPr/>
          <p:nvPr/>
        </p:nvSpPr>
        <p:spPr>
          <a:xfrm>
            <a:off x="11595946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4" name="Shape 2624"/>
          <p:cNvSpPr/>
          <p:nvPr/>
        </p:nvSpPr>
        <p:spPr>
          <a:xfrm>
            <a:off x="11848817" y="354019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27" name="Group 2627"/>
          <p:cNvGrpSpPr/>
          <p:nvPr/>
        </p:nvGrpSpPr>
        <p:grpSpPr>
          <a:xfrm>
            <a:off x="12028319" y="3435216"/>
            <a:ext cx="399612" cy="462830"/>
            <a:chOff x="14725" y="-2743"/>
            <a:chExt cx="399611" cy="462828"/>
          </a:xfrm>
        </p:grpSpPr>
        <p:sp>
          <p:nvSpPr>
            <p:cNvPr id="2625" name="Shape 2625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628" name="Shape 2628"/>
          <p:cNvSpPr/>
          <p:nvPr/>
        </p:nvSpPr>
        <p:spPr>
          <a:xfrm flipH="1">
            <a:off x="3684693" y="2492586"/>
            <a:ext cx="2817708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29" name="Shape 2629"/>
          <p:cNvSpPr/>
          <p:nvPr/>
        </p:nvSpPr>
        <p:spPr>
          <a:xfrm flipH="1">
            <a:off x="5093546" y="2492586"/>
            <a:ext cx="140885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30" name="Shape 2630"/>
          <p:cNvSpPr/>
          <p:nvPr/>
        </p:nvSpPr>
        <p:spPr>
          <a:xfrm>
            <a:off x="6502400" y="2492586"/>
            <a:ext cx="2258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31" name="Shape 2631"/>
          <p:cNvSpPr/>
          <p:nvPr/>
        </p:nvSpPr>
        <p:spPr>
          <a:xfrm>
            <a:off x="6502400" y="2492586"/>
            <a:ext cx="130048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32" name="Shape 2632"/>
          <p:cNvSpPr/>
          <p:nvPr/>
        </p:nvSpPr>
        <p:spPr>
          <a:xfrm>
            <a:off x="6502400" y="2492586"/>
            <a:ext cx="270933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33" name="Shape 2633"/>
          <p:cNvSpPr/>
          <p:nvPr/>
        </p:nvSpPr>
        <p:spPr>
          <a:xfrm>
            <a:off x="6502400" y="2492586"/>
            <a:ext cx="4118187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34" name="Shape 2634"/>
          <p:cNvSpPr/>
          <p:nvPr/>
        </p:nvSpPr>
        <p:spPr>
          <a:xfrm>
            <a:off x="6502400" y="2492586"/>
            <a:ext cx="552704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35" name="Shape 2635"/>
          <p:cNvSpPr/>
          <p:nvPr/>
        </p:nvSpPr>
        <p:spPr>
          <a:xfrm>
            <a:off x="6685794" y="1842346"/>
            <a:ext cx="53639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E(s0) = Max{E(s11), E(s1n)} = Max{2,3,4} = 4 </a:t>
            </a:r>
          </a:p>
        </p:txBody>
      </p:sp>
      <p:sp>
        <p:nvSpPr>
          <p:cNvPr id="2636" name="Shape 2636"/>
          <p:cNvSpPr/>
          <p:nvPr/>
        </p:nvSpPr>
        <p:spPr>
          <a:xfrm>
            <a:off x="4960835" y="2600960"/>
            <a:ext cx="105614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E(s1:4)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637" name="Shape 2637"/>
          <p:cNvSpPr/>
          <p:nvPr/>
        </p:nvSpPr>
        <p:spPr>
          <a:xfrm>
            <a:off x="6032782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38" name="Shape 2638"/>
          <p:cNvSpPr/>
          <p:nvPr/>
        </p:nvSpPr>
        <p:spPr>
          <a:xfrm>
            <a:off x="6285653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39" name="Shape 2639"/>
          <p:cNvSpPr/>
          <p:nvPr/>
        </p:nvSpPr>
        <p:spPr>
          <a:xfrm>
            <a:off x="6538524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40" name="Shape 2640"/>
          <p:cNvSpPr/>
          <p:nvPr/>
        </p:nvSpPr>
        <p:spPr>
          <a:xfrm>
            <a:off x="6032782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43" name="Group 2643"/>
          <p:cNvGrpSpPr/>
          <p:nvPr/>
        </p:nvGrpSpPr>
        <p:grpSpPr>
          <a:xfrm>
            <a:off x="6212282" y="4482825"/>
            <a:ext cx="399613" cy="462830"/>
            <a:chOff x="14725" y="-2743"/>
            <a:chExt cx="399611" cy="462828"/>
          </a:xfrm>
        </p:grpSpPr>
        <p:sp>
          <p:nvSpPr>
            <p:cNvPr id="2641" name="Shape 2641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grpSp>
        <p:nvGrpSpPr>
          <p:cNvPr id="2646" name="Group 2646"/>
          <p:cNvGrpSpPr/>
          <p:nvPr/>
        </p:nvGrpSpPr>
        <p:grpSpPr>
          <a:xfrm>
            <a:off x="6465154" y="4482825"/>
            <a:ext cx="399612" cy="462830"/>
            <a:chOff x="14725" y="-2743"/>
            <a:chExt cx="399611" cy="462828"/>
          </a:xfrm>
        </p:grpSpPr>
        <p:sp>
          <p:nvSpPr>
            <p:cNvPr id="2644" name="Shape 2644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647" name="Shape 2647"/>
          <p:cNvSpPr/>
          <p:nvPr/>
        </p:nvSpPr>
        <p:spPr>
          <a:xfrm>
            <a:off x="6032782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48" name="Shape 2648"/>
          <p:cNvSpPr/>
          <p:nvPr/>
        </p:nvSpPr>
        <p:spPr>
          <a:xfrm>
            <a:off x="6285653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49" name="Shape 2649"/>
          <p:cNvSpPr/>
          <p:nvPr/>
        </p:nvSpPr>
        <p:spPr>
          <a:xfrm>
            <a:off x="6538524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50" name="Shape 2650"/>
          <p:cNvSpPr/>
          <p:nvPr/>
        </p:nvSpPr>
        <p:spPr>
          <a:xfrm>
            <a:off x="8796302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51" name="Shape 2651"/>
          <p:cNvSpPr/>
          <p:nvPr/>
        </p:nvSpPr>
        <p:spPr>
          <a:xfrm>
            <a:off x="9049173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52" name="Shape 2652"/>
          <p:cNvSpPr/>
          <p:nvPr/>
        </p:nvSpPr>
        <p:spPr>
          <a:xfrm>
            <a:off x="9302044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53" name="Shape 2653"/>
          <p:cNvSpPr/>
          <p:nvPr/>
        </p:nvSpPr>
        <p:spPr>
          <a:xfrm>
            <a:off x="8796302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56" name="Group 2656"/>
          <p:cNvGrpSpPr/>
          <p:nvPr/>
        </p:nvGrpSpPr>
        <p:grpSpPr>
          <a:xfrm>
            <a:off x="8975803" y="4482825"/>
            <a:ext cx="399612" cy="462830"/>
            <a:chOff x="14725" y="-2743"/>
            <a:chExt cx="399611" cy="462828"/>
          </a:xfrm>
        </p:grpSpPr>
        <p:sp>
          <p:nvSpPr>
            <p:cNvPr id="2654" name="Shape 2654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657" name="Shape 2657"/>
          <p:cNvSpPr/>
          <p:nvPr/>
        </p:nvSpPr>
        <p:spPr>
          <a:xfrm>
            <a:off x="9302044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58" name="Shape 2658"/>
          <p:cNvSpPr/>
          <p:nvPr/>
        </p:nvSpPr>
        <p:spPr>
          <a:xfrm>
            <a:off x="8796302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61" name="Group 2661"/>
          <p:cNvGrpSpPr/>
          <p:nvPr/>
        </p:nvGrpSpPr>
        <p:grpSpPr>
          <a:xfrm>
            <a:off x="8975803" y="4735696"/>
            <a:ext cx="399612" cy="462830"/>
            <a:chOff x="14725" y="-2743"/>
            <a:chExt cx="399611" cy="462828"/>
          </a:xfrm>
        </p:grpSpPr>
        <p:sp>
          <p:nvSpPr>
            <p:cNvPr id="2659" name="Shape 2659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662" name="Shape 2662"/>
          <p:cNvSpPr/>
          <p:nvPr/>
        </p:nvSpPr>
        <p:spPr>
          <a:xfrm>
            <a:off x="9302044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63" name="Shape 2663"/>
          <p:cNvSpPr/>
          <p:nvPr/>
        </p:nvSpPr>
        <p:spPr>
          <a:xfrm>
            <a:off x="10178062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64" name="Shape 2664"/>
          <p:cNvSpPr/>
          <p:nvPr/>
        </p:nvSpPr>
        <p:spPr>
          <a:xfrm>
            <a:off x="10430933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65" name="Shape 2665"/>
          <p:cNvSpPr/>
          <p:nvPr/>
        </p:nvSpPr>
        <p:spPr>
          <a:xfrm>
            <a:off x="10683804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66" name="Shape 2666"/>
          <p:cNvSpPr/>
          <p:nvPr/>
        </p:nvSpPr>
        <p:spPr>
          <a:xfrm>
            <a:off x="10178062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69" name="Group 2669"/>
          <p:cNvGrpSpPr/>
          <p:nvPr/>
        </p:nvGrpSpPr>
        <p:grpSpPr>
          <a:xfrm>
            <a:off x="10357563" y="4482825"/>
            <a:ext cx="399613" cy="462830"/>
            <a:chOff x="14725" y="-2743"/>
            <a:chExt cx="399611" cy="462828"/>
          </a:xfrm>
        </p:grpSpPr>
        <p:sp>
          <p:nvSpPr>
            <p:cNvPr id="2667" name="Shape 266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670" name="Shape 2670"/>
          <p:cNvSpPr/>
          <p:nvPr/>
        </p:nvSpPr>
        <p:spPr>
          <a:xfrm>
            <a:off x="10683804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71" name="Shape 2671"/>
          <p:cNvSpPr/>
          <p:nvPr/>
        </p:nvSpPr>
        <p:spPr>
          <a:xfrm>
            <a:off x="10178062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72" name="Shape 2672"/>
          <p:cNvSpPr/>
          <p:nvPr/>
        </p:nvSpPr>
        <p:spPr>
          <a:xfrm>
            <a:off x="10430933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75" name="Group 2675"/>
          <p:cNvGrpSpPr/>
          <p:nvPr/>
        </p:nvGrpSpPr>
        <p:grpSpPr>
          <a:xfrm>
            <a:off x="10610434" y="4735696"/>
            <a:ext cx="399613" cy="462830"/>
            <a:chOff x="14725" y="-2743"/>
            <a:chExt cx="399611" cy="462828"/>
          </a:xfrm>
        </p:grpSpPr>
        <p:sp>
          <p:nvSpPr>
            <p:cNvPr id="2673" name="Shape 267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74" name="Shape 267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676" name="Shape 2676"/>
          <p:cNvSpPr/>
          <p:nvPr/>
        </p:nvSpPr>
        <p:spPr>
          <a:xfrm flipH="1">
            <a:off x="2239715" y="3793066"/>
            <a:ext cx="422656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77" name="Shape 2677"/>
          <p:cNvSpPr/>
          <p:nvPr/>
        </p:nvSpPr>
        <p:spPr>
          <a:xfrm flipH="1">
            <a:off x="5057422" y="3793066"/>
            <a:ext cx="140885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78" name="Shape 2678"/>
          <p:cNvSpPr/>
          <p:nvPr/>
        </p:nvSpPr>
        <p:spPr>
          <a:xfrm>
            <a:off x="6466275" y="3793066"/>
            <a:ext cx="2259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79" name="Shape 2679"/>
          <p:cNvSpPr/>
          <p:nvPr/>
        </p:nvSpPr>
        <p:spPr>
          <a:xfrm>
            <a:off x="6466275" y="3793066"/>
            <a:ext cx="1300481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80" name="Shape 2680"/>
          <p:cNvSpPr/>
          <p:nvPr/>
        </p:nvSpPr>
        <p:spPr>
          <a:xfrm>
            <a:off x="6466275" y="3793066"/>
            <a:ext cx="2709334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81" name="Shape 2681"/>
          <p:cNvSpPr/>
          <p:nvPr/>
        </p:nvSpPr>
        <p:spPr>
          <a:xfrm>
            <a:off x="6466275" y="3793066"/>
            <a:ext cx="4118188" cy="541868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82" name="Shape 2682"/>
          <p:cNvSpPr/>
          <p:nvPr/>
        </p:nvSpPr>
        <p:spPr>
          <a:xfrm>
            <a:off x="569457" y="39014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E(s2:41)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683" name="Shape 2683"/>
          <p:cNvSpPr/>
          <p:nvPr/>
        </p:nvSpPr>
        <p:spPr>
          <a:xfrm>
            <a:off x="1980568" y="39014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E(s2:42)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684" name="Shape 2684"/>
          <p:cNvSpPr/>
          <p:nvPr/>
        </p:nvSpPr>
        <p:spPr>
          <a:xfrm>
            <a:off x="3389421" y="39014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E(s2:43)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685" name="Shape 2685"/>
          <p:cNvSpPr/>
          <p:nvPr/>
        </p:nvSpPr>
        <p:spPr>
          <a:xfrm>
            <a:off x="4798275" y="39014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E(s2:44)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  <p:sp>
        <p:nvSpPr>
          <p:cNvPr id="2686" name="Shape 2686"/>
          <p:cNvSpPr/>
          <p:nvPr/>
        </p:nvSpPr>
        <p:spPr>
          <a:xfrm>
            <a:off x="7507608" y="3901440"/>
            <a:ext cx="118257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E(s2:46)</a:t>
            </a:r>
            <a:endParaRPr b="1"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endParaRPr>
              <a:solidFill>
                <a:srgbClr val="FDFDC5"/>
              </a:solidFill>
              <a:uFill>
                <a:solidFill>
                  <a:srgbClr val="FDFDC5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0639" marR="40639" algn="r" defTabSz="914400">
              <a:buClr>
                <a:srgbClr val="FDFDC5"/>
              </a:buClr>
              <a:buFont typeface="Times New Roman"/>
              <a:defRPr sz="1800"/>
            </a:pPr>
            <a:r>
              <a:rPr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732302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88" name="Shape 2688"/>
          <p:cNvSpPr/>
          <p:nvPr/>
        </p:nvSpPr>
        <p:spPr>
          <a:xfrm>
            <a:off x="4985173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89" name="Shape 2689"/>
          <p:cNvSpPr/>
          <p:nvPr/>
        </p:nvSpPr>
        <p:spPr>
          <a:xfrm>
            <a:off x="5238044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92" name="Group 2692"/>
          <p:cNvGrpSpPr/>
          <p:nvPr/>
        </p:nvGrpSpPr>
        <p:grpSpPr>
          <a:xfrm>
            <a:off x="4658931" y="4482825"/>
            <a:ext cx="399613" cy="462830"/>
            <a:chOff x="14725" y="-2743"/>
            <a:chExt cx="399611" cy="462828"/>
          </a:xfrm>
        </p:grpSpPr>
        <p:sp>
          <p:nvSpPr>
            <p:cNvPr id="2690" name="Shape 269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grpSp>
        <p:nvGrpSpPr>
          <p:cNvPr id="2695" name="Group 2695"/>
          <p:cNvGrpSpPr/>
          <p:nvPr/>
        </p:nvGrpSpPr>
        <p:grpSpPr>
          <a:xfrm>
            <a:off x="4911802" y="4482825"/>
            <a:ext cx="399613" cy="462830"/>
            <a:chOff x="14725" y="-2743"/>
            <a:chExt cx="399611" cy="462828"/>
          </a:xfrm>
        </p:grpSpPr>
        <p:sp>
          <p:nvSpPr>
            <p:cNvPr id="2693" name="Shape 269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696" name="Shape 2696"/>
          <p:cNvSpPr/>
          <p:nvPr/>
        </p:nvSpPr>
        <p:spPr>
          <a:xfrm>
            <a:off x="5238044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97" name="Shape 2697"/>
          <p:cNvSpPr/>
          <p:nvPr/>
        </p:nvSpPr>
        <p:spPr>
          <a:xfrm>
            <a:off x="4732302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98" name="Shape 2698"/>
          <p:cNvSpPr/>
          <p:nvPr/>
        </p:nvSpPr>
        <p:spPr>
          <a:xfrm>
            <a:off x="4985173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99" name="Shape 2699"/>
          <p:cNvSpPr/>
          <p:nvPr/>
        </p:nvSpPr>
        <p:spPr>
          <a:xfrm>
            <a:off x="5238044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00" name="Shape 2700"/>
          <p:cNvSpPr/>
          <p:nvPr/>
        </p:nvSpPr>
        <p:spPr>
          <a:xfrm>
            <a:off x="3359573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01" name="Shape 2701"/>
          <p:cNvSpPr/>
          <p:nvPr/>
        </p:nvSpPr>
        <p:spPr>
          <a:xfrm>
            <a:off x="3612444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04" name="Group 2704"/>
          <p:cNvGrpSpPr/>
          <p:nvPr/>
        </p:nvGrpSpPr>
        <p:grpSpPr>
          <a:xfrm>
            <a:off x="3791945" y="4229954"/>
            <a:ext cx="399612" cy="462830"/>
            <a:chOff x="14725" y="-2743"/>
            <a:chExt cx="399611" cy="462828"/>
          </a:xfrm>
        </p:grpSpPr>
        <p:sp>
          <p:nvSpPr>
            <p:cNvPr id="2702" name="Shape 2702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705" name="Shape 2705"/>
          <p:cNvSpPr/>
          <p:nvPr/>
        </p:nvSpPr>
        <p:spPr>
          <a:xfrm>
            <a:off x="3359573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08" name="Group 2708"/>
          <p:cNvGrpSpPr/>
          <p:nvPr/>
        </p:nvGrpSpPr>
        <p:grpSpPr>
          <a:xfrm>
            <a:off x="3539073" y="4482825"/>
            <a:ext cx="399613" cy="462830"/>
            <a:chOff x="14725" y="-2743"/>
            <a:chExt cx="399611" cy="462828"/>
          </a:xfrm>
        </p:grpSpPr>
        <p:sp>
          <p:nvSpPr>
            <p:cNvPr id="2706" name="Shape 270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709" name="Shape 2709"/>
          <p:cNvSpPr/>
          <p:nvPr/>
        </p:nvSpPr>
        <p:spPr>
          <a:xfrm>
            <a:off x="3865315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10" name="Shape 2710"/>
          <p:cNvSpPr/>
          <p:nvPr/>
        </p:nvSpPr>
        <p:spPr>
          <a:xfrm>
            <a:off x="3359573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11" name="Shape 2711"/>
          <p:cNvSpPr/>
          <p:nvPr/>
        </p:nvSpPr>
        <p:spPr>
          <a:xfrm>
            <a:off x="3612444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12" name="Shape 2712"/>
          <p:cNvSpPr/>
          <p:nvPr/>
        </p:nvSpPr>
        <p:spPr>
          <a:xfrm>
            <a:off x="3865315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13" name="Shape 2713"/>
          <p:cNvSpPr/>
          <p:nvPr/>
        </p:nvSpPr>
        <p:spPr>
          <a:xfrm>
            <a:off x="1950719" y="433493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16" name="Group 2716"/>
          <p:cNvGrpSpPr/>
          <p:nvPr/>
        </p:nvGrpSpPr>
        <p:grpSpPr>
          <a:xfrm>
            <a:off x="2130220" y="4229954"/>
            <a:ext cx="399613" cy="462830"/>
            <a:chOff x="14725" y="-2743"/>
            <a:chExt cx="399611" cy="462828"/>
          </a:xfrm>
        </p:grpSpPr>
        <p:sp>
          <p:nvSpPr>
            <p:cNvPr id="2714" name="Shape 2714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717" name="Shape 2717"/>
          <p:cNvSpPr/>
          <p:nvPr/>
        </p:nvSpPr>
        <p:spPr>
          <a:xfrm>
            <a:off x="2456462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18" name="Shape 2718"/>
          <p:cNvSpPr/>
          <p:nvPr/>
        </p:nvSpPr>
        <p:spPr>
          <a:xfrm>
            <a:off x="1950719" y="458780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21" name="Group 2721"/>
          <p:cNvGrpSpPr/>
          <p:nvPr/>
        </p:nvGrpSpPr>
        <p:grpSpPr>
          <a:xfrm>
            <a:off x="2130220" y="4482825"/>
            <a:ext cx="399613" cy="462830"/>
            <a:chOff x="14725" y="-2743"/>
            <a:chExt cx="399611" cy="462828"/>
          </a:xfrm>
        </p:grpSpPr>
        <p:sp>
          <p:nvSpPr>
            <p:cNvPr id="2719" name="Shape 2719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722" name="Shape 2722"/>
          <p:cNvSpPr/>
          <p:nvPr/>
        </p:nvSpPr>
        <p:spPr>
          <a:xfrm>
            <a:off x="2456462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23" name="Shape 2723"/>
          <p:cNvSpPr/>
          <p:nvPr/>
        </p:nvSpPr>
        <p:spPr>
          <a:xfrm>
            <a:off x="1950719" y="484067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24" name="Shape 2724"/>
          <p:cNvSpPr/>
          <p:nvPr/>
        </p:nvSpPr>
        <p:spPr>
          <a:xfrm>
            <a:off x="2203591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25" name="Shape 2725"/>
          <p:cNvSpPr/>
          <p:nvPr/>
        </p:nvSpPr>
        <p:spPr>
          <a:xfrm>
            <a:off x="2456462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28" name="Group 2728"/>
          <p:cNvGrpSpPr/>
          <p:nvPr/>
        </p:nvGrpSpPr>
        <p:grpSpPr>
          <a:xfrm>
            <a:off x="468496" y="4229954"/>
            <a:ext cx="399612" cy="462830"/>
            <a:chOff x="14725" y="-2743"/>
            <a:chExt cx="399611" cy="462828"/>
          </a:xfrm>
        </p:grpSpPr>
        <p:sp>
          <p:nvSpPr>
            <p:cNvPr id="2726" name="Shape 272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729" name="Shape 2729"/>
          <p:cNvSpPr/>
          <p:nvPr/>
        </p:nvSpPr>
        <p:spPr>
          <a:xfrm>
            <a:off x="794737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30" name="Shape 2730"/>
          <p:cNvSpPr/>
          <p:nvPr/>
        </p:nvSpPr>
        <p:spPr>
          <a:xfrm>
            <a:off x="1047608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31" name="Shape 2731"/>
          <p:cNvSpPr/>
          <p:nvPr/>
        </p:nvSpPr>
        <p:spPr>
          <a:xfrm>
            <a:off x="541866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34" name="Group 2734"/>
          <p:cNvGrpSpPr/>
          <p:nvPr/>
        </p:nvGrpSpPr>
        <p:grpSpPr>
          <a:xfrm>
            <a:off x="721367" y="4482825"/>
            <a:ext cx="399612" cy="462830"/>
            <a:chOff x="14725" y="-2743"/>
            <a:chExt cx="399611" cy="462828"/>
          </a:xfrm>
        </p:grpSpPr>
        <p:sp>
          <p:nvSpPr>
            <p:cNvPr id="2732" name="Shape 2732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735" name="Shape 2735"/>
          <p:cNvSpPr/>
          <p:nvPr/>
        </p:nvSpPr>
        <p:spPr>
          <a:xfrm>
            <a:off x="1047608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36" name="Shape 2736"/>
          <p:cNvSpPr/>
          <p:nvPr/>
        </p:nvSpPr>
        <p:spPr>
          <a:xfrm>
            <a:off x="541866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37" name="Shape 2737"/>
          <p:cNvSpPr/>
          <p:nvPr/>
        </p:nvSpPr>
        <p:spPr>
          <a:xfrm>
            <a:off x="794737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38" name="Shape 2738"/>
          <p:cNvSpPr/>
          <p:nvPr/>
        </p:nvSpPr>
        <p:spPr>
          <a:xfrm>
            <a:off x="1047608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39" name="Shape 2739"/>
          <p:cNvSpPr/>
          <p:nvPr/>
        </p:nvSpPr>
        <p:spPr>
          <a:xfrm>
            <a:off x="7441635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40" name="Shape 2740"/>
          <p:cNvSpPr/>
          <p:nvPr/>
        </p:nvSpPr>
        <p:spPr>
          <a:xfrm>
            <a:off x="7694507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41" name="Shape 2741"/>
          <p:cNvSpPr/>
          <p:nvPr/>
        </p:nvSpPr>
        <p:spPr>
          <a:xfrm>
            <a:off x="7947377" y="43349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42" name="Shape 2742"/>
          <p:cNvSpPr/>
          <p:nvPr/>
        </p:nvSpPr>
        <p:spPr>
          <a:xfrm>
            <a:off x="7441635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45" name="Group 2745"/>
          <p:cNvGrpSpPr/>
          <p:nvPr/>
        </p:nvGrpSpPr>
        <p:grpSpPr>
          <a:xfrm>
            <a:off x="7621136" y="4482825"/>
            <a:ext cx="399612" cy="462830"/>
            <a:chOff x="14725" y="-2743"/>
            <a:chExt cx="399611" cy="462828"/>
          </a:xfrm>
        </p:grpSpPr>
        <p:sp>
          <p:nvSpPr>
            <p:cNvPr id="2743" name="Shape 274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746" name="Shape 2746"/>
          <p:cNvSpPr/>
          <p:nvPr/>
        </p:nvSpPr>
        <p:spPr>
          <a:xfrm>
            <a:off x="7947377" y="45878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49" name="Group 2749"/>
          <p:cNvGrpSpPr/>
          <p:nvPr/>
        </p:nvGrpSpPr>
        <p:grpSpPr>
          <a:xfrm>
            <a:off x="7368264" y="4735696"/>
            <a:ext cx="399613" cy="462830"/>
            <a:chOff x="14725" y="-2743"/>
            <a:chExt cx="399611" cy="462828"/>
          </a:xfrm>
        </p:grpSpPr>
        <p:sp>
          <p:nvSpPr>
            <p:cNvPr id="2747" name="Shape 274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750" name="Shape 2750"/>
          <p:cNvSpPr/>
          <p:nvPr/>
        </p:nvSpPr>
        <p:spPr>
          <a:xfrm>
            <a:off x="7694507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51" name="Shape 2751"/>
          <p:cNvSpPr/>
          <p:nvPr/>
        </p:nvSpPr>
        <p:spPr>
          <a:xfrm>
            <a:off x="7947377" y="48406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55" name="Group 2755"/>
          <p:cNvGrpSpPr/>
          <p:nvPr/>
        </p:nvGrpSpPr>
        <p:grpSpPr>
          <a:xfrm>
            <a:off x="6141155" y="5418666"/>
            <a:ext cx="541868" cy="108374"/>
            <a:chOff x="0" y="0"/>
            <a:chExt cx="541866" cy="108373"/>
          </a:xfrm>
        </p:grpSpPr>
        <p:sp>
          <p:nvSpPr>
            <p:cNvPr id="2752" name="Shape 2752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2759" name="Group 2759"/>
          <p:cNvGrpSpPr/>
          <p:nvPr/>
        </p:nvGrpSpPr>
        <p:grpSpPr>
          <a:xfrm>
            <a:off x="6177279" y="7044266"/>
            <a:ext cx="541868" cy="108375"/>
            <a:chOff x="0" y="0"/>
            <a:chExt cx="541866" cy="108373"/>
          </a:xfrm>
        </p:grpSpPr>
        <p:sp>
          <p:nvSpPr>
            <p:cNvPr id="2756" name="Shape 2756"/>
            <p:cNvSpPr/>
            <p:nvPr/>
          </p:nvSpPr>
          <p:spPr>
            <a:xfrm>
              <a:off x="0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216746" y="0"/>
              <a:ext cx="108375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433493" y="0"/>
              <a:ext cx="108374" cy="10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760" name="Shape 2760"/>
          <p:cNvSpPr/>
          <p:nvPr/>
        </p:nvSpPr>
        <p:spPr>
          <a:xfrm>
            <a:off x="6032782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63" name="Group 2763"/>
          <p:cNvGrpSpPr/>
          <p:nvPr/>
        </p:nvGrpSpPr>
        <p:grpSpPr>
          <a:xfrm>
            <a:off x="6212282" y="5855554"/>
            <a:ext cx="399613" cy="462830"/>
            <a:chOff x="14725" y="-2743"/>
            <a:chExt cx="399611" cy="462828"/>
          </a:xfrm>
        </p:grpSpPr>
        <p:sp>
          <p:nvSpPr>
            <p:cNvPr id="2761" name="Shape 2761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764" name="Shape 2764"/>
          <p:cNvSpPr/>
          <p:nvPr/>
        </p:nvSpPr>
        <p:spPr>
          <a:xfrm>
            <a:off x="6538524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65" name="Shape 2765"/>
          <p:cNvSpPr/>
          <p:nvPr/>
        </p:nvSpPr>
        <p:spPr>
          <a:xfrm>
            <a:off x="6032782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66" name="Shape 2766"/>
          <p:cNvSpPr/>
          <p:nvPr/>
        </p:nvSpPr>
        <p:spPr>
          <a:xfrm>
            <a:off x="6285653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69" name="Group 2769"/>
          <p:cNvGrpSpPr/>
          <p:nvPr/>
        </p:nvGrpSpPr>
        <p:grpSpPr>
          <a:xfrm>
            <a:off x="6465154" y="6108425"/>
            <a:ext cx="399612" cy="462830"/>
            <a:chOff x="14725" y="-2743"/>
            <a:chExt cx="399611" cy="462828"/>
          </a:xfrm>
        </p:grpSpPr>
        <p:sp>
          <p:nvSpPr>
            <p:cNvPr id="2767" name="Shape 276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770" name="Shape 2770"/>
          <p:cNvSpPr/>
          <p:nvPr/>
        </p:nvSpPr>
        <p:spPr>
          <a:xfrm>
            <a:off x="6032782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71" name="Shape 2771"/>
          <p:cNvSpPr/>
          <p:nvPr/>
        </p:nvSpPr>
        <p:spPr>
          <a:xfrm>
            <a:off x="6285653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72" name="Shape 2772"/>
          <p:cNvSpPr/>
          <p:nvPr/>
        </p:nvSpPr>
        <p:spPr>
          <a:xfrm>
            <a:off x="6538524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73" name="Shape 2773"/>
          <p:cNvSpPr/>
          <p:nvPr/>
        </p:nvSpPr>
        <p:spPr>
          <a:xfrm>
            <a:off x="8796302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76" name="Group 2776"/>
          <p:cNvGrpSpPr/>
          <p:nvPr/>
        </p:nvGrpSpPr>
        <p:grpSpPr>
          <a:xfrm>
            <a:off x="8975803" y="5855554"/>
            <a:ext cx="399612" cy="462830"/>
            <a:chOff x="14725" y="-2743"/>
            <a:chExt cx="399611" cy="462828"/>
          </a:xfrm>
        </p:grpSpPr>
        <p:sp>
          <p:nvSpPr>
            <p:cNvPr id="2774" name="Shape 2774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777" name="Shape 2777"/>
          <p:cNvSpPr/>
          <p:nvPr/>
        </p:nvSpPr>
        <p:spPr>
          <a:xfrm>
            <a:off x="9302044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78" name="Shape 2778"/>
          <p:cNvSpPr/>
          <p:nvPr/>
        </p:nvSpPr>
        <p:spPr>
          <a:xfrm>
            <a:off x="8796302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79" name="Shape 2779"/>
          <p:cNvSpPr/>
          <p:nvPr/>
        </p:nvSpPr>
        <p:spPr>
          <a:xfrm>
            <a:off x="9049173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80" name="Shape 2780"/>
          <p:cNvSpPr/>
          <p:nvPr/>
        </p:nvSpPr>
        <p:spPr>
          <a:xfrm>
            <a:off x="9302044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81" name="Shape 2781"/>
          <p:cNvSpPr/>
          <p:nvPr/>
        </p:nvSpPr>
        <p:spPr>
          <a:xfrm>
            <a:off x="8796302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84" name="Group 2784"/>
          <p:cNvGrpSpPr/>
          <p:nvPr/>
        </p:nvGrpSpPr>
        <p:grpSpPr>
          <a:xfrm>
            <a:off x="8975803" y="6361296"/>
            <a:ext cx="399612" cy="462830"/>
            <a:chOff x="14725" y="-2743"/>
            <a:chExt cx="399611" cy="462828"/>
          </a:xfrm>
        </p:grpSpPr>
        <p:sp>
          <p:nvSpPr>
            <p:cNvPr id="2782" name="Shape 2782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785" name="Shape 2785"/>
          <p:cNvSpPr/>
          <p:nvPr/>
        </p:nvSpPr>
        <p:spPr>
          <a:xfrm>
            <a:off x="9302044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86" name="Shape 2786"/>
          <p:cNvSpPr/>
          <p:nvPr/>
        </p:nvSpPr>
        <p:spPr>
          <a:xfrm>
            <a:off x="10178062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89" name="Group 2789"/>
          <p:cNvGrpSpPr/>
          <p:nvPr/>
        </p:nvGrpSpPr>
        <p:grpSpPr>
          <a:xfrm>
            <a:off x="10357563" y="5855554"/>
            <a:ext cx="399613" cy="462830"/>
            <a:chOff x="14725" y="-2743"/>
            <a:chExt cx="399611" cy="462828"/>
          </a:xfrm>
        </p:grpSpPr>
        <p:sp>
          <p:nvSpPr>
            <p:cNvPr id="2787" name="Shape 278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790" name="Shape 2790"/>
          <p:cNvSpPr/>
          <p:nvPr/>
        </p:nvSpPr>
        <p:spPr>
          <a:xfrm>
            <a:off x="10683804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91" name="Shape 2791"/>
          <p:cNvSpPr/>
          <p:nvPr/>
        </p:nvSpPr>
        <p:spPr>
          <a:xfrm>
            <a:off x="10178062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92" name="Shape 2792"/>
          <p:cNvSpPr/>
          <p:nvPr/>
        </p:nvSpPr>
        <p:spPr>
          <a:xfrm>
            <a:off x="10430933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93" name="Shape 2793"/>
          <p:cNvSpPr/>
          <p:nvPr/>
        </p:nvSpPr>
        <p:spPr>
          <a:xfrm>
            <a:off x="10683804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94" name="Shape 2794"/>
          <p:cNvSpPr/>
          <p:nvPr/>
        </p:nvSpPr>
        <p:spPr>
          <a:xfrm>
            <a:off x="10178062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95" name="Shape 2795"/>
          <p:cNvSpPr/>
          <p:nvPr/>
        </p:nvSpPr>
        <p:spPr>
          <a:xfrm>
            <a:off x="10430933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798" name="Group 2798"/>
          <p:cNvGrpSpPr/>
          <p:nvPr/>
        </p:nvGrpSpPr>
        <p:grpSpPr>
          <a:xfrm>
            <a:off x="10610434" y="6361296"/>
            <a:ext cx="399613" cy="462830"/>
            <a:chOff x="14725" y="-2743"/>
            <a:chExt cx="399611" cy="462828"/>
          </a:xfrm>
        </p:grpSpPr>
        <p:sp>
          <p:nvSpPr>
            <p:cNvPr id="2796" name="Shape 279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799" name="Shape 2799"/>
          <p:cNvSpPr/>
          <p:nvPr/>
        </p:nvSpPr>
        <p:spPr>
          <a:xfrm>
            <a:off x="4732302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02" name="Group 2802"/>
          <p:cNvGrpSpPr/>
          <p:nvPr/>
        </p:nvGrpSpPr>
        <p:grpSpPr>
          <a:xfrm>
            <a:off x="4911802" y="5855554"/>
            <a:ext cx="399613" cy="462830"/>
            <a:chOff x="14725" y="-2743"/>
            <a:chExt cx="399611" cy="462828"/>
          </a:xfrm>
        </p:grpSpPr>
        <p:sp>
          <p:nvSpPr>
            <p:cNvPr id="2800" name="Shape 280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803" name="Shape 2803"/>
          <p:cNvSpPr/>
          <p:nvPr/>
        </p:nvSpPr>
        <p:spPr>
          <a:xfrm>
            <a:off x="5238044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04" name="Shape 2804"/>
          <p:cNvSpPr/>
          <p:nvPr/>
        </p:nvSpPr>
        <p:spPr>
          <a:xfrm>
            <a:off x="4732302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05" name="Shape 2805"/>
          <p:cNvSpPr/>
          <p:nvPr/>
        </p:nvSpPr>
        <p:spPr>
          <a:xfrm>
            <a:off x="5238044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06" name="Shape 2806"/>
          <p:cNvSpPr/>
          <p:nvPr/>
        </p:nvSpPr>
        <p:spPr>
          <a:xfrm>
            <a:off x="4732302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07" name="Shape 2807"/>
          <p:cNvSpPr/>
          <p:nvPr/>
        </p:nvSpPr>
        <p:spPr>
          <a:xfrm>
            <a:off x="4985173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08" name="Shape 2808"/>
          <p:cNvSpPr/>
          <p:nvPr/>
        </p:nvSpPr>
        <p:spPr>
          <a:xfrm>
            <a:off x="5238044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09" name="Shape 2809"/>
          <p:cNvSpPr/>
          <p:nvPr/>
        </p:nvSpPr>
        <p:spPr>
          <a:xfrm>
            <a:off x="3359573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12" name="Group 2812"/>
          <p:cNvGrpSpPr/>
          <p:nvPr/>
        </p:nvGrpSpPr>
        <p:grpSpPr>
          <a:xfrm>
            <a:off x="3539073" y="5855554"/>
            <a:ext cx="399613" cy="462830"/>
            <a:chOff x="14725" y="-2743"/>
            <a:chExt cx="399611" cy="462828"/>
          </a:xfrm>
        </p:grpSpPr>
        <p:sp>
          <p:nvSpPr>
            <p:cNvPr id="2810" name="Shape 281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813" name="Shape 2813"/>
          <p:cNvSpPr/>
          <p:nvPr/>
        </p:nvSpPr>
        <p:spPr>
          <a:xfrm>
            <a:off x="3865315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16" name="Group 2816"/>
          <p:cNvGrpSpPr/>
          <p:nvPr/>
        </p:nvGrpSpPr>
        <p:grpSpPr>
          <a:xfrm>
            <a:off x="3286202" y="6108425"/>
            <a:ext cx="399613" cy="462830"/>
            <a:chOff x="14725" y="-2743"/>
            <a:chExt cx="399611" cy="462828"/>
          </a:xfrm>
        </p:grpSpPr>
        <p:sp>
          <p:nvSpPr>
            <p:cNvPr id="2814" name="Shape 2814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817" name="Shape 2817"/>
          <p:cNvSpPr/>
          <p:nvPr/>
        </p:nvSpPr>
        <p:spPr>
          <a:xfrm>
            <a:off x="3612444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18" name="Shape 2818"/>
          <p:cNvSpPr/>
          <p:nvPr/>
        </p:nvSpPr>
        <p:spPr>
          <a:xfrm>
            <a:off x="3865315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19" name="Shape 2819"/>
          <p:cNvSpPr/>
          <p:nvPr/>
        </p:nvSpPr>
        <p:spPr>
          <a:xfrm>
            <a:off x="3359573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20" name="Shape 2820"/>
          <p:cNvSpPr/>
          <p:nvPr/>
        </p:nvSpPr>
        <p:spPr>
          <a:xfrm>
            <a:off x="3612444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21" name="Shape 2821"/>
          <p:cNvSpPr/>
          <p:nvPr/>
        </p:nvSpPr>
        <p:spPr>
          <a:xfrm>
            <a:off x="3865315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22" name="Shape 2822"/>
          <p:cNvSpPr/>
          <p:nvPr/>
        </p:nvSpPr>
        <p:spPr>
          <a:xfrm>
            <a:off x="1950719" y="5960533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25" name="Group 2825"/>
          <p:cNvGrpSpPr/>
          <p:nvPr/>
        </p:nvGrpSpPr>
        <p:grpSpPr>
          <a:xfrm>
            <a:off x="2130220" y="5855554"/>
            <a:ext cx="399613" cy="462830"/>
            <a:chOff x="14725" y="-2743"/>
            <a:chExt cx="399611" cy="462828"/>
          </a:xfrm>
        </p:grpSpPr>
        <p:sp>
          <p:nvSpPr>
            <p:cNvPr id="2823" name="Shape 282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grpSp>
        <p:nvGrpSpPr>
          <p:cNvPr id="2828" name="Group 2828"/>
          <p:cNvGrpSpPr/>
          <p:nvPr/>
        </p:nvGrpSpPr>
        <p:grpSpPr>
          <a:xfrm>
            <a:off x="2383091" y="5855554"/>
            <a:ext cx="399613" cy="462830"/>
            <a:chOff x="14725" y="-2743"/>
            <a:chExt cx="399611" cy="462828"/>
          </a:xfrm>
        </p:grpSpPr>
        <p:sp>
          <p:nvSpPr>
            <p:cNvPr id="2826" name="Shape 282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829" name="Shape 2829"/>
          <p:cNvSpPr/>
          <p:nvPr/>
        </p:nvSpPr>
        <p:spPr>
          <a:xfrm>
            <a:off x="1950719" y="621340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30" name="Shape 2830"/>
          <p:cNvSpPr/>
          <p:nvPr/>
        </p:nvSpPr>
        <p:spPr>
          <a:xfrm>
            <a:off x="2203591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31" name="Shape 2831"/>
          <p:cNvSpPr/>
          <p:nvPr/>
        </p:nvSpPr>
        <p:spPr>
          <a:xfrm>
            <a:off x="2456462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32" name="Shape 2832"/>
          <p:cNvSpPr/>
          <p:nvPr/>
        </p:nvSpPr>
        <p:spPr>
          <a:xfrm>
            <a:off x="1950719" y="646627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33" name="Shape 2833"/>
          <p:cNvSpPr/>
          <p:nvPr/>
        </p:nvSpPr>
        <p:spPr>
          <a:xfrm>
            <a:off x="2203591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34" name="Shape 2834"/>
          <p:cNvSpPr/>
          <p:nvPr/>
        </p:nvSpPr>
        <p:spPr>
          <a:xfrm>
            <a:off x="2456462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37" name="Group 2837"/>
          <p:cNvGrpSpPr/>
          <p:nvPr/>
        </p:nvGrpSpPr>
        <p:grpSpPr>
          <a:xfrm>
            <a:off x="468496" y="5855554"/>
            <a:ext cx="399612" cy="462830"/>
            <a:chOff x="14725" y="-2743"/>
            <a:chExt cx="399611" cy="462828"/>
          </a:xfrm>
        </p:grpSpPr>
        <p:sp>
          <p:nvSpPr>
            <p:cNvPr id="2835" name="Shape 2835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grpSp>
        <p:nvGrpSpPr>
          <p:cNvPr id="2840" name="Group 2840"/>
          <p:cNvGrpSpPr/>
          <p:nvPr/>
        </p:nvGrpSpPr>
        <p:grpSpPr>
          <a:xfrm>
            <a:off x="721367" y="5855554"/>
            <a:ext cx="399612" cy="462830"/>
            <a:chOff x="14725" y="-2743"/>
            <a:chExt cx="399611" cy="462828"/>
          </a:xfrm>
        </p:grpSpPr>
        <p:sp>
          <p:nvSpPr>
            <p:cNvPr id="2838" name="Shape 2838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841" name="Shape 2841"/>
          <p:cNvSpPr/>
          <p:nvPr/>
        </p:nvSpPr>
        <p:spPr>
          <a:xfrm>
            <a:off x="1047608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2" name="Shape 2842"/>
          <p:cNvSpPr/>
          <p:nvPr/>
        </p:nvSpPr>
        <p:spPr>
          <a:xfrm>
            <a:off x="541866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3" name="Shape 2843"/>
          <p:cNvSpPr/>
          <p:nvPr/>
        </p:nvSpPr>
        <p:spPr>
          <a:xfrm>
            <a:off x="794737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4" name="Shape 2844"/>
          <p:cNvSpPr/>
          <p:nvPr/>
        </p:nvSpPr>
        <p:spPr>
          <a:xfrm>
            <a:off x="1047608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5" name="Shape 2845"/>
          <p:cNvSpPr/>
          <p:nvPr/>
        </p:nvSpPr>
        <p:spPr>
          <a:xfrm>
            <a:off x="541866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6" name="Shape 2846"/>
          <p:cNvSpPr/>
          <p:nvPr/>
        </p:nvSpPr>
        <p:spPr>
          <a:xfrm>
            <a:off x="794737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7" name="Shape 2847"/>
          <p:cNvSpPr/>
          <p:nvPr/>
        </p:nvSpPr>
        <p:spPr>
          <a:xfrm>
            <a:off x="1047608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48" name="Shape 2848"/>
          <p:cNvSpPr/>
          <p:nvPr/>
        </p:nvSpPr>
        <p:spPr>
          <a:xfrm>
            <a:off x="7441635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51" name="Group 2851"/>
          <p:cNvGrpSpPr/>
          <p:nvPr/>
        </p:nvGrpSpPr>
        <p:grpSpPr>
          <a:xfrm>
            <a:off x="7621136" y="5855554"/>
            <a:ext cx="399612" cy="462830"/>
            <a:chOff x="14725" y="-2743"/>
            <a:chExt cx="399611" cy="462828"/>
          </a:xfrm>
        </p:grpSpPr>
        <p:sp>
          <p:nvSpPr>
            <p:cNvPr id="2849" name="Shape 2849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852" name="Shape 2852"/>
          <p:cNvSpPr/>
          <p:nvPr/>
        </p:nvSpPr>
        <p:spPr>
          <a:xfrm>
            <a:off x="7947377" y="59605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53" name="Shape 2853"/>
          <p:cNvSpPr/>
          <p:nvPr/>
        </p:nvSpPr>
        <p:spPr>
          <a:xfrm>
            <a:off x="7441635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54" name="Shape 2854"/>
          <p:cNvSpPr/>
          <p:nvPr/>
        </p:nvSpPr>
        <p:spPr>
          <a:xfrm>
            <a:off x="7694507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55" name="Shape 2855"/>
          <p:cNvSpPr/>
          <p:nvPr/>
        </p:nvSpPr>
        <p:spPr>
          <a:xfrm>
            <a:off x="7947377" y="62134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58" name="Group 2858"/>
          <p:cNvGrpSpPr/>
          <p:nvPr/>
        </p:nvGrpSpPr>
        <p:grpSpPr>
          <a:xfrm>
            <a:off x="7368264" y="6361296"/>
            <a:ext cx="399613" cy="462830"/>
            <a:chOff x="14725" y="-2743"/>
            <a:chExt cx="399611" cy="462828"/>
          </a:xfrm>
        </p:grpSpPr>
        <p:sp>
          <p:nvSpPr>
            <p:cNvPr id="2856" name="Shape 285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859" name="Shape 2859"/>
          <p:cNvSpPr/>
          <p:nvPr/>
        </p:nvSpPr>
        <p:spPr>
          <a:xfrm>
            <a:off x="7694507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60" name="Shape 2860"/>
          <p:cNvSpPr/>
          <p:nvPr/>
        </p:nvSpPr>
        <p:spPr>
          <a:xfrm>
            <a:off x="7947377" y="64662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63" name="Group 2863"/>
          <p:cNvGrpSpPr/>
          <p:nvPr/>
        </p:nvGrpSpPr>
        <p:grpSpPr>
          <a:xfrm>
            <a:off x="5959411" y="7481154"/>
            <a:ext cx="399613" cy="462830"/>
            <a:chOff x="14725" y="-2743"/>
            <a:chExt cx="399611" cy="462828"/>
          </a:xfrm>
        </p:grpSpPr>
        <p:sp>
          <p:nvSpPr>
            <p:cNvPr id="2861" name="Shape 2861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864" name="Shape 2864"/>
          <p:cNvSpPr/>
          <p:nvPr/>
        </p:nvSpPr>
        <p:spPr>
          <a:xfrm>
            <a:off x="6285653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65" name="Shape 2865"/>
          <p:cNvSpPr/>
          <p:nvPr/>
        </p:nvSpPr>
        <p:spPr>
          <a:xfrm>
            <a:off x="6538524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66" name="Shape 2866"/>
          <p:cNvSpPr/>
          <p:nvPr/>
        </p:nvSpPr>
        <p:spPr>
          <a:xfrm>
            <a:off x="6032782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67" name="Shape 2867"/>
          <p:cNvSpPr/>
          <p:nvPr/>
        </p:nvSpPr>
        <p:spPr>
          <a:xfrm>
            <a:off x="6285653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70" name="Group 2870"/>
          <p:cNvGrpSpPr/>
          <p:nvPr/>
        </p:nvGrpSpPr>
        <p:grpSpPr>
          <a:xfrm>
            <a:off x="6465154" y="7734025"/>
            <a:ext cx="399612" cy="462830"/>
            <a:chOff x="14725" y="-2743"/>
            <a:chExt cx="399611" cy="462828"/>
          </a:xfrm>
        </p:grpSpPr>
        <p:sp>
          <p:nvSpPr>
            <p:cNvPr id="2868" name="Shape 2868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871" name="Shape 2871"/>
          <p:cNvSpPr/>
          <p:nvPr/>
        </p:nvSpPr>
        <p:spPr>
          <a:xfrm>
            <a:off x="6032782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72" name="Shape 2872"/>
          <p:cNvSpPr/>
          <p:nvPr/>
        </p:nvSpPr>
        <p:spPr>
          <a:xfrm>
            <a:off x="6285653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73" name="Shape 2873"/>
          <p:cNvSpPr/>
          <p:nvPr/>
        </p:nvSpPr>
        <p:spPr>
          <a:xfrm>
            <a:off x="6538524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76" name="Group 2876"/>
          <p:cNvGrpSpPr/>
          <p:nvPr/>
        </p:nvGrpSpPr>
        <p:grpSpPr>
          <a:xfrm>
            <a:off x="8722931" y="7481154"/>
            <a:ext cx="399613" cy="462830"/>
            <a:chOff x="14725" y="-2743"/>
            <a:chExt cx="399611" cy="462828"/>
          </a:xfrm>
        </p:grpSpPr>
        <p:sp>
          <p:nvSpPr>
            <p:cNvPr id="2874" name="Shape 2874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877" name="Shape 2877"/>
          <p:cNvSpPr/>
          <p:nvPr/>
        </p:nvSpPr>
        <p:spPr>
          <a:xfrm>
            <a:off x="9049173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78" name="Shape 2878"/>
          <p:cNvSpPr/>
          <p:nvPr/>
        </p:nvSpPr>
        <p:spPr>
          <a:xfrm>
            <a:off x="9302044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79" name="Shape 2879"/>
          <p:cNvSpPr/>
          <p:nvPr/>
        </p:nvSpPr>
        <p:spPr>
          <a:xfrm>
            <a:off x="8796302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80" name="Shape 2880"/>
          <p:cNvSpPr/>
          <p:nvPr/>
        </p:nvSpPr>
        <p:spPr>
          <a:xfrm>
            <a:off x="9049173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81" name="Shape 2881"/>
          <p:cNvSpPr/>
          <p:nvPr/>
        </p:nvSpPr>
        <p:spPr>
          <a:xfrm>
            <a:off x="9302044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82" name="Shape 2882"/>
          <p:cNvSpPr/>
          <p:nvPr/>
        </p:nvSpPr>
        <p:spPr>
          <a:xfrm>
            <a:off x="8796302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85" name="Group 2885"/>
          <p:cNvGrpSpPr/>
          <p:nvPr/>
        </p:nvGrpSpPr>
        <p:grpSpPr>
          <a:xfrm>
            <a:off x="8975803" y="7986897"/>
            <a:ext cx="399612" cy="462829"/>
            <a:chOff x="14725" y="-2743"/>
            <a:chExt cx="399611" cy="462828"/>
          </a:xfrm>
        </p:grpSpPr>
        <p:sp>
          <p:nvSpPr>
            <p:cNvPr id="2883" name="Shape 288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886" name="Shape 2886"/>
          <p:cNvSpPr/>
          <p:nvPr/>
        </p:nvSpPr>
        <p:spPr>
          <a:xfrm>
            <a:off x="9302044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89" name="Group 2889"/>
          <p:cNvGrpSpPr/>
          <p:nvPr/>
        </p:nvGrpSpPr>
        <p:grpSpPr>
          <a:xfrm>
            <a:off x="10104692" y="7481154"/>
            <a:ext cx="399613" cy="462830"/>
            <a:chOff x="14725" y="-2743"/>
            <a:chExt cx="399611" cy="462828"/>
          </a:xfrm>
        </p:grpSpPr>
        <p:sp>
          <p:nvSpPr>
            <p:cNvPr id="2887" name="Shape 288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890" name="Shape 2890"/>
          <p:cNvSpPr/>
          <p:nvPr/>
        </p:nvSpPr>
        <p:spPr>
          <a:xfrm>
            <a:off x="10430933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1" name="Shape 2891"/>
          <p:cNvSpPr/>
          <p:nvPr/>
        </p:nvSpPr>
        <p:spPr>
          <a:xfrm>
            <a:off x="10683804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2" name="Shape 2892"/>
          <p:cNvSpPr/>
          <p:nvPr/>
        </p:nvSpPr>
        <p:spPr>
          <a:xfrm>
            <a:off x="10178062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3" name="Shape 2893"/>
          <p:cNvSpPr/>
          <p:nvPr/>
        </p:nvSpPr>
        <p:spPr>
          <a:xfrm>
            <a:off x="10430933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4" name="Shape 2894"/>
          <p:cNvSpPr/>
          <p:nvPr/>
        </p:nvSpPr>
        <p:spPr>
          <a:xfrm>
            <a:off x="10683804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5" name="Shape 2895"/>
          <p:cNvSpPr/>
          <p:nvPr/>
        </p:nvSpPr>
        <p:spPr>
          <a:xfrm>
            <a:off x="10178062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6" name="Shape 2896"/>
          <p:cNvSpPr/>
          <p:nvPr/>
        </p:nvSpPr>
        <p:spPr>
          <a:xfrm>
            <a:off x="10430933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99" name="Group 2899"/>
          <p:cNvGrpSpPr/>
          <p:nvPr/>
        </p:nvGrpSpPr>
        <p:grpSpPr>
          <a:xfrm>
            <a:off x="10610434" y="7986897"/>
            <a:ext cx="399613" cy="462829"/>
            <a:chOff x="14725" y="-2743"/>
            <a:chExt cx="399611" cy="462828"/>
          </a:xfrm>
        </p:grpSpPr>
        <p:sp>
          <p:nvSpPr>
            <p:cNvPr id="2897" name="Shape 2897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grpSp>
        <p:nvGrpSpPr>
          <p:cNvPr id="2902" name="Group 2902"/>
          <p:cNvGrpSpPr/>
          <p:nvPr/>
        </p:nvGrpSpPr>
        <p:grpSpPr>
          <a:xfrm>
            <a:off x="4658931" y="7481154"/>
            <a:ext cx="399613" cy="462830"/>
            <a:chOff x="14725" y="-2743"/>
            <a:chExt cx="399611" cy="462828"/>
          </a:xfrm>
        </p:grpSpPr>
        <p:sp>
          <p:nvSpPr>
            <p:cNvPr id="2900" name="Shape 290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01" name="Shape 290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903" name="Shape 2903"/>
          <p:cNvSpPr/>
          <p:nvPr/>
        </p:nvSpPr>
        <p:spPr>
          <a:xfrm>
            <a:off x="4985173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04" name="Shape 2904"/>
          <p:cNvSpPr/>
          <p:nvPr/>
        </p:nvSpPr>
        <p:spPr>
          <a:xfrm>
            <a:off x="5238044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05" name="Shape 2905"/>
          <p:cNvSpPr/>
          <p:nvPr/>
        </p:nvSpPr>
        <p:spPr>
          <a:xfrm>
            <a:off x="4732302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08" name="Group 2908"/>
          <p:cNvGrpSpPr/>
          <p:nvPr/>
        </p:nvGrpSpPr>
        <p:grpSpPr>
          <a:xfrm>
            <a:off x="4911802" y="7734025"/>
            <a:ext cx="399613" cy="462830"/>
            <a:chOff x="14725" y="-2743"/>
            <a:chExt cx="399611" cy="462828"/>
          </a:xfrm>
        </p:grpSpPr>
        <p:sp>
          <p:nvSpPr>
            <p:cNvPr id="2906" name="Shape 290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909" name="Shape 2909"/>
          <p:cNvSpPr/>
          <p:nvPr/>
        </p:nvSpPr>
        <p:spPr>
          <a:xfrm>
            <a:off x="5238044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10" name="Shape 2910"/>
          <p:cNvSpPr/>
          <p:nvPr/>
        </p:nvSpPr>
        <p:spPr>
          <a:xfrm>
            <a:off x="4732302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11" name="Shape 2911"/>
          <p:cNvSpPr/>
          <p:nvPr/>
        </p:nvSpPr>
        <p:spPr>
          <a:xfrm>
            <a:off x="4985173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12" name="Shape 2912"/>
          <p:cNvSpPr/>
          <p:nvPr/>
        </p:nvSpPr>
        <p:spPr>
          <a:xfrm>
            <a:off x="5238044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15" name="Group 2915"/>
          <p:cNvGrpSpPr/>
          <p:nvPr/>
        </p:nvGrpSpPr>
        <p:grpSpPr>
          <a:xfrm>
            <a:off x="3286202" y="7481154"/>
            <a:ext cx="399613" cy="462830"/>
            <a:chOff x="14725" y="-2743"/>
            <a:chExt cx="399611" cy="462828"/>
          </a:xfrm>
        </p:grpSpPr>
        <p:sp>
          <p:nvSpPr>
            <p:cNvPr id="2913" name="Shape 2913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916" name="Shape 2916"/>
          <p:cNvSpPr/>
          <p:nvPr/>
        </p:nvSpPr>
        <p:spPr>
          <a:xfrm>
            <a:off x="3612444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17" name="Shape 2917"/>
          <p:cNvSpPr/>
          <p:nvPr/>
        </p:nvSpPr>
        <p:spPr>
          <a:xfrm>
            <a:off x="3865315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20" name="Group 2920"/>
          <p:cNvGrpSpPr/>
          <p:nvPr/>
        </p:nvGrpSpPr>
        <p:grpSpPr>
          <a:xfrm>
            <a:off x="3286202" y="7734025"/>
            <a:ext cx="399613" cy="462830"/>
            <a:chOff x="14725" y="-2743"/>
            <a:chExt cx="399611" cy="462828"/>
          </a:xfrm>
        </p:grpSpPr>
        <p:sp>
          <p:nvSpPr>
            <p:cNvPr id="2918" name="Shape 2918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921" name="Shape 2921"/>
          <p:cNvSpPr/>
          <p:nvPr/>
        </p:nvSpPr>
        <p:spPr>
          <a:xfrm>
            <a:off x="3612444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22" name="Shape 2922"/>
          <p:cNvSpPr/>
          <p:nvPr/>
        </p:nvSpPr>
        <p:spPr>
          <a:xfrm>
            <a:off x="3865315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23" name="Shape 2923"/>
          <p:cNvSpPr/>
          <p:nvPr/>
        </p:nvSpPr>
        <p:spPr>
          <a:xfrm>
            <a:off x="3359573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24" name="Shape 2924"/>
          <p:cNvSpPr/>
          <p:nvPr/>
        </p:nvSpPr>
        <p:spPr>
          <a:xfrm>
            <a:off x="3612444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25" name="Shape 2925"/>
          <p:cNvSpPr/>
          <p:nvPr/>
        </p:nvSpPr>
        <p:spPr>
          <a:xfrm>
            <a:off x="3865315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28" name="Group 2928"/>
          <p:cNvGrpSpPr/>
          <p:nvPr/>
        </p:nvGrpSpPr>
        <p:grpSpPr>
          <a:xfrm>
            <a:off x="1877349" y="7481154"/>
            <a:ext cx="399613" cy="462830"/>
            <a:chOff x="14725" y="-2743"/>
            <a:chExt cx="399611" cy="462828"/>
          </a:xfrm>
        </p:grpSpPr>
        <p:sp>
          <p:nvSpPr>
            <p:cNvPr id="2926" name="Shape 2926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929" name="Shape 2929"/>
          <p:cNvSpPr/>
          <p:nvPr/>
        </p:nvSpPr>
        <p:spPr>
          <a:xfrm>
            <a:off x="2203591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32" name="Group 2932"/>
          <p:cNvGrpSpPr/>
          <p:nvPr/>
        </p:nvGrpSpPr>
        <p:grpSpPr>
          <a:xfrm>
            <a:off x="2383091" y="7481154"/>
            <a:ext cx="399613" cy="462830"/>
            <a:chOff x="14725" y="-2743"/>
            <a:chExt cx="399611" cy="462828"/>
          </a:xfrm>
        </p:grpSpPr>
        <p:sp>
          <p:nvSpPr>
            <p:cNvPr id="2930" name="Shape 293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933" name="Shape 2933"/>
          <p:cNvSpPr/>
          <p:nvPr/>
        </p:nvSpPr>
        <p:spPr>
          <a:xfrm>
            <a:off x="1950719" y="7839004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34" name="Shape 2934"/>
          <p:cNvSpPr/>
          <p:nvPr/>
        </p:nvSpPr>
        <p:spPr>
          <a:xfrm>
            <a:off x="2203591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35" name="Shape 2935"/>
          <p:cNvSpPr/>
          <p:nvPr/>
        </p:nvSpPr>
        <p:spPr>
          <a:xfrm>
            <a:off x="2456462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36" name="Shape 2936"/>
          <p:cNvSpPr/>
          <p:nvPr/>
        </p:nvSpPr>
        <p:spPr>
          <a:xfrm>
            <a:off x="1950719" y="8091875"/>
            <a:ext cx="252873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37" name="Shape 2937"/>
          <p:cNvSpPr/>
          <p:nvPr/>
        </p:nvSpPr>
        <p:spPr>
          <a:xfrm>
            <a:off x="2203591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38" name="Shape 2938"/>
          <p:cNvSpPr/>
          <p:nvPr/>
        </p:nvSpPr>
        <p:spPr>
          <a:xfrm>
            <a:off x="2456462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41" name="Group 2941"/>
          <p:cNvGrpSpPr/>
          <p:nvPr/>
        </p:nvGrpSpPr>
        <p:grpSpPr>
          <a:xfrm>
            <a:off x="468496" y="7481154"/>
            <a:ext cx="399612" cy="462830"/>
            <a:chOff x="14725" y="-2743"/>
            <a:chExt cx="399611" cy="462828"/>
          </a:xfrm>
        </p:grpSpPr>
        <p:sp>
          <p:nvSpPr>
            <p:cNvPr id="2939" name="Shape 2939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grpSp>
        <p:nvGrpSpPr>
          <p:cNvPr id="2944" name="Group 2944"/>
          <p:cNvGrpSpPr/>
          <p:nvPr/>
        </p:nvGrpSpPr>
        <p:grpSpPr>
          <a:xfrm>
            <a:off x="721367" y="7481154"/>
            <a:ext cx="399612" cy="462830"/>
            <a:chOff x="14725" y="-2743"/>
            <a:chExt cx="399611" cy="462828"/>
          </a:xfrm>
        </p:grpSpPr>
        <p:sp>
          <p:nvSpPr>
            <p:cNvPr id="2942" name="Shape 2942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945" name="Shape 2945"/>
          <p:cNvSpPr/>
          <p:nvPr/>
        </p:nvSpPr>
        <p:spPr>
          <a:xfrm>
            <a:off x="1047608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46" name="Shape 2946"/>
          <p:cNvSpPr/>
          <p:nvPr/>
        </p:nvSpPr>
        <p:spPr>
          <a:xfrm>
            <a:off x="541866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47" name="Shape 2947"/>
          <p:cNvSpPr/>
          <p:nvPr/>
        </p:nvSpPr>
        <p:spPr>
          <a:xfrm>
            <a:off x="794737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48" name="Shape 2948"/>
          <p:cNvSpPr/>
          <p:nvPr/>
        </p:nvSpPr>
        <p:spPr>
          <a:xfrm>
            <a:off x="1047608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49" name="Shape 2949"/>
          <p:cNvSpPr/>
          <p:nvPr/>
        </p:nvSpPr>
        <p:spPr>
          <a:xfrm>
            <a:off x="541866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50" name="Shape 2950"/>
          <p:cNvSpPr/>
          <p:nvPr/>
        </p:nvSpPr>
        <p:spPr>
          <a:xfrm>
            <a:off x="794737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51" name="Shape 2951"/>
          <p:cNvSpPr/>
          <p:nvPr/>
        </p:nvSpPr>
        <p:spPr>
          <a:xfrm>
            <a:off x="1047608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54" name="Group 2954"/>
          <p:cNvGrpSpPr/>
          <p:nvPr/>
        </p:nvGrpSpPr>
        <p:grpSpPr>
          <a:xfrm>
            <a:off x="7368264" y="7481154"/>
            <a:ext cx="399613" cy="462830"/>
            <a:chOff x="14725" y="-2743"/>
            <a:chExt cx="399611" cy="462828"/>
          </a:xfrm>
        </p:grpSpPr>
        <p:sp>
          <p:nvSpPr>
            <p:cNvPr id="2952" name="Shape 2952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F2734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X</a:t>
              </a:r>
            </a:p>
          </p:txBody>
        </p:sp>
      </p:grpSp>
      <p:sp>
        <p:nvSpPr>
          <p:cNvPr id="2955" name="Shape 2955"/>
          <p:cNvSpPr/>
          <p:nvPr/>
        </p:nvSpPr>
        <p:spPr>
          <a:xfrm>
            <a:off x="7694507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56" name="Shape 2956"/>
          <p:cNvSpPr/>
          <p:nvPr/>
        </p:nvSpPr>
        <p:spPr>
          <a:xfrm>
            <a:off x="7947377" y="7586133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57" name="Shape 2957"/>
          <p:cNvSpPr/>
          <p:nvPr/>
        </p:nvSpPr>
        <p:spPr>
          <a:xfrm>
            <a:off x="7441635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58" name="Shape 2958"/>
          <p:cNvSpPr/>
          <p:nvPr/>
        </p:nvSpPr>
        <p:spPr>
          <a:xfrm>
            <a:off x="7694507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59" name="Shape 2959"/>
          <p:cNvSpPr/>
          <p:nvPr/>
        </p:nvSpPr>
        <p:spPr>
          <a:xfrm>
            <a:off x="7947377" y="7839004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62" name="Group 2962"/>
          <p:cNvGrpSpPr/>
          <p:nvPr/>
        </p:nvGrpSpPr>
        <p:grpSpPr>
          <a:xfrm>
            <a:off x="7368264" y="7986897"/>
            <a:ext cx="399613" cy="462829"/>
            <a:chOff x="14725" y="-2743"/>
            <a:chExt cx="399611" cy="462828"/>
          </a:xfrm>
        </p:grpSpPr>
        <p:sp>
          <p:nvSpPr>
            <p:cNvPr id="2960" name="Shape 2960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61" name="Shape 2961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963" name="Shape 2963"/>
          <p:cNvSpPr/>
          <p:nvPr/>
        </p:nvSpPr>
        <p:spPr>
          <a:xfrm>
            <a:off x="7694507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64" name="Shape 2964"/>
          <p:cNvSpPr/>
          <p:nvPr/>
        </p:nvSpPr>
        <p:spPr>
          <a:xfrm>
            <a:off x="7947377" y="8091875"/>
            <a:ext cx="252872" cy="252872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67" name="Group 2967"/>
          <p:cNvGrpSpPr/>
          <p:nvPr/>
        </p:nvGrpSpPr>
        <p:grpSpPr>
          <a:xfrm>
            <a:off x="4911802" y="6108425"/>
            <a:ext cx="399613" cy="462830"/>
            <a:chOff x="14725" y="-2743"/>
            <a:chExt cx="399611" cy="462828"/>
          </a:xfrm>
        </p:grpSpPr>
        <p:sp>
          <p:nvSpPr>
            <p:cNvPr id="2965" name="Shape 2965"/>
            <p:cNvSpPr/>
            <p:nvPr/>
          </p:nvSpPr>
          <p:spPr>
            <a:xfrm>
              <a:off x="88095" y="102235"/>
              <a:ext cx="252872" cy="252872"/>
            </a:xfrm>
            <a:prstGeom prst="rect">
              <a:avLst/>
            </a:pr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66" name="Shape 2966"/>
            <p:cNvSpPr/>
            <p:nvPr/>
          </p:nvSpPr>
          <p:spPr>
            <a:xfrm>
              <a:off x="14725" y="-2744"/>
              <a:ext cx="399612" cy="46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Times New Roman"/>
                <a:def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O</a:t>
              </a:r>
            </a:p>
          </p:txBody>
        </p:sp>
      </p:grpSp>
      <p:sp>
        <p:nvSpPr>
          <p:cNvPr id="2968" name="Shape 2968"/>
          <p:cNvSpPr/>
          <p:nvPr/>
        </p:nvSpPr>
        <p:spPr>
          <a:xfrm>
            <a:off x="6999393" y="3449320"/>
            <a:ext cx="325121" cy="325121"/>
          </a:xfrm>
          <a:prstGeom prst="rect">
            <a:avLst/>
          </a:prstGeom>
          <a:ln w="762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69" name="Shape 2969"/>
          <p:cNvSpPr/>
          <p:nvPr/>
        </p:nvSpPr>
        <p:spPr>
          <a:xfrm>
            <a:off x="2170006" y="3271520"/>
            <a:ext cx="325121" cy="325121"/>
          </a:xfrm>
          <a:prstGeom prst="rect">
            <a:avLst/>
          </a:prstGeom>
          <a:ln w="762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0" name="Shape 2970"/>
          <p:cNvSpPr/>
          <p:nvPr/>
        </p:nvSpPr>
        <p:spPr>
          <a:xfrm>
            <a:off x="761153" y="3271520"/>
            <a:ext cx="325121" cy="325121"/>
          </a:xfrm>
          <a:prstGeom prst="rect">
            <a:avLst/>
          </a:prstGeom>
          <a:ln w="762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1" name="Shape 2971"/>
          <p:cNvSpPr/>
          <p:nvPr/>
        </p:nvSpPr>
        <p:spPr>
          <a:xfrm>
            <a:off x="1485053" y="46736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2" name="Shape 2972"/>
          <p:cNvSpPr/>
          <p:nvPr/>
        </p:nvSpPr>
        <p:spPr>
          <a:xfrm>
            <a:off x="4302759" y="46736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3" name="Shape 2973"/>
          <p:cNvSpPr/>
          <p:nvPr/>
        </p:nvSpPr>
        <p:spPr>
          <a:xfrm>
            <a:off x="8420946" y="46736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4" name="Shape 2974"/>
          <p:cNvSpPr/>
          <p:nvPr/>
        </p:nvSpPr>
        <p:spPr>
          <a:xfrm>
            <a:off x="11238653" y="46736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5" name="Shape 2975"/>
          <p:cNvSpPr/>
          <p:nvPr/>
        </p:nvSpPr>
        <p:spPr>
          <a:xfrm>
            <a:off x="1485053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6" name="Shape 2976"/>
          <p:cNvSpPr/>
          <p:nvPr/>
        </p:nvSpPr>
        <p:spPr>
          <a:xfrm>
            <a:off x="2893906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7" name="Shape 2977"/>
          <p:cNvSpPr/>
          <p:nvPr/>
        </p:nvSpPr>
        <p:spPr>
          <a:xfrm>
            <a:off x="4302759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8" name="Shape 2978"/>
          <p:cNvSpPr/>
          <p:nvPr/>
        </p:nvSpPr>
        <p:spPr>
          <a:xfrm>
            <a:off x="5711613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79" name="Shape 2979"/>
          <p:cNvSpPr/>
          <p:nvPr/>
        </p:nvSpPr>
        <p:spPr>
          <a:xfrm>
            <a:off x="7012093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80" name="Shape 2980"/>
          <p:cNvSpPr/>
          <p:nvPr/>
        </p:nvSpPr>
        <p:spPr>
          <a:xfrm>
            <a:off x="8420946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81" name="Shape 2981"/>
          <p:cNvSpPr/>
          <p:nvPr/>
        </p:nvSpPr>
        <p:spPr>
          <a:xfrm>
            <a:off x="9829800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82" name="Shape 2982"/>
          <p:cNvSpPr/>
          <p:nvPr/>
        </p:nvSpPr>
        <p:spPr>
          <a:xfrm>
            <a:off x="11238653" y="62992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83" name="Shape 2983"/>
          <p:cNvSpPr/>
          <p:nvPr/>
        </p:nvSpPr>
        <p:spPr>
          <a:xfrm>
            <a:off x="5711613" y="7924800"/>
            <a:ext cx="325121" cy="325121"/>
          </a:xfrm>
          <a:prstGeom prst="rect">
            <a:avLst/>
          </a:prstGeom>
          <a:ln w="76200">
            <a:solidFill>
              <a:srgbClr val="FBFA0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7" name="Group 2997"/>
          <p:cNvGrpSpPr/>
          <p:nvPr/>
        </p:nvGrpSpPr>
        <p:grpSpPr>
          <a:xfrm flipH="1">
            <a:off x="10187093" y="6177280"/>
            <a:ext cx="541868" cy="541867"/>
            <a:chOff x="0" y="0"/>
            <a:chExt cx="541866" cy="541866"/>
          </a:xfrm>
        </p:grpSpPr>
        <p:sp>
          <p:nvSpPr>
            <p:cNvPr id="2995" name="Shape 2995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96" name="Shape 2996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2998" name="Shape 299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Case Study</a:t>
            </a:r>
          </a:p>
        </p:txBody>
      </p:sp>
      <p:sp>
        <p:nvSpPr>
          <p:cNvPr id="2999" name="Shape 299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400050" indent="-4000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board configuration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2150" indent="-342900"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Black	 	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single on 20</a:t>
            </a:r>
            <a:b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			single on 21</a:t>
            </a:r>
            <a:b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			king on 31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2150" indent="-342900"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Red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		</a:t>
            </a:r>
            <a:r>
              <a:rPr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single on 23</a:t>
            </a:r>
            <a:br>
              <a:rPr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</a:br>
            <a:r>
              <a:rPr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			king on 22</a:t>
            </a:r>
            <a:endParaRPr sz="2400">
              <a:solidFill>
                <a:srgbClr val="FF2734"/>
              </a:solidFill>
              <a:uFill>
                <a:solidFill>
                  <a:srgbClr val="FF2734"/>
                </a:solidFill>
              </a:uFill>
            </a:endParaRPr>
          </a:p>
          <a:p>
            <a:pPr lvl="1" marL="0" indent="349250">
              <a:buClr>
                <a:srgbClr val="FF2600"/>
              </a:buClr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evaluation function</a:t>
            </a:r>
            <a:b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E(s) = (5 x</a:t>
            </a:r>
            <a:r>
              <a:rPr baseline="-20250"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0250"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 - (5r</a:t>
            </a:r>
            <a:r>
              <a:rPr baseline="-20250"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+ r</a:t>
            </a:r>
            <a:r>
              <a:rPr baseline="-20250"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endParaRPr i="1" sz="24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68387" indent="457200">
              <a:buClr>
                <a:srgbClr val="FF2600"/>
              </a:buClr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where 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68387" indent="457200">
              <a:buClr>
                <a:srgbClr val="FF2600"/>
              </a:buClr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	</a:t>
            </a:r>
            <a:r>
              <a:rPr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19818"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= black king advantage, 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68387" indent="457200">
              <a:buClr>
                <a:srgbClr val="FF2600"/>
              </a:buClr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	</a:t>
            </a:r>
            <a:r>
              <a:rPr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19818"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= black single advantage,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68387" indent="457200">
              <a:buClr>
                <a:srgbClr val="FF2600"/>
              </a:buClr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	 </a:t>
            </a:r>
            <a:r>
              <a:rPr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19818"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= red king advantage, 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68387" indent="457200">
              <a:buClr>
                <a:srgbClr val="FF2600"/>
              </a:buClr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	</a:t>
            </a:r>
            <a:r>
              <a:rPr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19818" i="1"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= red single advantage</a:t>
            </a:r>
          </a:p>
        </p:txBody>
      </p:sp>
      <p:sp>
        <p:nvSpPr>
          <p:cNvPr id="3000" name="Shape 30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3001" name="Shape 3001"/>
          <p:cNvSpPr/>
          <p:nvPr/>
        </p:nvSpPr>
        <p:spPr>
          <a:xfrm>
            <a:off x="8019626" y="2384213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04" name="Group 3004"/>
          <p:cNvGrpSpPr/>
          <p:nvPr/>
        </p:nvGrpSpPr>
        <p:grpSpPr>
          <a:xfrm>
            <a:off x="8561493" y="2384213"/>
            <a:ext cx="541868" cy="541867"/>
            <a:chOff x="0" y="0"/>
            <a:chExt cx="541866" cy="541866"/>
          </a:xfrm>
        </p:grpSpPr>
        <p:sp>
          <p:nvSpPr>
            <p:cNvPr id="3002" name="Shape 3002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03" name="Shape 3003"/>
            <p:cNvSpPr/>
            <p:nvPr/>
          </p:nvSpPr>
          <p:spPr>
            <a:xfrm>
              <a:off x="240436" y="18850"/>
              <a:ext cx="301431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005" name="Shape 3005"/>
          <p:cNvSpPr/>
          <p:nvPr/>
        </p:nvSpPr>
        <p:spPr>
          <a:xfrm>
            <a:off x="9103360" y="2384213"/>
            <a:ext cx="541867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08" name="Group 3008"/>
          <p:cNvGrpSpPr/>
          <p:nvPr/>
        </p:nvGrpSpPr>
        <p:grpSpPr>
          <a:xfrm>
            <a:off x="9645226" y="2384213"/>
            <a:ext cx="541868" cy="541867"/>
            <a:chOff x="0" y="0"/>
            <a:chExt cx="541867" cy="541866"/>
          </a:xfrm>
        </p:grpSpPr>
        <p:sp>
          <p:nvSpPr>
            <p:cNvPr id="3006" name="Shape 3006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07" name="Shape 3007"/>
            <p:cNvSpPr/>
            <p:nvPr/>
          </p:nvSpPr>
          <p:spPr>
            <a:xfrm>
              <a:off x="240436" y="18850"/>
              <a:ext cx="301432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3011" name="Group 3011"/>
          <p:cNvGrpSpPr/>
          <p:nvPr/>
        </p:nvGrpSpPr>
        <p:grpSpPr>
          <a:xfrm>
            <a:off x="10728960" y="2384213"/>
            <a:ext cx="541868" cy="541867"/>
            <a:chOff x="0" y="0"/>
            <a:chExt cx="541867" cy="541866"/>
          </a:xfrm>
        </p:grpSpPr>
        <p:sp>
          <p:nvSpPr>
            <p:cNvPr id="3009" name="Shape 3009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10" name="Shape 3010"/>
            <p:cNvSpPr/>
            <p:nvPr/>
          </p:nvSpPr>
          <p:spPr>
            <a:xfrm>
              <a:off x="240436" y="18850"/>
              <a:ext cx="301432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3012" name="Shape 3012"/>
          <p:cNvSpPr/>
          <p:nvPr/>
        </p:nvSpPr>
        <p:spPr>
          <a:xfrm>
            <a:off x="11270826" y="2384213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15" name="Group 3015"/>
          <p:cNvGrpSpPr/>
          <p:nvPr/>
        </p:nvGrpSpPr>
        <p:grpSpPr>
          <a:xfrm>
            <a:off x="11812693" y="2384213"/>
            <a:ext cx="541868" cy="541867"/>
            <a:chOff x="0" y="0"/>
            <a:chExt cx="541867" cy="541866"/>
          </a:xfrm>
        </p:grpSpPr>
        <p:sp>
          <p:nvSpPr>
            <p:cNvPr id="3013" name="Shape 3013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14" name="Shape 3014"/>
            <p:cNvSpPr/>
            <p:nvPr/>
          </p:nvSpPr>
          <p:spPr>
            <a:xfrm>
              <a:off x="240436" y="18850"/>
              <a:ext cx="301432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 flipH="1">
            <a:off x="11812693" y="2926079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19" name="Group 3019"/>
          <p:cNvGrpSpPr/>
          <p:nvPr/>
        </p:nvGrpSpPr>
        <p:grpSpPr>
          <a:xfrm flipH="1">
            <a:off x="11270826" y="2926079"/>
            <a:ext cx="541868" cy="541868"/>
            <a:chOff x="0" y="0"/>
            <a:chExt cx="541866" cy="541866"/>
          </a:xfrm>
        </p:grpSpPr>
        <p:sp>
          <p:nvSpPr>
            <p:cNvPr id="3017" name="Shape 3017"/>
            <p:cNvSpPr/>
            <p:nvPr/>
          </p:nvSpPr>
          <p:spPr>
            <a:xfrm>
              <a:off x="0" y="0"/>
              <a:ext cx="541868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18" name="Shape 3018"/>
            <p:cNvSpPr/>
            <p:nvPr/>
          </p:nvSpPr>
          <p:spPr>
            <a:xfrm flipH="1">
              <a:off x="0" y="18850"/>
              <a:ext cx="301431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3020" name="Shape 3020"/>
          <p:cNvSpPr/>
          <p:nvPr/>
        </p:nvSpPr>
        <p:spPr>
          <a:xfrm flipH="1">
            <a:off x="10728960" y="2926079"/>
            <a:ext cx="541867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21" name="Shape 3021"/>
          <p:cNvSpPr/>
          <p:nvPr/>
        </p:nvSpPr>
        <p:spPr>
          <a:xfrm flipH="1">
            <a:off x="9645226" y="2926079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24" name="Group 3024"/>
          <p:cNvGrpSpPr/>
          <p:nvPr/>
        </p:nvGrpSpPr>
        <p:grpSpPr>
          <a:xfrm flipH="1">
            <a:off x="9103359" y="2926079"/>
            <a:ext cx="541868" cy="541868"/>
            <a:chOff x="0" y="0"/>
            <a:chExt cx="541866" cy="541866"/>
          </a:xfrm>
        </p:grpSpPr>
        <p:sp>
          <p:nvSpPr>
            <p:cNvPr id="3022" name="Shape 3022"/>
            <p:cNvSpPr/>
            <p:nvPr/>
          </p:nvSpPr>
          <p:spPr>
            <a:xfrm>
              <a:off x="0" y="0"/>
              <a:ext cx="541868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23" name="Shape 3023"/>
            <p:cNvSpPr/>
            <p:nvPr/>
          </p:nvSpPr>
          <p:spPr>
            <a:xfrm flipH="1">
              <a:off x="0" y="18850"/>
              <a:ext cx="301431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025" name="Shape 3025"/>
          <p:cNvSpPr/>
          <p:nvPr/>
        </p:nvSpPr>
        <p:spPr>
          <a:xfrm flipH="1">
            <a:off x="8561493" y="2926079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28" name="Group 3028"/>
          <p:cNvGrpSpPr/>
          <p:nvPr/>
        </p:nvGrpSpPr>
        <p:grpSpPr>
          <a:xfrm flipH="1">
            <a:off x="8019626" y="2926079"/>
            <a:ext cx="541868" cy="541868"/>
            <a:chOff x="0" y="0"/>
            <a:chExt cx="541866" cy="541866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27" name="Shape 3027"/>
            <p:cNvSpPr/>
            <p:nvPr/>
          </p:nvSpPr>
          <p:spPr>
            <a:xfrm flipH="1">
              <a:off x="0" y="18850"/>
              <a:ext cx="301431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3029" name="Shape 3029"/>
          <p:cNvSpPr/>
          <p:nvPr/>
        </p:nvSpPr>
        <p:spPr>
          <a:xfrm>
            <a:off x="8019626" y="3467946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32" name="Group 3032"/>
          <p:cNvGrpSpPr/>
          <p:nvPr/>
        </p:nvGrpSpPr>
        <p:grpSpPr>
          <a:xfrm>
            <a:off x="8561493" y="3467946"/>
            <a:ext cx="541868" cy="541868"/>
            <a:chOff x="0" y="0"/>
            <a:chExt cx="541866" cy="541866"/>
          </a:xfrm>
        </p:grpSpPr>
        <p:sp>
          <p:nvSpPr>
            <p:cNvPr id="3030" name="Shape 3030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240436" y="18850"/>
              <a:ext cx="301431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3033" name="Shape 3033"/>
          <p:cNvSpPr/>
          <p:nvPr/>
        </p:nvSpPr>
        <p:spPr>
          <a:xfrm>
            <a:off x="9103360" y="3467946"/>
            <a:ext cx="541867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36" name="Group 3036"/>
          <p:cNvGrpSpPr/>
          <p:nvPr/>
        </p:nvGrpSpPr>
        <p:grpSpPr>
          <a:xfrm>
            <a:off x="9645226" y="3467946"/>
            <a:ext cx="541868" cy="541868"/>
            <a:chOff x="0" y="0"/>
            <a:chExt cx="541866" cy="541866"/>
          </a:xfrm>
        </p:grpSpPr>
        <p:sp>
          <p:nvSpPr>
            <p:cNvPr id="3034" name="Shape 3034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3039" name="Group 3039"/>
          <p:cNvGrpSpPr/>
          <p:nvPr/>
        </p:nvGrpSpPr>
        <p:grpSpPr>
          <a:xfrm>
            <a:off x="10728960" y="3467946"/>
            <a:ext cx="541868" cy="541868"/>
            <a:chOff x="0" y="0"/>
            <a:chExt cx="541867" cy="541866"/>
          </a:xfrm>
        </p:grpSpPr>
        <p:sp>
          <p:nvSpPr>
            <p:cNvPr id="3037" name="Shape 3037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50668" y="18850"/>
              <a:ext cx="391200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3040" name="Shape 3040"/>
          <p:cNvSpPr/>
          <p:nvPr/>
        </p:nvSpPr>
        <p:spPr>
          <a:xfrm>
            <a:off x="11270826" y="3467946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43" name="Group 3043"/>
          <p:cNvGrpSpPr/>
          <p:nvPr/>
        </p:nvGrpSpPr>
        <p:grpSpPr>
          <a:xfrm>
            <a:off x="11812693" y="3467946"/>
            <a:ext cx="541868" cy="541868"/>
            <a:chOff x="0" y="0"/>
            <a:chExt cx="541866" cy="541866"/>
          </a:xfrm>
        </p:grpSpPr>
        <p:sp>
          <p:nvSpPr>
            <p:cNvPr id="3041" name="Shape 3041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42" name="Shape 3042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3044" name="Shape 3044"/>
          <p:cNvSpPr/>
          <p:nvPr/>
        </p:nvSpPr>
        <p:spPr>
          <a:xfrm flipH="1">
            <a:off x="11812693" y="4009813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47" name="Group 3047"/>
          <p:cNvGrpSpPr/>
          <p:nvPr/>
        </p:nvGrpSpPr>
        <p:grpSpPr>
          <a:xfrm flipH="1">
            <a:off x="11270826" y="4009813"/>
            <a:ext cx="541868" cy="541867"/>
            <a:chOff x="0" y="0"/>
            <a:chExt cx="541866" cy="541866"/>
          </a:xfrm>
        </p:grpSpPr>
        <p:sp>
          <p:nvSpPr>
            <p:cNvPr id="3045" name="Shape 3045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46" name="Shape 3046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3048" name="Shape 3048"/>
          <p:cNvSpPr/>
          <p:nvPr/>
        </p:nvSpPr>
        <p:spPr>
          <a:xfrm flipH="1">
            <a:off x="10728960" y="4009813"/>
            <a:ext cx="541867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49" name="Shape 3049"/>
          <p:cNvSpPr/>
          <p:nvPr/>
        </p:nvSpPr>
        <p:spPr>
          <a:xfrm flipH="1">
            <a:off x="9645226" y="4009813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52" name="Group 3052"/>
          <p:cNvGrpSpPr/>
          <p:nvPr/>
        </p:nvGrpSpPr>
        <p:grpSpPr>
          <a:xfrm flipH="1">
            <a:off x="9103360" y="4009813"/>
            <a:ext cx="541867" cy="541867"/>
            <a:chOff x="0" y="0"/>
            <a:chExt cx="541866" cy="541866"/>
          </a:xfrm>
        </p:grpSpPr>
        <p:sp>
          <p:nvSpPr>
            <p:cNvPr id="3050" name="Shape 3050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51" name="Shape 3051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3053" name="Shape 3053"/>
          <p:cNvSpPr/>
          <p:nvPr/>
        </p:nvSpPr>
        <p:spPr>
          <a:xfrm flipH="1">
            <a:off x="8561493" y="4009813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56" name="Group 3056"/>
          <p:cNvGrpSpPr/>
          <p:nvPr/>
        </p:nvGrpSpPr>
        <p:grpSpPr>
          <a:xfrm flipH="1">
            <a:off x="8019626" y="4009813"/>
            <a:ext cx="541868" cy="541867"/>
            <a:chOff x="0" y="0"/>
            <a:chExt cx="541866" cy="541866"/>
          </a:xfrm>
        </p:grpSpPr>
        <p:sp>
          <p:nvSpPr>
            <p:cNvPr id="3054" name="Shape 3054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55" name="Shape 3055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3057" name="Shape 3057"/>
          <p:cNvSpPr/>
          <p:nvPr/>
        </p:nvSpPr>
        <p:spPr>
          <a:xfrm>
            <a:off x="8019626" y="4551679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60" name="Group 3060"/>
          <p:cNvGrpSpPr/>
          <p:nvPr/>
        </p:nvGrpSpPr>
        <p:grpSpPr>
          <a:xfrm>
            <a:off x="8561493" y="4551679"/>
            <a:ext cx="541868" cy="541868"/>
            <a:chOff x="0" y="0"/>
            <a:chExt cx="541866" cy="541866"/>
          </a:xfrm>
        </p:grpSpPr>
        <p:sp>
          <p:nvSpPr>
            <p:cNvPr id="3058" name="Shape 3058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59" name="Shape 3059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3061" name="Shape 3061"/>
          <p:cNvSpPr/>
          <p:nvPr/>
        </p:nvSpPr>
        <p:spPr>
          <a:xfrm>
            <a:off x="9103360" y="4551679"/>
            <a:ext cx="541867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64" name="Group 3064"/>
          <p:cNvGrpSpPr/>
          <p:nvPr/>
        </p:nvGrpSpPr>
        <p:grpSpPr>
          <a:xfrm>
            <a:off x="9645226" y="4551679"/>
            <a:ext cx="541868" cy="541868"/>
            <a:chOff x="0" y="0"/>
            <a:chExt cx="541866" cy="541866"/>
          </a:xfrm>
        </p:grpSpPr>
        <p:sp>
          <p:nvSpPr>
            <p:cNvPr id="3062" name="Shape 3062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63" name="Shape 3063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3067" name="Group 3067"/>
          <p:cNvGrpSpPr/>
          <p:nvPr/>
        </p:nvGrpSpPr>
        <p:grpSpPr>
          <a:xfrm>
            <a:off x="10728960" y="4551679"/>
            <a:ext cx="541867" cy="541868"/>
            <a:chOff x="0" y="0"/>
            <a:chExt cx="541866" cy="541866"/>
          </a:xfrm>
        </p:grpSpPr>
        <p:sp>
          <p:nvSpPr>
            <p:cNvPr id="3065" name="Shape 3065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66" name="Shape 3066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3068" name="Shape 3068"/>
          <p:cNvSpPr/>
          <p:nvPr/>
        </p:nvSpPr>
        <p:spPr>
          <a:xfrm>
            <a:off x="11270826" y="4551679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71" name="Group 3071"/>
          <p:cNvGrpSpPr/>
          <p:nvPr/>
        </p:nvGrpSpPr>
        <p:grpSpPr>
          <a:xfrm>
            <a:off x="11812693" y="4551679"/>
            <a:ext cx="541868" cy="541868"/>
            <a:chOff x="0" y="0"/>
            <a:chExt cx="541866" cy="541866"/>
          </a:xfrm>
        </p:grpSpPr>
        <p:sp>
          <p:nvSpPr>
            <p:cNvPr id="3069" name="Shape 3069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70" name="Shape 3070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3072" name="Shape 3072"/>
          <p:cNvSpPr/>
          <p:nvPr/>
        </p:nvSpPr>
        <p:spPr>
          <a:xfrm flipH="1">
            <a:off x="11812693" y="5093546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75" name="Group 3075"/>
          <p:cNvGrpSpPr/>
          <p:nvPr/>
        </p:nvGrpSpPr>
        <p:grpSpPr>
          <a:xfrm flipH="1">
            <a:off x="11270826" y="5093546"/>
            <a:ext cx="541868" cy="541868"/>
            <a:chOff x="0" y="0"/>
            <a:chExt cx="541866" cy="541866"/>
          </a:xfrm>
        </p:grpSpPr>
        <p:sp>
          <p:nvSpPr>
            <p:cNvPr id="3073" name="Shape 3073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74" name="Shape 3074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3076" name="Shape 3076"/>
          <p:cNvSpPr/>
          <p:nvPr/>
        </p:nvSpPr>
        <p:spPr>
          <a:xfrm flipH="1">
            <a:off x="10728960" y="5093546"/>
            <a:ext cx="541867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077" name="Shape 3077"/>
          <p:cNvSpPr/>
          <p:nvPr/>
        </p:nvSpPr>
        <p:spPr>
          <a:xfrm flipH="1">
            <a:off x="9645226" y="5093546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80" name="Group 3080"/>
          <p:cNvGrpSpPr/>
          <p:nvPr/>
        </p:nvGrpSpPr>
        <p:grpSpPr>
          <a:xfrm flipH="1">
            <a:off x="9103360" y="5093546"/>
            <a:ext cx="541867" cy="541868"/>
            <a:chOff x="0" y="0"/>
            <a:chExt cx="541866" cy="541866"/>
          </a:xfrm>
        </p:grpSpPr>
        <p:sp>
          <p:nvSpPr>
            <p:cNvPr id="3078" name="Shape 3078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79" name="Shape 3079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3081" name="Shape 3081"/>
          <p:cNvSpPr/>
          <p:nvPr/>
        </p:nvSpPr>
        <p:spPr>
          <a:xfrm flipH="1">
            <a:off x="8561493" y="5093546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84" name="Group 3084"/>
          <p:cNvGrpSpPr/>
          <p:nvPr/>
        </p:nvGrpSpPr>
        <p:grpSpPr>
          <a:xfrm flipH="1">
            <a:off x="8019626" y="5093546"/>
            <a:ext cx="541868" cy="541868"/>
            <a:chOff x="0" y="0"/>
            <a:chExt cx="541866" cy="541866"/>
          </a:xfrm>
        </p:grpSpPr>
        <p:sp>
          <p:nvSpPr>
            <p:cNvPr id="3082" name="Shape 3082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83" name="Shape 3083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3085" name="Shape 3085"/>
          <p:cNvSpPr/>
          <p:nvPr/>
        </p:nvSpPr>
        <p:spPr>
          <a:xfrm>
            <a:off x="8019626" y="5635413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88" name="Group 3088"/>
          <p:cNvGrpSpPr/>
          <p:nvPr/>
        </p:nvGrpSpPr>
        <p:grpSpPr>
          <a:xfrm>
            <a:off x="8561493" y="5635413"/>
            <a:ext cx="541868" cy="541868"/>
            <a:chOff x="0" y="0"/>
            <a:chExt cx="541866" cy="541866"/>
          </a:xfrm>
        </p:grpSpPr>
        <p:sp>
          <p:nvSpPr>
            <p:cNvPr id="3086" name="Shape 3086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87" name="Shape 3087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3089" name="Shape 3089"/>
          <p:cNvSpPr/>
          <p:nvPr/>
        </p:nvSpPr>
        <p:spPr>
          <a:xfrm>
            <a:off x="9103360" y="5635413"/>
            <a:ext cx="541867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92" name="Group 3092"/>
          <p:cNvGrpSpPr/>
          <p:nvPr/>
        </p:nvGrpSpPr>
        <p:grpSpPr>
          <a:xfrm>
            <a:off x="9645226" y="5635413"/>
            <a:ext cx="541868" cy="541868"/>
            <a:chOff x="0" y="0"/>
            <a:chExt cx="541866" cy="541866"/>
          </a:xfrm>
        </p:grpSpPr>
        <p:sp>
          <p:nvSpPr>
            <p:cNvPr id="3090" name="Shape 3090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91" name="Shape 3091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3095" name="Group 3095"/>
          <p:cNvGrpSpPr/>
          <p:nvPr/>
        </p:nvGrpSpPr>
        <p:grpSpPr>
          <a:xfrm>
            <a:off x="10728960" y="5635413"/>
            <a:ext cx="541867" cy="541868"/>
            <a:chOff x="0" y="0"/>
            <a:chExt cx="541866" cy="541866"/>
          </a:xfrm>
        </p:grpSpPr>
        <p:sp>
          <p:nvSpPr>
            <p:cNvPr id="3093" name="Shape 3093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94" name="Shape 3094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3096" name="Shape 3096"/>
          <p:cNvSpPr/>
          <p:nvPr/>
        </p:nvSpPr>
        <p:spPr>
          <a:xfrm>
            <a:off x="11270826" y="5635413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099" name="Group 3099"/>
          <p:cNvGrpSpPr/>
          <p:nvPr/>
        </p:nvGrpSpPr>
        <p:grpSpPr>
          <a:xfrm>
            <a:off x="11812693" y="5635413"/>
            <a:ext cx="541868" cy="541868"/>
            <a:chOff x="0" y="0"/>
            <a:chExt cx="541866" cy="541866"/>
          </a:xfrm>
        </p:grpSpPr>
        <p:sp>
          <p:nvSpPr>
            <p:cNvPr id="3097" name="Shape 3097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98" name="Shape 3098"/>
            <p:cNvSpPr/>
            <p:nvPr/>
          </p:nvSpPr>
          <p:spPr>
            <a:xfrm>
              <a:off x="136843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3100" name="Shape 3100"/>
          <p:cNvSpPr/>
          <p:nvPr/>
        </p:nvSpPr>
        <p:spPr>
          <a:xfrm flipH="1">
            <a:off x="11812693" y="6177280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03" name="Group 3103"/>
          <p:cNvGrpSpPr/>
          <p:nvPr/>
        </p:nvGrpSpPr>
        <p:grpSpPr>
          <a:xfrm flipH="1">
            <a:off x="11270826" y="6177280"/>
            <a:ext cx="541868" cy="541867"/>
            <a:chOff x="0" y="0"/>
            <a:chExt cx="541866" cy="541866"/>
          </a:xfrm>
        </p:grpSpPr>
        <p:sp>
          <p:nvSpPr>
            <p:cNvPr id="3101" name="Shape 3101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02" name="Shape 3102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3104" name="Shape 3104"/>
          <p:cNvSpPr/>
          <p:nvPr/>
        </p:nvSpPr>
        <p:spPr>
          <a:xfrm flipH="1">
            <a:off x="10728960" y="6177280"/>
            <a:ext cx="541867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05" name="Shape 3105"/>
          <p:cNvSpPr/>
          <p:nvPr/>
        </p:nvSpPr>
        <p:spPr>
          <a:xfrm flipH="1">
            <a:off x="9645226" y="6177280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08" name="Group 3108"/>
          <p:cNvGrpSpPr/>
          <p:nvPr/>
        </p:nvGrpSpPr>
        <p:grpSpPr>
          <a:xfrm flipH="1">
            <a:off x="9103360" y="6177280"/>
            <a:ext cx="541867" cy="541867"/>
            <a:chOff x="0" y="0"/>
            <a:chExt cx="541866" cy="541866"/>
          </a:xfrm>
        </p:grpSpPr>
        <p:sp>
          <p:nvSpPr>
            <p:cNvPr id="3106" name="Shape 3106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07" name="Shape 3107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3109" name="Shape 3109"/>
          <p:cNvSpPr/>
          <p:nvPr/>
        </p:nvSpPr>
        <p:spPr>
          <a:xfrm flipH="1">
            <a:off x="8561493" y="6177280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12" name="Group 3112"/>
          <p:cNvGrpSpPr/>
          <p:nvPr/>
        </p:nvGrpSpPr>
        <p:grpSpPr>
          <a:xfrm flipH="1">
            <a:off x="8019626" y="6177280"/>
            <a:ext cx="541868" cy="541867"/>
            <a:chOff x="0" y="0"/>
            <a:chExt cx="541866" cy="541866"/>
          </a:xfrm>
        </p:grpSpPr>
        <p:sp>
          <p:nvSpPr>
            <p:cNvPr id="3110" name="Shape 3110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11" name="Shape 3111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3113" name="Shape 3113"/>
          <p:cNvSpPr/>
          <p:nvPr/>
        </p:nvSpPr>
        <p:spPr>
          <a:xfrm>
            <a:off x="9103360" y="5093546"/>
            <a:ext cx="541867" cy="54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14" name="Shape 3114"/>
          <p:cNvSpPr/>
          <p:nvPr/>
        </p:nvSpPr>
        <p:spPr>
          <a:xfrm>
            <a:off x="10187093" y="6177280"/>
            <a:ext cx="541868" cy="541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15" name="Shape 3115"/>
          <p:cNvSpPr/>
          <p:nvPr/>
        </p:nvSpPr>
        <p:spPr>
          <a:xfrm>
            <a:off x="10187093" y="2384213"/>
            <a:ext cx="541868" cy="541867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18" name="Group 3118"/>
          <p:cNvGrpSpPr/>
          <p:nvPr/>
        </p:nvGrpSpPr>
        <p:grpSpPr>
          <a:xfrm flipH="1">
            <a:off x="10187093" y="2926079"/>
            <a:ext cx="541868" cy="541868"/>
            <a:chOff x="0" y="0"/>
            <a:chExt cx="541866" cy="541866"/>
          </a:xfrm>
        </p:grpSpPr>
        <p:sp>
          <p:nvSpPr>
            <p:cNvPr id="3116" name="Shape 3116"/>
            <p:cNvSpPr/>
            <p:nvPr/>
          </p:nvSpPr>
          <p:spPr>
            <a:xfrm>
              <a:off x="0" y="0"/>
              <a:ext cx="541868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17" name="Shape 3117"/>
            <p:cNvSpPr/>
            <p:nvPr/>
          </p:nvSpPr>
          <p:spPr>
            <a:xfrm flipH="1">
              <a:off x="0" y="18850"/>
              <a:ext cx="301431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3119" name="Shape 3119"/>
          <p:cNvSpPr/>
          <p:nvPr/>
        </p:nvSpPr>
        <p:spPr>
          <a:xfrm>
            <a:off x="10187093" y="3467946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22" name="Group 3122"/>
          <p:cNvGrpSpPr/>
          <p:nvPr/>
        </p:nvGrpSpPr>
        <p:grpSpPr>
          <a:xfrm flipH="1">
            <a:off x="10187093" y="4009813"/>
            <a:ext cx="541868" cy="541867"/>
            <a:chOff x="0" y="0"/>
            <a:chExt cx="541866" cy="541866"/>
          </a:xfrm>
        </p:grpSpPr>
        <p:sp>
          <p:nvSpPr>
            <p:cNvPr id="3120" name="Shape 3120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21" name="Shape 3121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3123" name="Shape 3123"/>
          <p:cNvSpPr/>
          <p:nvPr/>
        </p:nvSpPr>
        <p:spPr>
          <a:xfrm>
            <a:off x="10187093" y="4551679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26" name="Group 3126"/>
          <p:cNvGrpSpPr/>
          <p:nvPr/>
        </p:nvGrpSpPr>
        <p:grpSpPr>
          <a:xfrm flipH="1">
            <a:off x="10187093" y="5093546"/>
            <a:ext cx="541868" cy="541868"/>
            <a:chOff x="0" y="0"/>
            <a:chExt cx="541866" cy="541866"/>
          </a:xfrm>
        </p:grpSpPr>
        <p:sp>
          <p:nvSpPr>
            <p:cNvPr id="3124" name="Shape 3124"/>
            <p:cNvSpPr/>
            <p:nvPr/>
          </p:nvSpPr>
          <p:spPr>
            <a:xfrm>
              <a:off x="0" y="0"/>
              <a:ext cx="541867" cy="541867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25" name="Shape 3125"/>
            <p:cNvSpPr/>
            <p:nvPr/>
          </p:nvSpPr>
          <p:spPr>
            <a:xfrm flipH="1">
              <a:off x="0" y="18850"/>
              <a:ext cx="405024" cy="504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r" defTabSz="914400">
                <a:buClr>
                  <a:srgbClr val="00032B"/>
                </a:buClr>
                <a:buFont typeface="Arial"/>
                <a:def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 sz="1800">
                  <a:solidFill>
                    <a:srgbClr val="000000"/>
                  </a:solidFill>
                  <a:uFillTx/>
                </a:defRPr>
              </a:pPr>
              <a:r>
                <a:rPr baseline="-19818" sz="2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3127" name="Shape 3127"/>
          <p:cNvSpPr/>
          <p:nvPr/>
        </p:nvSpPr>
        <p:spPr>
          <a:xfrm>
            <a:off x="10187093" y="5635413"/>
            <a:ext cx="541868" cy="541868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28" name="Shape 3128"/>
          <p:cNvSpPr/>
          <p:nvPr/>
        </p:nvSpPr>
        <p:spPr>
          <a:xfrm>
            <a:off x="8128000" y="5201920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29" name="Shape 3129"/>
          <p:cNvSpPr/>
          <p:nvPr/>
        </p:nvSpPr>
        <p:spPr>
          <a:xfrm>
            <a:off x="10295466" y="5201920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30" name="Shape 3130"/>
          <p:cNvSpPr/>
          <p:nvPr/>
        </p:nvSpPr>
        <p:spPr>
          <a:xfrm>
            <a:off x="11921066" y="4660053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31" name="Shape 3131"/>
          <p:cNvSpPr/>
          <p:nvPr/>
        </p:nvSpPr>
        <p:spPr>
          <a:xfrm flipV="1">
            <a:off x="8344746" y="4876800"/>
            <a:ext cx="433495" cy="433494"/>
          </a:xfrm>
          <a:prstGeom prst="line">
            <a:avLst/>
          </a:prstGeom>
          <a:ln w="508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2" name="Shape 3132"/>
          <p:cNvSpPr/>
          <p:nvPr/>
        </p:nvSpPr>
        <p:spPr>
          <a:xfrm flipV="1">
            <a:off x="10512213" y="5960533"/>
            <a:ext cx="433494" cy="433494"/>
          </a:xfrm>
          <a:prstGeom prst="line">
            <a:avLst/>
          </a:prstGeom>
          <a:ln w="508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3" name="Shape 3133"/>
          <p:cNvSpPr/>
          <p:nvPr/>
        </p:nvSpPr>
        <p:spPr>
          <a:xfrm flipH="1" flipV="1">
            <a:off x="11595946" y="4334933"/>
            <a:ext cx="433495" cy="433494"/>
          </a:xfrm>
          <a:prstGeom prst="line">
            <a:avLst/>
          </a:prstGeom>
          <a:ln w="508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4" name="Shape 3134"/>
          <p:cNvSpPr/>
          <p:nvPr/>
        </p:nvSpPr>
        <p:spPr>
          <a:xfrm flipH="1" flipV="1">
            <a:off x="9970346" y="5960533"/>
            <a:ext cx="433495" cy="433494"/>
          </a:xfrm>
          <a:prstGeom prst="line">
            <a:avLst/>
          </a:prstGeom>
          <a:ln w="508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5" name="Shape 3135"/>
          <p:cNvSpPr/>
          <p:nvPr/>
        </p:nvSpPr>
        <p:spPr>
          <a:xfrm flipH="1" flipV="1">
            <a:off x="8886613" y="4876800"/>
            <a:ext cx="433494" cy="433494"/>
          </a:xfrm>
          <a:prstGeom prst="line">
            <a:avLst/>
          </a:prstGeom>
          <a:ln w="508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6" name="Shape 3136"/>
          <p:cNvSpPr/>
          <p:nvPr/>
        </p:nvSpPr>
        <p:spPr>
          <a:xfrm flipH="1">
            <a:off x="9970346" y="5418666"/>
            <a:ext cx="433495" cy="433495"/>
          </a:xfrm>
          <a:prstGeom prst="line">
            <a:avLst/>
          </a:prstGeom>
          <a:ln w="508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7" name="Shape 3137"/>
          <p:cNvSpPr/>
          <p:nvPr/>
        </p:nvSpPr>
        <p:spPr>
          <a:xfrm>
            <a:off x="10512213" y="5418666"/>
            <a:ext cx="433494" cy="433495"/>
          </a:xfrm>
          <a:prstGeom prst="line">
            <a:avLst/>
          </a:prstGeom>
          <a:ln w="508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8" name="Shape 3138"/>
          <p:cNvSpPr/>
          <p:nvPr/>
        </p:nvSpPr>
        <p:spPr>
          <a:xfrm>
            <a:off x="9428480" y="5418666"/>
            <a:ext cx="433494" cy="433495"/>
          </a:xfrm>
          <a:prstGeom prst="line">
            <a:avLst/>
          </a:prstGeom>
          <a:ln w="508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9" name="Shape 3139"/>
          <p:cNvSpPr/>
          <p:nvPr/>
        </p:nvSpPr>
        <p:spPr>
          <a:xfrm flipH="1">
            <a:off x="8886613" y="5418666"/>
            <a:ext cx="433494" cy="433495"/>
          </a:xfrm>
          <a:prstGeom prst="line">
            <a:avLst/>
          </a:prstGeom>
          <a:ln w="508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40" name="Shape 3140"/>
          <p:cNvSpPr/>
          <p:nvPr/>
        </p:nvSpPr>
        <p:spPr>
          <a:xfrm flipV="1">
            <a:off x="9428480" y="4876800"/>
            <a:ext cx="433494" cy="433494"/>
          </a:xfrm>
          <a:prstGeom prst="line">
            <a:avLst/>
          </a:prstGeom>
          <a:ln w="508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4" name="Group 3144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3142" name="Shape 314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43" name="Shape 314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45" name="Shape 3145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48" name="Group 3148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3146" name="Shape 314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47" name="Shape 314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149" name="Shape 3149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52" name="Group 3152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3150" name="Shape 315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51" name="Shape 315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53" name="Shape 3153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56" name="Group 3156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3154" name="Shape 315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55" name="Shape 315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57" name="Shape 3157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60" name="Group 3160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3158" name="Shape 315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59" name="Shape 315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61" name="Shape 3161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64" name="Group 3164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3162" name="Shape 316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63" name="Shape 316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3165" name="Shape 3165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68" name="Group 3168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3166" name="Shape 316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67" name="Shape 316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3169" name="Shape 3169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72" name="Group 3172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3170" name="Shape 317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3173" name="Shape 3173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76" name="Group 3176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3174" name="Shape 3174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75" name="Shape 3175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177" name="Shape 3177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80" name="Group 3180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3178" name="Shape 317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79" name="Shape 317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81" name="Shape 3181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84" name="Group 3184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3182" name="Shape 3182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83" name="Shape 3183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185" name="Shape 3185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88" name="Group 3188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3186" name="Shape 318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87" name="Shape 318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89" name="Shape 3189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92" name="Group 3192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3190" name="Shape 319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91" name="Shape 319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93" name="Shape 3193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196" name="Group 3196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3194" name="Shape 319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95" name="Shape 319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197" name="Shape 3197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00" name="Group 3200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3198" name="Shape 319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99" name="Shape 319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201" name="Shape 3201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04" name="Group 3204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3202" name="Shape 320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03" name="Shape 320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205" name="Shape 3205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08" name="Group 3208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3206" name="Shape 320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07" name="Shape 320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209" name="Shape 3209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12" name="Group 3212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3210" name="Shape 321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11" name="Shape 321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213" name="Shape 3213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16" name="Group 3216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3214" name="Shape 321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15" name="Shape 321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217" name="Shape 3217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20" name="Group 3220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3218" name="Shape 321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19" name="Shape 321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221" name="Shape 3221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24" name="Group 3224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3222" name="Shape 322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23" name="Shape 322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225" name="Shape 3225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28" name="Group 3228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3226" name="Shape 322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27" name="Shape 322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3229" name="Shape 3229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32" name="Group 3232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3230" name="Shape 3230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31" name="Shape 3231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233" name="Shape 3233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36" name="Group 3236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3234" name="Shape 323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35" name="Shape 323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237" name="Shape 3237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40" name="Group 3240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3238" name="Shape 3238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39" name="Shape 3239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3241" name="Shape 3241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44" name="Group 3244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3242" name="Shape 324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43" name="Shape 324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245" name="Shape 3245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48" name="Group 3248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3246" name="Shape 324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47" name="Shape 324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249" name="Shape 3249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52" name="Group 3252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3250" name="Shape 3250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51" name="Shape 3251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253" name="Shape 3253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56" name="Group 3256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3254" name="Shape 3254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55" name="Shape 3255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3257" name="Shape 3257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60" name="Group 3260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3258" name="Shape 3258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59" name="Shape 3259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261" name="Shape 3261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64" name="Group 3264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3262" name="Shape 3262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63" name="Shape 3263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265" name="Shape 3265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68" name="Group 3268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3266" name="Shape 3266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67" name="Shape 3267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3269" name="Shape 3269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72" name="Group 3272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3270" name="Shape 3270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71" name="Shape 3271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273" name="Shape 3273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76" name="Group 3276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3274" name="Shape 3274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75" name="Shape 3275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277" name="Shape 3277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80" name="Group 3280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3278" name="Shape 3278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79" name="Shape 3279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3281" name="Shape 3281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84" name="Group 3284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3282" name="Shape 3282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285" name="Shape 3285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88" name="Group 3288"/>
          <p:cNvGrpSpPr/>
          <p:nvPr/>
        </p:nvGrpSpPr>
        <p:grpSpPr>
          <a:xfrm>
            <a:off x="4924286" y="3797864"/>
            <a:ext cx="461789" cy="428696"/>
            <a:chOff x="18009" y="13828"/>
            <a:chExt cx="461788" cy="428695"/>
          </a:xfrm>
        </p:grpSpPr>
        <p:sp>
          <p:nvSpPr>
            <p:cNvPr id="3286" name="Shape 328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289" name="Shape 3289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92" name="Group 3292"/>
          <p:cNvGrpSpPr/>
          <p:nvPr/>
        </p:nvGrpSpPr>
        <p:grpSpPr>
          <a:xfrm>
            <a:off x="7665228" y="3797864"/>
            <a:ext cx="461789" cy="428696"/>
            <a:chOff x="18009" y="13828"/>
            <a:chExt cx="461788" cy="428695"/>
          </a:xfrm>
        </p:grpSpPr>
        <p:sp>
          <p:nvSpPr>
            <p:cNvPr id="3290" name="Shape 3290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293" name="Shape 3293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296" name="Group 3296"/>
          <p:cNvGrpSpPr/>
          <p:nvPr/>
        </p:nvGrpSpPr>
        <p:grpSpPr>
          <a:xfrm>
            <a:off x="8938934" y="3797864"/>
            <a:ext cx="499852" cy="428696"/>
            <a:chOff x="22051" y="13828"/>
            <a:chExt cx="499850" cy="428695"/>
          </a:xfrm>
        </p:grpSpPr>
        <p:sp>
          <p:nvSpPr>
            <p:cNvPr id="3294" name="Shape 3294"/>
            <p:cNvSpPr/>
            <p:nvPr/>
          </p:nvSpPr>
          <p:spPr>
            <a:xfrm>
              <a:off x="304864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297" name="Shape 3297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300" name="Group 3300"/>
          <p:cNvGrpSpPr/>
          <p:nvPr/>
        </p:nvGrpSpPr>
        <p:grpSpPr>
          <a:xfrm>
            <a:off x="10131041" y="3797864"/>
            <a:ext cx="499852" cy="428696"/>
            <a:chOff x="22051" y="13828"/>
            <a:chExt cx="499850" cy="428695"/>
          </a:xfrm>
        </p:grpSpPr>
        <p:sp>
          <p:nvSpPr>
            <p:cNvPr id="3298" name="Shape 3298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301" name="Shape 3301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304" name="Group 3304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3302" name="Shape 3302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305" name="Shape 3305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306" name="Shape 3306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3307" name="Shape 3307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3308" name="Shape 3308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309" name="Shape 3309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3310" name="Shape 3310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3311" name="Shape 3311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3312" name="Shape 3312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3313" name="Shape 3313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3314" name="Shape 3314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3315" name="Shape 3315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3316" name="Shape 3316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3317" name="Shape 3317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318" name="Shape 3318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3319" name="Shape 3319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320" name="Shape 3320"/>
          <p:cNvSpPr/>
          <p:nvPr/>
        </p:nvSpPr>
        <p:spPr>
          <a:xfrm rot="16080000">
            <a:off x="4622585" y="709345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321" name="Shape 3321"/>
          <p:cNvSpPr/>
          <p:nvPr/>
        </p:nvSpPr>
        <p:spPr>
          <a:xfrm rot="16440000">
            <a:off x="5172706" y="7060734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3322" name="Shape 3322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323" name="Shape 3323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3324" name="Shape 3324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13</a:t>
            </a:r>
          </a:p>
        </p:txBody>
      </p:sp>
      <p:sp>
        <p:nvSpPr>
          <p:cNvPr id="3325" name="Shape 3325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3326" name="Shape 3326"/>
          <p:cNvSpPr/>
          <p:nvPr/>
        </p:nvSpPr>
        <p:spPr>
          <a:xfrm rot="2940000">
            <a:off x="9136265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3327" name="Shape 3327"/>
          <p:cNvSpPr/>
          <p:nvPr/>
        </p:nvSpPr>
        <p:spPr>
          <a:xfrm rot="3060000">
            <a:off x="10321978" y="4873243"/>
            <a:ext cx="21855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3328" name="Shape 3328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329" name="Shape 3329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330" name="Shape 3330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3331" name="Shape 3331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3332" name="Shape 3332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333" name="Shape 3333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3334" name="Shape 3334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335" name="Shape 3335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336" name="Shape 3336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3480" name="Group 3480"/>
          <p:cNvGrpSpPr/>
          <p:nvPr/>
        </p:nvGrpSpPr>
        <p:grpSpPr>
          <a:xfrm>
            <a:off x="-1" y="1061943"/>
            <a:ext cx="3467948" cy="3728273"/>
            <a:chOff x="1166" y="9819"/>
            <a:chExt cx="3467946" cy="3728271"/>
          </a:xfrm>
        </p:grpSpPr>
        <p:grpSp>
          <p:nvGrpSpPr>
            <p:cNvPr id="3339" name="Group 3339"/>
            <p:cNvGrpSpPr/>
            <p:nvPr/>
          </p:nvGrpSpPr>
          <p:grpSpPr>
            <a:xfrm flipH="1">
              <a:off x="1735139" y="3233926"/>
              <a:ext cx="433494" cy="504166"/>
              <a:chOff x="0" y="9819"/>
              <a:chExt cx="433493" cy="504165"/>
            </a:xfrm>
          </p:grpSpPr>
          <p:sp>
            <p:nvSpPr>
              <p:cNvPr id="3337" name="Shape 3337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38" name="Shape 3338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31</a:t>
                </a:r>
              </a:p>
            </p:txBody>
          </p:sp>
        </p:grpSp>
        <p:sp>
          <p:nvSpPr>
            <p:cNvPr id="3340" name="Shape 3340"/>
            <p:cNvSpPr/>
            <p:nvPr/>
          </p:nvSpPr>
          <p:spPr>
            <a:xfrm>
              <a:off x="1166" y="31608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43" name="Group 3343"/>
            <p:cNvGrpSpPr/>
            <p:nvPr/>
          </p:nvGrpSpPr>
          <p:grpSpPr>
            <a:xfrm>
              <a:off x="434659" y="9819"/>
              <a:ext cx="433494" cy="504166"/>
              <a:chOff x="0" y="9819"/>
              <a:chExt cx="433493" cy="504165"/>
            </a:xfrm>
          </p:grpSpPr>
          <p:sp>
            <p:nvSpPr>
              <p:cNvPr id="3341" name="Shape 3341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42" name="Shape 3342"/>
              <p:cNvSpPr/>
              <p:nvPr/>
            </p:nvSpPr>
            <p:spPr>
              <a:xfrm>
                <a:off x="132062" y="9819"/>
                <a:ext cx="301432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</a:t>
                </a:r>
              </a:p>
            </p:txBody>
          </p:sp>
        </p:grpSp>
        <p:sp>
          <p:nvSpPr>
            <p:cNvPr id="3344" name="Shape 3344"/>
            <p:cNvSpPr/>
            <p:nvPr/>
          </p:nvSpPr>
          <p:spPr>
            <a:xfrm>
              <a:off x="868152" y="31608"/>
              <a:ext cx="433495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47" name="Group 3347"/>
            <p:cNvGrpSpPr/>
            <p:nvPr/>
          </p:nvGrpSpPr>
          <p:grpSpPr>
            <a:xfrm>
              <a:off x="1301646" y="9819"/>
              <a:ext cx="433494" cy="504166"/>
              <a:chOff x="0" y="9819"/>
              <a:chExt cx="433493" cy="504165"/>
            </a:xfrm>
          </p:grpSpPr>
          <p:sp>
            <p:nvSpPr>
              <p:cNvPr id="3345" name="Shape 3345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46" name="Shape 3346"/>
              <p:cNvSpPr/>
              <p:nvPr/>
            </p:nvSpPr>
            <p:spPr>
              <a:xfrm>
                <a:off x="132063" y="9819"/>
                <a:ext cx="301431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3350" name="Group 3350"/>
            <p:cNvGrpSpPr/>
            <p:nvPr/>
          </p:nvGrpSpPr>
          <p:grpSpPr>
            <a:xfrm>
              <a:off x="2168632" y="9819"/>
              <a:ext cx="433495" cy="504166"/>
              <a:chOff x="0" y="9819"/>
              <a:chExt cx="433493" cy="504165"/>
            </a:xfrm>
          </p:grpSpPr>
          <p:sp>
            <p:nvSpPr>
              <p:cNvPr id="3348" name="Shape 3348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49" name="Shape 3349"/>
              <p:cNvSpPr/>
              <p:nvPr/>
            </p:nvSpPr>
            <p:spPr>
              <a:xfrm>
                <a:off x="132063" y="9819"/>
                <a:ext cx="301431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3</a:t>
                </a:r>
              </a:p>
            </p:txBody>
          </p:sp>
        </p:grpSp>
        <p:sp>
          <p:nvSpPr>
            <p:cNvPr id="3351" name="Shape 3351"/>
            <p:cNvSpPr/>
            <p:nvPr/>
          </p:nvSpPr>
          <p:spPr>
            <a:xfrm>
              <a:off x="2602126" y="31608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54" name="Group 3354"/>
            <p:cNvGrpSpPr/>
            <p:nvPr/>
          </p:nvGrpSpPr>
          <p:grpSpPr>
            <a:xfrm>
              <a:off x="3035619" y="9819"/>
              <a:ext cx="433494" cy="504166"/>
              <a:chOff x="0" y="9819"/>
              <a:chExt cx="433493" cy="504165"/>
            </a:xfrm>
          </p:grpSpPr>
          <p:sp>
            <p:nvSpPr>
              <p:cNvPr id="3352" name="Shape 3352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53" name="Shape 3353"/>
              <p:cNvSpPr/>
              <p:nvPr/>
            </p:nvSpPr>
            <p:spPr>
              <a:xfrm>
                <a:off x="132063" y="9819"/>
                <a:ext cx="301431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4</a:t>
                </a:r>
              </a:p>
            </p:txBody>
          </p:sp>
        </p:grpSp>
        <p:sp>
          <p:nvSpPr>
            <p:cNvPr id="3355" name="Shape 3355"/>
            <p:cNvSpPr/>
            <p:nvPr/>
          </p:nvSpPr>
          <p:spPr>
            <a:xfrm flipH="1">
              <a:off x="3035619" y="49219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58" name="Group 3358"/>
            <p:cNvGrpSpPr/>
            <p:nvPr/>
          </p:nvGrpSpPr>
          <p:grpSpPr>
            <a:xfrm flipH="1">
              <a:off x="2602126" y="470406"/>
              <a:ext cx="433494" cy="504166"/>
              <a:chOff x="0" y="9819"/>
              <a:chExt cx="433493" cy="504165"/>
            </a:xfrm>
          </p:grpSpPr>
          <p:sp>
            <p:nvSpPr>
              <p:cNvPr id="3356" name="Shape 3356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57" name="Shape 3357"/>
              <p:cNvSpPr/>
              <p:nvPr/>
            </p:nvSpPr>
            <p:spPr>
              <a:xfrm flipH="1">
                <a:off x="0" y="9819"/>
                <a:ext cx="301431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8</a:t>
                </a:r>
              </a:p>
            </p:txBody>
          </p:sp>
        </p:grpSp>
        <p:sp>
          <p:nvSpPr>
            <p:cNvPr id="3359" name="Shape 3359"/>
            <p:cNvSpPr/>
            <p:nvPr/>
          </p:nvSpPr>
          <p:spPr>
            <a:xfrm flipH="1">
              <a:off x="2168632" y="492195"/>
              <a:ext cx="433495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60" name="Shape 3360"/>
            <p:cNvSpPr/>
            <p:nvPr/>
          </p:nvSpPr>
          <p:spPr>
            <a:xfrm flipH="1">
              <a:off x="1301646" y="49219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63" name="Group 3363"/>
            <p:cNvGrpSpPr/>
            <p:nvPr/>
          </p:nvGrpSpPr>
          <p:grpSpPr>
            <a:xfrm flipH="1">
              <a:off x="868152" y="470406"/>
              <a:ext cx="433495" cy="504166"/>
              <a:chOff x="0" y="9819"/>
              <a:chExt cx="433493" cy="504165"/>
            </a:xfrm>
          </p:grpSpPr>
          <p:sp>
            <p:nvSpPr>
              <p:cNvPr id="3361" name="Shape 3361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62" name="Shape 3362"/>
              <p:cNvSpPr/>
              <p:nvPr/>
            </p:nvSpPr>
            <p:spPr>
              <a:xfrm flipH="1">
                <a:off x="0" y="9819"/>
                <a:ext cx="301431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6</a:t>
                </a:r>
              </a:p>
            </p:txBody>
          </p:sp>
        </p:grpSp>
        <p:sp>
          <p:nvSpPr>
            <p:cNvPr id="3364" name="Shape 3364"/>
            <p:cNvSpPr/>
            <p:nvPr/>
          </p:nvSpPr>
          <p:spPr>
            <a:xfrm flipH="1">
              <a:off x="434659" y="49219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67" name="Group 3367"/>
            <p:cNvGrpSpPr/>
            <p:nvPr/>
          </p:nvGrpSpPr>
          <p:grpSpPr>
            <a:xfrm flipH="1">
              <a:off x="1166" y="470406"/>
              <a:ext cx="433494" cy="504166"/>
              <a:chOff x="0" y="9819"/>
              <a:chExt cx="433493" cy="504165"/>
            </a:xfrm>
          </p:grpSpPr>
          <p:sp>
            <p:nvSpPr>
              <p:cNvPr id="3365" name="Shape 3365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66" name="Shape 3366"/>
              <p:cNvSpPr/>
              <p:nvPr/>
            </p:nvSpPr>
            <p:spPr>
              <a:xfrm flipH="1">
                <a:off x="0" y="9819"/>
                <a:ext cx="301431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5</a:t>
                </a:r>
              </a:p>
            </p:txBody>
          </p:sp>
        </p:grpSp>
        <p:sp>
          <p:nvSpPr>
            <p:cNvPr id="3368" name="Shape 3368"/>
            <p:cNvSpPr/>
            <p:nvPr/>
          </p:nvSpPr>
          <p:spPr>
            <a:xfrm>
              <a:off x="1166" y="952782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71" name="Group 3371"/>
            <p:cNvGrpSpPr/>
            <p:nvPr/>
          </p:nvGrpSpPr>
          <p:grpSpPr>
            <a:xfrm>
              <a:off x="434659" y="930993"/>
              <a:ext cx="433494" cy="504166"/>
              <a:chOff x="0" y="9819"/>
              <a:chExt cx="433493" cy="504165"/>
            </a:xfrm>
          </p:grpSpPr>
          <p:sp>
            <p:nvSpPr>
              <p:cNvPr id="3369" name="Shape 3369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70" name="Shape 3370"/>
              <p:cNvSpPr/>
              <p:nvPr/>
            </p:nvSpPr>
            <p:spPr>
              <a:xfrm>
                <a:off x="132062" y="9819"/>
                <a:ext cx="301432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9</a:t>
                </a:r>
              </a:p>
            </p:txBody>
          </p:sp>
        </p:grpSp>
        <p:sp>
          <p:nvSpPr>
            <p:cNvPr id="3372" name="Shape 3372"/>
            <p:cNvSpPr/>
            <p:nvPr/>
          </p:nvSpPr>
          <p:spPr>
            <a:xfrm>
              <a:off x="868152" y="952782"/>
              <a:ext cx="433495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75" name="Group 3375"/>
            <p:cNvGrpSpPr/>
            <p:nvPr/>
          </p:nvGrpSpPr>
          <p:grpSpPr>
            <a:xfrm>
              <a:off x="1301646" y="930993"/>
              <a:ext cx="433494" cy="504166"/>
              <a:chOff x="1166" y="9819"/>
              <a:chExt cx="433493" cy="504165"/>
            </a:xfrm>
          </p:grpSpPr>
          <p:sp>
            <p:nvSpPr>
              <p:cNvPr id="3373" name="Shape 3373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74" name="Shape 3374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10</a:t>
                </a:r>
              </a:p>
            </p:txBody>
          </p:sp>
        </p:grpSp>
        <p:grpSp>
          <p:nvGrpSpPr>
            <p:cNvPr id="3378" name="Group 3378"/>
            <p:cNvGrpSpPr/>
            <p:nvPr/>
          </p:nvGrpSpPr>
          <p:grpSpPr>
            <a:xfrm>
              <a:off x="2168632" y="930993"/>
              <a:ext cx="433495" cy="504166"/>
              <a:chOff x="0" y="9819"/>
              <a:chExt cx="433493" cy="504165"/>
            </a:xfrm>
          </p:grpSpPr>
          <p:sp>
            <p:nvSpPr>
              <p:cNvPr id="3376" name="Shape 3376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77" name="Shape 3377"/>
              <p:cNvSpPr/>
              <p:nvPr/>
            </p:nvSpPr>
            <p:spPr>
              <a:xfrm>
                <a:off x="42294" y="9819"/>
                <a:ext cx="391200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11</a:t>
                </a:r>
              </a:p>
            </p:txBody>
          </p:sp>
        </p:grpSp>
        <p:sp>
          <p:nvSpPr>
            <p:cNvPr id="3379" name="Shape 3379"/>
            <p:cNvSpPr/>
            <p:nvPr/>
          </p:nvSpPr>
          <p:spPr>
            <a:xfrm>
              <a:off x="2602126" y="952782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82" name="Group 3382"/>
            <p:cNvGrpSpPr/>
            <p:nvPr/>
          </p:nvGrpSpPr>
          <p:grpSpPr>
            <a:xfrm>
              <a:off x="3035619" y="930993"/>
              <a:ext cx="433494" cy="504166"/>
              <a:chOff x="1166" y="9819"/>
              <a:chExt cx="433493" cy="504165"/>
            </a:xfrm>
          </p:grpSpPr>
          <p:sp>
            <p:nvSpPr>
              <p:cNvPr id="3380" name="Shape 3380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81" name="Shape 3381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12</a:t>
                </a:r>
              </a:p>
            </p:txBody>
          </p:sp>
        </p:grpSp>
        <p:sp>
          <p:nvSpPr>
            <p:cNvPr id="3383" name="Shape 3383"/>
            <p:cNvSpPr/>
            <p:nvPr/>
          </p:nvSpPr>
          <p:spPr>
            <a:xfrm flipH="1">
              <a:off x="3035619" y="1413369"/>
              <a:ext cx="433494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86" name="Group 3386"/>
            <p:cNvGrpSpPr/>
            <p:nvPr/>
          </p:nvGrpSpPr>
          <p:grpSpPr>
            <a:xfrm flipH="1">
              <a:off x="2602126" y="1391579"/>
              <a:ext cx="433494" cy="504167"/>
              <a:chOff x="0" y="9819"/>
              <a:chExt cx="433493" cy="504165"/>
            </a:xfrm>
          </p:grpSpPr>
          <p:sp>
            <p:nvSpPr>
              <p:cNvPr id="3384" name="Shape 3384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85" name="Shape 3385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16</a:t>
                </a:r>
              </a:p>
            </p:txBody>
          </p:sp>
        </p:grpSp>
        <p:sp>
          <p:nvSpPr>
            <p:cNvPr id="3387" name="Shape 3387"/>
            <p:cNvSpPr/>
            <p:nvPr/>
          </p:nvSpPr>
          <p:spPr>
            <a:xfrm flipH="1">
              <a:off x="2168632" y="1413369"/>
              <a:ext cx="433495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88" name="Shape 3388"/>
            <p:cNvSpPr/>
            <p:nvPr/>
          </p:nvSpPr>
          <p:spPr>
            <a:xfrm flipH="1">
              <a:off x="1301646" y="1413369"/>
              <a:ext cx="433494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91" name="Group 3391"/>
            <p:cNvGrpSpPr/>
            <p:nvPr/>
          </p:nvGrpSpPr>
          <p:grpSpPr>
            <a:xfrm flipH="1">
              <a:off x="868152" y="1391579"/>
              <a:ext cx="433495" cy="504167"/>
              <a:chOff x="0" y="9819"/>
              <a:chExt cx="433493" cy="504165"/>
            </a:xfrm>
          </p:grpSpPr>
          <p:sp>
            <p:nvSpPr>
              <p:cNvPr id="3389" name="Shape 3389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90" name="Shape 3390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14</a:t>
                </a:r>
              </a:p>
            </p:txBody>
          </p:sp>
        </p:grpSp>
        <p:sp>
          <p:nvSpPr>
            <p:cNvPr id="3392" name="Shape 3392"/>
            <p:cNvSpPr/>
            <p:nvPr/>
          </p:nvSpPr>
          <p:spPr>
            <a:xfrm flipH="1">
              <a:off x="434659" y="1413369"/>
              <a:ext cx="433494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95" name="Group 3395"/>
            <p:cNvGrpSpPr/>
            <p:nvPr/>
          </p:nvGrpSpPr>
          <p:grpSpPr>
            <a:xfrm flipH="1">
              <a:off x="1166" y="1391579"/>
              <a:ext cx="433494" cy="504167"/>
              <a:chOff x="0" y="9819"/>
              <a:chExt cx="433493" cy="504165"/>
            </a:xfrm>
          </p:grpSpPr>
          <p:sp>
            <p:nvSpPr>
              <p:cNvPr id="3393" name="Shape 3393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94" name="Shape 3394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13</a:t>
                </a:r>
              </a:p>
            </p:txBody>
          </p:sp>
        </p:grpSp>
        <p:sp>
          <p:nvSpPr>
            <p:cNvPr id="3396" name="Shape 3396"/>
            <p:cNvSpPr/>
            <p:nvPr/>
          </p:nvSpPr>
          <p:spPr>
            <a:xfrm>
              <a:off x="1166" y="187395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399" name="Group 3399"/>
            <p:cNvGrpSpPr/>
            <p:nvPr/>
          </p:nvGrpSpPr>
          <p:grpSpPr>
            <a:xfrm>
              <a:off x="434659" y="1852166"/>
              <a:ext cx="433494" cy="504166"/>
              <a:chOff x="1166" y="9819"/>
              <a:chExt cx="433493" cy="504165"/>
            </a:xfrm>
          </p:grpSpPr>
          <p:sp>
            <p:nvSpPr>
              <p:cNvPr id="3397" name="Shape 3397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98" name="Shape 3398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17</a:t>
                </a:r>
              </a:p>
            </p:txBody>
          </p:sp>
        </p:grpSp>
        <p:sp>
          <p:nvSpPr>
            <p:cNvPr id="3400" name="Shape 3400"/>
            <p:cNvSpPr/>
            <p:nvPr/>
          </p:nvSpPr>
          <p:spPr>
            <a:xfrm>
              <a:off x="868152" y="1873955"/>
              <a:ext cx="433495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03" name="Group 3403"/>
            <p:cNvGrpSpPr/>
            <p:nvPr/>
          </p:nvGrpSpPr>
          <p:grpSpPr>
            <a:xfrm>
              <a:off x="1301646" y="1852166"/>
              <a:ext cx="433494" cy="504166"/>
              <a:chOff x="1166" y="9819"/>
              <a:chExt cx="433493" cy="504165"/>
            </a:xfrm>
          </p:grpSpPr>
          <p:sp>
            <p:nvSpPr>
              <p:cNvPr id="3401" name="Shape 3401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02" name="Shape 3402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18</a:t>
                </a:r>
              </a:p>
            </p:txBody>
          </p:sp>
        </p:grpSp>
        <p:grpSp>
          <p:nvGrpSpPr>
            <p:cNvPr id="3406" name="Group 3406"/>
            <p:cNvGrpSpPr/>
            <p:nvPr/>
          </p:nvGrpSpPr>
          <p:grpSpPr>
            <a:xfrm>
              <a:off x="2168632" y="1852166"/>
              <a:ext cx="433495" cy="504166"/>
              <a:chOff x="1166" y="9819"/>
              <a:chExt cx="433493" cy="504165"/>
            </a:xfrm>
          </p:grpSpPr>
          <p:sp>
            <p:nvSpPr>
              <p:cNvPr id="3404" name="Shape 3404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05" name="Shape 3405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19</a:t>
                </a:r>
              </a:p>
            </p:txBody>
          </p:sp>
        </p:grpSp>
        <p:sp>
          <p:nvSpPr>
            <p:cNvPr id="3407" name="Shape 3407"/>
            <p:cNvSpPr/>
            <p:nvPr/>
          </p:nvSpPr>
          <p:spPr>
            <a:xfrm>
              <a:off x="2602126" y="187395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10" name="Group 3410"/>
            <p:cNvGrpSpPr/>
            <p:nvPr/>
          </p:nvGrpSpPr>
          <p:grpSpPr>
            <a:xfrm>
              <a:off x="3035619" y="1852166"/>
              <a:ext cx="433494" cy="504166"/>
              <a:chOff x="1166" y="9819"/>
              <a:chExt cx="433493" cy="504165"/>
            </a:xfrm>
          </p:grpSpPr>
          <p:sp>
            <p:nvSpPr>
              <p:cNvPr id="3408" name="Shape 3408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09" name="Shape 3409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20</a:t>
                </a:r>
              </a:p>
            </p:txBody>
          </p:sp>
        </p:grpSp>
        <p:sp>
          <p:nvSpPr>
            <p:cNvPr id="3411" name="Shape 3411"/>
            <p:cNvSpPr/>
            <p:nvPr/>
          </p:nvSpPr>
          <p:spPr>
            <a:xfrm flipH="1">
              <a:off x="3035619" y="2334542"/>
              <a:ext cx="433494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14" name="Group 3414"/>
            <p:cNvGrpSpPr/>
            <p:nvPr/>
          </p:nvGrpSpPr>
          <p:grpSpPr>
            <a:xfrm flipH="1">
              <a:off x="2602126" y="2312752"/>
              <a:ext cx="433494" cy="504167"/>
              <a:chOff x="0" y="9819"/>
              <a:chExt cx="433493" cy="504165"/>
            </a:xfrm>
          </p:grpSpPr>
          <p:sp>
            <p:nvSpPr>
              <p:cNvPr id="3412" name="Shape 3412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13" name="Shape 3413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24</a:t>
                </a:r>
              </a:p>
            </p:txBody>
          </p:sp>
        </p:grpSp>
        <p:sp>
          <p:nvSpPr>
            <p:cNvPr id="3415" name="Shape 3415"/>
            <p:cNvSpPr/>
            <p:nvPr/>
          </p:nvSpPr>
          <p:spPr>
            <a:xfrm flipH="1">
              <a:off x="2168632" y="2334542"/>
              <a:ext cx="433495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16" name="Shape 3416"/>
            <p:cNvSpPr/>
            <p:nvPr/>
          </p:nvSpPr>
          <p:spPr>
            <a:xfrm flipH="1">
              <a:off x="1301646" y="2334542"/>
              <a:ext cx="433494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19" name="Group 3419"/>
            <p:cNvGrpSpPr/>
            <p:nvPr/>
          </p:nvGrpSpPr>
          <p:grpSpPr>
            <a:xfrm flipH="1">
              <a:off x="868152" y="2312752"/>
              <a:ext cx="433495" cy="504167"/>
              <a:chOff x="0" y="9819"/>
              <a:chExt cx="433493" cy="504165"/>
            </a:xfrm>
          </p:grpSpPr>
          <p:sp>
            <p:nvSpPr>
              <p:cNvPr id="3417" name="Shape 3417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18" name="Shape 3418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22</a:t>
                </a:r>
              </a:p>
            </p:txBody>
          </p:sp>
        </p:grpSp>
        <p:sp>
          <p:nvSpPr>
            <p:cNvPr id="3420" name="Shape 3420"/>
            <p:cNvSpPr/>
            <p:nvPr/>
          </p:nvSpPr>
          <p:spPr>
            <a:xfrm flipH="1">
              <a:off x="434659" y="2334542"/>
              <a:ext cx="433494" cy="460587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23" name="Group 3423"/>
            <p:cNvGrpSpPr/>
            <p:nvPr/>
          </p:nvGrpSpPr>
          <p:grpSpPr>
            <a:xfrm flipH="1">
              <a:off x="1166" y="2312752"/>
              <a:ext cx="433494" cy="504167"/>
              <a:chOff x="0" y="9819"/>
              <a:chExt cx="433493" cy="504165"/>
            </a:xfrm>
          </p:grpSpPr>
          <p:sp>
            <p:nvSpPr>
              <p:cNvPr id="3421" name="Shape 3421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22" name="Shape 3422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21</a:t>
                </a:r>
              </a:p>
            </p:txBody>
          </p:sp>
        </p:grpSp>
        <p:sp>
          <p:nvSpPr>
            <p:cNvPr id="3424" name="Shape 3424"/>
            <p:cNvSpPr/>
            <p:nvPr/>
          </p:nvSpPr>
          <p:spPr>
            <a:xfrm>
              <a:off x="1166" y="2795128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27" name="Group 3427"/>
            <p:cNvGrpSpPr/>
            <p:nvPr/>
          </p:nvGrpSpPr>
          <p:grpSpPr>
            <a:xfrm>
              <a:off x="434659" y="2773339"/>
              <a:ext cx="433494" cy="504166"/>
              <a:chOff x="1166" y="9819"/>
              <a:chExt cx="433493" cy="504165"/>
            </a:xfrm>
          </p:grpSpPr>
          <p:sp>
            <p:nvSpPr>
              <p:cNvPr id="3425" name="Shape 3425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26" name="Shape 3426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25</a:t>
                </a:r>
              </a:p>
            </p:txBody>
          </p:sp>
        </p:grpSp>
        <p:sp>
          <p:nvSpPr>
            <p:cNvPr id="3428" name="Shape 3428"/>
            <p:cNvSpPr/>
            <p:nvPr/>
          </p:nvSpPr>
          <p:spPr>
            <a:xfrm>
              <a:off x="868152" y="2795128"/>
              <a:ext cx="433495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31" name="Group 3431"/>
            <p:cNvGrpSpPr/>
            <p:nvPr/>
          </p:nvGrpSpPr>
          <p:grpSpPr>
            <a:xfrm>
              <a:off x="1301646" y="2773339"/>
              <a:ext cx="433494" cy="504166"/>
              <a:chOff x="1166" y="9819"/>
              <a:chExt cx="433493" cy="504165"/>
            </a:xfrm>
          </p:grpSpPr>
          <p:sp>
            <p:nvSpPr>
              <p:cNvPr id="3429" name="Shape 3429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30" name="Shape 3430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26</a:t>
                </a:r>
              </a:p>
            </p:txBody>
          </p:sp>
        </p:grpSp>
        <p:grpSp>
          <p:nvGrpSpPr>
            <p:cNvPr id="3434" name="Group 3434"/>
            <p:cNvGrpSpPr/>
            <p:nvPr/>
          </p:nvGrpSpPr>
          <p:grpSpPr>
            <a:xfrm>
              <a:off x="2168632" y="2773339"/>
              <a:ext cx="433495" cy="504166"/>
              <a:chOff x="1166" y="9819"/>
              <a:chExt cx="433493" cy="504165"/>
            </a:xfrm>
          </p:grpSpPr>
          <p:sp>
            <p:nvSpPr>
              <p:cNvPr id="3432" name="Shape 3432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33" name="Shape 3433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27</a:t>
                </a:r>
              </a:p>
            </p:txBody>
          </p:sp>
        </p:grpSp>
        <p:sp>
          <p:nvSpPr>
            <p:cNvPr id="3435" name="Shape 3435"/>
            <p:cNvSpPr/>
            <p:nvPr/>
          </p:nvSpPr>
          <p:spPr>
            <a:xfrm>
              <a:off x="2602126" y="2795128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38" name="Group 3438"/>
            <p:cNvGrpSpPr/>
            <p:nvPr/>
          </p:nvGrpSpPr>
          <p:grpSpPr>
            <a:xfrm>
              <a:off x="3035619" y="2773339"/>
              <a:ext cx="433494" cy="504166"/>
              <a:chOff x="1166" y="9819"/>
              <a:chExt cx="433493" cy="504165"/>
            </a:xfrm>
          </p:grpSpPr>
          <p:sp>
            <p:nvSpPr>
              <p:cNvPr id="3436" name="Shape 3436"/>
              <p:cNvSpPr/>
              <p:nvPr/>
            </p:nvSpPr>
            <p:spPr>
              <a:xfrm>
                <a:off x="1166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37" name="Shape 3437"/>
              <p:cNvSpPr/>
              <p:nvPr/>
            </p:nvSpPr>
            <p:spPr>
              <a:xfrm>
                <a:off x="29636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28</a:t>
                </a:r>
              </a:p>
            </p:txBody>
          </p:sp>
        </p:grpSp>
        <p:sp>
          <p:nvSpPr>
            <p:cNvPr id="3439" name="Shape 3439"/>
            <p:cNvSpPr/>
            <p:nvPr/>
          </p:nvSpPr>
          <p:spPr>
            <a:xfrm flipH="1">
              <a:off x="3035619" y="325571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42" name="Group 3442"/>
            <p:cNvGrpSpPr/>
            <p:nvPr/>
          </p:nvGrpSpPr>
          <p:grpSpPr>
            <a:xfrm flipH="1">
              <a:off x="2602126" y="3233926"/>
              <a:ext cx="433494" cy="504166"/>
              <a:chOff x="0" y="9819"/>
              <a:chExt cx="433493" cy="504165"/>
            </a:xfrm>
          </p:grpSpPr>
          <p:sp>
            <p:nvSpPr>
              <p:cNvPr id="3440" name="Shape 3440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41" name="Shape 3441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32</a:t>
                </a:r>
              </a:p>
            </p:txBody>
          </p:sp>
        </p:grpSp>
        <p:sp>
          <p:nvSpPr>
            <p:cNvPr id="3443" name="Shape 3443"/>
            <p:cNvSpPr/>
            <p:nvPr/>
          </p:nvSpPr>
          <p:spPr>
            <a:xfrm flipH="1">
              <a:off x="2168632" y="3255715"/>
              <a:ext cx="433495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44" name="Shape 3444"/>
            <p:cNvSpPr/>
            <p:nvPr/>
          </p:nvSpPr>
          <p:spPr>
            <a:xfrm flipH="1">
              <a:off x="1301646" y="325571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47" name="Group 3447"/>
            <p:cNvGrpSpPr/>
            <p:nvPr/>
          </p:nvGrpSpPr>
          <p:grpSpPr>
            <a:xfrm flipH="1">
              <a:off x="868152" y="3233926"/>
              <a:ext cx="433495" cy="504166"/>
              <a:chOff x="0" y="9819"/>
              <a:chExt cx="433493" cy="504165"/>
            </a:xfrm>
          </p:grpSpPr>
          <p:sp>
            <p:nvSpPr>
              <p:cNvPr id="3445" name="Shape 3445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46" name="Shape 3446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30</a:t>
                </a:r>
              </a:p>
            </p:txBody>
          </p:sp>
        </p:grpSp>
        <p:sp>
          <p:nvSpPr>
            <p:cNvPr id="3448" name="Shape 3448"/>
            <p:cNvSpPr/>
            <p:nvPr/>
          </p:nvSpPr>
          <p:spPr>
            <a:xfrm flipH="1">
              <a:off x="434659" y="325571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51" name="Group 3451"/>
            <p:cNvGrpSpPr/>
            <p:nvPr/>
          </p:nvGrpSpPr>
          <p:grpSpPr>
            <a:xfrm flipH="1">
              <a:off x="1166" y="3233926"/>
              <a:ext cx="433494" cy="504166"/>
              <a:chOff x="0" y="9819"/>
              <a:chExt cx="433493" cy="504165"/>
            </a:xfrm>
          </p:grpSpPr>
          <p:sp>
            <p:nvSpPr>
              <p:cNvPr id="3449" name="Shape 3449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50" name="Shape 3450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29</a:t>
                </a:r>
              </a:p>
            </p:txBody>
          </p:sp>
        </p:grpSp>
        <p:sp>
          <p:nvSpPr>
            <p:cNvPr id="3452" name="Shape 3452"/>
            <p:cNvSpPr/>
            <p:nvPr/>
          </p:nvSpPr>
          <p:spPr>
            <a:xfrm>
              <a:off x="868152" y="2334542"/>
              <a:ext cx="433495" cy="46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FF27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1735139" y="3255715"/>
              <a:ext cx="433494" cy="46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242" y="9250"/>
                  </a:lnTo>
                  <a:lnTo>
                    <a:pt x="17242" y="12350"/>
                  </a:lnTo>
                  <a:close/>
                  <a:moveTo>
                    <a:pt x="18436" y="3163"/>
                  </a:moveTo>
                  <a:lnTo>
                    <a:pt x="14259" y="5149"/>
                  </a:lnTo>
                  <a:lnTo>
                    <a:pt x="16451" y="7341"/>
                  </a:lnTo>
                  <a:close/>
                  <a:moveTo>
                    <a:pt x="10800" y="0"/>
                  </a:moveTo>
                  <a:lnTo>
                    <a:pt x="9250" y="4358"/>
                  </a:lnTo>
                  <a:lnTo>
                    <a:pt x="12350" y="4358"/>
                  </a:lnTo>
                  <a:close/>
                  <a:moveTo>
                    <a:pt x="3163" y="3163"/>
                  </a:moveTo>
                  <a:lnTo>
                    <a:pt x="5149" y="7341"/>
                  </a:lnTo>
                  <a:lnTo>
                    <a:pt x="7341" y="5149"/>
                  </a:lnTo>
                  <a:close/>
                  <a:moveTo>
                    <a:pt x="0" y="10800"/>
                  </a:moveTo>
                  <a:lnTo>
                    <a:pt x="4358" y="12350"/>
                  </a:lnTo>
                  <a:lnTo>
                    <a:pt x="4358" y="9250"/>
                  </a:lnTo>
                  <a:close/>
                  <a:moveTo>
                    <a:pt x="3163" y="18436"/>
                  </a:moveTo>
                  <a:lnTo>
                    <a:pt x="7341" y="16451"/>
                  </a:lnTo>
                  <a:lnTo>
                    <a:pt x="5149" y="14259"/>
                  </a:lnTo>
                  <a:close/>
                  <a:moveTo>
                    <a:pt x="10800" y="21600"/>
                  </a:moveTo>
                  <a:lnTo>
                    <a:pt x="12350" y="17242"/>
                  </a:lnTo>
                  <a:lnTo>
                    <a:pt x="9250" y="17242"/>
                  </a:lnTo>
                  <a:close/>
                  <a:moveTo>
                    <a:pt x="18436" y="18436"/>
                  </a:moveTo>
                  <a:lnTo>
                    <a:pt x="16451" y="14259"/>
                  </a:lnTo>
                  <a:lnTo>
                    <a:pt x="14259" y="16451"/>
                  </a:ln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</a:path>
              </a:pathLst>
            </a:custGeom>
            <a:solidFill>
              <a:srgbClr val="00032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1735139" y="31608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57" name="Group 3457"/>
            <p:cNvGrpSpPr/>
            <p:nvPr/>
          </p:nvGrpSpPr>
          <p:grpSpPr>
            <a:xfrm flipH="1">
              <a:off x="1735139" y="470406"/>
              <a:ext cx="433494" cy="504166"/>
              <a:chOff x="0" y="9819"/>
              <a:chExt cx="433493" cy="504165"/>
            </a:xfrm>
          </p:grpSpPr>
          <p:sp>
            <p:nvSpPr>
              <p:cNvPr id="3455" name="Shape 3455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56" name="Shape 3456"/>
              <p:cNvSpPr/>
              <p:nvPr/>
            </p:nvSpPr>
            <p:spPr>
              <a:xfrm flipH="1">
                <a:off x="0" y="9819"/>
                <a:ext cx="301431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7</a:t>
                </a:r>
              </a:p>
            </p:txBody>
          </p:sp>
        </p:grpSp>
        <p:sp>
          <p:nvSpPr>
            <p:cNvPr id="3458" name="Shape 3458"/>
            <p:cNvSpPr/>
            <p:nvPr/>
          </p:nvSpPr>
          <p:spPr>
            <a:xfrm>
              <a:off x="1735139" y="952782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61" name="Group 3461"/>
            <p:cNvGrpSpPr/>
            <p:nvPr/>
          </p:nvGrpSpPr>
          <p:grpSpPr>
            <a:xfrm flipH="1">
              <a:off x="1735139" y="1391579"/>
              <a:ext cx="433494" cy="504167"/>
              <a:chOff x="0" y="9819"/>
              <a:chExt cx="433493" cy="504165"/>
            </a:xfrm>
          </p:grpSpPr>
          <p:sp>
            <p:nvSpPr>
              <p:cNvPr id="3459" name="Shape 3459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60" name="Shape 3460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15</a:t>
                </a:r>
              </a:p>
            </p:txBody>
          </p:sp>
        </p:grpSp>
        <p:sp>
          <p:nvSpPr>
            <p:cNvPr id="3462" name="Shape 3462"/>
            <p:cNvSpPr/>
            <p:nvPr/>
          </p:nvSpPr>
          <p:spPr>
            <a:xfrm>
              <a:off x="1735139" y="1873955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465" name="Group 3465"/>
            <p:cNvGrpSpPr/>
            <p:nvPr/>
          </p:nvGrpSpPr>
          <p:grpSpPr>
            <a:xfrm flipH="1">
              <a:off x="1735139" y="2312752"/>
              <a:ext cx="433494" cy="504167"/>
              <a:chOff x="0" y="9819"/>
              <a:chExt cx="433493" cy="504165"/>
            </a:xfrm>
          </p:grpSpPr>
          <p:sp>
            <p:nvSpPr>
              <p:cNvPr id="3463" name="Shape 3463"/>
              <p:cNvSpPr/>
              <p:nvPr/>
            </p:nvSpPr>
            <p:spPr>
              <a:xfrm>
                <a:off x="0" y="31608"/>
                <a:ext cx="433494" cy="460588"/>
              </a:xfrm>
              <a:prstGeom prst="rect">
                <a:avLst/>
              </a:prstGeom>
              <a:solidFill>
                <a:srgbClr val="00AE19"/>
              </a:solidFill>
              <a:ln w="1270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 defTabSz="914400">
                  <a:defRPr sz="3400">
                    <a:solidFill>
                      <a:srgbClr val="FDFDC5"/>
                    </a:solidFill>
                    <a:uFill>
                      <a:solidFill>
                        <a:srgbClr val="FDFDC5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64" name="Shape 3464"/>
              <p:cNvSpPr/>
              <p:nvPr/>
            </p:nvSpPr>
            <p:spPr>
              <a:xfrm flipH="1">
                <a:off x="0" y="9819"/>
                <a:ext cx="405024" cy="504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2248" tIns="72248" rIns="72248" bIns="72248" numCol="1" anchor="ctr">
                <a:spAutoFit/>
              </a:bodyPr>
              <a:lstStyle>
                <a:lvl1pPr marL="40639" marR="40639" algn="r" defTabSz="914400">
                  <a:buClr>
                    <a:srgbClr val="00032B"/>
                  </a:buClr>
                  <a:buFont typeface="Arial"/>
                  <a:def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aseline="0" sz="1800">
                    <a:solidFill>
                      <a:srgbClr val="000000"/>
                    </a:solidFill>
                    <a:uFillTx/>
                  </a:defRPr>
                </a:pPr>
                <a:r>
                  <a:rPr baseline="-19818" sz="22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</a:rPr>
                  <a:t>23</a:t>
                </a:r>
              </a:p>
            </p:txBody>
          </p:sp>
        </p:grpSp>
        <p:sp>
          <p:nvSpPr>
            <p:cNvPr id="3466" name="Shape 3466"/>
            <p:cNvSpPr/>
            <p:nvPr/>
          </p:nvSpPr>
          <p:spPr>
            <a:xfrm>
              <a:off x="1735139" y="2795128"/>
              <a:ext cx="433494" cy="460588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87864" y="2426659"/>
              <a:ext cx="260097" cy="27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32B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1821838" y="2426659"/>
              <a:ext cx="260097" cy="27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3122318" y="1966073"/>
              <a:ext cx="260097" cy="27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32B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70" name="Shape 3470"/>
            <p:cNvSpPr/>
            <p:nvPr/>
          </p:nvSpPr>
          <p:spPr>
            <a:xfrm flipV="1">
              <a:off x="261262" y="2150308"/>
              <a:ext cx="346795" cy="368470"/>
            </a:xfrm>
            <a:prstGeom prst="line">
              <a:avLst/>
            </a:prstGeom>
            <a:noFill/>
            <a:ln w="50800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1" name="Shape 3471"/>
            <p:cNvSpPr/>
            <p:nvPr/>
          </p:nvSpPr>
          <p:spPr>
            <a:xfrm flipV="1">
              <a:off x="1995235" y="3071481"/>
              <a:ext cx="346795" cy="368470"/>
            </a:xfrm>
            <a:prstGeom prst="line">
              <a:avLst/>
            </a:prstGeom>
            <a:noFill/>
            <a:ln w="50800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2" name="Shape 3472"/>
            <p:cNvSpPr/>
            <p:nvPr/>
          </p:nvSpPr>
          <p:spPr>
            <a:xfrm flipH="1" flipV="1">
              <a:off x="2862222" y="1689721"/>
              <a:ext cx="346795" cy="368470"/>
            </a:xfrm>
            <a:prstGeom prst="line">
              <a:avLst/>
            </a:prstGeom>
            <a:noFill/>
            <a:ln w="50800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3" name="Shape 3473"/>
            <p:cNvSpPr/>
            <p:nvPr/>
          </p:nvSpPr>
          <p:spPr>
            <a:xfrm flipH="1" flipV="1">
              <a:off x="1561742" y="3071481"/>
              <a:ext cx="346795" cy="368470"/>
            </a:xfrm>
            <a:prstGeom prst="line">
              <a:avLst/>
            </a:prstGeom>
            <a:noFill/>
            <a:ln w="50800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4" name="Shape 3474"/>
            <p:cNvSpPr/>
            <p:nvPr/>
          </p:nvSpPr>
          <p:spPr>
            <a:xfrm flipH="1" flipV="1">
              <a:off x="694755" y="2150308"/>
              <a:ext cx="346796" cy="368470"/>
            </a:xfrm>
            <a:prstGeom prst="line">
              <a:avLst/>
            </a:prstGeom>
            <a:noFill/>
            <a:ln w="508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5" name="Shape 3475"/>
            <p:cNvSpPr/>
            <p:nvPr/>
          </p:nvSpPr>
          <p:spPr>
            <a:xfrm flipH="1">
              <a:off x="1561742" y="2610894"/>
              <a:ext cx="346795" cy="368470"/>
            </a:xfrm>
            <a:prstGeom prst="line">
              <a:avLst/>
            </a:prstGeom>
            <a:noFill/>
            <a:ln w="508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1995235" y="2610894"/>
              <a:ext cx="346795" cy="368470"/>
            </a:xfrm>
            <a:prstGeom prst="line">
              <a:avLst/>
            </a:prstGeom>
            <a:noFill/>
            <a:ln w="508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1128248" y="2610894"/>
              <a:ext cx="346796" cy="368470"/>
            </a:xfrm>
            <a:prstGeom prst="line">
              <a:avLst/>
            </a:prstGeom>
            <a:noFill/>
            <a:ln w="508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8" name="Shape 3478"/>
            <p:cNvSpPr/>
            <p:nvPr/>
          </p:nvSpPr>
          <p:spPr>
            <a:xfrm flipH="1">
              <a:off x="694755" y="2610894"/>
              <a:ext cx="346796" cy="368470"/>
            </a:xfrm>
            <a:prstGeom prst="line">
              <a:avLst/>
            </a:prstGeom>
            <a:noFill/>
            <a:ln w="508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79" name="Shape 3479"/>
            <p:cNvSpPr/>
            <p:nvPr/>
          </p:nvSpPr>
          <p:spPr>
            <a:xfrm flipV="1">
              <a:off x="1128248" y="2150307"/>
              <a:ext cx="346796" cy="368471"/>
            </a:xfrm>
            <a:prstGeom prst="line">
              <a:avLst/>
            </a:prstGeom>
            <a:noFill/>
            <a:ln w="508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3481" name="Shape 3481"/>
          <p:cNvSpPr/>
          <p:nvPr/>
        </p:nvSpPr>
        <p:spPr>
          <a:xfrm>
            <a:off x="9783411" y="269705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3482" name="Shape 3482"/>
          <p:cNvSpPr/>
          <p:nvPr/>
        </p:nvSpPr>
        <p:spPr>
          <a:xfrm>
            <a:off x="12050220" y="6381750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3483" name="Shape 3483"/>
          <p:cNvSpPr/>
          <p:nvPr/>
        </p:nvSpPr>
        <p:spPr>
          <a:xfrm>
            <a:off x="11797393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  <p:sp>
        <p:nvSpPr>
          <p:cNvPr id="3484" name="Shape 3484"/>
          <p:cNvSpPr/>
          <p:nvPr>
            <p:ph type="title"/>
          </p:nvPr>
        </p:nvSpPr>
        <p:spPr>
          <a:xfrm>
            <a:off x="3581447" y="-1"/>
            <a:ext cx="8637648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MiniMax Example</a:t>
            </a:r>
          </a:p>
        </p:txBody>
      </p:sp>
      <p:sp>
        <p:nvSpPr>
          <p:cNvPr id="3485" name="Shape 3485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3486" name="Shape 34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Shape 348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3489" name="Shape 348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3490" name="Shape 34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3493" name="Group 3493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3491" name="Shape 349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494" name="Shape 3494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497" name="Group 3497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3495" name="Shape 349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498" name="Shape 3498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01" name="Group 3501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3499" name="Shape 349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02" name="Shape 3502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05" name="Group 3505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3503" name="Shape 350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04" name="Shape 350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06" name="Shape 3506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09" name="Group 3509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3507" name="Shape 350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10" name="Shape 3510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13" name="Group 3513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3511" name="Shape 351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3514" name="Shape 3514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17" name="Group 3517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3515" name="Shape 351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3518" name="Shape 3518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21" name="Group 3521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3519" name="Shape 351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3522" name="Shape 3522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25" name="Group 3525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3523" name="Shape 3523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526" name="Shape 3526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29" name="Group 3529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3527" name="Shape 352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30" name="Shape 3530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33" name="Group 3533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3531" name="Shape 353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534" name="Shape 3534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37" name="Group 3537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3535" name="Shape 353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38" name="Shape 3538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41" name="Group 3541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3539" name="Shape 353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42" name="Shape 3542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45" name="Group 3545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3543" name="Shape 354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46" name="Shape 3546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49" name="Group 3549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3547" name="Shape 354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50" name="Shape 3550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53" name="Group 3553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3551" name="Shape 355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54" name="Shape 3554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57" name="Group 3557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3555" name="Shape 355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56" name="Shape 355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558" name="Shape 3558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61" name="Group 3561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3559" name="Shape 355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62" name="Shape 3562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65" name="Group 3565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3563" name="Shape 356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66" name="Shape 3566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69" name="Group 3569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3567" name="Shape 356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70" name="Shape 3570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73" name="Group 3573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3571" name="Shape 357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574" name="Shape 3574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77" name="Group 3577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3575" name="Shape 357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3578" name="Shape 3578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81" name="Group 3581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3579" name="Shape 357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582" name="Shape 3582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85" name="Group 3585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3583" name="Shape 358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586" name="Shape 3586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89" name="Group 3589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3587" name="Shape 358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3590" name="Shape 3590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93" name="Group 3593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3591" name="Shape 359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594" name="Shape 3594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597" name="Group 3597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3595" name="Shape 359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598" name="Shape 3598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01" name="Group 3601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3599" name="Shape 359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602" name="Shape 3602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05" name="Group 3605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3603" name="Shape 3603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3606" name="Shape 3606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09" name="Group 3609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3607" name="Shape 3607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610" name="Shape 3610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13" name="Group 3613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3611" name="Shape 361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614" name="Shape 3614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17" name="Group 3617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3615" name="Shape 3615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16" name="Shape 3616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3618" name="Shape 3618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21" name="Group 3621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3619" name="Shape 361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622" name="Shape 3622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25" name="Group 3625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3623" name="Shape 362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626" name="Shape 3626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29" name="Group 3629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3627" name="Shape 3627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3630" name="Shape 3630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33" name="Group 3633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3631" name="Shape 363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634" name="Shape 3634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37" name="Group 3637"/>
          <p:cNvGrpSpPr/>
          <p:nvPr/>
        </p:nvGrpSpPr>
        <p:grpSpPr>
          <a:xfrm>
            <a:off x="4924286" y="3797864"/>
            <a:ext cx="461789" cy="428696"/>
            <a:chOff x="18009" y="13828"/>
            <a:chExt cx="461788" cy="428695"/>
          </a:xfrm>
        </p:grpSpPr>
        <p:sp>
          <p:nvSpPr>
            <p:cNvPr id="3635" name="Shape 363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638" name="Shape 3638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41" name="Group 3641"/>
          <p:cNvGrpSpPr/>
          <p:nvPr/>
        </p:nvGrpSpPr>
        <p:grpSpPr>
          <a:xfrm>
            <a:off x="7665228" y="3797864"/>
            <a:ext cx="461789" cy="428696"/>
            <a:chOff x="18009" y="13828"/>
            <a:chExt cx="461788" cy="428695"/>
          </a:xfrm>
        </p:grpSpPr>
        <p:sp>
          <p:nvSpPr>
            <p:cNvPr id="3639" name="Shape 363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642" name="Shape 3642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45" name="Group 3645"/>
          <p:cNvGrpSpPr/>
          <p:nvPr/>
        </p:nvGrpSpPr>
        <p:grpSpPr>
          <a:xfrm>
            <a:off x="8938934" y="3797864"/>
            <a:ext cx="499852" cy="428696"/>
            <a:chOff x="22051" y="13828"/>
            <a:chExt cx="499850" cy="428695"/>
          </a:xfrm>
        </p:grpSpPr>
        <p:sp>
          <p:nvSpPr>
            <p:cNvPr id="3643" name="Shape 3643"/>
            <p:cNvSpPr/>
            <p:nvPr/>
          </p:nvSpPr>
          <p:spPr>
            <a:xfrm>
              <a:off x="304864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646" name="Shape 3646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49" name="Group 3649"/>
          <p:cNvGrpSpPr/>
          <p:nvPr/>
        </p:nvGrpSpPr>
        <p:grpSpPr>
          <a:xfrm>
            <a:off x="10131041" y="3797864"/>
            <a:ext cx="499852" cy="428696"/>
            <a:chOff x="22051" y="13828"/>
            <a:chExt cx="499850" cy="428695"/>
          </a:xfrm>
        </p:grpSpPr>
        <p:sp>
          <p:nvSpPr>
            <p:cNvPr id="3647" name="Shape 3647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650" name="Shape 3650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53" name="Group 3653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3651" name="Shape 365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654" name="Shape 3654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655" name="Shape 3655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3656" name="Shape 3656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3657" name="Shape 3657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658" name="Shape 3658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3659" name="Shape 3659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3660" name="Shape 3660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3661" name="Shape 3661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3662" name="Shape 3662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3663" name="Shape 3663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3664" name="Shape 3664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3665" name="Shape 3665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3666" name="Shape 3666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667" name="Shape 3667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3668" name="Shape 3668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669" name="Shape 3669"/>
          <p:cNvSpPr/>
          <p:nvPr/>
        </p:nvSpPr>
        <p:spPr>
          <a:xfrm rot="16080000">
            <a:off x="4622585" y="709345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670" name="Shape 3670"/>
          <p:cNvSpPr/>
          <p:nvPr/>
        </p:nvSpPr>
        <p:spPr>
          <a:xfrm rot="16440000">
            <a:off x="5172706" y="7047188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3671" name="Shape 3671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672" name="Shape 3672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3673" name="Shape 3673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3674" name="Shape 3674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3675" name="Shape 3675"/>
          <p:cNvSpPr/>
          <p:nvPr/>
        </p:nvSpPr>
        <p:spPr>
          <a:xfrm rot="2940000">
            <a:off x="9131749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3676" name="Shape 3676"/>
          <p:cNvSpPr/>
          <p:nvPr/>
        </p:nvSpPr>
        <p:spPr>
          <a:xfrm rot="3060000">
            <a:off x="10294884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3677" name="Shape 3677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678" name="Shape 3678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679" name="Shape 3679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3680" name="Shape 3680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3681" name="Shape 3681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682" name="Shape 3682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3683" name="Shape 3683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684" name="Shape 3684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685" name="Shape 3685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3688" name="Group 3688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3686" name="Shape 368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87" name="Shape 368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3689" name="Shape 3689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92" name="Group 3692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3690" name="Shape 369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693" name="Shape 3693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696" name="Group 3696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3694" name="Shape 369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3699" name="Group 3699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3697" name="Shape 369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3700" name="Shape 3700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03" name="Group 3703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3701" name="Shape 370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3704" name="Shape 3704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07" name="Group 3707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3705" name="Shape 3705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06" name="Shape 3706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3708" name="Shape 3708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709" name="Shape 3709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12" name="Group 3712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3710" name="Shape 3710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11" name="Shape 3711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713" name="Shape 3713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16" name="Group 3716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3714" name="Shape 3714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15" name="Shape 3715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3717" name="Shape 3717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20" name="Group 3720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3718" name="Shape 371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3721" name="Shape 3721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24" name="Group 3724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3722" name="Shape 372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3727" name="Group 3727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3725" name="Shape 372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3728" name="Shape 3728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31" name="Group 3731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3729" name="Shape 3729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3732" name="Shape 3732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35" name="Group 3735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3733" name="Shape 373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34" name="Shape 373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3736" name="Shape 3736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737" name="Shape 3737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40" name="Group 3740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3738" name="Shape 373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39" name="Shape 373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3741" name="Shape 3741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44" name="Group 3744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3742" name="Shape 374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43" name="Shape 374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3745" name="Shape 3745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48" name="Group 3748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3746" name="Shape 374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3749" name="Shape 3749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52" name="Group 3752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3750" name="Shape 375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3755" name="Group 3755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3753" name="Shape 375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3756" name="Shape 3756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59" name="Group 3759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3757" name="Shape 3757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3760" name="Shape 3760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63" name="Group 3763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3761" name="Shape 3761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62" name="Shape 3762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3764" name="Shape 3764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765" name="Shape 3765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68" name="Group 3768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3766" name="Shape 376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67" name="Shape 376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3769" name="Shape 3769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72" name="Group 3772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3770" name="Shape 377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71" name="Shape 377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3773" name="Shape 3773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76" name="Group 3776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3774" name="Shape 377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3777" name="Shape 3777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80" name="Group 3780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3778" name="Shape 377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3783" name="Group 3783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3781" name="Shape 378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3784" name="Shape 3784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87" name="Group 3787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3785" name="Shape 3785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3788" name="Shape 3788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91" name="Group 3791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3789" name="Shape 378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90" name="Shape 379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3792" name="Shape 3792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793" name="Shape 3793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796" name="Group 3796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3794" name="Shape 379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95" name="Shape 379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3797" name="Shape 3797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00" name="Group 3800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3798" name="Shape 379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99" name="Shape 379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3801" name="Shape 3801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02" name="Shape 3802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03" name="Shape 3803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06" name="Group 3806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3804" name="Shape 3804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05" name="Shape 3805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3807" name="Shape 3807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10" name="Group 3810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3808" name="Shape 380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09" name="Shape 380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3811" name="Shape 3811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14" name="Group 3814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3812" name="Shape 381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13" name="Shape 381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3815" name="Shape 3815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16" name="Shape 3816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17" name="Shape 3817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18" name="Shape 3818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19" name="Shape 3819"/>
          <p:cNvSpPr/>
          <p:nvPr/>
        </p:nvSpPr>
        <p:spPr>
          <a:xfrm flipV="1">
            <a:off x="10728960" y="2492586"/>
            <a:ext cx="573476" cy="541868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820" name="Shape 3820"/>
          <p:cNvSpPr/>
          <p:nvPr/>
        </p:nvSpPr>
        <p:spPr>
          <a:xfrm flipH="1" flipV="1">
            <a:off x="12569049" y="2470008"/>
            <a:ext cx="248356" cy="261904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821" name="Shape 3821"/>
          <p:cNvSpPr/>
          <p:nvPr/>
        </p:nvSpPr>
        <p:spPr>
          <a:xfrm flipH="1" flipV="1">
            <a:off x="11011182" y="2795128"/>
            <a:ext cx="248356" cy="261904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822" name="Shape 3822"/>
          <p:cNvSpPr/>
          <p:nvPr/>
        </p:nvSpPr>
        <p:spPr>
          <a:xfrm>
            <a:off x="-1" y="2368408"/>
            <a:ext cx="3064794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6</a:t>
            </a:r>
          </a:p>
        </p:txBody>
      </p:sp>
      <p:sp>
        <p:nvSpPr>
          <p:cNvPr id="3823" name="Shape 3823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3824" name="Shape 3824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3825" name="Shape 3825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Shape 382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3828" name="Shape 382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3829" name="Shape 38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3832" name="Group 3832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3830" name="Shape 383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31" name="Shape 383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33" name="Shape 3833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36" name="Group 3836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3834" name="Shape 3834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35" name="Shape 3835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837" name="Shape 3837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40" name="Group 3840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3838" name="Shape 383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41" name="Shape 3841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44" name="Group 3844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3842" name="Shape 384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43" name="Shape 384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45" name="Shape 3845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48" name="Group 3848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3846" name="Shape 384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47" name="Shape 384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49" name="Shape 3849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52" name="Group 3852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3850" name="Shape 385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51" name="Shape 385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3853" name="Shape 3853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56" name="Group 3856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3854" name="Shape 3854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55" name="Shape 3855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3857" name="Shape 3857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60" name="Group 3860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3858" name="Shape 385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59" name="Shape 385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3861" name="Shape 3861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64" name="Group 3864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3862" name="Shape 3862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63" name="Shape 3863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865" name="Shape 3865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68" name="Group 3868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3866" name="Shape 386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67" name="Shape 386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69" name="Shape 3869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72" name="Group 3872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3870" name="Shape 3870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71" name="Shape 3871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873" name="Shape 3873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76" name="Group 3876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3874" name="Shape 387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75" name="Shape 387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77" name="Shape 3877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80" name="Group 3880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3878" name="Shape 387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79" name="Shape 387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81" name="Shape 3881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84" name="Group 3884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3882" name="Shape 388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83" name="Shape 388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85" name="Shape 3885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88" name="Group 3888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3886" name="Shape 388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87" name="Shape 388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89" name="Shape 3889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92" name="Group 3892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3890" name="Shape 389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91" name="Shape 389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893" name="Shape 3893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896" name="Group 3896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3894" name="Shape 3894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95" name="Shape 3895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897" name="Shape 3897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00" name="Group 3900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3898" name="Shape 389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99" name="Shape 389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901" name="Shape 3901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04" name="Group 3904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3902" name="Shape 390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03" name="Shape 390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905" name="Shape 3905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08" name="Group 3908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3906" name="Shape 390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07" name="Shape 390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909" name="Shape 3909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12" name="Group 3912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3910" name="Shape 391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11" name="Shape 391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913" name="Shape 3913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16" name="Group 3916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3914" name="Shape 391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15" name="Shape 391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3917" name="Shape 3917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20" name="Group 3920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3918" name="Shape 3918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19" name="Shape 3919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3921" name="Shape 3921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24" name="Group 3924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3922" name="Shape 392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23" name="Shape 392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925" name="Shape 3925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28" name="Group 3928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3926" name="Shape 392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27" name="Shape 392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3929" name="Shape 3929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32" name="Group 3932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3930" name="Shape 393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31" name="Shape 393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933" name="Shape 3933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36" name="Group 3936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3934" name="Shape 393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35" name="Shape 393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937" name="Shape 3937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40" name="Group 3940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3938" name="Shape 3938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39" name="Shape 3939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941" name="Shape 3941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44" name="Group 3944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3942" name="Shape 3942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43" name="Shape 3943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3945" name="Shape 3945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48" name="Group 3948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3946" name="Shape 3946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47" name="Shape 3947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949" name="Shape 3949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52" name="Group 3952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3950" name="Shape 3950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51" name="Shape 3951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953" name="Shape 3953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56" name="Group 3956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3954" name="Shape 3954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55" name="Shape 3955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3957" name="Shape 3957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60" name="Group 3960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3958" name="Shape 3958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59" name="Shape 3959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961" name="Shape 3961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64" name="Group 3964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3962" name="Shape 3962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63" name="Shape 3963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965" name="Shape 3965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68" name="Group 3968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3966" name="Shape 3966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67" name="Shape 3967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3969" name="Shape 3969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72" name="Group 3972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3970" name="Shape 3970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71" name="Shape 3971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973" name="Shape 3973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76" name="Group 3976"/>
          <p:cNvGrpSpPr/>
          <p:nvPr/>
        </p:nvGrpSpPr>
        <p:grpSpPr>
          <a:xfrm>
            <a:off x="4924286" y="3797864"/>
            <a:ext cx="461789" cy="428696"/>
            <a:chOff x="18009" y="13828"/>
            <a:chExt cx="461788" cy="428695"/>
          </a:xfrm>
        </p:grpSpPr>
        <p:sp>
          <p:nvSpPr>
            <p:cNvPr id="3974" name="Shape 3974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75" name="Shape 3975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3977" name="Shape 3977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80" name="Group 3980"/>
          <p:cNvGrpSpPr/>
          <p:nvPr/>
        </p:nvGrpSpPr>
        <p:grpSpPr>
          <a:xfrm>
            <a:off x="7665228" y="3797864"/>
            <a:ext cx="461789" cy="428696"/>
            <a:chOff x="18009" y="13828"/>
            <a:chExt cx="461788" cy="428695"/>
          </a:xfrm>
        </p:grpSpPr>
        <p:sp>
          <p:nvSpPr>
            <p:cNvPr id="3978" name="Shape 3978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79" name="Shape 3979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3981" name="Shape 3981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84" name="Group 3984"/>
          <p:cNvGrpSpPr/>
          <p:nvPr/>
        </p:nvGrpSpPr>
        <p:grpSpPr>
          <a:xfrm>
            <a:off x="8938934" y="3797864"/>
            <a:ext cx="499852" cy="428696"/>
            <a:chOff x="22051" y="13828"/>
            <a:chExt cx="499850" cy="428695"/>
          </a:xfrm>
        </p:grpSpPr>
        <p:sp>
          <p:nvSpPr>
            <p:cNvPr id="3982" name="Shape 3982"/>
            <p:cNvSpPr/>
            <p:nvPr/>
          </p:nvSpPr>
          <p:spPr>
            <a:xfrm>
              <a:off x="304864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83" name="Shape 3983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3985" name="Shape 3985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88" name="Group 3988"/>
          <p:cNvGrpSpPr/>
          <p:nvPr/>
        </p:nvGrpSpPr>
        <p:grpSpPr>
          <a:xfrm>
            <a:off x="10131041" y="3797864"/>
            <a:ext cx="499852" cy="428696"/>
            <a:chOff x="22051" y="13828"/>
            <a:chExt cx="499850" cy="428695"/>
          </a:xfrm>
        </p:grpSpPr>
        <p:sp>
          <p:nvSpPr>
            <p:cNvPr id="3986" name="Shape 3986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87" name="Shape 3987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3989" name="Shape 3989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3992" name="Group 3992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3990" name="Shape 3990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91" name="Shape 3991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3993" name="Shape 3993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3994" name="Shape 3994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3995" name="Shape 3995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3996" name="Shape 3996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3997" name="Shape 3997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3998" name="Shape 3998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3999" name="Shape 3999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4000" name="Shape 4000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4001" name="Shape 4001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4002" name="Shape 4002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4003" name="Shape 4003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4004" name="Shape 4004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005" name="Shape 4005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006" name="Shape 4006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007" name="Shape 4007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008" name="Shape 4008"/>
          <p:cNvSpPr/>
          <p:nvPr/>
        </p:nvSpPr>
        <p:spPr>
          <a:xfrm rot="16080000">
            <a:off x="4622585" y="709345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009" name="Shape 4009"/>
          <p:cNvSpPr/>
          <p:nvPr/>
        </p:nvSpPr>
        <p:spPr>
          <a:xfrm rot="16440000">
            <a:off x="5172706" y="7062992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010" name="Shape 4010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011" name="Shape 4011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4012" name="Shape 4012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4013" name="Shape 4013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4014" name="Shape 4014"/>
          <p:cNvSpPr/>
          <p:nvPr/>
        </p:nvSpPr>
        <p:spPr>
          <a:xfrm rot="2940000">
            <a:off x="9140780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4015" name="Shape 4015"/>
          <p:cNvSpPr/>
          <p:nvPr/>
        </p:nvSpPr>
        <p:spPr>
          <a:xfrm rot="3060000">
            <a:off x="10326493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4016" name="Shape 4016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017" name="Shape 4017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018" name="Shape 4018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4019" name="Shape 4019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020" name="Shape 4020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021" name="Shape 4021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022" name="Shape 4022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023" name="Shape 4023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024" name="Shape 4024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4027" name="Group 4027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4025" name="Shape 402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26" name="Shape 402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4028" name="Shape 4028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31" name="Group 4031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4029" name="Shape 402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30" name="Shape 4030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032" name="Shape 4032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35" name="Group 4035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4033" name="Shape 403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34" name="Shape 4034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038" name="Group 4038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4036" name="Shape 403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37" name="Shape 4037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4039" name="Shape 4039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42" name="Group 4042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4040" name="Shape 404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41" name="Shape 4041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4043" name="Shape 4043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46" name="Group 4046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4044" name="Shape 4044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45" name="Shape 4045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4047" name="Shape 4047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048" name="Shape 4048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51" name="Group 4051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4049" name="Shape 4049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50" name="Shape 4050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052" name="Shape 4052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55" name="Group 4055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4053" name="Shape 4053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54" name="Shape 4054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4056" name="Shape 4056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59" name="Group 4059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4057" name="Shape 405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58" name="Shape 4058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4060" name="Shape 4060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63" name="Group 4063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4061" name="Shape 406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62" name="Shape 4062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4066" name="Group 4066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4064" name="Shape 406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65" name="Shape 4065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4067" name="Shape 4067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70" name="Group 4070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4068" name="Shape 4068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69" name="Shape 4069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4071" name="Shape 4071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74" name="Group 4074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4072" name="Shape 407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73" name="Shape 407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4075" name="Shape 4075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076" name="Shape 4076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79" name="Group 4079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4077" name="Shape 407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78" name="Shape 407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4080" name="Shape 4080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83" name="Group 4083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4081" name="Shape 4081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82" name="Shape 4082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4084" name="Shape 4084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87" name="Group 4087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4085" name="Shape 408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86" name="Shape 4086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4088" name="Shape 4088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91" name="Group 4091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4089" name="Shape 408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90" name="Shape 4090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4094" name="Group 4094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4092" name="Shape 409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93" name="Shape 4093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4095" name="Shape 4095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098" name="Group 4098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4096" name="Shape 4096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97" name="Shape 4097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4099" name="Shape 4099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02" name="Group 4102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4100" name="Shape 410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01" name="Shape 410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4103" name="Shape 4103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04" name="Shape 4104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07" name="Group 4107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4105" name="Shape 410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06" name="Shape 410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4108" name="Shape 4108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11" name="Group 4111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4109" name="Shape 410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10" name="Shape 411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4112" name="Shape 4112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15" name="Group 4115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4113" name="Shape 411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14" name="Shape 4114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4116" name="Shape 4116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19" name="Group 4119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4117" name="Shape 411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18" name="Shape 4118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4122" name="Group 4122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4120" name="Shape 412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21" name="Shape 412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4123" name="Shape 4123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26" name="Group 4126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4124" name="Shape 4124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25" name="Shape 4125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4127" name="Shape 4127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30" name="Group 4130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4128" name="Shape 412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29" name="Shape 412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4131" name="Shape 4131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32" name="Shape 4132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35" name="Group 4135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4133" name="Shape 413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34" name="Shape 413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4136" name="Shape 4136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39" name="Group 4139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4137" name="Shape 413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38" name="Shape 413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4140" name="Shape 4140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41" name="Shape 4141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42" name="Shape 4142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45" name="Group 4145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4143" name="Shape 4143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44" name="Shape 4144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4146" name="Shape 4146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49" name="Group 4149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4147" name="Shape 414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48" name="Shape 414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4150" name="Shape 4150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53" name="Group 4153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4151" name="Shape 4151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52" name="Shape 4152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4154" name="Shape 4154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55" name="Shape 4155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56" name="Shape 4156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57" name="Shape 4157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58" name="Shape 4158"/>
          <p:cNvSpPr/>
          <p:nvPr/>
        </p:nvSpPr>
        <p:spPr>
          <a:xfrm flipV="1">
            <a:off x="10728960" y="2817706"/>
            <a:ext cx="216747" cy="216748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59" name="Shape 4159"/>
          <p:cNvSpPr/>
          <p:nvPr/>
        </p:nvSpPr>
        <p:spPr>
          <a:xfrm flipH="1" flipV="1">
            <a:off x="12569049" y="2470008"/>
            <a:ext cx="248356" cy="261904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60" name="Shape 4160"/>
          <p:cNvSpPr/>
          <p:nvPr/>
        </p:nvSpPr>
        <p:spPr>
          <a:xfrm flipV="1">
            <a:off x="11347591" y="2795128"/>
            <a:ext cx="248356" cy="261904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61" name="Shape 4161"/>
          <p:cNvSpPr/>
          <p:nvPr/>
        </p:nvSpPr>
        <p:spPr>
          <a:xfrm>
            <a:off x="-1" y="2368408"/>
            <a:ext cx="3064794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97840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7840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1</a:t>
            </a:r>
          </a:p>
        </p:txBody>
      </p:sp>
      <p:sp>
        <p:nvSpPr>
          <p:cNvPr id="4162" name="Shape 4162"/>
          <p:cNvSpPr/>
          <p:nvPr/>
        </p:nvSpPr>
        <p:spPr>
          <a:xfrm flipH="1" flipV="1">
            <a:off x="12246186" y="216746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63" name="Shape 4163"/>
          <p:cNvSpPr/>
          <p:nvPr/>
        </p:nvSpPr>
        <p:spPr>
          <a:xfrm flipV="1">
            <a:off x="12539697" y="216746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64" name="Shape 4164"/>
          <p:cNvSpPr/>
          <p:nvPr/>
        </p:nvSpPr>
        <p:spPr>
          <a:xfrm flipV="1">
            <a:off x="12029440" y="3467946"/>
            <a:ext cx="216747" cy="216748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65" name="Shape 4165"/>
          <p:cNvSpPr/>
          <p:nvPr/>
        </p:nvSpPr>
        <p:spPr>
          <a:xfrm flipH="1" flipV="1">
            <a:off x="11595946" y="346794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66" name="Shape 4166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4167" name="Shape 4167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4168" name="Shape 4168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Shape 417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4171" name="Shape 417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4172" name="Shape 41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4175" name="Group 4175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4173" name="Shape 417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74" name="Shape 417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176" name="Shape 4176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79" name="Group 4179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4177" name="Shape 417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78" name="Shape 417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180" name="Shape 4180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83" name="Group 4183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4181" name="Shape 418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82" name="Shape 418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184" name="Shape 4184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87" name="Group 4187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4185" name="Shape 418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86" name="Shape 418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188" name="Shape 4188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91" name="Group 4191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4189" name="Shape 418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90" name="Shape 419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192" name="Shape 4192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95" name="Group 4195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4193" name="Shape 419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94" name="Shape 419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4196" name="Shape 4196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99" name="Group 4199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4197" name="Shape 419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98" name="Shape 419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4200" name="Shape 4200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03" name="Group 4203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4201" name="Shape 420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02" name="Shape 420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4204" name="Shape 4204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07" name="Group 4207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4205" name="Shape 4205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06" name="Shape 420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208" name="Shape 4208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11" name="Group 4211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4209" name="Shape 420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10" name="Shape 421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12" name="Shape 4212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15" name="Group 4215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4213" name="Shape 4213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14" name="Shape 421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216" name="Shape 4216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19" name="Group 4219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4217" name="Shape 421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18" name="Shape 421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20" name="Shape 4220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23" name="Group 4223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4221" name="Shape 422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22" name="Shape 422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24" name="Shape 4224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27" name="Group 4227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4225" name="Shape 422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26" name="Shape 422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28" name="Shape 4228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31" name="Group 4231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4229" name="Shape 422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30" name="Shape 423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32" name="Shape 4232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35" name="Group 4235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4233" name="Shape 423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34" name="Shape 423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36" name="Shape 4236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39" name="Group 4239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4237" name="Shape 423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38" name="Shape 423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240" name="Shape 4240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43" name="Group 4243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4241" name="Shape 424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42" name="Shape 424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44" name="Shape 4244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47" name="Group 4247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4245" name="Shape 424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46" name="Shape 424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48" name="Shape 4248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51" name="Group 4251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4249" name="Shape 424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50" name="Shape 425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52" name="Shape 4252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55" name="Group 4255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4253" name="Shape 425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54" name="Shape 425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256" name="Shape 4256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59" name="Group 4259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4257" name="Shape 425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58" name="Shape 425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4260" name="Shape 4260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63" name="Group 4263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4261" name="Shape 426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62" name="Shape 426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264" name="Shape 4264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67" name="Group 4267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4265" name="Shape 426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66" name="Shape 426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268" name="Shape 4268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71" name="Group 4271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4269" name="Shape 426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70" name="Shape 427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4272" name="Shape 4272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75" name="Group 4275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4273" name="Shape 427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74" name="Shape 427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276" name="Shape 4276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79" name="Group 4279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4277" name="Shape 427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78" name="Shape 427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280" name="Shape 4280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83" name="Group 4283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4281" name="Shape 428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82" name="Shape 428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4284" name="Shape 4284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87" name="Group 4287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4285" name="Shape 4285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86" name="Shape 4286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4288" name="Shape 4288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91" name="Group 4291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4289" name="Shape 428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90" name="Shape 429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4292" name="Shape 4292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95" name="Group 4295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4293" name="Shape 429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94" name="Shape 429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296" name="Shape 4296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299" name="Group 4299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4297" name="Shape 4297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98" name="Shape 4298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4300" name="Shape 4300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03" name="Group 4303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4301" name="Shape 430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02" name="Shape 430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304" name="Shape 4304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07" name="Group 4307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4305" name="Shape 4305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06" name="Shape 4306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308" name="Shape 4308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11" name="Group 4311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4309" name="Shape 4309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10" name="Shape 4310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4312" name="Shape 4312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15" name="Group 4315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4313" name="Shape 431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14" name="Shape 431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316" name="Shape 4316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19" name="Group 4319"/>
          <p:cNvGrpSpPr/>
          <p:nvPr/>
        </p:nvGrpSpPr>
        <p:grpSpPr>
          <a:xfrm>
            <a:off x="4924286" y="3797864"/>
            <a:ext cx="461789" cy="428696"/>
            <a:chOff x="18009" y="13828"/>
            <a:chExt cx="461788" cy="428695"/>
          </a:xfrm>
        </p:grpSpPr>
        <p:sp>
          <p:nvSpPr>
            <p:cNvPr id="4317" name="Shape 431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18" name="Shape 431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320" name="Shape 4320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23" name="Group 4323"/>
          <p:cNvGrpSpPr/>
          <p:nvPr/>
        </p:nvGrpSpPr>
        <p:grpSpPr>
          <a:xfrm>
            <a:off x="7665228" y="3797864"/>
            <a:ext cx="461789" cy="428696"/>
            <a:chOff x="18009" y="13828"/>
            <a:chExt cx="461788" cy="428695"/>
          </a:xfrm>
        </p:grpSpPr>
        <p:sp>
          <p:nvSpPr>
            <p:cNvPr id="4321" name="Shape 432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22" name="Shape 432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324" name="Shape 4324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27" name="Group 4327"/>
          <p:cNvGrpSpPr/>
          <p:nvPr/>
        </p:nvGrpSpPr>
        <p:grpSpPr>
          <a:xfrm>
            <a:off x="8938934" y="3797864"/>
            <a:ext cx="499852" cy="428696"/>
            <a:chOff x="22051" y="13828"/>
            <a:chExt cx="499850" cy="428695"/>
          </a:xfrm>
        </p:grpSpPr>
        <p:sp>
          <p:nvSpPr>
            <p:cNvPr id="4325" name="Shape 4325"/>
            <p:cNvSpPr/>
            <p:nvPr/>
          </p:nvSpPr>
          <p:spPr>
            <a:xfrm>
              <a:off x="304864" y="117404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26" name="Shape 4326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4328" name="Shape 4328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31" name="Group 4331"/>
          <p:cNvGrpSpPr/>
          <p:nvPr/>
        </p:nvGrpSpPr>
        <p:grpSpPr>
          <a:xfrm>
            <a:off x="10131041" y="3797864"/>
            <a:ext cx="499852" cy="428696"/>
            <a:chOff x="22051" y="13828"/>
            <a:chExt cx="499850" cy="428695"/>
          </a:xfrm>
        </p:grpSpPr>
        <p:sp>
          <p:nvSpPr>
            <p:cNvPr id="4329" name="Shape 4329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30" name="Shape 4330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332" name="Shape 4332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35" name="Group 4335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4333" name="Shape 4333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34" name="Shape 433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336" name="Shape 4336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337" name="Shape 4337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338" name="Shape 4338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4339" name="Shape 4339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340" name="Shape 4340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4341" name="Shape 4341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4342" name="Shape 4342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4343" name="Shape 4343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4344" name="Shape 4344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4345" name="Shape 4345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4346" name="Shape 4346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4347" name="Shape 4347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348" name="Shape 4348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349" name="Shape 4349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350" name="Shape 4350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351" name="Shape 4351"/>
          <p:cNvSpPr/>
          <p:nvPr/>
        </p:nvSpPr>
        <p:spPr>
          <a:xfrm rot="16080000">
            <a:off x="4620327" y="70911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22</a:t>
            </a:r>
          </a:p>
        </p:txBody>
      </p:sp>
      <p:sp>
        <p:nvSpPr>
          <p:cNvPr id="4352" name="Shape 4352"/>
          <p:cNvSpPr/>
          <p:nvPr/>
        </p:nvSpPr>
        <p:spPr>
          <a:xfrm rot="16440000">
            <a:off x="5172706" y="7065250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353" name="Shape 4353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354" name="Shape 4354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4355" name="Shape 4355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4356" name="Shape 4356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4357" name="Shape 4357"/>
          <p:cNvSpPr/>
          <p:nvPr/>
        </p:nvSpPr>
        <p:spPr>
          <a:xfrm rot="2940000">
            <a:off x="9145296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4358" name="Shape 4358"/>
          <p:cNvSpPr/>
          <p:nvPr/>
        </p:nvSpPr>
        <p:spPr>
          <a:xfrm rot="3060000">
            <a:off x="10331009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4359" name="Shape 4359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360" name="Shape 4360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361" name="Shape 4361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4362" name="Shape 4362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363" name="Shape 4363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364" name="Shape 4364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365" name="Shape 4365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366" name="Shape 4366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367" name="Shape 4367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4370" name="Group 4370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4368" name="Shape 436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69" name="Shape 436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4371" name="Shape 4371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74" name="Group 4374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4372" name="Shape 437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73" name="Shape 4373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375" name="Shape 4375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78" name="Group 4378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4376" name="Shape 437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77" name="Shape 4377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381" name="Group 4381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4379" name="Shape 437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80" name="Shape 4380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4382" name="Shape 4382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85" name="Group 4385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4383" name="Shape 438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84" name="Shape 4384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4386" name="Shape 4386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89" name="Group 4389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4387" name="Shape 4387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88" name="Shape 4388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4390" name="Shape 4390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391" name="Shape 4391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94" name="Group 4394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4392" name="Shape 4392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93" name="Shape 4393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395" name="Shape 4395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398" name="Group 4398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4396" name="Shape 4396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97" name="Shape 4397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4399" name="Shape 4399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02" name="Group 4402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4400" name="Shape 440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01" name="Shape 4401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4403" name="Shape 4403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06" name="Group 4406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4404" name="Shape 440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05" name="Shape 4405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4409" name="Group 4409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4407" name="Shape 440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08" name="Shape 4408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4410" name="Shape 4410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13" name="Group 4413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4411" name="Shape 4411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12" name="Shape 4412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4414" name="Shape 4414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17" name="Group 4417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4415" name="Shape 441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16" name="Shape 441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4418" name="Shape 4418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19" name="Shape 4419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22" name="Group 4422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4420" name="Shape 442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21" name="Shape 442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4423" name="Shape 4423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26" name="Group 4426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4424" name="Shape 442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25" name="Shape 442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4427" name="Shape 4427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30" name="Group 4430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4428" name="Shape 442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29" name="Shape 442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4431" name="Shape 4431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34" name="Group 4434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4432" name="Shape 443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33" name="Shape 4433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4437" name="Group 4437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4435" name="Shape 443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36" name="Shape 4436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4438" name="Shape 4438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41" name="Group 4441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4439" name="Shape 4439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40" name="Shape 4440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4442" name="Shape 4442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45" name="Group 4445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4443" name="Shape 444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44" name="Shape 444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4446" name="Shape 4446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47" name="Shape 4447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50" name="Group 4450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4448" name="Shape 444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49" name="Shape 444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4451" name="Shape 4451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54" name="Group 4454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4452" name="Shape 445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53" name="Shape 445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4455" name="Shape 4455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58" name="Group 4458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4456" name="Shape 445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57" name="Shape 4457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4459" name="Shape 4459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62" name="Group 4462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4460" name="Shape 446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61" name="Shape 446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4465" name="Group 4465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4463" name="Shape 446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64" name="Shape 4464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4466" name="Shape 4466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69" name="Group 4469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4467" name="Shape 4467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68" name="Shape 4468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4470" name="Shape 4470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73" name="Group 4473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4471" name="Shape 4471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72" name="Shape 4472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4474" name="Shape 4474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75" name="Shape 4475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78" name="Group 4478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4476" name="Shape 447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77" name="Shape 447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4479" name="Shape 4479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82" name="Group 4482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4480" name="Shape 448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81" name="Shape 448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4483" name="Shape 4483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84" name="Shape 4484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85" name="Shape 4485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88" name="Group 4488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4486" name="Shape 4486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87" name="Shape 4487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4489" name="Shape 4489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92" name="Group 4492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4490" name="Shape 449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91" name="Shape 449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4493" name="Shape 4493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496" name="Group 4496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4494" name="Shape 449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95" name="Shape 449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4497" name="Shape 4497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98" name="Shape 4498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499" name="Shape 4499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00" name="Shape 4500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01" name="Shape 4501"/>
          <p:cNvSpPr/>
          <p:nvPr/>
        </p:nvSpPr>
        <p:spPr>
          <a:xfrm flipV="1">
            <a:off x="10728960" y="2817706"/>
            <a:ext cx="216747" cy="216748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502" name="Shape 4502"/>
          <p:cNvSpPr/>
          <p:nvPr/>
        </p:nvSpPr>
        <p:spPr>
          <a:xfrm flipH="1" flipV="1">
            <a:off x="12569049" y="2470008"/>
            <a:ext cx="248356" cy="261904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503" name="Shape 4503"/>
          <p:cNvSpPr/>
          <p:nvPr/>
        </p:nvSpPr>
        <p:spPr>
          <a:xfrm flipH="1">
            <a:off x="11022471" y="3142826"/>
            <a:ext cx="248356" cy="261903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504" name="Shape 4504"/>
          <p:cNvSpPr/>
          <p:nvPr/>
        </p:nvSpPr>
        <p:spPr>
          <a:xfrm>
            <a:off x="325119" y="1609795"/>
            <a:ext cx="1764314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1</a:t>
            </a:r>
          </a:p>
        </p:txBody>
      </p:sp>
      <p:sp>
        <p:nvSpPr>
          <p:cNvPr id="4505" name="Shape 4505"/>
          <p:cNvSpPr/>
          <p:nvPr/>
        </p:nvSpPr>
        <p:spPr>
          <a:xfrm flipH="1" flipV="1">
            <a:off x="12246186" y="216746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506" name="Shape 4506"/>
          <p:cNvSpPr/>
          <p:nvPr/>
        </p:nvSpPr>
        <p:spPr>
          <a:xfrm flipV="1">
            <a:off x="12539697" y="216746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507" name="Shape 4507"/>
          <p:cNvSpPr/>
          <p:nvPr/>
        </p:nvSpPr>
        <p:spPr>
          <a:xfrm flipV="1">
            <a:off x="12029440" y="3467946"/>
            <a:ext cx="216747" cy="216748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508" name="Shape 4508"/>
          <p:cNvSpPr/>
          <p:nvPr/>
        </p:nvSpPr>
        <p:spPr>
          <a:xfrm flipH="1" flipV="1">
            <a:off x="11595946" y="346794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509" name="Shape 4509"/>
          <p:cNvSpPr/>
          <p:nvPr/>
        </p:nvSpPr>
        <p:spPr>
          <a:xfrm>
            <a:off x="325119" y="2711591"/>
            <a:ext cx="4316640" cy="993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β− </a:t>
            </a:r>
            <a:r>
              <a:rPr b="1"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cutoff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: no need to</a:t>
            </a:r>
            <a:endParaRPr sz="28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Aria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examine further branches</a:t>
            </a:r>
          </a:p>
        </p:txBody>
      </p:sp>
      <p:sp>
        <p:nvSpPr>
          <p:cNvPr id="4510" name="Shape 4510"/>
          <p:cNvSpPr/>
          <p:nvPr/>
        </p:nvSpPr>
        <p:spPr>
          <a:xfrm>
            <a:off x="3251199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11" name="Shape 4511"/>
          <p:cNvSpPr/>
          <p:nvPr/>
        </p:nvSpPr>
        <p:spPr>
          <a:xfrm>
            <a:off x="3648568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12" name="Shape 4512"/>
          <p:cNvSpPr/>
          <p:nvPr/>
        </p:nvSpPr>
        <p:spPr>
          <a:xfrm>
            <a:off x="4045937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13" name="Shape 4513"/>
          <p:cNvSpPr/>
          <p:nvPr/>
        </p:nvSpPr>
        <p:spPr>
          <a:xfrm>
            <a:off x="44433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14" name="Shape 4514"/>
          <p:cNvSpPr/>
          <p:nvPr/>
        </p:nvSpPr>
        <p:spPr>
          <a:xfrm>
            <a:off x="-1" y="28177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515" name="Shape 4515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4516" name="Shape 4516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4517" name="Shape 4517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Shape 451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4520" name="Shape 4520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4521" name="Shape 45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4524" name="Group 4524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4522" name="Shape 452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23" name="Shape 452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25" name="Shape 4525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28" name="Group 4528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4526" name="Shape 452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27" name="Shape 452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529" name="Shape 4529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32" name="Group 4532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4530" name="Shape 453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31" name="Shape 453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33" name="Shape 4533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36" name="Group 4536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4534" name="Shape 453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35" name="Shape 453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37" name="Shape 4537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40" name="Group 4540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4538" name="Shape 453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39" name="Shape 453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41" name="Shape 4541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44" name="Group 4544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4542" name="Shape 454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43" name="Shape 454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4545" name="Shape 4545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48" name="Group 4548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4546" name="Shape 454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47" name="Shape 454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4549" name="Shape 4549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52" name="Group 4552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4550" name="Shape 455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51" name="Shape 455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4553" name="Shape 4553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56" name="Group 4556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4554" name="Shape 4554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55" name="Shape 4555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557" name="Shape 4557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60" name="Group 4560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4558" name="Shape 455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59" name="Shape 455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61" name="Shape 4561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64" name="Group 4564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4562" name="Shape 4562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63" name="Shape 4563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565" name="Shape 4565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68" name="Group 4568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4566" name="Shape 456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67" name="Shape 456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69" name="Shape 4569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72" name="Group 4572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4570" name="Shape 457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71" name="Shape 457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73" name="Shape 4573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76" name="Group 4576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4574" name="Shape 457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75" name="Shape 457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77" name="Shape 4577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80" name="Group 4580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4578" name="Shape 457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79" name="Shape 457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81" name="Shape 4581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84" name="Group 4584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4582" name="Shape 458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83" name="Shape 458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85" name="Shape 4585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88" name="Group 4588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4586" name="Shape 4586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87" name="Shape 4587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589" name="Shape 4589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92" name="Group 4592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4590" name="Shape 4590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91" name="Shape 4591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93" name="Shape 4593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596" name="Group 4596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4594" name="Shape 459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95" name="Shape 459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597" name="Shape 4597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00" name="Group 4600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4598" name="Shape 4598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99" name="Shape 4599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601" name="Shape 4601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04" name="Group 4604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4602" name="Shape 460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03" name="Shape 460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605" name="Shape 4605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08" name="Group 4608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4606" name="Shape 460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07" name="Shape 460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4609" name="Shape 4609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12" name="Group 4612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4610" name="Shape 4610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11" name="Shape 4611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613" name="Shape 4613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16" name="Group 4616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4614" name="Shape 4614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15" name="Shape 4615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617" name="Shape 4617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20" name="Group 4620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4618" name="Shape 4618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19" name="Shape 4619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4621" name="Shape 4621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24" name="Group 4624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4622" name="Shape 4622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23" name="Shape 4623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625" name="Shape 4625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28" name="Group 4628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4626" name="Shape 4626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27" name="Shape 4627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629" name="Shape 4629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32" name="Group 4632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4630" name="Shape 4630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31" name="Shape 4631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4633" name="Shape 4633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36" name="Group 4636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4634" name="Shape 4634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35" name="Shape 4635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4637" name="Shape 4637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40" name="Group 4640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4638" name="Shape 4638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39" name="Shape 4639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4641" name="Shape 4641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44" name="Group 4644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4642" name="Shape 4642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43" name="Shape 4643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645" name="Shape 4645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48" name="Group 4648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4646" name="Shape 4646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47" name="Shape 4647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4649" name="Shape 4649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52" name="Group 4652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4650" name="Shape 4650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51" name="Shape 4651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653" name="Shape 4653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56" name="Group 4656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4654" name="Shape 4654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55" name="Shape 4655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657" name="Shape 4657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60" name="Group 4660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4658" name="Shape 4658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59" name="Shape 4659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4661" name="Shape 4661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64" name="Group 4664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4662" name="Shape 4662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63" name="Shape 4663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665" name="Shape 4665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66" name="Shape 4666"/>
          <p:cNvSpPr/>
          <p:nvPr/>
        </p:nvSpPr>
        <p:spPr>
          <a:xfrm>
            <a:off x="5169036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67" name="Shape 4667"/>
          <p:cNvSpPr/>
          <p:nvPr/>
        </p:nvSpPr>
        <p:spPr>
          <a:xfrm>
            <a:off x="4906276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1</a:t>
            </a:r>
          </a:p>
        </p:txBody>
      </p:sp>
      <p:sp>
        <p:nvSpPr>
          <p:cNvPr id="4668" name="Shape 4668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69" name="Shape 4669"/>
          <p:cNvSpPr/>
          <p:nvPr/>
        </p:nvSpPr>
        <p:spPr>
          <a:xfrm>
            <a:off x="7909979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70" name="Shape 4670"/>
          <p:cNvSpPr/>
          <p:nvPr/>
        </p:nvSpPr>
        <p:spPr>
          <a:xfrm>
            <a:off x="7647218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0</a:t>
            </a:r>
          </a:p>
        </p:txBody>
      </p:sp>
      <p:sp>
        <p:nvSpPr>
          <p:cNvPr id="4671" name="Shape 4671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72" name="Shape 4672"/>
          <p:cNvSpPr/>
          <p:nvPr/>
        </p:nvSpPr>
        <p:spPr>
          <a:xfrm>
            <a:off x="9221747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73" name="Shape 4673"/>
          <p:cNvSpPr/>
          <p:nvPr/>
        </p:nvSpPr>
        <p:spPr>
          <a:xfrm>
            <a:off x="8916883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-4</a:t>
            </a:r>
          </a:p>
        </p:txBody>
      </p:sp>
      <p:sp>
        <p:nvSpPr>
          <p:cNvPr id="4674" name="Shape 4674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75" name="Shape 4675"/>
          <p:cNvSpPr/>
          <p:nvPr/>
        </p:nvSpPr>
        <p:spPr>
          <a:xfrm>
            <a:off x="10413855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76" name="Shape 4676"/>
          <p:cNvSpPr/>
          <p:nvPr/>
        </p:nvSpPr>
        <p:spPr>
          <a:xfrm>
            <a:off x="10108990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-8</a:t>
            </a:r>
          </a:p>
        </p:txBody>
      </p:sp>
      <p:sp>
        <p:nvSpPr>
          <p:cNvPr id="4677" name="Shape 4677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680" name="Group 4680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4678" name="Shape 4678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79" name="Shape 4679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681" name="Shape 4681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682" name="Shape 4682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683" name="Shape 4683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4684" name="Shape 4684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685" name="Shape 4685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4686" name="Shape 4686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4687" name="Shape 4687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4688" name="Shape 4688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4689" name="Shape 4689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4690" name="Shape 4690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4691" name="Shape 4691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4692" name="Shape 4692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693" name="Shape 4693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694" name="Shape 4694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695" name="Shape 4695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696" name="Shape 4696"/>
          <p:cNvSpPr/>
          <p:nvPr/>
        </p:nvSpPr>
        <p:spPr>
          <a:xfrm rot="16080000">
            <a:off x="4620327" y="70911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22</a:t>
            </a:r>
          </a:p>
        </p:txBody>
      </p:sp>
      <p:sp>
        <p:nvSpPr>
          <p:cNvPr id="4697" name="Shape 4697"/>
          <p:cNvSpPr/>
          <p:nvPr/>
        </p:nvSpPr>
        <p:spPr>
          <a:xfrm rot="16440000">
            <a:off x="5172706" y="7067508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4698" name="Shape 4698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699" name="Shape 4699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4700" name="Shape 4700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4701" name="Shape 4701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4702" name="Shape 4702"/>
          <p:cNvSpPr/>
          <p:nvPr/>
        </p:nvSpPr>
        <p:spPr>
          <a:xfrm rot="2940000">
            <a:off x="9149812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4703" name="Shape 4703"/>
          <p:cNvSpPr/>
          <p:nvPr/>
        </p:nvSpPr>
        <p:spPr>
          <a:xfrm rot="3060000">
            <a:off x="10335524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4704" name="Shape 4704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705" name="Shape 4705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4706" name="Shape 4706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4707" name="Shape 4707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708" name="Shape 4708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709" name="Shape 4709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4710" name="Shape 4710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711" name="Shape 4711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4712" name="Shape 4712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4715" name="Group 4715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4713" name="Shape 471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14" name="Shape 471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4716" name="Shape 4716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19" name="Group 4719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4717" name="Shape 471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18" name="Shape 4718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720" name="Shape 4720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23" name="Group 4723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4721" name="Shape 472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22" name="Shape 4722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726" name="Group 4726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4724" name="Shape 472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25" name="Shape 4725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4727" name="Shape 4727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30" name="Group 4730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4728" name="Shape 472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29" name="Shape 4729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4731" name="Shape 4731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34" name="Group 4734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4732" name="Shape 4732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33" name="Shape 4733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4735" name="Shape 4735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736" name="Shape 4736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39" name="Group 4739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4737" name="Shape 4737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38" name="Shape 4738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740" name="Shape 4740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43" name="Group 4743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4741" name="Shape 4741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42" name="Shape 4742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4744" name="Shape 4744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47" name="Group 4747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4745" name="Shape 474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46" name="Shape 4746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4748" name="Shape 4748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51" name="Group 4751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4749" name="Shape 474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50" name="Shape 4750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4754" name="Group 4754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4752" name="Shape 475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53" name="Shape 4753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4755" name="Shape 4755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58" name="Group 4758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4756" name="Shape 4756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57" name="Shape 4757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4759" name="Shape 4759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62" name="Group 4762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4760" name="Shape 476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61" name="Shape 476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4763" name="Shape 4763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764" name="Shape 4764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67" name="Group 4767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4765" name="Shape 476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66" name="Shape 476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4768" name="Shape 4768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71" name="Group 4771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4769" name="Shape 476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70" name="Shape 477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4772" name="Shape 4772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75" name="Group 4775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4773" name="Shape 477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74" name="Shape 4774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4776" name="Shape 4776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79" name="Group 4779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4777" name="Shape 477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78" name="Shape 4778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4782" name="Group 4782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4780" name="Shape 478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81" name="Shape 478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4783" name="Shape 4783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86" name="Group 4786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4784" name="Shape 4784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85" name="Shape 4785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4787" name="Shape 4787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90" name="Group 4790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4788" name="Shape 478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89" name="Shape 478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4791" name="Shape 4791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792" name="Shape 4792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95" name="Group 4795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4793" name="Shape 479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94" name="Shape 479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4796" name="Shape 4796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799" name="Group 4799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4797" name="Shape 479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98" name="Shape 479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4800" name="Shape 4800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03" name="Group 4803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4801" name="Shape 480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02" name="Shape 4802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4804" name="Shape 4804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07" name="Group 4807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4805" name="Shape 480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06" name="Shape 4806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4810" name="Group 4810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4808" name="Shape 480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09" name="Shape 480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4811" name="Shape 4811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14" name="Group 4814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4812" name="Shape 4812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13" name="Shape 4813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4815" name="Shape 4815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18" name="Group 4818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4816" name="Shape 481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17" name="Shape 481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4819" name="Shape 4819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20" name="Shape 4820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23" name="Group 4823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4821" name="Shape 4821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22" name="Shape 4822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4824" name="Shape 4824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27" name="Group 4827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4825" name="Shape 482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26" name="Shape 482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4828" name="Shape 4828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29" name="Shape 4829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30" name="Shape 4830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33" name="Group 4833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4831" name="Shape 4831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32" name="Shape 4832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4834" name="Shape 4834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37" name="Group 4837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4835" name="Shape 483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36" name="Shape 483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4838" name="Shape 4838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41" name="Group 4841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4839" name="Shape 483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40" name="Shape 484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4842" name="Shape 4842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43" name="Shape 4843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44" name="Shape 4844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45" name="Shape 4845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46" name="Shape 4846"/>
          <p:cNvSpPr/>
          <p:nvPr/>
        </p:nvSpPr>
        <p:spPr>
          <a:xfrm>
            <a:off x="11334044" y="3149599"/>
            <a:ext cx="261903" cy="248357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847" name="Shape 4847"/>
          <p:cNvSpPr/>
          <p:nvPr/>
        </p:nvSpPr>
        <p:spPr>
          <a:xfrm>
            <a:off x="325119" y="1609795"/>
            <a:ext cx="1764314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1</a:t>
            </a:r>
          </a:p>
        </p:txBody>
      </p:sp>
      <p:sp>
        <p:nvSpPr>
          <p:cNvPr id="4848" name="Shape 4848"/>
          <p:cNvSpPr/>
          <p:nvPr/>
        </p:nvSpPr>
        <p:spPr>
          <a:xfrm flipH="1" flipV="1">
            <a:off x="11270826" y="3142826"/>
            <a:ext cx="573477" cy="58702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849" name="Shape 4849"/>
          <p:cNvSpPr/>
          <p:nvPr/>
        </p:nvSpPr>
        <p:spPr>
          <a:xfrm>
            <a:off x="3251199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50" name="Shape 4850"/>
          <p:cNvSpPr/>
          <p:nvPr/>
        </p:nvSpPr>
        <p:spPr>
          <a:xfrm>
            <a:off x="3648568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51" name="Shape 4851"/>
          <p:cNvSpPr/>
          <p:nvPr/>
        </p:nvSpPr>
        <p:spPr>
          <a:xfrm>
            <a:off x="4045937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52" name="Shape 4852"/>
          <p:cNvSpPr/>
          <p:nvPr/>
        </p:nvSpPr>
        <p:spPr>
          <a:xfrm>
            <a:off x="44433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53" name="Shape 4853"/>
          <p:cNvSpPr/>
          <p:nvPr/>
        </p:nvSpPr>
        <p:spPr>
          <a:xfrm flipH="1" flipV="1">
            <a:off x="12569049" y="2470008"/>
            <a:ext cx="248356" cy="261904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854" name="Shape 4854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4855" name="Shape 4855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4856" name="Shape 4856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Shape 485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4859" name="Shape 485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4860" name="Shape 48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4863" name="Group 4863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4861" name="Shape 486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62" name="Shape 486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864" name="Shape 4864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67" name="Group 4867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4865" name="Shape 486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66" name="Shape 486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868" name="Shape 4868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71" name="Group 4871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4869" name="Shape 486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70" name="Shape 487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872" name="Shape 4872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75" name="Group 4875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4873" name="Shape 487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74" name="Shape 487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876" name="Shape 4876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79" name="Group 4879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4877" name="Shape 487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78" name="Shape 487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880" name="Shape 4880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83" name="Group 4883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4881" name="Shape 488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82" name="Shape 488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4884" name="Shape 4884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87" name="Group 4887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4885" name="Shape 488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86" name="Shape 488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4888" name="Shape 4888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91" name="Group 4891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4889" name="Shape 488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90" name="Shape 489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4892" name="Shape 4892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95" name="Group 4895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4893" name="Shape 4893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94" name="Shape 489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896" name="Shape 4896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99" name="Group 4899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4897" name="Shape 489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98" name="Shape 489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00" name="Shape 4900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03" name="Group 4903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4901" name="Shape 490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02" name="Shape 490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904" name="Shape 4904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07" name="Group 4907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4905" name="Shape 490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06" name="Shape 490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08" name="Shape 4908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11" name="Group 4911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4909" name="Shape 490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10" name="Shape 491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12" name="Shape 4912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15" name="Group 4915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4913" name="Shape 491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14" name="Shape 491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16" name="Shape 4916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19" name="Group 4919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4917" name="Shape 491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18" name="Shape 491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20" name="Shape 4920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23" name="Group 4923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4921" name="Shape 492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22" name="Shape 492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24" name="Shape 4924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27" name="Group 4927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4925" name="Shape 492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26" name="Shape 492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4928" name="Shape 4928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31" name="Group 4931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4929" name="Shape 492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30" name="Shape 493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32" name="Shape 4932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35" name="Group 4935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4933" name="Shape 493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34" name="Shape 493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36" name="Shape 4936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39" name="Group 4939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4937" name="Shape 493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38" name="Shape 493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40" name="Shape 4940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43" name="Group 4943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4941" name="Shape 494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42" name="Shape 494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4944" name="Shape 4944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47" name="Group 4947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4945" name="Shape 494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46" name="Shape 494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4948" name="Shape 4948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51" name="Group 4951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4949" name="Shape 494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50" name="Shape 495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4952" name="Shape 4952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55" name="Group 4955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4953" name="Shape 495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54" name="Shape 495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956" name="Shape 4956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59" name="Group 4959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4957" name="Shape 495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58" name="Shape 495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4960" name="Shape 4960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63" name="Group 4963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4961" name="Shape 496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62" name="Shape 496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964" name="Shape 4964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67" name="Group 4967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4965" name="Shape 496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66" name="Shape 496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4968" name="Shape 4968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71" name="Group 4971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4969" name="Shape 496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70" name="Shape 497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4972" name="Shape 4972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75" name="Group 4975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4973" name="Shape 4973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74" name="Shape 4974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4976" name="Shape 4976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79" name="Group 4979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4977" name="Shape 4977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78" name="Shape 4978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4980" name="Shape 4980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83" name="Group 4983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4981" name="Shape 498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82" name="Shape 498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984" name="Shape 4984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87" name="Group 4987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4985" name="Shape 4985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86" name="Shape 4986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4988" name="Shape 4988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91" name="Group 4991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4989" name="Shape 498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90" name="Shape 499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992" name="Shape 4992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95" name="Group 4995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4993" name="Shape 499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94" name="Shape 499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4996" name="Shape 4996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999" name="Group 4999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4997" name="Shape 4997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98" name="Shape 4998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5000" name="Shape 5000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03" name="Group 5003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5001" name="Shape 500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02" name="Shape 500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004" name="Shape 5004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05" name="Shape 5005"/>
          <p:cNvSpPr/>
          <p:nvPr/>
        </p:nvSpPr>
        <p:spPr>
          <a:xfrm>
            <a:off x="5169036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06" name="Shape 5006"/>
          <p:cNvSpPr/>
          <p:nvPr/>
        </p:nvSpPr>
        <p:spPr>
          <a:xfrm>
            <a:off x="4906276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1</a:t>
            </a:r>
          </a:p>
        </p:txBody>
      </p:sp>
      <p:sp>
        <p:nvSpPr>
          <p:cNvPr id="5007" name="Shape 5007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08" name="Shape 5008"/>
          <p:cNvSpPr/>
          <p:nvPr/>
        </p:nvSpPr>
        <p:spPr>
          <a:xfrm>
            <a:off x="7909979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09" name="Shape 5009"/>
          <p:cNvSpPr/>
          <p:nvPr/>
        </p:nvSpPr>
        <p:spPr>
          <a:xfrm>
            <a:off x="7647218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0</a:t>
            </a:r>
          </a:p>
        </p:txBody>
      </p:sp>
      <p:sp>
        <p:nvSpPr>
          <p:cNvPr id="5010" name="Shape 5010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11" name="Shape 5011"/>
          <p:cNvSpPr/>
          <p:nvPr/>
        </p:nvSpPr>
        <p:spPr>
          <a:xfrm>
            <a:off x="9221747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12" name="Shape 5012"/>
          <p:cNvSpPr/>
          <p:nvPr/>
        </p:nvSpPr>
        <p:spPr>
          <a:xfrm>
            <a:off x="8916883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-4</a:t>
            </a:r>
          </a:p>
        </p:txBody>
      </p:sp>
      <p:sp>
        <p:nvSpPr>
          <p:cNvPr id="5013" name="Shape 5013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14" name="Shape 5014"/>
          <p:cNvSpPr/>
          <p:nvPr/>
        </p:nvSpPr>
        <p:spPr>
          <a:xfrm>
            <a:off x="10413855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15" name="Shape 5015"/>
          <p:cNvSpPr/>
          <p:nvPr/>
        </p:nvSpPr>
        <p:spPr>
          <a:xfrm>
            <a:off x="10108990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-8</a:t>
            </a:r>
          </a:p>
        </p:txBody>
      </p:sp>
      <p:sp>
        <p:nvSpPr>
          <p:cNvPr id="5016" name="Shape 5016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19" name="Group 5019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5017" name="Shape 501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18" name="Shape 501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020" name="Shape 5020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021" name="Shape 5021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022" name="Shape 5022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5023" name="Shape 5023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024" name="Shape 5024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5025" name="Shape 5025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5026" name="Shape 5026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5027" name="Shape 5027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5028" name="Shape 5028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5029" name="Shape 5029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5030" name="Shape 5030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5031" name="Shape 5031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032" name="Shape 5032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033" name="Shape 5033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034" name="Shape 5034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035" name="Shape 5035"/>
          <p:cNvSpPr/>
          <p:nvPr/>
        </p:nvSpPr>
        <p:spPr>
          <a:xfrm rot="16080000">
            <a:off x="4620327" y="70911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22</a:t>
            </a:r>
          </a:p>
        </p:txBody>
      </p:sp>
      <p:sp>
        <p:nvSpPr>
          <p:cNvPr id="5036" name="Shape 5036"/>
          <p:cNvSpPr/>
          <p:nvPr/>
        </p:nvSpPr>
        <p:spPr>
          <a:xfrm rot="16440000">
            <a:off x="5172706" y="7074281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037" name="Shape 5037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038" name="Shape 5038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5039" name="Shape 5039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5040" name="Shape 5040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5041" name="Shape 5041"/>
          <p:cNvSpPr/>
          <p:nvPr/>
        </p:nvSpPr>
        <p:spPr>
          <a:xfrm rot="2940000">
            <a:off x="9163358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5042" name="Shape 5042"/>
          <p:cNvSpPr/>
          <p:nvPr/>
        </p:nvSpPr>
        <p:spPr>
          <a:xfrm rot="3060000">
            <a:off x="10349071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5043" name="Shape 5043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044" name="Shape 5044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045" name="Shape 5045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5046" name="Shape 5046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047" name="Shape 5047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048" name="Shape 5048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049" name="Shape 5049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050" name="Shape 5050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051" name="Shape 5051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5054" name="Group 5054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5052" name="Shape 505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53" name="Shape 505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5055" name="Shape 5055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58" name="Group 5058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5056" name="Shape 505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57" name="Shape 5057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059" name="Shape 5059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62" name="Group 5062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5060" name="Shape 506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61" name="Shape 5061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5065" name="Group 5065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5063" name="Shape 506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64" name="Shape 5064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5066" name="Shape 5066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69" name="Group 5069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5067" name="Shape 506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68" name="Shape 5068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5070" name="Shape 5070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73" name="Group 5073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5071" name="Shape 5071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72" name="Shape 5072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5074" name="Shape 5074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75" name="Shape 5075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78" name="Group 5078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5076" name="Shape 5076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77" name="Shape 5077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079" name="Shape 5079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82" name="Group 5082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5080" name="Shape 5080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81" name="Shape 5081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5083" name="Shape 5083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86" name="Group 5086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5084" name="Shape 508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85" name="Shape 5085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5087" name="Shape 5087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90" name="Group 5090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5088" name="Shape 508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89" name="Shape 508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5093" name="Group 5093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5091" name="Shape 509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92" name="Shape 5092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5094" name="Shape 5094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097" name="Group 5097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5095" name="Shape 5095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96" name="Shape 5096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5098" name="Shape 5098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01" name="Group 5101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5099" name="Shape 509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00" name="Shape 510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5102" name="Shape 5102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03" name="Shape 5103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06" name="Group 5106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5104" name="Shape 510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05" name="Shape 510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5107" name="Shape 5107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10" name="Group 5110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5108" name="Shape 510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09" name="Shape 510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5111" name="Shape 5111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14" name="Group 5114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5112" name="Shape 511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13" name="Shape 5113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5115" name="Shape 5115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18" name="Group 5118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5116" name="Shape 511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17" name="Shape 5117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5121" name="Group 5121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5119" name="Shape 511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20" name="Shape 5120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5122" name="Shape 5122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25" name="Group 5125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5123" name="Shape 5123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24" name="Shape 5124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5126" name="Shape 5126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29" name="Group 5129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5127" name="Shape 512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28" name="Shape 512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5130" name="Shape 5130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31" name="Shape 5131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34" name="Group 5134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5132" name="Shape 513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33" name="Shape 513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5135" name="Shape 5135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38" name="Group 5138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5136" name="Shape 513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37" name="Shape 513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5139" name="Shape 5139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42" name="Group 5142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5140" name="Shape 514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41" name="Shape 514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5143" name="Shape 5143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46" name="Group 5146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5144" name="Shape 514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45" name="Shape 5145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5149" name="Group 5149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5147" name="Shape 514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48" name="Shape 5148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5150" name="Shape 5150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53" name="Group 5153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5151" name="Shape 5151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52" name="Shape 5152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5154" name="Shape 5154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57" name="Group 5157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5155" name="Shape 515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56" name="Shape 515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5158" name="Shape 5158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59" name="Shape 5159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62" name="Group 5162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5160" name="Shape 516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61" name="Shape 516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5163" name="Shape 5163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66" name="Group 5166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5164" name="Shape 516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65" name="Shape 516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5167" name="Shape 5167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68" name="Shape 5168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69" name="Shape 5169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72" name="Group 5172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5170" name="Shape 5170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71" name="Shape 5171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5173" name="Shape 5173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76" name="Group 5176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5174" name="Shape 517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75" name="Shape 517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5177" name="Shape 5177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80" name="Group 5180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5178" name="Shape 517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79" name="Shape 517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5181" name="Shape 5181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82" name="Shape 5182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83" name="Shape 5183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84" name="Shape 5184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85" name="Shape 5185"/>
          <p:cNvSpPr/>
          <p:nvPr/>
        </p:nvSpPr>
        <p:spPr>
          <a:xfrm flipH="1">
            <a:off x="11595946" y="3142826"/>
            <a:ext cx="325121" cy="325121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186" name="Shape 5186"/>
          <p:cNvSpPr/>
          <p:nvPr/>
        </p:nvSpPr>
        <p:spPr>
          <a:xfrm>
            <a:off x="325119" y="1609795"/>
            <a:ext cx="1764314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1</a:t>
            </a:r>
          </a:p>
        </p:txBody>
      </p:sp>
      <p:sp>
        <p:nvSpPr>
          <p:cNvPr id="5187" name="Shape 5187"/>
          <p:cNvSpPr/>
          <p:nvPr/>
        </p:nvSpPr>
        <p:spPr>
          <a:xfrm flipH="1" flipV="1">
            <a:off x="11270826" y="3142826"/>
            <a:ext cx="573477" cy="58702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188" name="Shape 5188"/>
          <p:cNvSpPr/>
          <p:nvPr/>
        </p:nvSpPr>
        <p:spPr>
          <a:xfrm>
            <a:off x="325119" y="2711591"/>
            <a:ext cx="4316640" cy="993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β− </a:t>
            </a:r>
            <a:r>
              <a:rPr b="1"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cutoff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: no need to</a:t>
            </a:r>
            <a:endParaRPr sz="28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Aria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examine further branches</a:t>
            </a:r>
          </a:p>
        </p:txBody>
      </p:sp>
      <p:sp>
        <p:nvSpPr>
          <p:cNvPr id="5189" name="Shape 5189"/>
          <p:cNvSpPr/>
          <p:nvPr/>
        </p:nvSpPr>
        <p:spPr>
          <a:xfrm>
            <a:off x="3251199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0" name="Shape 5190"/>
          <p:cNvSpPr/>
          <p:nvPr/>
        </p:nvSpPr>
        <p:spPr>
          <a:xfrm>
            <a:off x="3648568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1" name="Shape 5191"/>
          <p:cNvSpPr/>
          <p:nvPr/>
        </p:nvSpPr>
        <p:spPr>
          <a:xfrm>
            <a:off x="4045937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2" name="Shape 5192"/>
          <p:cNvSpPr/>
          <p:nvPr/>
        </p:nvSpPr>
        <p:spPr>
          <a:xfrm>
            <a:off x="44433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3" name="Shape 5193"/>
          <p:cNvSpPr/>
          <p:nvPr/>
        </p:nvSpPr>
        <p:spPr>
          <a:xfrm>
            <a:off x="-1" y="28177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4" name="Shape 5194"/>
          <p:cNvSpPr/>
          <p:nvPr/>
        </p:nvSpPr>
        <p:spPr>
          <a:xfrm>
            <a:off x="60689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5" name="Shape 5195"/>
          <p:cNvSpPr/>
          <p:nvPr/>
        </p:nvSpPr>
        <p:spPr>
          <a:xfrm>
            <a:off x="6502400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6" name="Shape 5196"/>
          <p:cNvSpPr/>
          <p:nvPr/>
        </p:nvSpPr>
        <p:spPr>
          <a:xfrm>
            <a:off x="6935893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97" name="Shape 5197"/>
          <p:cNvSpPr/>
          <p:nvPr/>
        </p:nvSpPr>
        <p:spPr>
          <a:xfrm flipH="1" flipV="1">
            <a:off x="12569049" y="2470008"/>
            <a:ext cx="248356" cy="261904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198" name="Shape 5198"/>
          <p:cNvSpPr/>
          <p:nvPr/>
        </p:nvSpPr>
        <p:spPr>
          <a:xfrm flipH="1" flipV="1">
            <a:off x="12246186" y="216746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199" name="Shape 5199"/>
          <p:cNvSpPr/>
          <p:nvPr/>
        </p:nvSpPr>
        <p:spPr>
          <a:xfrm flipV="1">
            <a:off x="12602915" y="2167466"/>
            <a:ext cx="185139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200" name="Shape 5200"/>
          <p:cNvSpPr/>
          <p:nvPr/>
        </p:nvSpPr>
        <p:spPr>
          <a:xfrm flipV="1">
            <a:off x="10728960" y="2817706"/>
            <a:ext cx="185138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201" name="Shape 5201"/>
          <p:cNvSpPr/>
          <p:nvPr/>
        </p:nvSpPr>
        <p:spPr>
          <a:xfrm flipV="1">
            <a:off x="11921066" y="3467946"/>
            <a:ext cx="325121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202" name="Shape 5202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5203" name="Shape 5203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5204" name="Shape 5204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 Students Play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ask what games the students like to play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distinguish between the ones that are suitable for computer treatment, and the ones that are not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identify criteria that distinguish between the two categories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try to translate some of the games into search problems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6" name="Shape 520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5207" name="Shape 5207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5208" name="Shape 52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5211" name="Group 5211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5209" name="Shape 520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10" name="Shape 521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12" name="Shape 5212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15" name="Group 5215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5213" name="Shape 5213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14" name="Shape 521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216" name="Shape 5216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19" name="Group 5219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5217" name="Shape 521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18" name="Shape 521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20" name="Shape 5220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23" name="Group 5223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5221" name="Shape 522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22" name="Shape 522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24" name="Shape 5224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27" name="Group 5227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5225" name="Shape 522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26" name="Shape 522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28" name="Shape 5228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31" name="Group 5231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5229" name="Shape 522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30" name="Shape 523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5232" name="Shape 5232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35" name="Group 5235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5233" name="Shape 5233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34" name="Shape 523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5236" name="Shape 5236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39" name="Group 5239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5237" name="Shape 523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38" name="Shape 523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5240" name="Shape 5240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43" name="Group 5243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5241" name="Shape 5241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42" name="Shape 524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244" name="Shape 5244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47" name="Group 5247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5245" name="Shape 524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46" name="Shape 524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48" name="Shape 5248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51" name="Group 5251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5249" name="Shape 524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50" name="Shape 525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252" name="Shape 5252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55" name="Group 5255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5253" name="Shape 525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54" name="Shape 525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56" name="Shape 5256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59" name="Group 5259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5257" name="Shape 525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58" name="Shape 525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60" name="Shape 5260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63" name="Group 5263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5261" name="Shape 526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62" name="Shape 526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64" name="Shape 5264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67" name="Group 5267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5265" name="Shape 526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66" name="Shape 526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68" name="Shape 5268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71" name="Group 5271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5269" name="Shape 526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70" name="Shape 527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72" name="Shape 5272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75" name="Group 5275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5273" name="Shape 5273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74" name="Shape 527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276" name="Shape 5276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79" name="Group 5279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5277" name="Shape 527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78" name="Shape 527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80" name="Shape 5280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83" name="Group 5283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5281" name="Shape 528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82" name="Shape 528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84" name="Shape 5284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87" name="Group 5287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5285" name="Shape 528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86" name="Shape 528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88" name="Shape 5288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91" name="Group 5291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5289" name="Shape 528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90" name="Shape 529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292" name="Shape 5292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95" name="Group 5295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5293" name="Shape 529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94" name="Shape 529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5296" name="Shape 5296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299" name="Group 5299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5297" name="Shape 529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98" name="Shape 529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300" name="Shape 5300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03" name="Group 5303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5301" name="Shape 530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02" name="Shape 530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304" name="Shape 5304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07" name="Group 5307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5305" name="Shape 530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06" name="Shape 530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5308" name="Shape 5308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11" name="Group 5311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5309" name="Shape 530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10" name="Shape 531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312" name="Shape 5312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15" name="Group 5315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5313" name="Shape 531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14" name="Shape 531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316" name="Shape 5316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19" name="Group 5319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5317" name="Shape 5317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18" name="Shape 5318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5320" name="Shape 5320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23" name="Group 5323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5321" name="Shape 5321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22" name="Shape 5322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5324" name="Shape 5324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27" name="Group 5327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5325" name="Shape 5325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26" name="Shape 5326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5328" name="Shape 5328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31" name="Group 5331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5329" name="Shape 532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30" name="Shape 533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332" name="Shape 5332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35" name="Group 5335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5333" name="Shape 5333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34" name="Shape 5334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5336" name="Shape 5336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39" name="Group 5339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5337" name="Shape 5337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38" name="Shape 5338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340" name="Shape 5340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43" name="Group 5343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5341" name="Shape 534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42" name="Shape 534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344" name="Shape 5344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47" name="Group 5347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5345" name="Shape 5345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46" name="Shape 5346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5348" name="Shape 5348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51" name="Group 5351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5349" name="Shape 534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50" name="Shape 535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352" name="Shape 5352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53" name="Shape 5353"/>
          <p:cNvSpPr/>
          <p:nvPr/>
        </p:nvSpPr>
        <p:spPr>
          <a:xfrm>
            <a:off x="5169036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54" name="Shape 5354"/>
          <p:cNvSpPr/>
          <p:nvPr/>
        </p:nvSpPr>
        <p:spPr>
          <a:xfrm>
            <a:off x="4906276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1</a:t>
            </a:r>
          </a:p>
        </p:txBody>
      </p:sp>
      <p:sp>
        <p:nvSpPr>
          <p:cNvPr id="5355" name="Shape 5355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56" name="Shape 5356"/>
          <p:cNvSpPr/>
          <p:nvPr/>
        </p:nvSpPr>
        <p:spPr>
          <a:xfrm>
            <a:off x="7909979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57" name="Shape 5357"/>
          <p:cNvSpPr/>
          <p:nvPr/>
        </p:nvSpPr>
        <p:spPr>
          <a:xfrm>
            <a:off x="7647218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0</a:t>
            </a:r>
          </a:p>
        </p:txBody>
      </p:sp>
      <p:sp>
        <p:nvSpPr>
          <p:cNvPr id="5358" name="Shape 5358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59" name="Shape 5359"/>
          <p:cNvSpPr/>
          <p:nvPr/>
        </p:nvSpPr>
        <p:spPr>
          <a:xfrm>
            <a:off x="9221747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60" name="Shape 5360"/>
          <p:cNvSpPr/>
          <p:nvPr/>
        </p:nvSpPr>
        <p:spPr>
          <a:xfrm>
            <a:off x="8916883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-4</a:t>
            </a:r>
          </a:p>
        </p:txBody>
      </p:sp>
      <p:sp>
        <p:nvSpPr>
          <p:cNvPr id="5361" name="Shape 5361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62" name="Shape 5362"/>
          <p:cNvSpPr/>
          <p:nvPr/>
        </p:nvSpPr>
        <p:spPr>
          <a:xfrm>
            <a:off x="10413855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63" name="Shape 5363"/>
          <p:cNvSpPr/>
          <p:nvPr/>
        </p:nvSpPr>
        <p:spPr>
          <a:xfrm>
            <a:off x="10108990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-8</a:t>
            </a:r>
          </a:p>
        </p:txBody>
      </p:sp>
      <p:sp>
        <p:nvSpPr>
          <p:cNvPr id="5364" name="Shape 5364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367" name="Group 5367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5365" name="Shape 536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66" name="Shape 536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368" name="Shape 5368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369" name="Shape 5369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370" name="Shape 5370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5371" name="Shape 5371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372" name="Shape 5372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5373" name="Shape 5373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5374" name="Shape 5374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5375" name="Shape 5375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5376" name="Shape 5376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5377" name="Shape 5377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5378" name="Shape 5378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5379" name="Shape 5379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380" name="Shape 5380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381" name="Shape 5381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382" name="Shape 5382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383" name="Shape 5383"/>
          <p:cNvSpPr/>
          <p:nvPr/>
        </p:nvSpPr>
        <p:spPr>
          <a:xfrm rot="16080000">
            <a:off x="4620327" y="70911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22</a:t>
            </a:r>
          </a:p>
        </p:txBody>
      </p:sp>
      <p:sp>
        <p:nvSpPr>
          <p:cNvPr id="5384" name="Shape 5384"/>
          <p:cNvSpPr/>
          <p:nvPr/>
        </p:nvSpPr>
        <p:spPr>
          <a:xfrm rot="16440000">
            <a:off x="5172706" y="7074281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385" name="Shape 5385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386" name="Shape 5386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5387" name="Shape 5387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5388" name="Shape 5388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5389" name="Shape 5389"/>
          <p:cNvSpPr/>
          <p:nvPr/>
        </p:nvSpPr>
        <p:spPr>
          <a:xfrm rot="2940000">
            <a:off x="9163358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5390" name="Shape 5390"/>
          <p:cNvSpPr/>
          <p:nvPr/>
        </p:nvSpPr>
        <p:spPr>
          <a:xfrm rot="3060000">
            <a:off x="10349071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5391" name="Shape 5391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392" name="Shape 5392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393" name="Shape 5393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5394" name="Shape 5394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395" name="Shape 5395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396" name="Shape 5396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397" name="Shape 5397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398" name="Shape 5398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399" name="Shape 5399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5402" name="Group 5402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5400" name="Shape 540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01" name="Shape 540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5403" name="Shape 5403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06" name="Group 5406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5404" name="Shape 540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05" name="Shape 5405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407" name="Shape 5407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10" name="Group 5410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5408" name="Shape 540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09" name="Shape 5409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5413" name="Group 5413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5411" name="Shape 541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12" name="Shape 5412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5414" name="Shape 5414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17" name="Group 5417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5415" name="Shape 541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16" name="Shape 5416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5418" name="Shape 5418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21" name="Group 5421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5419" name="Shape 5419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20" name="Shape 5420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5422" name="Shape 5422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423" name="Shape 5423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26" name="Group 5426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5424" name="Shape 5424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25" name="Shape 5425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427" name="Shape 5427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30" name="Group 5430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5428" name="Shape 5428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29" name="Shape 5429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5431" name="Shape 5431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34" name="Group 5434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5432" name="Shape 543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33" name="Shape 5433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5435" name="Shape 5435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38" name="Group 5438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5436" name="Shape 543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37" name="Shape 5437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5441" name="Group 5441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5439" name="Shape 543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40" name="Shape 5440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5442" name="Shape 5442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45" name="Group 5445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5443" name="Shape 5443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44" name="Shape 5444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5446" name="Shape 5446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49" name="Group 5449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5447" name="Shape 544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48" name="Shape 544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5450" name="Shape 5450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451" name="Shape 5451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54" name="Group 5454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5452" name="Shape 545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53" name="Shape 545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5455" name="Shape 5455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58" name="Group 5458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5456" name="Shape 545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57" name="Shape 545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5459" name="Shape 5459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62" name="Group 5462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5460" name="Shape 546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61" name="Shape 546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5463" name="Shape 5463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66" name="Group 5466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5464" name="Shape 546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65" name="Shape 5465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5469" name="Group 5469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5467" name="Shape 546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68" name="Shape 5468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5470" name="Shape 5470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73" name="Group 5473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5471" name="Shape 5471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72" name="Shape 5472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5474" name="Shape 5474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77" name="Group 5477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5475" name="Shape 547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76" name="Shape 547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5478" name="Shape 5478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479" name="Shape 5479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82" name="Group 5482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5480" name="Shape 548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81" name="Shape 548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5483" name="Shape 5483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86" name="Group 5486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5484" name="Shape 548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85" name="Shape 548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5487" name="Shape 5487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90" name="Group 5490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5488" name="Shape 548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89" name="Shape 548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5491" name="Shape 5491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494" name="Group 5494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5492" name="Shape 549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93" name="Shape 5493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5497" name="Group 5497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5495" name="Shape 549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496" name="Shape 5496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5498" name="Shape 5498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01" name="Group 5501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5499" name="Shape 5499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00" name="Shape 5500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5502" name="Shape 5502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05" name="Group 5505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5503" name="Shape 550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04" name="Shape 550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5506" name="Shape 5506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07" name="Shape 5507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10" name="Group 5510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5508" name="Shape 550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09" name="Shape 550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5511" name="Shape 5511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14" name="Group 5514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5512" name="Shape 551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13" name="Shape 551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5515" name="Shape 5515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16" name="Shape 5516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17" name="Shape 5517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20" name="Group 5520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5518" name="Shape 5518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19" name="Shape 5519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5521" name="Shape 5521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24" name="Group 5524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5522" name="Shape 552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23" name="Shape 552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5525" name="Shape 5525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28" name="Group 5528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5526" name="Shape 552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27" name="Shape 552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5529" name="Shape 5529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30" name="Shape 5530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31" name="Shape 5531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32" name="Shape 5532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33" name="Shape 5533"/>
          <p:cNvSpPr/>
          <p:nvPr/>
        </p:nvSpPr>
        <p:spPr>
          <a:xfrm>
            <a:off x="11921066" y="3142826"/>
            <a:ext cx="261904" cy="248357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534" name="Shape 5534"/>
          <p:cNvSpPr/>
          <p:nvPr/>
        </p:nvSpPr>
        <p:spPr>
          <a:xfrm>
            <a:off x="325119" y="1609795"/>
            <a:ext cx="1764314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1</a:t>
            </a:r>
          </a:p>
        </p:txBody>
      </p:sp>
      <p:sp>
        <p:nvSpPr>
          <p:cNvPr id="5535" name="Shape 5535"/>
          <p:cNvSpPr/>
          <p:nvPr/>
        </p:nvSpPr>
        <p:spPr>
          <a:xfrm flipV="1">
            <a:off x="11844302" y="3142826"/>
            <a:ext cx="727005" cy="58702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536" name="Shape 5536"/>
          <p:cNvSpPr/>
          <p:nvPr/>
        </p:nvSpPr>
        <p:spPr>
          <a:xfrm>
            <a:off x="3251199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37" name="Shape 5537"/>
          <p:cNvSpPr/>
          <p:nvPr/>
        </p:nvSpPr>
        <p:spPr>
          <a:xfrm>
            <a:off x="3648568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38" name="Shape 5538"/>
          <p:cNvSpPr/>
          <p:nvPr/>
        </p:nvSpPr>
        <p:spPr>
          <a:xfrm>
            <a:off x="4045937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39" name="Shape 5539"/>
          <p:cNvSpPr/>
          <p:nvPr/>
        </p:nvSpPr>
        <p:spPr>
          <a:xfrm>
            <a:off x="44433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40" name="Shape 5540"/>
          <p:cNvSpPr/>
          <p:nvPr/>
        </p:nvSpPr>
        <p:spPr>
          <a:xfrm>
            <a:off x="60689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41" name="Shape 5541"/>
          <p:cNvSpPr/>
          <p:nvPr/>
        </p:nvSpPr>
        <p:spPr>
          <a:xfrm>
            <a:off x="6502400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42" name="Shape 5542"/>
          <p:cNvSpPr/>
          <p:nvPr/>
        </p:nvSpPr>
        <p:spPr>
          <a:xfrm>
            <a:off x="6935893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43" name="Shape 5543"/>
          <p:cNvSpPr/>
          <p:nvPr/>
        </p:nvSpPr>
        <p:spPr>
          <a:xfrm flipH="1" flipV="1">
            <a:off x="12569049" y="2470008"/>
            <a:ext cx="248356" cy="261904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544" name="Shape 5544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5545" name="Shape 5545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5546" name="Shape 5546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8" name="Shape 554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5549" name="Shape 554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5550" name="Shape 55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5553" name="Group 5553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5551" name="Shape 555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52" name="Shape 555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554" name="Shape 5554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57" name="Group 5557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5555" name="Shape 555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56" name="Shape 555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558" name="Shape 5558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61" name="Group 5561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5559" name="Shape 555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60" name="Shape 556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562" name="Shape 5562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65" name="Group 5565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5563" name="Shape 556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64" name="Shape 556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566" name="Shape 5566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69" name="Group 5569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5567" name="Shape 556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68" name="Shape 556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570" name="Shape 5570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73" name="Group 5573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5571" name="Shape 557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72" name="Shape 557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5574" name="Shape 5574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77" name="Group 5577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5575" name="Shape 557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76" name="Shape 557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5578" name="Shape 5578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81" name="Group 5581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5579" name="Shape 557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80" name="Shape 558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5582" name="Shape 5582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85" name="Group 5585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5583" name="Shape 5583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84" name="Shape 558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586" name="Shape 5586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89" name="Group 5589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5587" name="Shape 558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88" name="Shape 558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590" name="Shape 5590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93" name="Group 5593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5591" name="Shape 559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92" name="Shape 559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594" name="Shape 5594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597" name="Group 5597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5595" name="Shape 559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96" name="Shape 559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598" name="Shape 5598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01" name="Group 5601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5599" name="Shape 559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00" name="Shape 560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02" name="Shape 5602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05" name="Group 5605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5603" name="Shape 560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04" name="Shape 560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06" name="Shape 5606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09" name="Group 5609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5607" name="Shape 560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08" name="Shape 560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10" name="Shape 5610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13" name="Group 5613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5611" name="Shape 561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12" name="Shape 561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14" name="Shape 5614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17" name="Group 5617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5615" name="Shape 561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16" name="Shape 561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618" name="Shape 5618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21" name="Group 5621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5619" name="Shape 561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20" name="Shape 562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22" name="Shape 5622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25" name="Group 5625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5623" name="Shape 562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24" name="Shape 562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26" name="Shape 5626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29" name="Group 5629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5627" name="Shape 562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28" name="Shape 562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30" name="Shape 5630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33" name="Group 5633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5631" name="Shape 563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32" name="Shape 563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634" name="Shape 5634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37" name="Group 5637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5635" name="Shape 563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36" name="Shape 563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5638" name="Shape 5638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41" name="Group 5641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5639" name="Shape 563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40" name="Shape 564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642" name="Shape 5642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45" name="Group 5645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5643" name="Shape 564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44" name="Shape 564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646" name="Shape 5646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49" name="Group 5649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5647" name="Shape 564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48" name="Shape 564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5650" name="Shape 5650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53" name="Group 5653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5651" name="Shape 565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52" name="Shape 565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654" name="Shape 5654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57" name="Group 5657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5655" name="Shape 565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56" name="Shape 565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658" name="Shape 5658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61" name="Group 5661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5659" name="Shape 565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60" name="Shape 566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5662" name="Shape 5662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65" name="Group 5665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5663" name="Shape 5663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64" name="Shape 5664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5666" name="Shape 5666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69" name="Group 5669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5667" name="Shape 5667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68" name="Shape 5668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5670" name="Shape 5670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73" name="Group 5673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5671" name="Shape 567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72" name="Shape 567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674" name="Shape 5674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77" name="Group 5677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5675" name="Shape 5675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76" name="Shape 5676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5678" name="Shape 5678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81" name="Group 5681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5679" name="Shape 567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80" name="Shape 568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682" name="Shape 5682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85" name="Group 5685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5683" name="Shape 568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84" name="Shape 568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686" name="Shape 5686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89" name="Group 5689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5687" name="Shape 5687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88" name="Shape 5688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5690" name="Shape 5690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693" name="Group 5693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5691" name="Shape 569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92" name="Shape 569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5694" name="Shape 5694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95" name="Shape 5695"/>
          <p:cNvSpPr/>
          <p:nvPr/>
        </p:nvSpPr>
        <p:spPr>
          <a:xfrm>
            <a:off x="5169036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96" name="Shape 5696"/>
          <p:cNvSpPr/>
          <p:nvPr/>
        </p:nvSpPr>
        <p:spPr>
          <a:xfrm>
            <a:off x="4906276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1</a:t>
            </a:r>
          </a:p>
        </p:txBody>
      </p:sp>
      <p:sp>
        <p:nvSpPr>
          <p:cNvPr id="5697" name="Shape 5697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98" name="Shape 5698"/>
          <p:cNvSpPr/>
          <p:nvPr/>
        </p:nvSpPr>
        <p:spPr>
          <a:xfrm>
            <a:off x="7909979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99" name="Shape 5699"/>
          <p:cNvSpPr/>
          <p:nvPr/>
        </p:nvSpPr>
        <p:spPr>
          <a:xfrm>
            <a:off x="7647218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0</a:t>
            </a:r>
          </a:p>
        </p:txBody>
      </p:sp>
      <p:sp>
        <p:nvSpPr>
          <p:cNvPr id="5700" name="Shape 5700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701" name="Shape 5701"/>
          <p:cNvSpPr/>
          <p:nvPr/>
        </p:nvSpPr>
        <p:spPr>
          <a:xfrm>
            <a:off x="9221747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702" name="Shape 5702"/>
          <p:cNvSpPr/>
          <p:nvPr/>
        </p:nvSpPr>
        <p:spPr>
          <a:xfrm>
            <a:off x="8916883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-4</a:t>
            </a:r>
          </a:p>
        </p:txBody>
      </p:sp>
      <p:sp>
        <p:nvSpPr>
          <p:cNvPr id="5703" name="Shape 5703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704" name="Shape 5704"/>
          <p:cNvSpPr/>
          <p:nvPr/>
        </p:nvSpPr>
        <p:spPr>
          <a:xfrm>
            <a:off x="10413855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705" name="Shape 5705"/>
          <p:cNvSpPr/>
          <p:nvPr/>
        </p:nvSpPr>
        <p:spPr>
          <a:xfrm>
            <a:off x="10108990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-8</a:t>
            </a:r>
          </a:p>
        </p:txBody>
      </p:sp>
      <p:sp>
        <p:nvSpPr>
          <p:cNvPr id="5706" name="Shape 5706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09" name="Group 5709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5707" name="Shape 570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08" name="Shape 570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710" name="Shape 5710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711" name="Shape 5711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712" name="Shape 5712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5713" name="Shape 5713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714" name="Shape 5714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5715" name="Shape 5715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5716" name="Shape 5716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5717" name="Shape 5717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5718" name="Shape 5718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5719" name="Shape 5719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5720" name="Shape 5720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5721" name="Shape 5721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722" name="Shape 5722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723" name="Shape 5723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724" name="Shape 5724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725" name="Shape 5725"/>
          <p:cNvSpPr/>
          <p:nvPr/>
        </p:nvSpPr>
        <p:spPr>
          <a:xfrm rot="16080000">
            <a:off x="4620327" y="70911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22</a:t>
            </a:r>
          </a:p>
        </p:txBody>
      </p:sp>
      <p:sp>
        <p:nvSpPr>
          <p:cNvPr id="5726" name="Shape 5726"/>
          <p:cNvSpPr/>
          <p:nvPr/>
        </p:nvSpPr>
        <p:spPr>
          <a:xfrm rot="16440000">
            <a:off x="5172706" y="7074281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5727" name="Shape 5727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728" name="Shape 5728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5729" name="Shape 5729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13</a:t>
            </a:r>
          </a:p>
        </p:txBody>
      </p:sp>
      <p:sp>
        <p:nvSpPr>
          <p:cNvPr id="5730" name="Shape 5730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5731" name="Shape 5731"/>
          <p:cNvSpPr/>
          <p:nvPr/>
        </p:nvSpPr>
        <p:spPr>
          <a:xfrm rot="2940000">
            <a:off x="9163358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5732" name="Shape 5732"/>
          <p:cNvSpPr/>
          <p:nvPr/>
        </p:nvSpPr>
        <p:spPr>
          <a:xfrm rot="3060000">
            <a:off x="10349071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5733" name="Shape 5733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734" name="Shape 5734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5735" name="Shape 5735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5736" name="Shape 5736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737" name="Shape 5737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738" name="Shape 5738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5739" name="Shape 5739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740" name="Shape 5740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5741" name="Shape 5741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5744" name="Group 5744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5742" name="Shape 574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43" name="Shape 574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5745" name="Shape 5745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48" name="Group 5748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5746" name="Shape 574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47" name="Shape 5747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749" name="Shape 5749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52" name="Group 5752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5750" name="Shape 575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51" name="Shape 5751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5755" name="Group 5755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5753" name="Shape 575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54" name="Shape 5754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5756" name="Shape 5756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59" name="Group 5759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5757" name="Shape 575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58" name="Shape 5758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5760" name="Shape 5760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63" name="Group 5763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5761" name="Shape 5761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62" name="Shape 5762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5764" name="Shape 5764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765" name="Shape 5765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68" name="Group 5768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5766" name="Shape 5766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67" name="Shape 5767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769" name="Shape 5769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72" name="Group 5772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5770" name="Shape 5770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71" name="Shape 5771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5773" name="Shape 5773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76" name="Group 5776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5774" name="Shape 577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75" name="Shape 5775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5777" name="Shape 5777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80" name="Group 5780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5778" name="Shape 577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79" name="Shape 577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5783" name="Group 5783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5781" name="Shape 578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82" name="Shape 5782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5784" name="Shape 5784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87" name="Group 5787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5785" name="Shape 5785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86" name="Shape 5786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5788" name="Shape 5788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91" name="Group 5791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5789" name="Shape 578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90" name="Shape 579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5792" name="Shape 5792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793" name="Shape 5793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796" name="Group 5796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5794" name="Shape 579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95" name="Shape 579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5797" name="Shape 5797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00" name="Group 5800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5798" name="Shape 579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99" name="Shape 579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5801" name="Shape 5801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04" name="Group 5804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5802" name="Shape 580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03" name="Shape 5803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5805" name="Shape 5805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08" name="Group 5808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5806" name="Shape 580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07" name="Shape 5807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5811" name="Group 5811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5809" name="Shape 580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10" name="Shape 5810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5812" name="Shape 5812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15" name="Group 5815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5813" name="Shape 5813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14" name="Shape 5814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5816" name="Shape 5816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19" name="Group 5819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5817" name="Shape 581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18" name="Shape 581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5820" name="Shape 5820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21" name="Shape 5821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24" name="Group 5824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5822" name="Shape 582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23" name="Shape 582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5825" name="Shape 5825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28" name="Group 5828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5826" name="Shape 582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27" name="Shape 582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5829" name="Shape 5829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32" name="Group 5832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5830" name="Shape 583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31" name="Shape 583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5833" name="Shape 5833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36" name="Group 5836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5834" name="Shape 583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35" name="Shape 5835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5839" name="Group 5839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5837" name="Shape 583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38" name="Shape 5838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5840" name="Shape 5840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43" name="Group 5843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5841" name="Shape 5841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42" name="Shape 5842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5844" name="Shape 5844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47" name="Group 5847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5845" name="Shape 584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46" name="Shape 584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5848" name="Shape 5848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49" name="Shape 5849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52" name="Group 5852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5850" name="Shape 585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51" name="Shape 585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5853" name="Shape 5853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56" name="Group 5856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5854" name="Shape 585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55" name="Shape 585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5857" name="Shape 5857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58" name="Shape 5858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59" name="Shape 5859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62" name="Group 5862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5860" name="Shape 5860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61" name="Shape 5861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5863" name="Shape 5863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66" name="Group 5866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5864" name="Shape 586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65" name="Shape 586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5867" name="Shape 5867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870" name="Group 5870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5868" name="Shape 586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69" name="Shape 586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5871" name="Shape 5871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72" name="Shape 5872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73" name="Shape 5873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74" name="Shape 5874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75" name="Shape 5875"/>
          <p:cNvSpPr/>
          <p:nvPr/>
        </p:nvSpPr>
        <p:spPr>
          <a:xfrm flipH="1" flipV="1">
            <a:off x="10728960" y="2492586"/>
            <a:ext cx="605085" cy="657014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876" name="Shape 5876"/>
          <p:cNvSpPr/>
          <p:nvPr/>
        </p:nvSpPr>
        <p:spPr>
          <a:xfrm>
            <a:off x="325119" y="1609795"/>
            <a:ext cx="1764314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0</a:t>
            </a:r>
          </a:p>
        </p:txBody>
      </p:sp>
      <p:sp>
        <p:nvSpPr>
          <p:cNvPr id="5877" name="Shape 5877"/>
          <p:cNvSpPr/>
          <p:nvPr/>
        </p:nvSpPr>
        <p:spPr>
          <a:xfrm flipH="1" flipV="1">
            <a:off x="11595946" y="346794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878" name="Shape 5878"/>
          <p:cNvSpPr/>
          <p:nvPr/>
        </p:nvSpPr>
        <p:spPr>
          <a:xfrm>
            <a:off x="3251199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79" name="Shape 5879"/>
          <p:cNvSpPr/>
          <p:nvPr/>
        </p:nvSpPr>
        <p:spPr>
          <a:xfrm>
            <a:off x="3648568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80" name="Shape 5880"/>
          <p:cNvSpPr/>
          <p:nvPr/>
        </p:nvSpPr>
        <p:spPr>
          <a:xfrm>
            <a:off x="4045937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81" name="Shape 5881"/>
          <p:cNvSpPr/>
          <p:nvPr/>
        </p:nvSpPr>
        <p:spPr>
          <a:xfrm>
            <a:off x="44433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82" name="Shape 5882"/>
          <p:cNvSpPr/>
          <p:nvPr/>
        </p:nvSpPr>
        <p:spPr>
          <a:xfrm>
            <a:off x="60689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83" name="Shape 5883"/>
          <p:cNvSpPr/>
          <p:nvPr/>
        </p:nvSpPr>
        <p:spPr>
          <a:xfrm>
            <a:off x="6502400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84" name="Shape 5884"/>
          <p:cNvSpPr/>
          <p:nvPr/>
        </p:nvSpPr>
        <p:spPr>
          <a:xfrm>
            <a:off x="6935893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85" name="Shape 5885"/>
          <p:cNvSpPr/>
          <p:nvPr/>
        </p:nvSpPr>
        <p:spPr>
          <a:xfrm flipV="1">
            <a:off x="10620586" y="2817706"/>
            <a:ext cx="401886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886" name="Shape 5886"/>
          <p:cNvSpPr/>
          <p:nvPr/>
        </p:nvSpPr>
        <p:spPr>
          <a:xfrm flipH="1" flipV="1">
            <a:off x="12494542" y="2492586"/>
            <a:ext cx="401885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887" name="Shape 5887"/>
          <p:cNvSpPr/>
          <p:nvPr/>
        </p:nvSpPr>
        <p:spPr>
          <a:xfrm flipV="1">
            <a:off x="11997831" y="3467946"/>
            <a:ext cx="248356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888" name="Shape 5888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5889" name="Shape 5889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5890" name="Shape 5890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2" name="Shape 589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5893" name="Shape 589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5894" name="Shape 58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5897" name="Group 5897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5895" name="Shape 589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96" name="Shape 589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898" name="Shape 5898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01" name="Group 5901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5899" name="Shape 589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00" name="Shape 590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902" name="Shape 5902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05" name="Group 5905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5903" name="Shape 590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04" name="Shape 590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06" name="Shape 5906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09" name="Group 5909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5907" name="Shape 590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08" name="Shape 590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10" name="Shape 5910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13" name="Group 5913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5911" name="Shape 591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12" name="Shape 591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14" name="Shape 5914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17" name="Group 5917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5915" name="Shape 591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16" name="Shape 591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5918" name="Shape 5918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21" name="Group 5921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5919" name="Shape 591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20" name="Shape 592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5922" name="Shape 5922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25" name="Group 5925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5923" name="Shape 592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24" name="Shape 592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5926" name="Shape 5926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29" name="Group 5929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5927" name="Shape 5927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28" name="Shape 592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930" name="Shape 5930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33" name="Group 5933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5931" name="Shape 593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32" name="Shape 593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34" name="Shape 5934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37" name="Group 5937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5935" name="Shape 5935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36" name="Shape 593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938" name="Shape 5938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41" name="Group 5941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5939" name="Shape 593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40" name="Shape 594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42" name="Shape 5942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45" name="Group 5945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5943" name="Shape 594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44" name="Shape 594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46" name="Shape 5946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49" name="Group 5949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5947" name="Shape 594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48" name="Shape 594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50" name="Shape 5950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53" name="Group 5953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5951" name="Shape 595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52" name="Shape 595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54" name="Shape 5954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57" name="Group 5957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5955" name="Shape 595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56" name="Shape 595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58" name="Shape 5958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61" name="Group 5961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5959" name="Shape 595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60" name="Shape 596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5962" name="Shape 5962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65" name="Group 5965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5963" name="Shape 596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64" name="Shape 596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66" name="Shape 5966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69" name="Group 5969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5967" name="Shape 596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68" name="Shape 596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70" name="Shape 5970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73" name="Group 5973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5971" name="Shape 597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72" name="Shape 597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74" name="Shape 5974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77" name="Group 5977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5975" name="Shape 597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76" name="Shape 597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5978" name="Shape 5978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81" name="Group 5981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5979" name="Shape 597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80" name="Shape 598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5982" name="Shape 5982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85" name="Group 5985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5983" name="Shape 5983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84" name="Shape 598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5986" name="Shape 5986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89" name="Group 5989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5987" name="Shape 598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88" name="Shape 598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990" name="Shape 5990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93" name="Group 5993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5991" name="Shape 599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92" name="Shape 599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5994" name="Shape 5994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997" name="Group 5997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5995" name="Shape 599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996" name="Shape 599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5998" name="Shape 5998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01" name="Group 6001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5999" name="Shape 599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00" name="Shape 600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6002" name="Shape 6002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05" name="Group 6005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6003" name="Shape 600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04" name="Shape 600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6006" name="Shape 6006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09" name="Group 6009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6007" name="Shape 6007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08" name="Shape 6008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6010" name="Shape 6010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13" name="Group 6013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6011" name="Shape 601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12" name="Shape 601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6014" name="Shape 6014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17" name="Group 6017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6015" name="Shape 6015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16" name="Shape 6016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018" name="Shape 6018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21" name="Group 6021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6019" name="Shape 6019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20" name="Shape 6020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6022" name="Shape 6022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25" name="Group 6025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6023" name="Shape 602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24" name="Shape 602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026" name="Shape 6026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29" name="Group 6029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6027" name="Shape 6027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28" name="Shape 6028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030" name="Shape 6030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33" name="Group 6033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6031" name="Shape 6031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32" name="Shape 6032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6034" name="Shape 6034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37" name="Group 6037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6035" name="Shape 6035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36" name="Shape 6036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038" name="Shape 6038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39" name="Shape 6039"/>
          <p:cNvSpPr/>
          <p:nvPr/>
        </p:nvSpPr>
        <p:spPr>
          <a:xfrm>
            <a:off x="5169036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40" name="Shape 6040"/>
          <p:cNvSpPr/>
          <p:nvPr/>
        </p:nvSpPr>
        <p:spPr>
          <a:xfrm>
            <a:off x="4906276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1</a:t>
            </a:r>
          </a:p>
        </p:txBody>
      </p:sp>
      <p:sp>
        <p:nvSpPr>
          <p:cNvPr id="6041" name="Shape 6041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42" name="Shape 6042"/>
          <p:cNvSpPr/>
          <p:nvPr/>
        </p:nvSpPr>
        <p:spPr>
          <a:xfrm>
            <a:off x="7909979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43" name="Shape 6043"/>
          <p:cNvSpPr/>
          <p:nvPr/>
        </p:nvSpPr>
        <p:spPr>
          <a:xfrm>
            <a:off x="7647218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0</a:t>
            </a:r>
          </a:p>
        </p:txBody>
      </p:sp>
      <p:sp>
        <p:nvSpPr>
          <p:cNvPr id="6044" name="Shape 6044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45" name="Shape 6045"/>
          <p:cNvSpPr/>
          <p:nvPr/>
        </p:nvSpPr>
        <p:spPr>
          <a:xfrm>
            <a:off x="9221747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46" name="Shape 6046"/>
          <p:cNvSpPr/>
          <p:nvPr/>
        </p:nvSpPr>
        <p:spPr>
          <a:xfrm>
            <a:off x="8916883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-4</a:t>
            </a:r>
          </a:p>
        </p:txBody>
      </p:sp>
      <p:sp>
        <p:nvSpPr>
          <p:cNvPr id="6047" name="Shape 6047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48" name="Shape 6048"/>
          <p:cNvSpPr/>
          <p:nvPr/>
        </p:nvSpPr>
        <p:spPr>
          <a:xfrm>
            <a:off x="10413855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49" name="Shape 6049"/>
          <p:cNvSpPr/>
          <p:nvPr/>
        </p:nvSpPr>
        <p:spPr>
          <a:xfrm>
            <a:off x="10108990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-8</a:t>
            </a:r>
          </a:p>
        </p:txBody>
      </p:sp>
      <p:sp>
        <p:nvSpPr>
          <p:cNvPr id="6050" name="Shape 6050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53" name="Group 6053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6051" name="Shape 605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52" name="Shape 605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054" name="Shape 6054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055" name="Shape 6055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6056" name="Shape 6056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6057" name="Shape 6057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058" name="Shape 6058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6059" name="Shape 6059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6060" name="Shape 6060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6061" name="Shape 6061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6062" name="Shape 6062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6063" name="Shape 6063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6064" name="Shape 6064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6065" name="Shape 6065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6066" name="Shape 6066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067" name="Shape 6067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6068" name="Shape 6068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069" name="Shape 6069"/>
          <p:cNvSpPr/>
          <p:nvPr/>
        </p:nvSpPr>
        <p:spPr>
          <a:xfrm rot="16080000">
            <a:off x="4620327" y="70911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22</a:t>
            </a:r>
          </a:p>
        </p:txBody>
      </p:sp>
      <p:sp>
        <p:nvSpPr>
          <p:cNvPr id="6070" name="Shape 6070"/>
          <p:cNvSpPr/>
          <p:nvPr/>
        </p:nvSpPr>
        <p:spPr>
          <a:xfrm rot="16440000">
            <a:off x="5172706" y="7078797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6071" name="Shape 6071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072" name="Shape 6072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6073" name="Shape 6073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6074" name="Shape 6074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6075" name="Shape 6075"/>
          <p:cNvSpPr/>
          <p:nvPr/>
        </p:nvSpPr>
        <p:spPr>
          <a:xfrm rot="2940000">
            <a:off x="9172389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6076" name="Shape 6076"/>
          <p:cNvSpPr/>
          <p:nvPr/>
        </p:nvSpPr>
        <p:spPr>
          <a:xfrm rot="3060000">
            <a:off x="10358102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6077" name="Shape 6077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078" name="Shape 6078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079" name="Shape 6079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6080" name="Shape 6080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6081" name="Shape 6081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082" name="Shape 6082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6083" name="Shape 6083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084" name="Shape 6084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085" name="Shape 6085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6088" name="Group 6088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6086" name="Shape 608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87" name="Shape 608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6089" name="Shape 6089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92" name="Group 6092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6090" name="Shape 609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91" name="Shape 6091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093" name="Shape 6093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096" name="Group 6096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6094" name="Shape 609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95" name="Shape 6095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6099" name="Group 6099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6097" name="Shape 609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98" name="Shape 6098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6100" name="Shape 6100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03" name="Group 6103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6101" name="Shape 610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02" name="Shape 6102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6104" name="Shape 6104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07" name="Group 6107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6105" name="Shape 6105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06" name="Shape 6106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6108" name="Shape 6108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109" name="Shape 6109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12" name="Group 6112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6110" name="Shape 6110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11" name="Shape 6111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6113" name="Shape 6113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16" name="Group 6116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6114" name="Shape 6114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15" name="Shape 6115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6117" name="Shape 6117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20" name="Group 6120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6118" name="Shape 611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19" name="Shape 6119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6121" name="Shape 6121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24" name="Group 6124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6122" name="Shape 612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23" name="Shape 6123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6127" name="Group 6127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6125" name="Shape 612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26" name="Shape 6126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6128" name="Shape 6128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31" name="Group 6131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6129" name="Shape 6129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30" name="Shape 6130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6132" name="Shape 6132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35" name="Group 6135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6133" name="Shape 613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34" name="Shape 613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6136" name="Shape 6136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137" name="Shape 6137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40" name="Group 6140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6138" name="Shape 613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39" name="Shape 613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6141" name="Shape 6141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44" name="Group 6144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6142" name="Shape 614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43" name="Shape 614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6145" name="Shape 6145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48" name="Group 6148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6146" name="Shape 6146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47" name="Shape 6147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6149" name="Shape 6149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52" name="Group 6152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6150" name="Shape 615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51" name="Shape 615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6155" name="Group 6155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6153" name="Shape 615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54" name="Shape 6154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6156" name="Shape 6156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59" name="Group 6159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6157" name="Shape 6157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58" name="Shape 6158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6160" name="Shape 6160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63" name="Group 6163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6161" name="Shape 6161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62" name="Shape 6162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6164" name="Shape 6164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165" name="Shape 6165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68" name="Group 6168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6166" name="Shape 616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67" name="Shape 616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6169" name="Shape 6169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72" name="Group 6172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6170" name="Shape 617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71" name="Shape 617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6173" name="Shape 6173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76" name="Group 6176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6174" name="Shape 617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75" name="Shape 6175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6177" name="Shape 6177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80" name="Group 6180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6178" name="Shape 617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79" name="Shape 617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6183" name="Group 6183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6181" name="Shape 618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82" name="Shape 6182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6184" name="Shape 6184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87" name="Group 6187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6185" name="Shape 6185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86" name="Shape 6186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6188" name="Shape 6188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91" name="Group 6191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6189" name="Shape 618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90" name="Shape 619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6192" name="Shape 6192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193" name="Shape 6193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196" name="Group 6196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6194" name="Shape 6194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95" name="Shape 6195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6197" name="Shape 6197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00" name="Group 6200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6198" name="Shape 619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199" name="Shape 619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6201" name="Shape 6201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02" name="Shape 6202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03" name="Shape 6203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06" name="Group 6206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6204" name="Shape 6204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05" name="Shape 6205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6207" name="Shape 6207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10" name="Group 6210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6208" name="Shape 620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09" name="Shape 620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6211" name="Shape 6211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14" name="Group 6214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6212" name="Shape 6212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13" name="Shape 6213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6215" name="Shape 6215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16" name="Shape 6216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17" name="Shape 6217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18" name="Shape 6218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19" name="Shape 6219"/>
          <p:cNvSpPr/>
          <p:nvPr/>
        </p:nvSpPr>
        <p:spPr>
          <a:xfrm>
            <a:off x="11334044" y="3149599"/>
            <a:ext cx="587023" cy="535095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220" name="Shape 6220"/>
          <p:cNvSpPr/>
          <p:nvPr/>
        </p:nvSpPr>
        <p:spPr>
          <a:xfrm>
            <a:off x="325119" y="1609795"/>
            <a:ext cx="1784246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-4</a:t>
            </a:r>
          </a:p>
        </p:txBody>
      </p:sp>
      <p:sp>
        <p:nvSpPr>
          <p:cNvPr id="6221" name="Shape 6221"/>
          <p:cNvSpPr/>
          <p:nvPr/>
        </p:nvSpPr>
        <p:spPr>
          <a:xfrm flipH="1" flipV="1">
            <a:off x="11595946" y="3467946"/>
            <a:ext cx="248357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222" name="Shape 6222"/>
          <p:cNvSpPr/>
          <p:nvPr/>
        </p:nvSpPr>
        <p:spPr>
          <a:xfrm>
            <a:off x="3251199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23" name="Shape 6223"/>
          <p:cNvSpPr/>
          <p:nvPr/>
        </p:nvSpPr>
        <p:spPr>
          <a:xfrm>
            <a:off x="3648568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24" name="Shape 6224"/>
          <p:cNvSpPr/>
          <p:nvPr/>
        </p:nvSpPr>
        <p:spPr>
          <a:xfrm>
            <a:off x="4045937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25" name="Shape 6225"/>
          <p:cNvSpPr/>
          <p:nvPr/>
        </p:nvSpPr>
        <p:spPr>
          <a:xfrm>
            <a:off x="44433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26" name="Shape 6226"/>
          <p:cNvSpPr/>
          <p:nvPr/>
        </p:nvSpPr>
        <p:spPr>
          <a:xfrm>
            <a:off x="60689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27" name="Shape 6227"/>
          <p:cNvSpPr/>
          <p:nvPr/>
        </p:nvSpPr>
        <p:spPr>
          <a:xfrm>
            <a:off x="6502400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28" name="Shape 6228"/>
          <p:cNvSpPr/>
          <p:nvPr/>
        </p:nvSpPr>
        <p:spPr>
          <a:xfrm>
            <a:off x="6935893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29" name="Shape 6229"/>
          <p:cNvSpPr/>
          <p:nvPr/>
        </p:nvSpPr>
        <p:spPr>
          <a:xfrm>
            <a:off x="9536853" y="4551679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30" name="Shape 6230"/>
          <p:cNvSpPr/>
          <p:nvPr/>
        </p:nvSpPr>
        <p:spPr>
          <a:xfrm>
            <a:off x="10837333" y="6610773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31" name="Shape 6231"/>
          <p:cNvSpPr/>
          <p:nvPr/>
        </p:nvSpPr>
        <p:spPr>
          <a:xfrm>
            <a:off x="325119" y="2711591"/>
            <a:ext cx="4316640" cy="993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α− </a:t>
            </a:r>
            <a:r>
              <a:rPr b="1"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cutoff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: no need to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examine further branches</a:t>
            </a:r>
          </a:p>
        </p:txBody>
      </p:sp>
      <p:sp>
        <p:nvSpPr>
          <p:cNvPr id="6232" name="Shape 6232"/>
          <p:cNvSpPr/>
          <p:nvPr/>
        </p:nvSpPr>
        <p:spPr>
          <a:xfrm>
            <a:off x="-1" y="28177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33" name="Shape 6233"/>
          <p:cNvSpPr/>
          <p:nvPr/>
        </p:nvSpPr>
        <p:spPr>
          <a:xfrm flipV="1">
            <a:off x="10620586" y="2817706"/>
            <a:ext cx="401886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234" name="Shape 6234"/>
          <p:cNvSpPr/>
          <p:nvPr/>
        </p:nvSpPr>
        <p:spPr>
          <a:xfrm flipH="1" flipV="1">
            <a:off x="12494542" y="2492586"/>
            <a:ext cx="401885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235" name="Shape 6235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6236" name="Shape 6236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6237" name="Shape 6237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9" name="Shape 6239"/>
          <p:cNvSpPr/>
          <p:nvPr/>
        </p:nvSpPr>
        <p:spPr>
          <a:xfrm rot="4560000">
            <a:off x="8332400" y="5199131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31</a:t>
            </a:r>
          </a:p>
        </p:txBody>
      </p:sp>
      <p:sp>
        <p:nvSpPr>
          <p:cNvPr id="6240" name="Shape 624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 Alpha-Beta Example</a:t>
            </a:r>
          </a:p>
        </p:txBody>
      </p:sp>
      <p:sp>
        <p:nvSpPr>
          <p:cNvPr id="6241" name="Shape 624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6242" name="Shape 6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6245" name="Group 6245"/>
          <p:cNvGrpSpPr/>
          <p:nvPr/>
        </p:nvGrpSpPr>
        <p:grpSpPr>
          <a:xfrm>
            <a:off x="5682899" y="8019626"/>
            <a:ext cx="324975" cy="753817"/>
            <a:chOff x="18009" y="0"/>
            <a:chExt cx="324974" cy="753815"/>
          </a:xfrm>
        </p:grpSpPr>
        <p:sp>
          <p:nvSpPr>
            <p:cNvPr id="6243" name="Shape 624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44" name="Shape 624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46" name="Shape 6246"/>
          <p:cNvSpPr/>
          <p:nvPr/>
        </p:nvSpPr>
        <p:spPr>
          <a:xfrm flipV="1">
            <a:off x="5852159" y="6502400"/>
            <a:ext cx="10837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49" name="Group 6249"/>
          <p:cNvGrpSpPr/>
          <p:nvPr/>
        </p:nvGrpSpPr>
        <p:grpSpPr>
          <a:xfrm>
            <a:off x="5606135" y="6073704"/>
            <a:ext cx="461789" cy="428697"/>
            <a:chOff x="18009" y="13828"/>
            <a:chExt cx="461788" cy="428695"/>
          </a:xfrm>
        </p:grpSpPr>
        <p:sp>
          <p:nvSpPr>
            <p:cNvPr id="6247" name="Shape 624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48" name="Shape 624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250" name="Shape 6250"/>
          <p:cNvSpPr/>
          <p:nvPr/>
        </p:nvSpPr>
        <p:spPr>
          <a:xfrm flipH="1" flipV="1">
            <a:off x="5278684" y="4226559"/>
            <a:ext cx="68185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53" name="Group 6253"/>
          <p:cNvGrpSpPr/>
          <p:nvPr/>
        </p:nvGrpSpPr>
        <p:grpSpPr>
          <a:xfrm>
            <a:off x="6116392" y="8019626"/>
            <a:ext cx="324975" cy="753817"/>
            <a:chOff x="18009" y="0"/>
            <a:chExt cx="324974" cy="753815"/>
          </a:xfrm>
        </p:grpSpPr>
        <p:sp>
          <p:nvSpPr>
            <p:cNvPr id="6251" name="Shape 625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52" name="Shape 625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54" name="Shape 6254"/>
          <p:cNvSpPr/>
          <p:nvPr/>
        </p:nvSpPr>
        <p:spPr>
          <a:xfrm flipH="1" flipV="1">
            <a:off x="5960533" y="6502400"/>
            <a:ext cx="32512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57" name="Group 6257"/>
          <p:cNvGrpSpPr/>
          <p:nvPr/>
        </p:nvGrpSpPr>
        <p:grpSpPr>
          <a:xfrm>
            <a:off x="6549886" y="8019626"/>
            <a:ext cx="324975" cy="753817"/>
            <a:chOff x="18009" y="0"/>
            <a:chExt cx="324974" cy="753815"/>
          </a:xfrm>
        </p:grpSpPr>
        <p:sp>
          <p:nvSpPr>
            <p:cNvPr id="6255" name="Shape 625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56" name="Shape 625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58" name="Shape 6258"/>
          <p:cNvSpPr/>
          <p:nvPr/>
        </p:nvSpPr>
        <p:spPr>
          <a:xfrm flipH="1" flipV="1">
            <a:off x="5960533" y="6502400"/>
            <a:ext cx="75861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61" name="Group 6261"/>
          <p:cNvGrpSpPr/>
          <p:nvPr/>
        </p:nvGrpSpPr>
        <p:grpSpPr>
          <a:xfrm>
            <a:off x="6983379" y="8019626"/>
            <a:ext cx="324975" cy="753817"/>
            <a:chOff x="18009" y="0"/>
            <a:chExt cx="324974" cy="753815"/>
          </a:xfrm>
        </p:grpSpPr>
        <p:sp>
          <p:nvSpPr>
            <p:cNvPr id="6259" name="Shape 625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60" name="Shape 626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62" name="Shape 6262"/>
          <p:cNvSpPr/>
          <p:nvPr/>
        </p:nvSpPr>
        <p:spPr>
          <a:xfrm flipH="1" flipV="1">
            <a:off x="5960533" y="6502400"/>
            <a:ext cx="119210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65" name="Group 6265"/>
          <p:cNvGrpSpPr/>
          <p:nvPr/>
        </p:nvGrpSpPr>
        <p:grpSpPr>
          <a:xfrm>
            <a:off x="7570401" y="8019626"/>
            <a:ext cx="324975" cy="753817"/>
            <a:chOff x="18009" y="0"/>
            <a:chExt cx="324974" cy="753815"/>
          </a:xfrm>
        </p:grpSpPr>
        <p:sp>
          <p:nvSpPr>
            <p:cNvPr id="6263" name="Shape 626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64" name="Shape 626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2</a:t>
              </a:r>
            </a:p>
          </p:txBody>
        </p:sp>
      </p:grpSp>
      <p:sp>
        <p:nvSpPr>
          <p:cNvPr id="6266" name="Shape 6266"/>
          <p:cNvSpPr/>
          <p:nvPr/>
        </p:nvSpPr>
        <p:spPr>
          <a:xfrm flipH="1" flipV="1">
            <a:off x="6935893" y="6502400"/>
            <a:ext cx="8037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69" name="Group 6269"/>
          <p:cNvGrpSpPr/>
          <p:nvPr/>
        </p:nvGrpSpPr>
        <p:grpSpPr>
          <a:xfrm>
            <a:off x="6581495" y="6073704"/>
            <a:ext cx="461789" cy="428697"/>
            <a:chOff x="18009" y="13828"/>
            <a:chExt cx="461788" cy="428695"/>
          </a:xfrm>
        </p:grpSpPr>
        <p:sp>
          <p:nvSpPr>
            <p:cNvPr id="6267" name="Shape 626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68" name="Shape 626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6270" name="Shape 6270"/>
          <p:cNvSpPr/>
          <p:nvPr/>
        </p:nvSpPr>
        <p:spPr>
          <a:xfrm flipH="1" flipV="1">
            <a:off x="5278684" y="4226559"/>
            <a:ext cx="16572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73" name="Group 6273"/>
          <p:cNvGrpSpPr/>
          <p:nvPr/>
        </p:nvGrpSpPr>
        <p:grpSpPr>
          <a:xfrm>
            <a:off x="47486" y="8019626"/>
            <a:ext cx="324975" cy="753817"/>
            <a:chOff x="18009" y="0"/>
            <a:chExt cx="324974" cy="753815"/>
          </a:xfrm>
        </p:grpSpPr>
        <p:sp>
          <p:nvSpPr>
            <p:cNvPr id="6271" name="Shape 627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72" name="Shape 627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6274" name="Shape 6274"/>
          <p:cNvSpPr/>
          <p:nvPr/>
        </p:nvSpPr>
        <p:spPr>
          <a:xfrm flipV="1">
            <a:off x="216746" y="6502400"/>
            <a:ext cx="176558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77" name="Group 6277"/>
          <p:cNvGrpSpPr/>
          <p:nvPr/>
        </p:nvGrpSpPr>
        <p:grpSpPr>
          <a:xfrm>
            <a:off x="1627930" y="6073704"/>
            <a:ext cx="461789" cy="428697"/>
            <a:chOff x="18009" y="13828"/>
            <a:chExt cx="461788" cy="428695"/>
          </a:xfrm>
        </p:grpSpPr>
        <p:sp>
          <p:nvSpPr>
            <p:cNvPr id="6275" name="Shape 6275"/>
            <p:cNvSpPr/>
            <p:nvPr/>
          </p:nvSpPr>
          <p:spPr>
            <a:xfrm>
              <a:off x="262760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76" name="Shape 6276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6278" name="Shape 6278"/>
          <p:cNvSpPr/>
          <p:nvPr/>
        </p:nvSpPr>
        <p:spPr>
          <a:xfrm flipV="1">
            <a:off x="1982328" y="4226559"/>
            <a:ext cx="329635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81" name="Group 6281"/>
          <p:cNvGrpSpPr/>
          <p:nvPr/>
        </p:nvGrpSpPr>
        <p:grpSpPr>
          <a:xfrm>
            <a:off x="589352" y="8019626"/>
            <a:ext cx="324976" cy="753817"/>
            <a:chOff x="18009" y="0"/>
            <a:chExt cx="324974" cy="753815"/>
          </a:xfrm>
        </p:grpSpPr>
        <p:sp>
          <p:nvSpPr>
            <p:cNvPr id="6279" name="Shape 627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80" name="Shape 628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82" name="Shape 6282"/>
          <p:cNvSpPr/>
          <p:nvPr/>
        </p:nvSpPr>
        <p:spPr>
          <a:xfrm flipV="1">
            <a:off x="758613" y="6502400"/>
            <a:ext cx="219907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85" name="Group 6285"/>
          <p:cNvGrpSpPr/>
          <p:nvPr/>
        </p:nvGrpSpPr>
        <p:grpSpPr>
          <a:xfrm>
            <a:off x="2603290" y="6073704"/>
            <a:ext cx="461789" cy="428697"/>
            <a:chOff x="18009" y="13828"/>
            <a:chExt cx="461788" cy="428695"/>
          </a:xfrm>
        </p:grpSpPr>
        <p:sp>
          <p:nvSpPr>
            <p:cNvPr id="6283" name="Shape 6283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84" name="Shape 6284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286" name="Shape 6286"/>
          <p:cNvSpPr/>
          <p:nvPr/>
        </p:nvSpPr>
        <p:spPr>
          <a:xfrm flipV="1">
            <a:off x="2957688" y="4226559"/>
            <a:ext cx="2320997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89" name="Group 6289"/>
          <p:cNvGrpSpPr/>
          <p:nvPr/>
        </p:nvGrpSpPr>
        <p:grpSpPr>
          <a:xfrm>
            <a:off x="977690" y="8019626"/>
            <a:ext cx="324975" cy="753817"/>
            <a:chOff x="18009" y="0"/>
            <a:chExt cx="324974" cy="753815"/>
          </a:xfrm>
        </p:grpSpPr>
        <p:sp>
          <p:nvSpPr>
            <p:cNvPr id="6287" name="Shape 628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88" name="Shape 628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90" name="Shape 6290"/>
          <p:cNvSpPr/>
          <p:nvPr/>
        </p:nvSpPr>
        <p:spPr>
          <a:xfrm flipV="1">
            <a:off x="1146950" y="6502400"/>
            <a:ext cx="181073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93" name="Group 6293"/>
          <p:cNvGrpSpPr/>
          <p:nvPr/>
        </p:nvGrpSpPr>
        <p:grpSpPr>
          <a:xfrm>
            <a:off x="1411183" y="8019626"/>
            <a:ext cx="324976" cy="753817"/>
            <a:chOff x="18009" y="0"/>
            <a:chExt cx="324974" cy="753815"/>
          </a:xfrm>
        </p:grpSpPr>
        <p:sp>
          <p:nvSpPr>
            <p:cNvPr id="6291" name="Shape 629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92" name="Shape 629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94" name="Shape 6294"/>
          <p:cNvSpPr/>
          <p:nvPr/>
        </p:nvSpPr>
        <p:spPr>
          <a:xfrm flipV="1">
            <a:off x="1580444" y="6502400"/>
            <a:ext cx="1377245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297" name="Group 6297"/>
          <p:cNvGrpSpPr/>
          <p:nvPr/>
        </p:nvGrpSpPr>
        <p:grpSpPr>
          <a:xfrm>
            <a:off x="1844677" y="8019626"/>
            <a:ext cx="324975" cy="753817"/>
            <a:chOff x="18009" y="0"/>
            <a:chExt cx="324974" cy="753815"/>
          </a:xfrm>
        </p:grpSpPr>
        <p:sp>
          <p:nvSpPr>
            <p:cNvPr id="6295" name="Shape 629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296" name="Shape 629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298" name="Shape 6298"/>
          <p:cNvSpPr/>
          <p:nvPr/>
        </p:nvSpPr>
        <p:spPr>
          <a:xfrm flipV="1">
            <a:off x="2013937" y="6502400"/>
            <a:ext cx="94375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01" name="Group 6301"/>
          <p:cNvGrpSpPr/>
          <p:nvPr/>
        </p:nvGrpSpPr>
        <p:grpSpPr>
          <a:xfrm>
            <a:off x="2246561" y="8019626"/>
            <a:ext cx="324975" cy="753817"/>
            <a:chOff x="18009" y="0"/>
            <a:chExt cx="324974" cy="753815"/>
          </a:xfrm>
        </p:grpSpPr>
        <p:sp>
          <p:nvSpPr>
            <p:cNvPr id="6299" name="Shape 629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00" name="Shape 630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302" name="Shape 6302"/>
          <p:cNvSpPr/>
          <p:nvPr/>
        </p:nvSpPr>
        <p:spPr>
          <a:xfrm flipV="1">
            <a:off x="2415822" y="6502400"/>
            <a:ext cx="54186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05" name="Group 6305"/>
          <p:cNvGrpSpPr/>
          <p:nvPr/>
        </p:nvGrpSpPr>
        <p:grpSpPr>
          <a:xfrm>
            <a:off x="2865192" y="8019626"/>
            <a:ext cx="324975" cy="753817"/>
            <a:chOff x="18009" y="0"/>
            <a:chExt cx="324974" cy="753815"/>
          </a:xfrm>
        </p:grpSpPr>
        <p:sp>
          <p:nvSpPr>
            <p:cNvPr id="6303" name="Shape 630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04" name="Shape 630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306" name="Shape 6306"/>
          <p:cNvSpPr/>
          <p:nvPr/>
        </p:nvSpPr>
        <p:spPr>
          <a:xfrm flipV="1">
            <a:off x="3034453" y="6502400"/>
            <a:ext cx="100697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09" name="Group 6309"/>
          <p:cNvGrpSpPr/>
          <p:nvPr/>
        </p:nvGrpSpPr>
        <p:grpSpPr>
          <a:xfrm>
            <a:off x="3687023" y="6073704"/>
            <a:ext cx="461790" cy="428697"/>
            <a:chOff x="18009" y="13828"/>
            <a:chExt cx="461788" cy="428695"/>
          </a:xfrm>
        </p:grpSpPr>
        <p:sp>
          <p:nvSpPr>
            <p:cNvPr id="6307" name="Shape 6307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08" name="Shape 6308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310" name="Shape 6310"/>
          <p:cNvSpPr/>
          <p:nvPr/>
        </p:nvSpPr>
        <p:spPr>
          <a:xfrm flipV="1">
            <a:off x="4041422" y="4226559"/>
            <a:ext cx="1237263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13" name="Group 6313"/>
          <p:cNvGrpSpPr/>
          <p:nvPr/>
        </p:nvGrpSpPr>
        <p:grpSpPr>
          <a:xfrm>
            <a:off x="3221921" y="8019626"/>
            <a:ext cx="324975" cy="753817"/>
            <a:chOff x="18009" y="0"/>
            <a:chExt cx="324974" cy="753815"/>
          </a:xfrm>
        </p:grpSpPr>
        <p:sp>
          <p:nvSpPr>
            <p:cNvPr id="6311" name="Shape 6311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12" name="Shape 6312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314" name="Shape 6314"/>
          <p:cNvSpPr/>
          <p:nvPr/>
        </p:nvSpPr>
        <p:spPr>
          <a:xfrm flipV="1">
            <a:off x="3391182" y="6502400"/>
            <a:ext cx="650241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17" name="Group 6317"/>
          <p:cNvGrpSpPr/>
          <p:nvPr/>
        </p:nvGrpSpPr>
        <p:grpSpPr>
          <a:xfrm>
            <a:off x="3655414" y="8019626"/>
            <a:ext cx="324976" cy="753817"/>
            <a:chOff x="18009" y="0"/>
            <a:chExt cx="324974" cy="753815"/>
          </a:xfrm>
        </p:grpSpPr>
        <p:sp>
          <p:nvSpPr>
            <p:cNvPr id="6315" name="Shape 631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16" name="Shape 631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318" name="Shape 6318"/>
          <p:cNvSpPr/>
          <p:nvPr/>
        </p:nvSpPr>
        <p:spPr>
          <a:xfrm flipV="1">
            <a:off x="3824675" y="6502400"/>
            <a:ext cx="21674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21" name="Group 6321"/>
          <p:cNvGrpSpPr/>
          <p:nvPr/>
        </p:nvGrpSpPr>
        <p:grpSpPr>
          <a:xfrm>
            <a:off x="4088908" y="8019626"/>
            <a:ext cx="324975" cy="753817"/>
            <a:chOff x="18009" y="0"/>
            <a:chExt cx="324974" cy="753815"/>
          </a:xfrm>
        </p:grpSpPr>
        <p:sp>
          <p:nvSpPr>
            <p:cNvPr id="6319" name="Shape 6319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20" name="Shape 6320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322" name="Shape 6322"/>
          <p:cNvSpPr/>
          <p:nvPr/>
        </p:nvSpPr>
        <p:spPr>
          <a:xfrm flipH="1" flipV="1">
            <a:off x="4041422" y="6502400"/>
            <a:ext cx="216747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25" name="Group 6325"/>
          <p:cNvGrpSpPr/>
          <p:nvPr/>
        </p:nvGrpSpPr>
        <p:grpSpPr>
          <a:xfrm>
            <a:off x="4490792" y="8019626"/>
            <a:ext cx="324975" cy="753817"/>
            <a:chOff x="18009" y="0"/>
            <a:chExt cx="324974" cy="753815"/>
          </a:xfrm>
        </p:grpSpPr>
        <p:sp>
          <p:nvSpPr>
            <p:cNvPr id="6323" name="Shape 632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24" name="Shape 632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1</a:t>
              </a:r>
            </a:p>
          </p:txBody>
        </p:sp>
      </p:grpSp>
      <p:sp>
        <p:nvSpPr>
          <p:cNvPr id="6326" name="Shape 6326"/>
          <p:cNvSpPr/>
          <p:nvPr/>
        </p:nvSpPr>
        <p:spPr>
          <a:xfrm flipH="1" flipV="1">
            <a:off x="4041422" y="6502400"/>
            <a:ext cx="61863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29" name="Group 6329"/>
          <p:cNvGrpSpPr/>
          <p:nvPr/>
        </p:nvGrpSpPr>
        <p:grpSpPr>
          <a:xfrm>
            <a:off x="5172641" y="8019626"/>
            <a:ext cx="324975" cy="753817"/>
            <a:chOff x="18009" y="0"/>
            <a:chExt cx="324974" cy="753815"/>
          </a:xfrm>
        </p:grpSpPr>
        <p:sp>
          <p:nvSpPr>
            <p:cNvPr id="6327" name="Shape 632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28" name="Shape 632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6</a:t>
              </a:r>
            </a:p>
          </p:txBody>
        </p:sp>
      </p:grpSp>
      <p:sp>
        <p:nvSpPr>
          <p:cNvPr id="6330" name="Shape 6330"/>
          <p:cNvSpPr/>
          <p:nvPr/>
        </p:nvSpPr>
        <p:spPr>
          <a:xfrm flipH="1" flipV="1">
            <a:off x="5278684" y="6502400"/>
            <a:ext cx="6321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33" name="Group 6333"/>
          <p:cNvGrpSpPr/>
          <p:nvPr/>
        </p:nvGrpSpPr>
        <p:grpSpPr>
          <a:xfrm>
            <a:off x="4924286" y="6073704"/>
            <a:ext cx="461789" cy="428697"/>
            <a:chOff x="18009" y="13828"/>
            <a:chExt cx="461788" cy="428695"/>
          </a:xfrm>
        </p:grpSpPr>
        <p:sp>
          <p:nvSpPr>
            <p:cNvPr id="6331" name="Shape 6331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32" name="Shape 6332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6334" name="Shape 6334"/>
          <p:cNvSpPr/>
          <p:nvPr/>
        </p:nvSpPr>
        <p:spPr>
          <a:xfrm flipV="1">
            <a:off x="5278684" y="4226559"/>
            <a:ext cx="2259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37" name="Group 6337"/>
          <p:cNvGrpSpPr/>
          <p:nvPr/>
        </p:nvGrpSpPr>
        <p:grpSpPr>
          <a:xfrm>
            <a:off x="8175486" y="8019626"/>
            <a:ext cx="324975" cy="753817"/>
            <a:chOff x="18009" y="0"/>
            <a:chExt cx="324974" cy="753815"/>
          </a:xfrm>
        </p:grpSpPr>
        <p:sp>
          <p:nvSpPr>
            <p:cNvPr id="6335" name="Shape 6335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36" name="Shape 6336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6338" name="Shape 6338"/>
          <p:cNvSpPr/>
          <p:nvPr/>
        </p:nvSpPr>
        <p:spPr>
          <a:xfrm flipV="1">
            <a:off x="8344746" y="6502400"/>
            <a:ext cx="76766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41" name="Group 6341"/>
          <p:cNvGrpSpPr/>
          <p:nvPr/>
        </p:nvGrpSpPr>
        <p:grpSpPr>
          <a:xfrm>
            <a:off x="8067112" y="6073704"/>
            <a:ext cx="461790" cy="428697"/>
            <a:chOff x="18009" y="13828"/>
            <a:chExt cx="461788" cy="428695"/>
          </a:xfrm>
        </p:grpSpPr>
        <p:sp>
          <p:nvSpPr>
            <p:cNvPr id="6339" name="Shape 633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40" name="Shape 634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sp>
        <p:nvSpPr>
          <p:cNvPr id="6342" name="Shape 6342"/>
          <p:cNvSpPr/>
          <p:nvPr/>
        </p:nvSpPr>
        <p:spPr>
          <a:xfrm flipH="1" flipV="1">
            <a:off x="8019626" y="4226559"/>
            <a:ext cx="401886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45" name="Group 6345"/>
          <p:cNvGrpSpPr/>
          <p:nvPr/>
        </p:nvGrpSpPr>
        <p:grpSpPr>
          <a:xfrm>
            <a:off x="8608979" y="8019626"/>
            <a:ext cx="324975" cy="753817"/>
            <a:chOff x="18009" y="0"/>
            <a:chExt cx="324974" cy="753815"/>
          </a:xfrm>
        </p:grpSpPr>
        <p:sp>
          <p:nvSpPr>
            <p:cNvPr id="6343" name="Shape 6343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44" name="Shape 6344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6346" name="Shape 6346"/>
          <p:cNvSpPr/>
          <p:nvPr/>
        </p:nvSpPr>
        <p:spPr>
          <a:xfrm flipH="1" flipV="1">
            <a:off x="8421511" y="6502400"/>
            <a:ext cx="356730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49" name="Group 6349"/>
          <p:cNvGrpSpPr/>
          <p:nvPr/>
        </p:nvGrpSpPr>
        <p:grpSpPr>
          <a:xfrm>
            <a:off x="9042472" y="8019626"/>
            <a:ext cx="324976" cy="753817"/>
            <a:chOff x="18009" y="0"/>
            <a:chExt cx="324974" cy="753815"/>
          </a:xfrm>
        </p:grpSpPr>
        <p:sp>
          <p:nvSpPr>
            <p:cNvPr id="6347" name="Shape 6347"/>
            <p:cNvSpPr/>
            <p:nvPr/>
          </p:nvSpPr>
          <p:spPr>
            <a:xfrm>
              <a:off x="77622" y="0"/>
              <a:ext cx="217039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48" name="Shape 6348"/>
            <p:cNvSpPr/>
            <p:nvPr/>
          </p:nvSpPr>
          <p:spPr>
            <a:xfrm>
              <a:off x="18009" y="329917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0</a:t>
              </a:r>
            </a:p>
          </p:txBody>
        </p:sp>
      </p:grpSp>
      <p:sp>
        <p:nvSpPr>
          <p:cNvPr id="6350" name="Shape 6350"/>
          <p:cNvSpPr/>
          <p:nvPr/>
        </p:nvSpPr>
        <p:spPr>
          <a:xfrm flipH="1" flipV="1">
            <a:off x="8421511" y="6502400"/>
            <a:ext cx="790223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53" name="Group 6353"/>
          <p:cNvGrpSpPr/>
          <p:nvPr/>
        </p:nvGrpSpPr>
        <p:grpSpPr>
          <a:xfrm>
            <a:off x="9686259" y="8019626"/>
            <a:ext cx="401101" cy="753817"/>
            <a:chOff x="22051" y="0"/>
            <a:chExt cx="401099" cy="753815"/>
          </a:xfrm>
        </p:grpSpPr>
        <p:sp>
          <p:nvSpPr>
            <p:cNvPr id="6351" name="Shape 635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52" name="Shape 635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6354" name="Shape 6354"/>
          <p:cNvSpPr/>
          <p:nvPr/>
        </p:nvSpPr>
        <p:spPr>
          <a:xfrm flipH="1" flipV="1">
            <a:off x="9871004" y="6502400"/>
            <a:ext cx="22579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57" name="Group 6357"/>
          <p:cNvGrpSpPr/>
          <p:nvPr/>
        </p:nvGrpSpPr>
        <p:grpSpPr>
          <a:xfrm>
            <a:off x="9480801" y="6073704"/>
            <a:ext cx="497594" cy="428697"/>
            <a:chOff x="22051" y="13828"/>
            <a:chExt cx="497592" cy="428695"/>
          </a:xfrm>
        </p:grpSpPr>
        <p:sp>
          <p:nvSpPr>
            <p:cNvPr id="6355" name="Shape 6355"/>
            <p:cNvSpPr/>
            <p:nvPr/>
          </p:nvSpPr>
          <p:spPr>
            <a:xfrm>
              <a:off x="302606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56" name="Shape 6356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-4</a:t>
              </a:r>
            </a:p>
          </p:txBody>
        </p:sp>
      </p:grpSp>
      <p:sp>
        <p:nvSpPr>
          <p:cNvPr id="6358" name="Shape 6358"/>
          <p:cNvSpPr/>
          <p:nvPr/>
        </p:nvSpPr>
        <p:spPr>
          <a:xfrm flipH="1" flipV="1">
            <a:off x="9331395" y="4226559"/>
            <a:ext cx="539610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61" name="Group 6361"/>
          <p:cNvGrpSpPr/>
          <p:nvPr/>
        </p:nvGrpSpPr>
        <p:grpSpPr>
          <a:xfrm>
            <a:off x="10119752" y="8019626"/>
            <a:ext cx="401101" cy="753817"/>
            <a:chOff x="22051" y="0"/>
            <a:chExt cx="401099" cy="753815"/>
          </a:xfrm>
        </p:grpSpPr>
        <p:sp>
          <p:nvSpPr>
            <p:cNvPr id="6359" name="Shape 6359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60" name="Shape 6360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-4</a:t>
              </a:r>
            </a:p>
          </p:txBody>
        </p:sp>
      </p:grpSp>
      <p:sp>
        <p:nvSpPr>
          <p:cNvPr id="6362" name="Shape 6362"/>
          <p:cNvSpPr/>
          <p:nvPr/>
        </p:nvSpPr>
        <p:spPr>
          <a:xfrm flipH="1" flipV="1">
            <a:off x="9871004" y="6502400"/>
            <a:ext cx="456072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65" name="Group 6365"/>
          <p:cNvGrpSpPr/>
          <p:nvPr/>
        </p:nvGrpSpPr>
        <p:grpSpPr>
          <a:xfrm>
            <a:off x="10878366" y="8019626"/>
            <a:ext cx="401101" cy="753817"/>
            <a:chOff x="22051" y="0"/>
            <a:chExt cx="401099" cy="753815"/>
          </a:xfrm>
        </p:grpSpPr>
        <p:sp>
          <p:nvSpPr>
            <p:cNvPr id="6363" name="Shape 636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64" name="Shape 636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366" name="Shape 6366"/>
          <p:cNvSpPr/>
          <p:nvPr/>
        </p:nvSpPr>
        <p:spPr>
          <a:xfrm flipH="1" flipV="1">
            <a:off x="10956995" y="6502400"/>
            <a:ext cx="128694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69" name="Group 6369"/>
          <p:cNvGrpSpPr/>
          <p:nvPr/>
        </p:nvGrpSpPr>
        <p:grpSpPr>
          <a:xfrm>
            <a:off x="10564535" y="6073704"/>
            <a:ext cx="499851" cy="428697"/>
            <a:chOff x="22051" y="13828"/>
            <a:chExt cx="499850" cy="428695"/>
          </a:xfrm>
        </p:grpSpPr>
        <p:sp>
          <p:nvSpPr>
            <p:cNvPr id="6367" name="Shape 6367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68" name="Shape 6368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6370" name="Shape 6370"/>
          <p:cNvSpPr/>
          <p:nvPr/>
        </p:nvSpPr>
        <p:spPr>
          <a:xfrm flipH="1" flipV="1">
            <a:off x="9331395" y="4226559"/>
            <a:ext cx="1625601" cy="1950722"/>
          </a:xfrm>
          <a:prstGeom prst="line">
            <a:avLst/>
          </a:prstGeom>
          <a:ln w="127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73" name="Group 6373"/>
          <p:cNvGrpSpPr/>
          <p:nvPr/>
        </p:nvGrpSpPr>
        <p:grpSpPr>
          <a:xfrm>
            <a:off x="11311859" y="8019626"/>
            <a:ext cx="401101" cy="753817"/>
            <a:chOff x="22051" y="0"/>
            <a:chExt cx="401099" cy="753815"/>
          </a:xfrm>
        </p:grpSpPr>
        <p:sp>
          <p:nvSpPr>
            <p:cNvPr id="6371" name="Shape 6371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72" name="Shape 6372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374" name="Shape 6374"/>
          <p:cNvSpPr/>
          <p:nvPr/>
        </p:nvSpPr>
        <p:spPr>
          <a:xfrm flipH="1" flipV="1">
            <a:off x="10956995" y="6502400"/>
            <a:ext cx="562188" cy="1517227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77" name="Group 6377"/>
          <p:cNvGrpSpPr/>
          <p:nvPr/>
        </p:nvGrpSpPr>
        <p:grpSpPr>
          <a:xfrm>
            <a:off x="11962099" y="8019626"/>
            <a:ext cx="401101" cy="753817"/>
            <a:chOff x="22051" y="0"/>
            <a:chExt cx="401099" cy="753815"/>
          </a:xfrm>
        </p:grpSpPr>
        <p:sp>
          <p:nvSpPr>
            <p:cNvPr id="6375" name="Shape 6375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76" name="Shape 6376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378" name="Shape 6378"/>
          <p:cNvSpPr/>
          <p:nvPr/>
        </p:nvSpPr>
        <p:spPr>
          <a:xfrm flipH="1" flipV="1">
            <a:off x="12149102" y="6502400"/>
            <a:ext cx="20321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81" name="Group 6381"/>
          <p:cNvGrpSpPr/>
          <p:nvPr/>
        </p:nvGrpSpPr>
        <p:grpSpPr>
          <a:xfrm>
            <a:off x="11756641" y="6073704"/>
            <a:ext cx="499852" cy="428697"/>
            <a:chOff x="22051" y="13828"/>
            <a:chExt cx="499850" cy="428695"/>
          </a:xfrm>
        </p:grpSpPr>
        <p:sp>
          <p:nvSpPr>
            <p:cNvPr id="6379" name="Shape 6379"/>
            <p:cNvSpPr/>
            <p:nvPr/>
          </p:nvSpPr>
          <p:spPr>
            <a:xfrm>
              <a:off x="304864" y="117404"/>
              <a:ext cx="217038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80" name="Shape 6380"/>
            <p:cNvSpPr/>
            <p:nvPr/>
          </p:nvSpPr>
          <p:spPr>
            <a:xfrm>
              <a:off x="22051" y="13828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-8</a:t>
              </a:r>
            </a:p>
          </p:txBody>
        </p:sp>
      </p:grpSp>
      <p:sp>
        <p:nvSpPr>
          <p:cNvPr id="6382" name="Shape 6382"/>
          <p:cNvSpPr/>
          <p:nvPr/>
        </p:nvSpPr>
        <p:spPr>
          <a:xfrm flipH="1" flipV="1">
            <a:off x="10523502" y="4226559"/>
            <a:ext cx="1625601" cy="1950722"/>
          </a:xfrm>
          <a:prstGeom prst="line">
            <a:avLst/>
          </a:prstGeom>
          <a:ln w="50800">
            <a:solidFill>
              <a:srgbClr val="FF2734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385" name="Group 6385"/>
          <p:cNvGrpSpPr/>
          <p:nvPr/>
        </p:nvGrpSpPr>
        <p:grpSpPr>
          <a:xfrm>
            <a:off x="12395592" y="8019626"/>
            <a:ext cx="401101" cy="753817"/>
            <a:chOff x="22051" y="0"/>
            <a:chExt cx="401099" cy="753815"/>
          </a:xfrm>
        </p:grpSpPr>
        <p:sp>
          <p:nvSpPr>
            <p:cNvPr id="6383" name="Shape 6383"/>
            <p:cNvSpPr/>
            <p:nvPr/>
          </p:nvSpPr>
          <p:spPr>
            <a:xfrm>
              <a:off x="119726" y="0"/>
              <a:ext cx="217038" cy="325121"/>
            </a:xfrm>
            <a:prstGeom prst="triangle">
              <a:avLst/>
            </a:prstGeom>
            <a:solidFill>
              <a:srgbClr val="FF2734"/>
            </a:solidFill>
            <a:ln w="12700" cap="flat">
              <a:solidFill>
                <a:srgbClr val="FF273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384" name="Shape 6384"/>
            <p:cNvSpPr/>
            <p:nvPr/>
          </p:nvSpPr>
          <p:spPr>
            <a:xfrm>
              <a:off x="22051" y="329917"/>
              <a:ext cx="401100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FF2734"/>
                </a:buClr>
                <a:buFont typeface="Helvetica"/>
                <a:defRPr sz="18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-8</a:t>
              </a:r>
            </a:p>
          </p:txBody>
        </p:sp>
      </p:grpSp>
      <p:sp>
        <p:nvSpPr>
          <p:cNvPr id="6386" name="Shape 6386"/>
          <p:cNvSpPr/>
          <p:nvPr/>
        </p:nvSpPr>
        <p:spPr>
          <a:xfrm flipH="1" flipV="1">
            <a:off x="12149102" y="6502400"/>
            <a:ext cx="453814" cy="1517227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87" name="Shape 6387"/>
          <p:cNvSpPr/>
          <p:nvPr/>
        </p:nvSpPr>
        <p:spPr>
          <a:xfrm>
            <a:off x="5169036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88" name="Shape 6388"/>
          <p:cNvSpPr/>
          <p:nvPr/>
        </p:nvSpPr>
        <p:spPr>
          <a:xfrm>
            <a:off x="4906276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1</a:t>
            </a:r>
          </a:p>
        </p:txBody>
      </p:sp>
      <p:sp>
        <p:nvSpPr>
          <p:cNvPr id="6389" name="Shape 6389"/>
          <p:cNvSpPr/>
          <p:nvPr/>
        </p:nvSpPr>
        <p:spPr>
          <a:xfrm flipV="1">
            <a:off x="5278684" y="1950719"/>
            <a:ext cx="2384214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90" name="Shape 6390"/>
          <p:cNvSpPr/>
          <p:nvPr/>
        </p:nvSpPr>
        <p:spPr>
          <a:xfrm>
            <a:off x="7909979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91" name="Shape 6391"/>
          <p:cNvSpPr/>
          <p:nvPr/>
        </p:nvSpPr>
        <p:spPr>
          <a:xfrm>
            <a:off x="7647218" y="3781213"/>
            <a:ext cx="3609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0</a:t>
            </a:r>
          </a:p>
        </p:txBody>
      </p:sp>
      <p:sp>
        <p:nvSpPr>
          <p:cNvPr id="6392" name="Shape 6392"/>
          <p:cNvSpPr/>
          <p:nvPr/>
        </p:nvSpPr>
        <p:spPr>
          <a:xfrm flipH="1" flipV="1">
            <a:off x="7662897" y="1950719"/>
            <a:ext cx="356730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93" name="Shape 6393"/>
          <p:cNvSpPr/>
          <p:nvPr/>
        </p:nvSpPr>
        <p:spPr>
          <a:xfrm>
            <a:off x="9221747" y="3901440"/>
            <a:ext cx="217039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94" name="Shape 6394"/>
          <p:cNvSpPr/>
          <p:nvPr/>
        </p:nvSpPr>
        <p:spPr>
          <a:xfrm>
            <a:off x="8916883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-4</a:t>
            </a:r>
          </a:p>
        </p:txBody>
      </p:sp>
      <p:sp>
        <p:nvSpPr>
          <p:cNvPr id="6395" name="Shape 6395"/>
          <p:cNvSpPr/>
          <p:nvPr/>
        </p:nvSpPr>
        <p:spPr>
          <a:xfrm flipH="1" flipV="1">
            <a:off x="7662897" y="1950719"/>
            <a:ext cx="1668499" cy="1950721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96" name="Shape 6396"/>
          <p:cNvSpPr/>
          <p:nvPr/>
        </p:nvSpPr>
        <p:spPr>
          <a:xfrm>
            <a:off x="10413855" y="3901440"/>
            <a:ext cx="217038" cy="325120"/>
          </a:xfrm>
          <a:prstGeom prst="triangle">
            <a:avLst/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397" name="Shape 6397"/>
          <p:cNvSpPr/>
          <p:nvPr/>
        </p:nvSpPr>
        <p:spPr>
          <a:xfrm>
            <a:off x="10108990" y="3781213"/>
            <a:ext cx="4452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-8</a:t>
            </a:r>
          </a:p>
        </p:txBody>
      </p:sp>
      <p:sp>
        <p:nvSpPr>
          <p:cNvPr id="6398" name="Shape 6398"/>
          <p:cNvSpPr/>
          <p:nvPr/>
        </p:nvSpPr>
        <p:spPr>
          <a:xfrm flipH="1" flipV="1">
            <a:off x="7662897" y="1950719"/>
            <a:ext cx="2860606" cy="1950721"/>
          </a:xfrm>
          <a:prstGeom prst="line">
            <a:avLst/>
          </a:prstGeom>
          <a:ln w="508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01" name="Group 6401"/>
          <p:cNvGrpSpPr/>
          <p:nvPr/>
        </p:nvGrpSpPr>
        <p:grpSpPr>
          <a:xfrm>
            <a:off x="7308499" y="1522024"/>
            <a:ext cx="461789" cy="428696"/>
            <a:chOff x="18009" y="13828"/>
            <a:chExt cx="461788" cy="428695"/>
          </a:xfrm>
        </p:grpSpPr>
        <p:sp>
          <p:nvSpPr>
            <p:cNvPr id="6399" name="Shape 6399"/>
            <p:cNvSpPr/>
            <p:nvPr/>
          </p:nvSpPr>
          <p:spPr>
            <a:xfrm>
              <a:off x="262760" y="117404"/>
              <a:ext cx="217039" cy="325121"/>
            </a:xfrm>
            <a:prstGeom prst="triangle">
              <a:avLst/>
            </a:prstGeom>
            <a:solidFill>
              <a:srgbClr val="00032B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00" name="Shape 6400"/>
            <p:cNvSpPr/>
            <p:nvPr/>
          </p:nvSpPr>
          <p:spPr>
            <a:xfrm>
              <a:off x="18009" y="13828"/>
              <a:ext cx="324976" cy="4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algn="ctr" defTabSz="914400">
                <a:buClr>
                  <a:srgbClr val="00032B"/>
                </a:buClr>
                <a:buFont typeface="Helvetica"/>
                <a:defRPr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402" name="Shape 6402"/>
          <p:cNvSpPr/>
          <p:nvPr/>
        </p:nvSpPr>
        <p:spPr>
          <a:xfrm rot="19320000">
            <a:off x="5879158" y="24838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403" name="Shape 6403"/>
          <p:cNvSpPr/>
          <p:nvPr/>
        </p:nvSpPr>
        <p:spPr>
          <a:xfrm rot="4800000">
            <a:off x="7012477" y="2759252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6404" name="Shape 6404"/>
          <p:cNvSpPr/>
          <p:nvPr/>
        </p:nvSpPr>
        <p:spPr>
          <a:xfrm rot="3180000">
            <a:off x="7765468" y="2868650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6405" name="Shape 6405"/>
          <p:cNvSpPr/>
          <p:nvPr/>
        </p:nvSpPr>
        <p:spPr>
          <a:xfrm rot="2040000">
            <a:off x="8371647" y="237501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406" name="Shape 6406"/>
          <p:cNvSpPr/>
          <p:nvPr/>
        </p:nvSpPr>
        <p:spPr>
          <a:xfrm rot="19800000">
            <a:off x="1408572" y="551753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17</a:t>
            </a:r>
          </a:p>
        </p:txBody>
      </p:sp>
      <p:sp>
        <p:nvSpPr>
          <p:cNvPr id="6407" name="Shape 6407"/>
          <p:cNvSpPr/>
          <p:nvPr/>
        </p:nvSpPr>
        <p:spPr>
          <a:xfrm rot="19320000">
            <a:off x="2167080" y="5518540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6408" name="Shape 6408"/>
          <p:cNvSpPr/>
          <p:nvPr/>
        </p:nvSpPr>
        <p:spPr>
          <a:xfrm rot="18240000">
            <a:off x="3033251" y="55211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25</a:t>
            </a:r>
          </a:p>
        </p:txBody>
      </p:sp>
      <p:sp>
        <p:nvSpPr>
          <p:cNvPr id="6409" name="Shape 6409"/>
          <p:cNvSpPr/>
          <p:nvPr/>
        </p:nvSpPr>
        <p:spPr>
          <a:xfrm rot="16440000">
            <a:off x="3996763" y="541521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26</a:t>
            </a:r>
          </a:p>
        </p:txBody>
      </p:sp>
      <p:sp>
        <p:nvSpPr>
          <p:cNvPr id="6410" name="Shape 6410"/>
          <p:cNvSpPr/>
          <p:nvPr/>
        </p:nvSpPr>
        <p:spPr>
          <a:xfrm rot="4140000">
            <a:off x="4869302" y="552395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26</a:t>
            </a:r>
          </a:p>
        </p:txBody>
      </p:sp>
      <p:sp>
        <p:nvSpPr>
          <p:cNvPr id="6411" name="Shape 6411"/>
          <p:cNvSpPr/>
          <p:nvPr/>
        </p:nvSpPr>
        <p:spPr>
          <a:xfrm rot="3000000">
            <a:off x="5630404" y="5523479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27</a:t>
            </a:r>
          </a:p>
        </p:txBody>
      </p:sp>
      <p:sp>
        <p:nvSpPr>
          <p:cNvPr id="6412" name="Shape 6412"/>
          <p:cNvSpPr/>
          <p:nvPr/>
        </p:nvSpPr>
        <p:spPr>
          <a:xfrm rot="19200000">
            <a:off x="133606" y="725510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14</a:t>
            </a:r>
          </a:p>
        </p:txBody>
      </p:sp>
      <p:sp>
        <p:nvSpPr>
          <p:cNvPr id="6413" name="Shape 6413"/>
          <p:cNvSpPr/>
          <p:nvPr/>
        </p:nvSpPr>
        <p:spPr>
          <a:xfrm rot="19560000">
            <a:off x="684811" y="7364163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6414" name="Shape 6414"/>
          <p:cNvSpPr/>
          <p:nvPr/>
        </p:nvSpPr>
        <p:spPr>
          <a:xfrm rot="17340000">
            <a:off x="2242350" y="730746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415" name="Shape 6415"/>
          <p:cNvSpPr/>
          <p:nvPr/>
        </p:nvSpPr>
        <p:spPr>
          <a:xfrm rot="18240000">
            <a:off x="2795629" y="7085334"/>
            <a:ext cx="1136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6416" name="Shape 6416"/>
          <p:cNvSpPr/>
          <p:nvPr/>
        </p:nvSpPr>
        <p:spPr>
          <a:xfrm rot="4020000">
            <a:off x="3975591" y="7201007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417" name="Shape 6417"/>
          <p:cNvSpPr/>
          <p:nvPr/>
        </p:nvSpPr>
        <p:spPr>
          <a:xfrm rot="16080000">
            <a:off x="4620327" y="70911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22</a:t>
            </a:r>
          </a:p>
        </p:txBody>
      </p:sp>
      <p:sp>
        <p:nvSpPr>
          <p:cNvPr id="6418" name="Shape 6418"/>
          <p:cNvSpPr/>
          <p:nvPr/>
        </p:nvSpPr>
        <p:spPr>
          <a:xfrm rot="16440000">
            <a:off x="5172706" y="7076539"/>
            <a:ext cx="11366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16 -&gt; 11</a:t>
            </a:r>
          </a:p>
        </p:txBody>
      </p:sp>
      <p:sp>
        <p:nvSpPr>
          <p:cNvPr id="6419" name="Shape 6419"/>
          <p:cNvSpPr/>
          <p:nvPr/>
        </p:nvSpPr>
        <p:spPr>
          <a:xfrm rot="3120000">
            <a:off x="6250570" y="7202294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420" name="Shape 6420"/>
          <p:cNvSpPr/>
          <p:nvPr/>
        </p:nvSpPr>
        <p:spPr>
          <a:xfrm rot="3900000">
            <a:off x="7012177" y="7200641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24</a:t>
            </a:r>
          </a:p>
        </p:txBody>
      </p:sp>
      <p:sp>
        <p:nvSpPr>
          <p:cNvPr id="6421" name="Shape 6421"/>
          <p:cNvSpPr/>
          <p:nvPr/>
        </p:nvSpPr>
        <p:spPr>
          <a:xfrm rot="4560000">
            <a:off x="7357041" y="5307505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22 -&gt; 18</a:t>
            </a:r>
          </a:p>
        </p:txBody>
      </p:sp>
      <p:sp>
        <p:nvSpPr>
          <p:cNvPr id="6422" name="Shape 6422"/>
          <p:cNvSpPr/>
          <p:nvPr/>
        </p:nvSpPr>
        <p:spPr>
          <a:xfrm rot="2940000">
            <a:off x="9167874" y="4983924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30</a:t>
            </a:r>
          </a:p>
        </p:txBody>
      </p:sp>
      <p:sp>
        <p:nvSpPr>
          <p:cNvPr id="6423" name="Shape 6423"/>
          <p:cNvSpPr/>
          <p:nvPr/>
        </p:nvSpPr>
        <p:spPr>
          <a:xfrm rot="3060000">
            <a:off x="10353586" y="4873243"/>
            <a:ext cx="2185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23 -&gt; 32</a:t>
            </a:r>
          </a:p>
        </p:txBody>
      </p:sp>
      <p:sp>
        <p:nvSpPr>
          <p:cNvPr id="6424" name="Shape 6424"/>
          <p:cNvSpPr/>
          <p:nvPr/>
        </p:nvSpPr>
        <p:spPr>
          <a:xfrm rot="16620000">
            <a:off x="7659418" y="7307691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425" name="Shape 6425"/>
          <p:cNvSpPr/>
          <p:nvPr/>
        </p:nvSpPr>
        <p:spPr>
          <a:xfrm rot="3600000">
            <a:off x="8529400" y="730852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27</a:t>
            </a:r>
          </a:p>
        </p:txBody>
      </p:sp>
      <p:sp>
        <p:nvSpPr>
          <p:cNvPr id="6426" name="Shape 6426"/>
          <p:cNvSpPr/>
          <p:nvPr/>
        </p:nvSpPr>
        <p:spPr>
          <a:xfrm rot="4620000">
            <a:off x="8197771" y="7524328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31 -&gt; 26</a:t>
            </a:r>
          </a:p>
        </p:txBody>
      </p:sp>
      <p:sp>
        <p:nvSpPr>
          <p:cNvPr id="6427" name="Shape 6427"/>
          <p:cNvSpPr/>
          <p:nvPr/>
        </p:nvSpPr>
        <p:spPr>
          <a:xfrm rot="4320000">
            <a:off x="9716048" y="720130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6428" name="Shape 6428"/>
          <p:cNvSpPr/>
          <p:nvPr/>
        </p:nvSpPr>
        <p:spPr>
          <a:xfrm rot="16200000">
            <a:off x="9174254" y="7201132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429" name="Shape 6429"/>
          <p:cNvSpPr/>
          <p:nvPr/>
        </p:nvSpPr>
        <p:spPr>
          <a:xfrm rot="4320000">
            <a:off x="10910413" y="7418049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sp>
        <p:nvSpPr>
          <p:cNvPr id="6430" name="Shape 6430"/>
          <p:cNvSpPr/>
          <p:nvPr/>
        </p:nvSpPr>
        <p:spPr>
          <a:xfrm rot="5160000">
            <a:off x="10253272" y="7417053"/>
            <a:ext cx="115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431" name="Shape 6431"/>
          <p:cNvSpPr/>
          <p:nvPr/>
        </p:nvSpPr>
        <p:spPr>
          <a:xfrm rot="5520000">
            <a:off x="11448635" y="7418085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20 -&gt; 16</a:t>
            </a:r>
          </a:p>
        </p:txBody>
      </p:sp>
      <p:sp>
        <p:nvSpPr>
          <p:cNvPr id="6432" name="Shape 6432"/>
          <p:cNvSpPr/>
          <p:nvPr/>
        </p:nvSpPr>
        <p:spPr>
          <a:xfrm rot="4500000">
            <a:off x="11996391" y="7310096"/>
            <a:ext cx="1155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21 -&gt; 17</a:t>
            </a:r>
          </a:p>
        </p:txBody>
      </p:sp>
      <p:grpSp>
        <p:nvGrpSpPr>
          <p:cNvPr id="6435" name="Group 6435"/>
          <p:cNvGrpSpPr/>
          <p:nvPr/>
        </p:nvGrpSpPr>
        <p:grpSpPr>
          <a:xfrm flipH="1">
            <a:off x="11758506" y="3520129"/>
            <a:ext cx="367354" cy="437502"/>
            <a:chOff x="40519" y="25089"/>
            <a:chExt cx="367353" cy="437501"/>
          </a:xfrm>
        </p:grpSpPr>
        <p:sp>
          <p:nvSpPr>
            <p:cNvPr id="6433" name="Shape 643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34" name="Shape 643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31</a:t>
              </a:r>
            </a:p>
          </p:txBody>
        </p:sp>
      </p:grpSp>
      <p:sp>
        <p:nvSpPr>
          <p:cNvPr id="6436" name="Shape 6436"/>
          <p:cNvSpPr/>
          <p:nvPr/>
        </p:nvSpPr>
        <p:spPr>
          <a:xfrm>
            <a:off x="1051221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39" name="Group 6439"/>
          <p:cNvGrpSpPr/>
          <p:nvPr/>
        </p:nvGrpSpPr>
        <p:grpSpPr>
          <a:xfrm>
            <a:off x="10823786" y="1244289"/>
            <a:ext cx="311575" cy="437502"/>
            <a:chOff x="0" y="25089"/>
            <a:chExt cx="311573" cy="437501"/>
          </a:xfrm>
        </p:grpSpPr>
        <p:sp>
          <p:nvSpPr>
            <p:cNvPr id="6437" name="Shape 643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38" name="Shape 6438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sp>
        <p:nvSpPr>
          <p:cNvPr id="6440" name="Shape 6440"/>
          <p:cNvSpPr/>
          <p:nvPr/>
        </p:nvSpPr>
        <p:spPr>
          <a:xfrm>
            <a:off x="11135360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43" name="Group 6443"/>
          <p:cNvGrpSpPr/>
          <p:nvPr/>
        </p:nvGrpSpPr>
        <p:grpSpPr>
          <a:xfrm>
            <a:off x="11446933" y="1244289"/>
            <a:ext cx="311574" cy="437502"/>
            <a:chOff x="0" y="25089"/>
            <a:chExt cx="311573" cy="437501"/>
          </a:xfrm>
        </p:grpSpPr>
        <p:sp>
          <p:nvSpPr>
            <p:cNvPr id="6441" name="Shape 644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42" name="Shape 6442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6446" name="Group 6446"/>
          <p:cNvGrpSpPr/>
          <p:nvPr/>
        </p:nvGrpSpPr>
        <p:grpSpPr>
          <a:xfrm>
            <a:off x="12070080" y="1244289"/>
            <a:ext cx="311574" cy="437502"/>
            <a:chOff x="0" y="25089"/>
            <a:chExt cx="311573" cy="437501"/>
          </a:xfrm>
        </p:grpSpPr>
        <p:sp>
          <p:nvSpPr>
            <p:cNvPr id="6444" name="Shape 6444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45" name="Shape 6445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sp>
        <p:nvSpPr>
          <p:cNvPr id="6447" name="Shape 6447"/>
          <p:cNvSpPr/>
          <p:nvPr/>
        </p:nvSpPr>
        <p:spPr>
          <a:xfrm>
            <a:off x="12381653" y="13004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50" name="Group 6450"/>
          <p:cNvGrpSpPr/>
          <p:nvPr/>
        </p:nvGrpSpPr>
        <p:grpSpPr>
          <a:xfrm>
            <a:off x="12693226" y="1244289"/>
            <a:ext cx="311575" cy="437502"/>
            <a:chOff x="0" y="25089"/>
            <a:chExt cx="311573" cy="437501"/>
          </a:xfrm>
        </p:grpSpPr>
        <p:sp>
          <p:nvSpPr>
            <p:cNvPr id="6448" name="Shape 644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49" name="Shape 6449"/>
            <p:cNvSpPr/>
            <p:nvPr/>
          </p:nvSpPr>
          <p:spPr>
            <a:xfrm>
              <a:off x="0" y="25089"/>
              <a:ext cx="16707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6451" name="Shape 6451"/>
          <p:cNvSpPr/>
          <p:nvPr/>
        </p:nvSpPr>
        <p:spPr>
          <a:xfrm flipH="1">
            <a:off x="1269322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54" name="Group 6454"/>
          <p:cNvGrpSpPr/>
          <p:nvPr/>
        </p:nvGrpSpPr>
        <p:grpSpPr>
          <a:xfrm flipH="1">
            <a:off x="12381653" y="1569409"/>
            <a:ext cx="311574" cy="437502"/>
            <a:chOff x="2542" y="25089"/>
            <a:chExt cx="311573" cy="437501"/>
          </a:xfrm>
        </p:grpSpPr>
        <p:sp>
          <p:nvSpPr>
            <p:cNvPr id="6452" name="Shape 6452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53" name="Shape 6453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sp>
        <p:nvSpPr>
          <p:cNvPr id="6455" name="Shape 6455"/>
          <p:cNvSpPr/>
          <p:nvPr/>
        </p:nvSpPr>
        <p:spPr>
          <a:xfrm flipH="1">
            <a:off x="12070080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456" name="Shape 6456"/>
          <p:cNvSpPr/>
          <p:nvPr/>
        </p:nvSpPr>
        <p:spPr>
          <a:xfrm flipH="1">
            <a:off x="11446933" y="16255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59" name="Group 6459"/>
          <p:cNvGrpSpPr/>
          <p:nvPr/>
        </p:nvGrpSpPr>
        <p:grpSpPr>
          <a:xfrm flipH="1">
            <a:off x="11135360" y="1569409"/>
            <a:ext cx="311574" cy="437502"/>
            <a:chOff x="2542" y="25089"/>
            <a:chExt cx="311573" cy="437501"/>
          </a:xfrm>
        </p:grpSpPr>
        <p:sp>
          <p:nvSpPr>
            <p:cNvPr id="6457" name="Shape 6457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58" name="Shape 6458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sp>
        <p:nvSpPr>
          <p:cNvPr id="6460" name="Shape 6460"/>
          <p:cNvSpPr/>
          <p:nvPr/>
        </p:nvSpPr>
        <p:spPr>
          <a:xfrm flipH="1">
            <a:off x="10823786" y="16255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63" name="Group 6463"/>
          <p:cNvGrpSpPr/>
          <p:nvPr/>
        </p:nvGrpSpPr>
        <p:grpSpPr>
          <a:xfrm flipH="1">
            <a:off x="10512213" y="1569409"/>
            <a:ext cx="311574" cy="437502"/>
            <a:chOff x="2542" y="25089"/>
            <a:chExt cx="311573" cy="437501"/>
          </a:xfrm>
        </p:grpSpPr>
        <p:sp>
          <p:nvSpPr>
            <p:cNvPr id="6461" name="Shape 6461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62" name="Shape 6462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sp>
        <p:nvSpPr>
          <p:cNvPr id="6464" name="Shape 6464"/>
          <p:cNvSpPr/>
          <p:nvPr/>
        </p:nvSpPr>
        <p:spPr>
          <a:xfrm>
            <a:off x="1051221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67" name="Group 6467"/>
          <p:cNvGrpSpPr/>
          <p:nvPr/>
        </p:nvGrpSpPr>
        <p:grpSpPr>
          <a:xfrm>
            <a:off x="10823786" y="1894529"/>
            <a:ext cx="311575" cy="437502"/>
            <a:chOff x="0" y="25089"/>
            <a:chExt cx="311573" cy="437501"/>
          </a:xfrm>
        </p:grpSpPr>
        <p:sp>
          <p:nvSpPr>
            <p:cNvPr id="6465" name="Shape 646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66" name="Shape 6466"/>
            <p:cNvSpPr/>
            <p:nvPr/>
          </p:nvSpPr>
          <p:spPr>
            <a:xfrm>
              <a:off x="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9</a:t>
              </a:r>
            </a:p>
          </p:txBody>
        </p:sp>
      </p:grpSp>
      <p:sp>
        <p:nvSpPr>
          <p:cNvPr id="6468" name="Shape 6468"/>
          <p:cNvSpPr/>
          <p:nvPr/>
        </p:nvSpPr>
        <p:spPr>
          <a:xfrm>
            <a:off x="11135360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71" name="Group 6471"/>
          <p:cNvGrpSpPr/>
          <p:nvPr/>
        </p:nvGrpSpPr>
        <p:grpSpPr>
          <a:xfrm>
            <a:off x="11446933" y="1894529"/>
            <a:ext cx="367354" cy="437502"/>
            <a:chOff x="0" y="25089"/>
            <a:chExt cx="367353" cy="437501"/>
          </a:xfrm>
        </p:grpSpPr>
        <p:sp>
          <p:nvSpPr>
            <p:cNvPr id="6469" name="Shape 6469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70" name="Shape 6470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10</a:t>
              </a:r>
            </a:p>
          </p:txBody>
        </p:sp>
      </p:grpSp>
      <p:grpSp>
        <p:nvGrpSpPr>
          <p:cNvPr id="6474" name="Group 6474"/>
          <p:cNvGrpSpPr/>
          <p:nvPr/>
        </p:nvGrpSpPr>
        <p:grpSpPr>
          <a:xfrm>
            <a:off x="12070080" y="1894529"/>
            <a:ext cx="356043" cy="437502"/>
            <a:chOff x="0" y="25089"/>
            <a:chExt cx="356042" cy="437501"/>
          </a:xfrm>
        </p:grpSpPr>
        <p:sp>
          <p:nvSpPr>
            <p:cNvPr id="6472" name="Shape 6472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73" name="Shape 6473"/>
            <p:cNvSpPr/>
            <p:nvPr/>
          </p:nvSpPr>
          <p:spPr>
            <a:xfrm>
              <a:off x="0" y="25089"/>
              <a:ext cx="356043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11</a:t>
              </a:r>
            </a:p>
          </p:txBody>
        </p:sp>
      </p:grpSp>
      <p:sp>
        <p:nvSpPr>
          <p:cNvPr id="6475" name="Shape 6475"/>
          <p:cNvSpPr/>
          <p:nvPr/>
        </p:nvSpPr>
        <p:spPr>
          <a:xfrm>
            <a:off x="12381653" y="19507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78" name="Group 6478"/>
          <p:cNvGrpSpPr/>
          <p:nvPr/>
        </p:nvGrpSpPr>
        <p:grpSpPr>
          <a:xfrm>
            <a:off x="12693226" y="1744288"/>
            <a:ext cx="311575" cy="737984"/>
            <a:chOff x="0" y="46439"/>
            <a:chExt cx="311573" cy="737983"/>
          </a:xfrm>
        </p:grpSpPr>
        <p:sp>
          <p:nvSpPr>
            <p:cNvPr id="6476" name="Shape 6476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77" name="Shape 6477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12</a:t>
              </a:r>
            </a:p>
          </p:txBody>
        </p:sp>
      </p:grpSp>
      <p:sp>
        <p:nvSpPr>
          <p:cNvPr id="6479" name="Shape 6479"/>
          <p:cNvSpPr/>
          <p:nvPr/>
        </p:nvSpPr>
        <p:spPr>
          <a:xfrm flipH="1">
            <a:off x="1269322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82" name="Group 6482"/>
          <p:cNvGrpSpPr/>
          <p:nvPr/>
        </p:nvGrpSpPr>
        <p:grpSpPr>
          <a:xfrm flipH="1">
            <a:off x="12381653" y="2219649"/>
            <a:ext cx="367354" cy="437502"/>
            <a:chOff x="40519" y="25089"/>
            <a:chExt cx="367353" cy="437501"/>
          </a:xfrm>
        </p:grpSpPr>
        <p:sp>
          <p:nvSpPr>
            <p:cNvPr id="6480" name="Shape 6480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81" name="Shape 6481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16</a:t>
              </a:r>
            </a:p>
          </p:txBody>
        </p:sp>
      </p:grpSp>
      <p:sp>
        <p:nvSpPr>
          <p:cNvPr id="6483" name="Shape 6483"/>
          <p:cNvSpPr/>
          <p:nvPr/>
        </p:nvSpPr>
        <p:spPr>
          <a:xfrm flipH="1">
            <a:off x="12070080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484" name="Shape 6484"/>
          <p:cNvSpPr/>
          <p:nvPr/>
        </p:nvSpPr>
        <p:spPr>
          <a:xfrm flipH="1">
            <a:off x="11446933" y="227583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87" name="Group 6487"/>
          <p:cNvGrpSpPr/>
          <p:nvPr/>
        </p:nvGrpSpPr>
        <p:grpSpPr>
          <a:xfrm flipH="1">
            <a:off x="11135359" y="2219649"/>
            <a:ext cx="367354" cy="437502"/>
            <a:chOff x="40519" y="25089"/>
            <a:chExt cx="367353" cy="437501"/>
          </a:xfrm>
        </p:grpSpPr>
        <p:sp>
          <p:nvSpPr>
            <p:cNvPr id="6485" name="Shape 648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86" name="Shape 648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14</a:t>
              </a:r>
            </a:p>
          </p:txBody>
        </p:sp>
      </p:grpSp>
      <p:sp>
        <p:nvSpPr>
          <p:cNvPr id="6488" name="Shape 6488"/>
          <p:cNvSpPr/>
          <p:nvPr/>
        </p:nvSpPr>
        <p:spPr>
          <a:xfrm flipH="1">
            <a:off x="10823786" y="227583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91" name="Group 6491"/>
          <p:cNvGrpSpPr/>
          <p:nvPr/>
        </p:nvGrpSpPr>
        <p:grpSpPr>
          <a:xfrm flipH="1">
            <a:off x="10512213" y="2219649"/>
            <a:ext cx="367354" cy="437502"/>
            <a:chOff x="40519" y="25089"/>
            <a:chExt cx="367353" cy="437501"/>
          </a:xfrm>
        </p:grpSpPr>
        <p:sp>
          <p:nvSpPr>
            <p:cNvPr id="6489" name="Shape 648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90" name="Shape 649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13</a:t>
              </a:r>
            </a:p>
          </p:txBody>
        </p:sp>
      </p:grpSp>
      <p:sp>
        <p:nvSpPr>
          <p:cNvPr id="6492" name="Shape 6492"/>
          <p:cNvSpPr/>
          <p:nvPr/>
        </p:nvSpPr>
        <p:spPr>
          <a:xfrm>
            <a:off x="1051221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95" name="Group 6495"/>
          <p:cNvGrpSpPr/>
          <p:nvPr/>
        </p:nvGrpSpPr>
        <p:grpSpPr>
          <a:xfrm>
            <a:off x="10823786" y="2544769"/>
            <a:ext cx="367354" cy="437502"/>
            <a:chOff x="0" y="25089"/>
            <a:chExt cx="367353" cy="437501"/>
          </a:xfrm>
        </p:grpSpPr>
        <p:sp>
          <p:nvSpPr>
            <p:cNvPr id="6493" name="Shape 6493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94" name="Shape 6494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17</a:t>
              </a:r>
            </a:p>
          </p:txBody>
        </p:sp>
      </p:grpSp>
      <p:sp>
        <p:nvSpPr>
          <p:cNvPr id="6496" name="Shape 6496"/>
          <p:cNvSpPr/>
          <p:nvPr/>
        </p:nvSpPr>
        <p:spPr>
          <a:xfrm>
            <a:off x="11135360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499" name="Group 6499"/>
          <p:cNvGrpSpPr/>
          <p:nvPr/>
        </p:nvGrpSpPr>
        <p:grpSpPr>
          <a:xfrm>
            <a:off x="11446933" y="2544769"/>
            <a:ext cx="367354" cy="437502"/>
            <a:chOff x="0" y="25089"/>
            <a:chExt cx="367353" cy="437501"/>
          </a:xfrm>
        </p:grpSpPr>
        <p:sp>
          <p:nvSpPr>
            <p:cNvPr id="6497" name="Shape 6497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98" name="Shape 6498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18</a:t>
              </a:r>
            </a:p>
          </p:txBody>
        </p:sp>
      </p:grpSp>
      <p:grpSp>
        <p:nvGrpSpPr>
          <p:cNvPr id="6502" name="Group 6502"/>
          <p:cNvGrpSpPr/>
          <p:nvPr/>
        </p:nvGrpSpPr>
        <p:grpSpPr>
          <a:xfrm>
            <a:off x="12070080" y="2544769"/>
            <a:ext cx="367354" cy="437502"/>
            <a:chOff x="0" y="25089"/>
            <a:chExt cx="367353" cy="437501"/>
          </a:xfrm>
        </p:grpSpPr>
        <p:sp>
          <p:nvSpPr>
            <p:cNvPr id="6500" name="Shape 6500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01" name="Shape 6501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19</a:t>
              </a:r>
            </a:p>
          </p:txBody>
        </p:sp>
      </p:grpSp>
      <p:sp>
        <p:nvSpPr>
          <p:cNvPr id="6503" name="Shape 6503"/>
          <p:cNvSpPr/>
          <p:nvPr/>
        </p:nvSpPr>
        <p:spPr>
          <a:xfrm>
            <a:off x="12381653" y="260095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06" name="Group 6506"/>
          <p:cNvGrpSpPr/>
          <p:nvPr/>
        </p:nvGrpSpPr>
        <p:grpSpPr>
          <a:xfrm>
            <a:off x="12693226" y="2394528"/>
            <a:ext cx="311575" cy="737984"/>
            <a:chOff x="0" y="46439"/>
            <a:chExt cx="311573" cy="737983"/>
          </a:xfrm>
        </p:grpSpPr>
        <p:sp>
          <p:nvSpPr>
            <p:cNvPr id="6504" name="Shape 6504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05" name="Shape 6505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20</a:t>
              </a:r>
            </a:p>
          </p:txBody>
        </p:sp>
      </p:grpSp>
      <p:sp>
        <p:nvSpPr>
          <p:cNvPr id="6507" name="Shape 6507"/>
          <p:cNvSpPr/>
          <p:nvPr/>
        </p:nvSpPr>
        <p:spPr>
          <a:xfrm flipH="1">
            <a:off x="1269322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10" name="Group 6510"/>
          <p:cNvGrpSpPr/>
          <p:nvPr/>
        </p:nvGrpSpPr>
        <p:grpSpPr>
          <a:xfrm flipH="1">
            <a:off x="12381653" y="2869889"/>
            <a:ext cx="367354" cy="437502"/>
            <a:chOff x="40519" y="25089"/>
            <a:chExt cx="367353" cy="437501"/>
          </a:xfrm>
        </p:grpSpPr>
        <p:sp>
          <p:nvSpPr>
            <p:cNvPr id="6508" name="Shape 6508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09" name="Shape 6509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24</a:t>
              </a:r>
            </a:p>
          </p:txBody>
        </p:sp>
      </p:grpSp>
      <p:sp>
        <p:nvSpPr>
          <p:cNvPr id="6511" name="Shape 6511"/>
          <p:cNvSpPr/>
          <p:nvPr/>
        </p:nvSpPr>
        <p:spPr>
          <a:xfrm flipH="1">
            <a:off x="12070080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12" name="Shape 6512"/>
          <p:cNvSpPr/>
          <p:nvPr/>
        </p:nvSpPr>
        <p:spPr>
          <a:xfrm flipH="1">
            <a:off x="11446933" y="292607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15" name="Group 6515"/>
          <p:cNvGrpSpPr/>
          <p:nvPr/>
        </p:nvGrpSpPr>
        <p:grpSpPr>
          <a:xfrm flipH="1">
            <a:off x="11135359" y="2869889"/>
            <a:ext cx="367354" cy="437502"/>
            <a:chOff x="40519" y="25089"/>
            <a:chExt cx="367353" cy="437501"/>
          </a:xfrm>
        </p:grpSpPr>
        <p:sp>
          <p:nvSpPr>
            <p:cNvPr id="6513" name="Shape 6513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14" name="Shape 6514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22</a:t>
              </a:r>
            </a:p>
          </p:txBody>
        </p:sp>
      </p:grpSp>
      <p:sp>
        <p:nvSpPr>
          <p:cNvPr id="6516" name="Shape 6516"/>
          <p:cNvSpPr/>
          <p:nvPr/>
        </p:nvSpPr>
        <p:spPr>
          <a:xfrm flipH="1">
            <a:off x="10823786" y="29260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19" name="Group 6519"/>
          <p:cNvGrpSpPr/>
          <p:nvPr/>
        </p:nvGrpSpPr>
        <p:grpSpPr>
          <a:xfrm flipH="1">
            <a:off x="10512213" y="2869889"/>
            <a:ext cx="367354" cy="437502"/>
            <a:chOff x="40519" y="25089"/>
            <a:chExt cx="367353" cy="437501"/>
          </a:xfrm>
        </p:grpSpPr>
        <p:sp>
          <p:nvSpPr>
            <p:cNvPr id="6517" name="Shape 6517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18" name="Shape 6518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21</a:t>
              </a:r>
            </a:p>
          </p:txBody>
        </p:sp>
      </p:grpSp>
      <p:sp>
        <p:nvSpPr>
          <p:cNvPr id="6520" name="Shape 6520"/>
          <p:cNvSpPr/>
          <p:nvPr/>
        </p:nvSpPr>
        <p:spPr>
          <a:xfrm>
            <a:off x="1051221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23" name="Group 6523"/>
          <p:cNvGrpSpPr/>
          <p:nvPr/>
        </p:nvGrpSpPr>
        <p:grpSpPr>
          <a:xfrm>
            <a:off x="10823786" y="3195009"/>
            <a:ext cx="367354" cy="437502"/>
            <a:chOff x="0" y="25089"/>
            <a:chExt cx="367353" cy="437501"/>
          </a:xfrm>
        </p:grpSpPr>
        <p:sp>
          <p:nvSpPr>
            <p:cNvPr id="6521" name="Shape 6521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22" name="Shape 6522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25</a:t>
              </a:r>
            </a:p>
          </p:txBody>
        </p:sp>
      </p:grpSp>
      <p:sp>
        <p:nvSpPr>
          <p:cNvPr id="6524" name="Shape 6524"/>
          <p:cNvSpPr/>
          <p:nvPr/>
        </p:nvSpPr>
        <p:spPr>
          <a:xfrm>
            <a:off x="11135360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27" name="Group 6527"/>
          <p:cNvGrpSpPr/>
          <p:nvPr/>
        </p:nvGrpSpPr>
        <p:grpSpPr>
          <a:xfrm>
            <a:off x="11446933" y="3195009"/>
            <a:ext cx="367354" cy="437502"/>
            <a:chOff x="0" y="25089"/>
            <a:chExt cx="367353" cy="437501"/>
          </a:xfrm>
        </p:grpSpPr>
        <p:sp>
          <p:nvSpPr>
            <p:cNvPr id="6525" name="Shape 6525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26" name="Shape 6526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26</a:t>
              </a:r>
            </a:p>
          </p:txBody>
        </p:sp>
      </p:grpSp>
      <p:grpSp>
        <p:nvGrpSpPr>
          <p:cNvPr id="6530" name="Group 6530"/>
          <p:cNvGrpSpPr/>
          <p:nvPr/>
        </p:nvGrpSpPr>
        <p:grpSpPr>
          <a:xfrm>
            <a:off x="12070080" y="3195009"/>
            <a:ext cx="367354" cy="437502"/>
            <a:chOff x="0" y="25089"/>
            <a:chExt cx="367353" cy="437501"/>
          </a:xfrm>
        </p:grpSpPr>
        <p:sp>
          <p:nvSpPr>
            <p:cNvPr id="6528" name="Shape 6528"/>
            <p:cNvSpPr/>
            <p:nvPr/>
          </p:nvSpPr>
          <p:spPr>
            <a:xfrm>
              <a:off x="0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29" name="Shape 6529"/>
            <p:cNvSpPr/>
            <p:nvPr/>
          </p:nvSpPr>
          <p:spPr>
            <a:xfrm>
              <a:off x="0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27</a:t>
              </a:r>
            </a:p>
          </p:txBody>
        </p:sp>
      </p:grpSp>
      <p:sp>
        <p:nvSpPr>
          <p:cNvPr id="6531" name="Shape 6531"/>
          <p:cNvSpPr/>
          <p:nvPr/>
        </p:nvSpPr>
        <p:spPr>
          <a:xfrm>
            <a:off x="12381653" y="325119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34" name="Group 6534"/>
          <p:cNvGrpSpPr/>
          <p:nvPr/>
        </p:nvGrpSpPr>
        <p:grpSpPr>
          <a:xfrm>
            <a:off x="12693226" y="3044768"/>
            <a:ext cx="311575" cy="737984"/>
            <a:chOff x="0" y="46439"/>
            <a:chExt cx="311573" cy="737983"/>
          </a:xfrm>
        </p:grpSpPr>
        <p:sp>
          <p:nvSpPr>
            <p:cNvPr id="6532" name="Shape 6532"/>
            <p:cNvSpPr/>
            <p:nvPr/>
          </p:nvSpPr>
          <p:spPr>
            <a:xfrm>
              <a:off x="0" y="252871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33" name="Shape 6533"/>
            <p:cNvSpPr/>
            <p:nvPr/>
          </p:nvSpPr>
          <p:spPr>
            <a:xfrm>
              <a:off x="0" y="46439"/>
              <a:ext cx="162561" cy="737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28</a:t>
              </a:r>
            </a:p>
          </p:txBody>
        </p:sp>
      </p:grpSp>
      <p:sp>
        <p:nvSpPr>
          <p:cNvPr id="6535" name="Shape 6535"/>
          <p:cNvSpPr/>
          <p:nvPr/>
        </p:nvSpPr>
        <p:spPr>
          <a:xfrm flipH="1">
            <a:off x="1269322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38" name="Group 6538"/>
          <p:cNvGrpSpPr/>
          <p:nvPr/>
        </p:nvGrpSpPr>
        <p:grpSpPr>
          <a:xfrm flipH="1">
            <a:off x="12381653" y="3520129"/>
            <a:ext cx="367354" cy="437502"/>
            <a:chOff x="40519" y="25089"/>
            <a:chExt cx="367353" cy="437501"/>
          </a:xfrm>
        </p:grpSpPr>
        <p:sp>
          <p:nvSpPr>
            <p:cNvPr id="6536" name="Shape 6536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37" name="Shape 6537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32</a:t>
              </a:r>
            </a:p>
          </p:txBody>
        </p:sp>
      </p:grpSp>
      <p:sp>
        <p:nvSpPr>
          <p:cNvPr id="6539" name="Shape 6539"/>
          <p:cNvSpPr/>
          <p:nvPr/>
        </p:nvSpPr>
        <p:spPr>
          <a:xfrm flipH="1">
            <a:off x="12070080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40" name="Shape 6540"/>
          <p:cNvSpPr/>
          <p:nvPr/>
        </p:nvSpPr>
        <p:spPr>
          <a:xfrm flipH="1">
            <a:off x="11446933" y="3576319"/>
            <a:ext cx="311574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43" name="Group 6543"/>
          <p:cNvGrpSpPr/>
          <p:nvPr/>
        </p:nvGrpSpPr>
        <p:grpSpPr>
          <a:xfrm flipH="1">
            <a:off x="11135359" y="3520129"/>
            <a:ext cx="367354" cy="437502"/>
            <a:chOff x="40519" y="25089"/>
            <a:chExt cx="367353" cy="437501"/>
          </a:xfrm>
        </p:grpSpPr>
        <p:sp>
          <p:nvSpPr>
            <p:cNvPr id="6541" name="Shape 6541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42" name="Shape 6542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30</a:t>
              </a:r>
            </a:p>
          </p:txBody>
        </p:sp>
      </p:grpSp>
      <p:sp>
        <p:nvSpPr>
          <p:cNvPr id="6544" name="Shape 6544"/>
          <p:cNvSpPr/>
          <p:nvPr/>
        </p:nvSpPr>
        <p:spPr>
          <a:xfrm flipH="1">
            <a:off x="10823786" y="35763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47" name="Group 6547"/>
          <p:cNvGrpSpPr/>
          <p:nvPr/>
        </p:nvGrpSpPr>
        <p:grpSpPr>
          <a:xfrm flipH="1">
            <a:off x="10512213" y="3520129"/>
            <a:ext cx="367354" cy="437502"/>
            <a:chOff x="40519" y="25089"/>
            <a:chExt cx="367353" cy="437501"/>
          </a:xfrm>
        </p:grpSpPr>
        <p:sp>
          <p:nvSpPr>
            <p:cNvPr id="6545" name="Shape 654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46" name="Shape 654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29</a:t>
              </a:r>
            </a:p>
          </p:txBody>
        </p:sp>
      </p:grpSp>
      <p:sp>
        <p:nvSpPr>
          <p:cNvPr id="6548" name="Shape 6548"/>
          <p:cNvSpPr/>
          <p:nvPr/>
        </p:nvSpPr>
        <p:spPr>
          <a:xfrm>
            <a:off x="11135360" y="2926079"/>
            <a:ext cx="311574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FF27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49" name="Shape 6549"/>
          <p:cNvSpPr/>
          <p:nvPr/>
        </p:nvSpPr>
        <p:spPr>
          <a:xfrm>
            <a:off x="11758506" y="3576319"/>
            <a:ext cx="31157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9250"/>
                </a:lnTo>
                <a:lnTo>
                  <a:pt x="17242" y="12350"/>
                </a:lnTo>
                <a:close/>
                <a:moveTo>
                  <a:pt x="18436" y="3163"/>
                </a:moveTo>
                <a:lnTo>
                  <a:pt x="14259" y="5149"/>
                </a:lnTo>
                <a:lnTo>
                  <a:pt x="16451" y="7341"/>
                </a:lnTo>
                <a:close/>
                <a:moveTo>
                  <a:pt x="10800" y="0"/>
                </a:moveTo>
                <a:lnTo>
                  <a:pt x="9250" y="4358"/>
                </a:lnTo>
                <a:lnTo>
                  <a:pt x="12350" y="4358"/>
                </a:lnTo>
                <a:close/>
                <a:moveTo>
                  <a:pt x="3163" y="3163"/>
                </a:moveTo>
                <a:lnTo>
                  <a:pt x="5149" y="7341"/>
                </a:lnTo>
                <a:lnTo>
                  <a:pt x="7341" y="5149"/>
                </a:lnTo>
                <a:close/>
                <a:moveTo>
                  <a:pt x="0" y="10800"/>
                </a:moveTo>
                <a:lnTo>
                  <a:pt x="4358" y="12350"/>
                </a:lnTo>
                <a:lnTo>
                  <a:pt x="4358" y="9250"/>
                </a:lnTo>
                <a:close/>
                <a:moveTo>
                  <a:pt x="3163" y="18436"/>
                </a:moveTo>
                <a:lnTo>
                  <a:pt x="7341" y="16451"/>
                </a:lnTo>
                <a:lnTo>
                  <a:pt x="5149" y="14259"/>
                </a:lnTo>
                <a:close/>
                <a:moveTo>
                  <a:pt x="10800" y="21600"/>
                </a:moveTo>
                <a:lnTo>
                  <a:pt x="12350" y="17242"/>
                </a:lnTo>
                <a:lnTo>
                  <a:pt x="9250" y="17242"/>
                </a:lnTo>
                <a:close/>
                <a:moveTo>
                  <a:pt x="18436" y="18436"/>
                </a:moveTo>
                <a:lnTo>
                  <a:pt x="16451" y="14259"/>
                </a:lnTo>
                <a:lnTo>
                  <a:pt x="14259" y="16451"/>
                </a:lnTo>
                <a:close/>
                <a:moveTo>
                  <a:pt x="10800" y="5400"/>
                </a:moveTo>
                <a:cubicBezTo>
                  <a:pt x="7818" y="5400"/>
                  <a:pt x="5400" y="7818"/>
                  <a:pt x="5400" y="10800"/>
                </a:cubicBez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lose/>
              </a:path>
            </a:pathLst>
          </a:custGeom>
          <a:solidFill>
            <a:srgbClr val="0003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50" name="Shape 6550"/>
          <p:cNvSpPr/>
          <p:nvPr/>
        </p:nvSpPr>
        <p:spPr>
          <a:xfrm>
            <a:off x="11758506" y="130047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53" name="Group 6553"/>
          <p:cNvGrpSpPr/>
          <p:nvPr/>
        </p:nvGrpSpPr>
        <p:grpSpPr>
          <a:xfrm flipH="1">
            <a:off x="11758506" y="1569409"/>
            <a:ext cx="311575" cy="437502"/>
            <a:chOff x="2542" y="25089"/>
            <a:chExt cx="311573" cy="437501"/>
          </a:xfrm>
        </p:grpSpPr>
        <p:sp>
          <p:nvSpPr>
            <p:cNvPr id="6551" name="Shape 6551"/>
            <p:cNvSpPr/>
            <p:nvPr/>
          </p:nvSpPr>
          <p:spPr>
            <a:xfrm>
              <a:off x="2542" y="81280"/>
              <a:ext cx="311574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52" name="Shape 6552"/>
            <p:cNvSpPr/>
            <p:nvPr/>
          </p:nvSpPr>
          <p:spPr>
            <a:xfrm flipH="1">
              <a:off x="31520" y="25089"/>
              <a:ext cx="282596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6554" name="Shape 6554"/>
          <p:cNvSpPr/>
          <p:nvPr/>
        </p:nvSpPr>
        <p:spPr>
          <a:xfrm>
            <a:off x="11758506" y="195071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57" name="Group 6557"/>
          <p:cNvGrpSpPr/>
          <p:nvPr/>
        </p:nvGrpSpPr>
        <p:grpSpPr>
          <a:xfrm flipH="1">
            <a:off x="11758506" y="2219649"/>
            <a:ext cx="367354" cy="437502"/>
            <a:chOff x="40519" y="25089"/>
            <a:chExt cx="367353" cy="437501"/>
          </a:xfrm>
        </p:grpSpPr>
        <p:sp>
          <p:nvSpPr>
            <p:cNvPr id="6555" name="Shape 6555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56" name="Shape 6556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15</a:t>
              </a:r>
            </a:p>
          </p:txBody>
        </p:sp>
      </p:grpSp>
      <p:sp>
        <p:nvSpPr>
          <p:cNvPr id="6558" name="Shape 6558"/>
          <p:cNvSpPr/>
          <p:nvPr/>
        </p:nvSpPr>
        <p:spPr>
          <a:xfrm>
            <a:off x="11758506" y="260095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6561" name="Group 6561"/>
          <p:cNvGrpSpPr/>
          <p:nvPr/>
        </p:nvGrpSpPr>
        <p:grpSpPr>
          <a:xfrm flipH="1">
            <a:off x="11758506" y="2869889"/>
            <a:ext cx="367354" cy="437502"/>
            <a:chOff x="40519" y="25089"/>
            <a:chExt cx="367353" cy="437501"/>
          </a:xfrm>
        </p:grpSpPr>
        <p:sp>
          <p:nvSpPr>
            <p:cNvPr id="6559" name="Shape 6559"/>
            <p:cNvSpPr/>
            <p:nvPr/>
          </p:nvSpPr>
          <p:spPr>
            <a:xfrm>
              <a:off x="96298" y="81280"/>
              <a:ext cx="311575" cy="325121"/>
            </a:xfrm>
            <a:prstGeom prst="rect">
              <a:avLst/>
            </a:prstGeom>
            <a:solidFill>
              <a:srgbClr val="00AE19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 defTabSz="914400">
                <a:defRPr sz="3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60" name="Shape 6560"/>
            <p:cNvSpPr/>
            <p:nvPr/>
          </p:nvSpPr>
          <p:spPr>
            <a:xfrm flipH="1">
              <a:off x="40519" y="25089"/>
              <a:ext cx="367354" cy="437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40639" marR="40639" defTabSz="914400">
                <a:buClr>
                  <a:srgbClr val="00032B"/>
                </a:buClr>
                <a:buFont typeface="Arial"/>
                <a:defRPr baseline="-20777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aseline="0">
                  <a:solidFill>
                    <a:srgbClr val="000000"/>
                  </a:solidFill>
                  <a:uFillTx/>
                </a:defRPr>
              </a:pPr>
              <a:r>
                <a:rPr baseline="-20777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23</a:t>
              </a:r>
            </a:p>
          </p:txBody>
        </p:sp>
      </p:grpSp>
      <p:sp>
        <p:nvSpPr>
          <p:cNvPr id="6562" name="Shape 6562"/>
          <p:cNvSpPr/>
          <p:nvPr/>
        </p:nvSpPr>
        <p:spPr>
          <a:xfrm>
            <a:off x="11758506" y="3251199"/>
            <a:ext cx="311575" cy="325121"/>
          </a:xfrm>
          <a:prstGeom prst="rect">
            <a:avLst/>
          </a:pr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63" name="Shape 6563"/>
          <p:cNvSpPr/>
          <p:nvPr/>
        </p:nvSpPr>
        <p:spPr>
          <a:xfrm>
            <a:off x="10575431" y="2991555"/>
            <a:ext cx="185138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64" name="Shape 6564"/>
          <p:cNvSpPr/>
          <p:nvPr/>
        </p:nvSpPr>
        <p:spPr>
          <a:xfrm>
            <a:off x="11821724" y="299155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65" name="Shape 6565"/>
          <p:cNvSpPr/>
          <p:nvPr/>
        </p:nvSpPr>
        <p:spPr>
          <a:xfrm>
            <a:off x="12756444" y="2666435"/>
            <a:ext cx="185139" cy="19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66" name="Shape 6566"/>
          <p:cNvSpPr/>
          <p:nvPr/>
        </p:nvSpPr>
        <p:spPr>
          <a:xfrm>
            <a:off x="11921066" y="3142826"/>
            <a:ext cx="650241" cy="650241"/>
          </a:xfrm>
          <a:prstGeom prst="line">
            <a:avLst/>
          </a:prstGeom>
          <a:ln w="381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567" name="Shape 6567"/>
          <p:cNvSpPr/>
          <p:nvPr/>
        </p:nvSpPr>
        <p:spPr>
          <a:xfrm>
            <a:off x="325119" y="1609795"/>
            <a:ext cx="1784246" cy="102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lvl="0" marL="40639" marR="40639" defTabSz="914400">
              <a:buClr>
                <a:srgbClr val="00032B"/>
              </a:buClr>
              <a:buFont typeface="Symbo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	1 </a:t>
            </a:r>
            <a:endParaRPr sz="28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39" marR="40639" defTabSz="914400">
              <a:buClr>
                <a:srgbClr val="FF2734"/>
              </a:buClr>
              <a:buFont typeface="Symbol"/>
              <a:defRPr sz="1800"/>
            </a:pP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Arial"/>
                <a:ea typeface="Arial"/>
                <a:cs typeface="Arial"/>
                <a:sym typeface="Arial"/>
              </a:rPr>
              <a:t> 	-8</a:t>
            </a:r>
          </a:p>
        </p:txBody>
      </p:sp>
      <p:sp>
        <p:nvSpPr>
          <p:cNvPr id="6568" name="Shape 6568"/>
          <p:cNvSpPr/>
          <p:nvPr/>
        </p:nvSpPr>
        <p:spPr>
          <a:xfrm flipV="1">
            <a:off x="11844302" y="3467946"/>
            <a:ext cx="401885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569" name="Shape 6569"/>
          <p:cNvSpPr/>
          <p:nvPr/>
        </p:nvSpPr>
        <p:spPr>
          <a:xfrm>
            <a:off x="3251199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0" name="Shape 6570"/>
          <p:cNvSpPr/>
          <p:nvPr/>
        </p:nvSpPr>
        <p:spPr>
          <a:xfrm>
            <a:off x="3648568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1" name="Shape 6571"/>
          <p:cNvSpPr/>
          <p:nvPr/>
        </p:nvSpPr>
        <p:spPr>
          <a:xfrm>
            <a:off x="4045937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2" name="Shape 6572"/>
          <p:cNvSpPr/>
          <p:nvPr/>
        </p:nvSpPr>
        <p:spPr>
          <a:xfrm>
            <a:off x="44433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3" name="Shape 6573"/>
          <p:cNvSpPr/>
          <p:nvPr/>
        </p:nvSpPr>
        <p:spPr>
          <a:xfrm>
            <a:off x="6068906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4" name="Shape 6574"/>
          <p:cNvSpPr/>
          <p:nvPr/>
        </p:nvSpPr>
        <p:spPr>
          <a:xfrm>
            <a:off x="6502400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5" name="Shape 6575"/>
          <p:cNvSpPr/>
          <p:nvPr/>
        </p:nvSpPr>
        <p:spPr>
          <a:xfrm>
            <a:off x="6935893" y="7694506"/>
            <a:ext cx="325121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2734"/>
          </a:solidFill>
          <a:ln w="12700">
            <a:round/>
          </a:ln>
        </p:spPr>
        <p:txBody>
          <a:bodyPr lIns="0" tIns="0" rIns="0" bIns="0" anchor="ctr"/>
          <a:lstStyle/>
          <a:p>
            <a:pPr lvl="0" marL="40639" marR="40639" algn="ctr" defTabSz="914400">
              <a:defRPr sz="3400">
                <a:solidFill>
                  <a:srgbClr val="FDFDC5"/>
                </a:solidFill>
                <a:uFill>
                  <a:solidFill>
                    <a:srgbClr val="FDFDC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76" name="Shape 6576"/>
          <p:cNvSpPr/>
          <p:nvPr/>
        </p:nvSpPr>
        <p:spPr>
          <a:xfrm flipV="1">
            <a:off x="10620586" y="2817706"/>
            <a:ext cx="401886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577" name="Shape 6577"/>
          <p:cNvSpPr/>
          <p:nvPr/>
        </p:nvSpPr>
        <p:spPr>
          <a:xfrm flipH="1" flipV="1">
            <a:off x="12494542" y="2492586"/>
            <a:ext cx="401885" cy="261903"/>
          </a:xfrm>
          <a:prstGeom prst="line">
            <a:avLst/>
          </a:prstGeom>
          <a:ln w="38100">
            <a:solidFill>
              <a:srgbClr val="00032B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578" name="Shape 6578"/>
          <p:cNvSpPr/>
          <p:nvPr/>
        </p:nvSpPr>
        <p:spPr>
          <a:xfrm>
            <a:off x="5123358" y="237193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6579" name="Shape 6579"/>
          <p:cNvSpPr/>
          <p:nvPr/>
        </p:nvSpPr>
        <p:spPr>
          <a:xfrm>
            <a:off x="29811" y="6273376"/>
            <a:ext cx="9428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00032B"/>
              </a:buClr>
              <a:buFont typeface="Helvetica"/>
              <a:def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MAX</a:t>
            </a:r>
          </a:p>
        </p:txBody>
      </p:sp>
      <p:sp>
        <p:nvSpPr>
          <p:cNvPr id="6580" name="Shape 6580"/>
          <p:cNvSpPr/>
          <p:nvPr/>
        </p:nvSpPr>
        <p:spPr>
          <a:xfrm>
            <a:off x="2630815" y="4539403"/>
            <a:ext cx="8163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0639" marR="40639" algn="ctr" defTabSz="914400">
              <a:buClr>
                <a:srgbClr val="FF2734"/>
              </a:buClr>
              <a:buFont typeface="Helvetica"/>
              <a:def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2" name="Shape 658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Limits</a:t>
            </a:r>
          </a:p>
        </p:txBody>
      </p:sp>
      <p:sp>
        <p:nvSpPr>
          <p:cNvPr id="6583" name="Shape 658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must be cut off because of time or space limitations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strategies like depth-limited or iterative deepening search can be used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don’t take advantage of knowledge about the problem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refined strategies apply background knowledge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quiescent search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cut off only parts of the search space that don’t exhibit big changes in the evaluation function</a:t>
            </a:r>
          </a:p>
        </p:txBody>
      </p:sp>
      <p:sp>
        <p:nvSpPr>
          <p:cNvPr id="6584" name="Shape 65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6" name="Shape 658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Horizon Problem</a:t>
            </a:r>
          </a:p>
        </p:txBody>
      </p:sp>
      <p:sp>
        <p:nvSpPr>
          <p:cNvPr id="6587" name="Shape 6587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moves may have disastrous consequences in the future, but the consequences are not visible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corresponding change in the evaluation function will only become evident at deeper levels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they are “beyond the horizon”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determining the horizon is an open problem without a general solution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some pragmatic approaches restricted to specific games or situation </a:t>
            </a:r>
          </a:p>
        </p:txBody>
      </p:sp>
      <p:sp>
        <p:nvSpPr>
          <p:cNvPr id="6588" name="Shape 65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0" name="Shape 659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Games with Chance</a:t>
            </a:r>
          </a:p>
        </p:txBody>
      </p:sp>
      <p:sp>
        <p:nvSpPr>
          <p:cNvPr id="6591" name="Shape 659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many games, there is a degree of unpredictability through random elements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throwing dice, card distribution, roulette wheel, …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this requires chance nodes in addition to the Max and Min nodes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branches indicate possible variations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each branch indicates the outcome and its likelihood</a:t>
            </a:r>
          </a:p>
        </p:txBody>
      </p:sp>
      <p:sp>
        <p:nvSpPr>
          <p:cNvPr id="6592" name="Shape 65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" name="Shape 659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Rolling Dice</a:t>
            </a:r>
          </a:p>
        </p:txBody>
      </p:sp>
      <p:sp>
        <p:nvSpPr>
          <p:cNvPr id="6595" name="Shape 6595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36 ways to roll two dice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same likelihood for all of them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due to symmetry, there are only 21 distinct rolls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six doubles have a 1/36 chance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other fifteen have a 1/18 chance</a:t>
            </a:r>
          </a:p>
        </p:txBody>
      </p:sp>
      <p:sp>
        <p:nvSpPr>
          <p:cNvPr id="6596" name="Shape 65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8" name="Shape 659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Decisions with Chance</a:t>
            </a:r>
          </a:p>
        </p:txBody>
      </p:sp>
      <p:sp>
        <p:nvSpPr>
          <p:cNvPr id="6599" name="Shape 659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utility value of a position depends on the random element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definite minimax value must be replaced by an expected value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calculation of expected values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utility function for terminal nodes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all other nodes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calculate the utility for each chance event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weigh by the chance that the event occurs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add up the individual utilities</a:t>
            </a:r>
          </a:p>
        </p:txBody>
      </p:sp>
      <p:sp>
        <p:nvSpPr>
          <p:cNvPr id="6600" name="Shape 66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2" name="Shape 660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Expectiminimax Algorithm</a:t>
            </a:r>
          </a:p>
        </p:txBody>
      </p:sp>
      <p:sp>
        <p:nvSpPr>
          <p:cNvPr id="6603" name="Shape 660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calculates the utility function for a particular position based on the outcome of chance events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utilizes an additional pair of functions to assess the utility values of chance nodes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expectimin(C) = ΣΙ P(di) mins∈S(C,di)(utility(s))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expectimax(C) = ΣΙ P(di) maxs∈S(C,di)(utility(s))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where C are chance nodes,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P(di) is the probability of a chance event di, and S(C,di) the set of positions resulting from the event di, occurring at position C</a:t>
            </a:r>
          </a:p>
        </p:txBody>
      </p:sp>
      <p:sp>
        <p:nvSpPr>
          <p:cNvPr id="6604" name="Shape 66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6" name="Shape 660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Limiting Search with Chance</a:t>
            </a:r>
          </a:p>
        </p:txBody>
      </p:sp>
      <p:sp>
        <p:nvSpPr>
          <p:cNvPr id="6607" name="Shape 6607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similar to alpha-beta pruning for minimax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is cut off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evaluation function is used to estimate the value of a position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put boundaries on possible values of the utility function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somewhat more restricted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evaluation function is influenced by some aspects of the chance events</a:t>
            </a:r>
          </a:p>
        </p:txBody>
      </p:sp>
      <p:sp>
        <p:nvSpPr>
          <p:cNvPr id="6608" name="Shape 66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0" name="Shape 661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Properties of Expectiminimax</a:t>
            </a:r>
          </a:p>
        </p:txBody>
      </p:sp>
      <p:sp>
        <p:nvSpPr>
          <p:cNvPr id="6611" name="Shape 661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complexity of O(b</a:t>
            </a:r>
            <a:r>
              <a:rPr baseline="31999"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</a:t>
            </a:r>
            <a:r>
              <a:rPr baseline="31999"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 - number of distinct chance events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 - branching factor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 - maximum path length (number of moves in the game)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example backgammon: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 = 21, b ≈ 20 (but may be as high as 4000)</a:t>
            </a:r>
          </a:p>
        </p:txBody>
      </p:sp>
      <p:sp>
        <p:nvSpPr>
          <p:cNvPr id="6612" name="Shape 66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4" name="Shape 661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Games and Computers</a:t>
            </a:r>
          </a:p>
        </p:txBody>
      </p:sp>
      <p:sp>
        <p:nvSpPr>
          <p:cNvPr id="6615" name="Shape 6615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 of the art for some game programs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Chess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Checkers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Othello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Backgammon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</a:t>
            </a:r>
          </a:p>
        </p:txBody>
      </p:sp>
      <p:sp>
        <p:nvSpPr>
          <p:cNvPr id="6616" name="Shape 66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8" name="Shape 661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Chess</a:t>
            </a:r>
          </a:p>
        </p:txBody>
      </p:sp>
      <p:sp>
        <p:nvSpPr>
          <p:cNvPr id="6619" name="Shape 661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Deep Blue, a special-purpose parallel computer, defeated the world champion Gary Kasparov in 1997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human player didn’t show his best game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some claims that the circumstances were questionable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Deep Blue used a massive data base with games from the literature 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Fritz, a program running on an ordinary PC, challenged the world champion Vladimir Kramnik to an eight-game draw in 2002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top programs and top human players are roughly equal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Houdini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a development of the strongest chess engine ~2012, see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http://www.chessbase.com/newsdetail.asp?newsid=8591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best players become “hybrid”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 supported by computers</a:t>
            </a:r>
          </a:p>
        </p:txBody>
      </p:sp>
      <p:sp>
        <p:nvSpPr>
          <p:cNvPr id="6620" name="Shape 66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2" name="Shape 662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Checkers</a:t>
            </a:r>
          </a:p>
        </p:txBody>
      </p:sp>
      <p:sp>
        <p:nvSpPr>
          <p:cNvPr id="6623" name="Shape 662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Arthur Samuel developed a checkers program in the 1950s that learns its own evaluation function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reached an expert level stage in the 1960s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Chinook became world champion in 1994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 opponent, Dr. Marion Tinsley, withdrew for health reasons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Tinsley had been the world champion for 40 years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he lost only seven games (two of them to the Chinook computer program) in his entire 45-year career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Chinook used off-the-shelf hardware, alpha-beta search, end-games data base for six-piece positions</a:t>
            </a:r>
          </a:p>
        </p:txBody>
      </p:sp>
      <p:sp>
        <p:nvSpPr>
          <p:cNvPr id="6624" name="Shape 66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6" name="Shape 662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Othello</a:t>
            </a:r>
          </a:p>
        </p:txBody>
      </p:sp>
      <p:sp>
        <p:nvSpPr>
          <p:cNvPr id="6627" name="Shape 6627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Logistello defeated the human world champion in 1997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many programs play far better than humans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smaller search space than chess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little evaluation expertise available</a:t>
            </a:r>
          </a:p>
        </p:txBody>
      </p:sp>
      <p:sp>
        <p:nvSpPr>
          <p:cNvPr id="6628" name="Shape 66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0" name="Shape 663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Backgammon</a:t>
            </a:r>
          </a:p>
        </p:txBody>
      </p:sp>
      <p:sp>
        <p:nvSpPr>
          <p:cNvPr id="6631" name="Shape 6631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TD-Gammon, a neural-network based program developed in 1992, ranked among the best players in the world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improved its own evaluation function through temporal difference learning techniques by playing against clones of itself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two-ply lookahead search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drawback is poor end play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started out “knowledge-free”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experience through prior games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its success with unorthodox strategies had a significant impact on the backgammon community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since it examined moves previously not considered by players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improvement in a later version that included expert-designed features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search-based methods are practically hopeless for backgammon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chance elements, branching factor</a:t>
            </a:r>
          </a:p>
        </p:txBody>
      </p:sp>
      <p:sp>
        <p:nvSpPr>
          <p:cNvPr id="6632" name="Shape 66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4" name="Shape 663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</a:t>
            </a:r>
          </a:p>
        </p:txBody>
      </p:sp>
      <p:sp>
        <p:nvSpPr>
          <p:cNvPr id="6635" name="Shape 6635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humans play far better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large branching factor (around 360)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search-based methods are hopeless</a:t>
            </a:r>
            <a:endParaRPr sz="2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rule-based systems play at amateur level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use of pattern-matching techniques can improve the capabilities of programs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difficult to integrate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$2,000,000 prize for the first program to defeat a top-level player</a:t>
            </a:r>
          </a:p>
        </p:txBody>
      </p:sp>
      <p:sp>
        <p:nvSpPr>
          <p:cNvPr id="6636" name="Shape 66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8" name="Shape 663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Jeopardy</a:t>
            </a:r>
          </a:p>
        </p:txBody>
      </p:sp>
      <p:sp>
        <p:nvSpPr>
          <p:cNvPr id="6639" name="Shape 663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2010, IBM announced that its Watson system will participate in a Jeopardy contest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Watson beat two of the best Jeopardy participants</a:t>
            </a:r>
          </a:p>
        </p:txBody>
      </p:sp>
      <p:sp>
        <p:nvSpPr>
          <p:cNvPr id="6640" name="Shape 66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2" name="Shape 664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Difficulty of Games for Computers</a:t>
            </a:r>
          </a:p>
        </p:txBody>
      </p:sp>
      <p:sp>
        <p:nvSpPr>
          <p:cNvPr id="6643" name="Shape 6643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XKCD: Game AIs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Andrew Guenther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20, 2012, 3:05 AM</a:t>
            </a:r>
          </a:p>
        </p:txBody>
      </p:sp>
      <p:sp>
        <p:nvSpPr>
          <p:cNvPr id="6644" name="Shape 66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6645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2497" y="18062"/>
            <a:ext cx="4750366" cy="972145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examine the role of AI methods in games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game provide challenges that can be formulated as abstract competitions with clearly defined states and rules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programs for some games can be derived from search methods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narrow view of games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 can be used to demonstrate the power of computer-based techniques and methods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challenging games require the incorporation of specific knowledge and information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575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expansion of the use of games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5000" indent="-28575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from entertainment to training and education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 rot="20250106">
            <a:off x="10074846" y="8996248"/>
            <a:ext cx="198769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7" name="Shape 664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Beyond Search?</a:t>
            </a:r>
          </a:p>
        </p:txBody>
      </p:sp>
      <p:sp>
        <p:nvSpPr>
          <p:cNvPr id="6648" name="Shape 6648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search-based game playing strategies have some inherent limitations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high computational overhead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exploration of uninteresting areas of the search space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complicated heuristics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 of node expansion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consider the trade-off between the costs for calculations, and the improvement in traversing the search space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goal-based reasoning and planning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concentrate on possibly distant, but critical states instead of complete paths with lots of intermediate states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meta-reasoning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observe the reasoning process itself, and try to improve it</a:t>
            </a:r>
            <a:endParaRPr sz="2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alpha-beta pruning is a simple instance</a:t>
            </a:r>
          </a:p>
        </p:txBody>
      </p:sp>
      <p:sp>
        <p:nvSpPr>
          <p:cNvPr id="6649" name="Shape 66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1" name="Shape 665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6652" name="Shape 6652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>
              <a:buChar char=""/>
            </a:pPr>
          </a:p>
        </p:txBody>
      </p:sp>
      <p:sp>
        <p:nvSpPr>
          <p:cNvPr id="6653" name="Shape 6653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5" name="Shape 665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effectLst>
            <a:outerShdw sx="100000" sy="100000" kx="0" ky="0" algn="b" rotWithShape="0" blurRad="88900" dist="139700" dir="2700000">
              <a:srgbClr val="00032B"/>
            </a:outerShdw>
          </a:effec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6656" name="Shape 6656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>
              <a:buChar char=""/>
            </a:pPr>
          </a:p>
        </p:txBody>
      </p:sp>
      <p:sp>
        <p:nvSpPr>
          <p:cNvPr id="6657" name="Shape 6657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1" name="Shape 666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effectLst>
            <a:outerShdw sx="100000" sy="100000" kx="0" ky="0" algn="b" rotWithShape="0" blurRad="88900" dist="139700" dir="2700000">
              <a:srgbClr val="00032B"/>
            </a:outerShdw>
          </a:effec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6662" name="Shape 6662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>
            <a:lvl1pPr marL="285750" indent="-285750">
              <a:buChar char="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6663" name="Shape 6663"/>
          <p:cNvSpPr/>
          <p:nvPr>
            <p:ph type="sldNum" sz="quarter" idx="2"/>
          </p:nvPr>
        </p:nvSpPr>
        <p:spPr>
          <a:xfrm rot="20250106">
            <a:off x="10067104" y="8996248"/>
            <a:ext cx="214253" cy="256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5" name="Shape 666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6666" name="Shape 6666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alpha-beta pruning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Backgammon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chance node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Checkers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Chess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contingency  problem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evaluation function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expectiminimax algorithm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heuristic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horizon problem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minimax algorithm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move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operator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Othello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ply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pruning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quiescent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tree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strategy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terminal state</a:t>
            </a:r>
            <a:endParaRPr sz="215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42264" indent="-342264" defTabSz="704087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 function</a:t>
            </a:r>
          </a:p>
        </p:txBody>
      </p:sp>
      <p:sp>
        <p:nvSpPr>
          <p:cNvPr id="6667" name="Shape 66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9" name="Shape 666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6670" name="Shape 6670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many game techniques are derived from search methods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minimax algorithm determines the best move for a player by calculating the complete game tree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alpha-beta pruning dismisses parts of the search tree that are provably irrelevant 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evaluation function gives an estimate of the utility of a state when a complete search is impractical</a:t>
            </a:r>
            <a:endParaRPr sz="2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chance events can be incorporated into the minimax algorithm by considering the weighted probabilities of chance events</a:t>
            </a:r>
          </a:p>
        </p:txBody>
      </p:sp>
      <p:sp>
        <p:nvSpPr>
          <p:cNvPr id="6671" name="Shape 66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3" name="Shape 667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74" name="Shape 6674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</p:spPr>
        <p:txBody>
          <a:bodyPr/>
          <a:lstStyle/>
          <a:p>
            <a:pPr lvl="0" marL="285750" indent="-285750"/>
          </a:p>
        </p:txBody>
      </p:sp>
      <p:sp>
        <p:nvSpPr>
          <p:cNvPr id="6675" name="Shape 66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"/>
        <a:ea typeface="Times"/>
        <a:cs typeface="Times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2734"/>
        </a:solidFill>
        <a:ln w="12700" cap="flat">
          <a:solidFill>
            <a:srgbClr val="00032B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39" marR="40639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DFDC5"/>
            </a:solidFill>
            <a:effectLst/>
            <a:uFill>
              <a:solidFill>
                <a:srgbClr val="FDFDC5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32B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"/>
        <a:ea typeface="Times"/>
        <a:cs typeface="Times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2734"/>
        </a:solidFill>
        <a:ln w="12700" cap="flat">
          <a:solidFill>
            <a:srgbClr val="00032B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39" marR="40639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DFDC5"/>
            </a:solidFill>
            <a:effectLst/>
            <a:uFill>
              <a:solidFill>
                <a:srgbClr val="FDFDC5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32B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