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f430a2de5_2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3f430a2de5_2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hyperlink" Target="https://github.com/lj90pot/Mid_project_chilli_flakes/tree/main/Python_Noteboo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9713" l="-1" r="-1117" t="4653"/>
          <a:stretch/>
        </p:blipFill>
        <p:spPr>
          <a:xfrm>
            <a:off x="45395" y="0"/>
            <a:ext cx="12328188" cy="683854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1621276" y="750215"/>
            <a:ext cx="9144000" cy="1029410"/>
          </a:xfrm>
          <a:prstGeom prst="rect">
            <a:avLst/>
          </a:prstGeom>
          <a:solidFill>
            <a:srgbClr val="0D0D0D">
              <a:alpha val="8000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 E</a:t>
            </a:r>
            <a:r>
              <a:rPr lang="en-US">
                <a:solidFill>
                  <a:schemeClr val="lt1"/>
                </a:solidFill>
              </a:rPr>
              <a:t>s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tate Price </a:t>
            </a:r>
            <a:r>
              <a:rPr lang="en-US">
                <a:solidFill>
                  <a:schemeClr val="lt1"/>
                </a:solidFill>
              </a:rPr>
              <a:t>P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redictor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3719209" y="1979892"/>
            <a:ext cx="4753582" cy="432568"/>
          </a:xfrm>
          <a:prstGeom prst="rect">
            <a:avLst/>
          </a:prstGeom>
          <a:solidFill>
            <a:srgbClr val="0D0D0D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project for buy</a:t>
            </a:r>
            <a:r>
              <a:rPr lang="en-US">
                <a:solidFill>
                  <a:schemeClr val="lt1"/>
                </a:solidFill>
              </a:rPr>
              <a:t>my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dreamhome.com</a:t>
            </a:r>
            <a:endParaRPr/>
          </a:p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Chilli flakes 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676" l="1" r="-54" t="1062"/>
          <a:stretch/>
        </p:blipFill>
        <p:spPr>
          <a:xfrm>
            <a:off x="-6485" y="0"/>
            <a:ext cx="12198485" cy="6848273"/>
          </a:xfrm>
          <a:prstGeom prst="rect">
            <a:avLst/>
          </a:prstGeom>
          <a:noFill/>
          <a:ln>
            <a:noFill/>
          </a:ln>
          <a:effectLst>
            <a:outerShdw rotWithShape="0" algn="ctr" dist="50800">
              <a:srgbClr val="000000"/>
            </a:outerShdw>
          </a:effectLst>
        </p:spPr>
      </p:pic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Chilli flakes 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755175" y="2055813"/>
            <a:ext cx="8867429" cy="2954655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buymydreamhome.com is our client. They sell properties along all US.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buymydreamhome.com has several hundreds thousands of properties listed in its databases.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future they want to create a tool that helps agents and clients to set a price.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idea is that a tool suggest a price for the future possible property.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hand clients would have an orientation about the value of their real state.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other hand agents can check and give advice to customers to put a reasonable price to the properties listed.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54" y="2260094"/>
            <a:ext cx="879339" cy="87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02" y="3820860"/>
            <a:ext cx="897241" cy="89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676" l="1" r="-54" t="1062"/>
          <a:stretch/>
        </p:blipFill>
        <p:spPr>
          <a:xfrm>
            <a:off x="-6485" y="0"/>
            <a:ext cx="12198485" cy="6848273"/>
          </a:xfrm>
          <a:prstGeom prst="rect">
            <a:avLst/>
          </a:prstGeom>
          <a:noFill/>
          <a:ln>
            <a:noFill/>
          </a:ln>
          <a:effectLst>
            <a:outerShdw rotWithShape="0" algn="ctr" dist="50800">
              <a:srgbClr val="000000"/>
            </a:outerShdw>
          </a:effectLst>
        </p:spPr>
      </p:pic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Chilli flakes 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Our Data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11125" y="2042488"/>
            <a:ext cx="969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data insights are available in the Dashboard: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https://public.tableau.com/app/profile/luis.blanco7792/viz/mid_project_ironhack/SalesPriceAnalysis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98" y="3133175"/>
            <a:ext cx="2328200" cy="23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676" l="1" r="-54" t="1062"/>
          <a:stretch/>
        </p:blipFill>
        <p:spPr>
          <a:xfrm>
            <a:off x="-3310" y="4802"/>
            <a:ext cx="12198600" cy="6848400"/>
          </a:xfrm>
          <a:prstGeom prst="rect">
            <a:avLst/>
          </a:prstGeom>
          <a:noFill/>
          <a:ln>
            <a:noFill/>
          </a:ln>
          <a:effectLst>
            <a:outerShdw rotWithShape="0" algn="ctr" dist="50800">
              <a:srgbClr val="000000"/>
            </a:outerShdw>
          </a:effectLst>
        </p:spPr>
      </p:pic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Chilli flakes 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1293300" y="1914750"/>
            <a:ext cx="9308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dropped zip code , date, year renovated,year built and ID as they were not highly correlated with our target column.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New feature has been added ‘House Age’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Transformations :Yeo-Johnson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475" y="3629099"/>
            <a:ext cx="3001543" cy="22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150" y="3629100"/>
            <a:ext cx="3001550" cy="23521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4309075" y="3282550"/>
            <a:ext cx="2218500" cy="400200"/>
          </a:xfrm>
          <a:prstGeom prst="rect">
            <a:avLst/>
          </a:prstGeom>
          <a:noFill/>
          <a:ln>
            <a:noFill/>
          </a:ln>
          <a:effectLst>
            <a:outerShdw rotWithShape="0" algn="ctr" dist="508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930225" y="3259450"/>
            <a:ext cx="194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BEFORE</a:t>
            </a:r>
            <a:endParaRPr sz="17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064750" y="3355050"/>
            <a:ext cx="1623900" cy="400200"/>
          </a:xfrm>
          <a:prstGeom prst="rect">
            <a:avLst/>
          </a:prstGeom>
          <a:noFill/>
          <a:ln>
            <a:noFill/>
          </a:ln>
          <a:effectLst>
            <a:outerShdw rotWithShape="0" algn="ctr" dist="508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441700" y="3340550"/>
            <a:ext cx="1348500" cy="400200"/>
          </a:xfrm>
          <a:prstGeom prst="rect">
            <a:avLst/>
          </a:prstGeom>
          <a:noFill/>
          <a:ln>
            <a:noFill/>
          </a:ln>
          <a:effectLst>
            <a:outerShdw rotWithShape="0" algn="ctr" dist="508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595900" y="3251800"/>
            <a:ext cx="12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676" l="1" r="-54" t="1062"/>
          <a:stretch/>
        </p:blipFill>
        <p:spPr>
          <a:xfrm>
            <a:off x="-6535" y="4800"/>
            <a:ext cx="12198600" cy="6848400"/>
          </a:xfrm>
          <a:prstGeom prst="rect">
            <a:avLst/>
          </a:prstGeom>
          <a:noFill/>
          <a:ln>
            <a:noFill/>
          </a:ln>
          <a:effectLst>
            <a:outerShdw rotWithShape="0" algn="ctr" dist="50800">
              <a:srgbClr val="000000"/>
            </a:outerShdw>
          </a:effectLst>
        </p:spPr>
      </p:pic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Chilli flakes 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834963" y="78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328200" y="1084025"/>
            <a:ext cx="2827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XGBoost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R2 Score = 0.91</a:t>
            </a:r>
            <a:endParaRPr sz="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306500" y="2457675"/>
            <a:ext cx="249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KNN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R2 Score = 0.78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9149100" y="2998050"/>
            <a:ext cx="282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R2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Score = 0.70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581575" y="1915125"/>
            <a:ext cx="249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R2 Score = 0.89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9165"/>
          <a:stretch/>
        </p:blipFill>
        <p:spPr>
          <a:xfrm>
            <a:off x="9087125" y="3859950"/>
            <a:ext cx="2951150" cy="26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 b="0" l="0" r="0" t="6094"/>
          <a:stretch/>
        </p:blipFill>
        <p:spPr>
          <a:xfrm>
            <a:off x="0" y="1915125"/>
            <a:ext cx="3155401" cy="27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6">
            <a:alphaModFix/>
          </a:blip>
          <a:srcRect b="0" l="0" r="0" t="7158"/>
          <a:stretch/>
        </p:blipFill>
        <p:spPr>
          <a:xfrm>
            <a:off x="6080275" y="3415175"/>
            <a:ext cx="2951151" cy="22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9400" y="2856275"/>
            <a:ext cx="2827201" cy="23431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328200" y="5956150"/>
            <a:ext cx="8116500" cy="400200"/>
          </a:xfrm>
          <a:prstGeom prst="rect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Reference  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https://github.com/lj90pot/Mid_project_chilli_flakes/tree/main/Python_Notebook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676" l="1" r="-54" t="1062"/>
          <a:stretch/>
        </p:blipFill>
        <p:spPr>
          <a:xfrm>
            <a:off x="-6485" y="0"/>
            <a:ext cx="12198485" cy="6848273"/>
          </a:xfrm>
          <a:prstGeom prst="rect">
            <a:avLst/>
          </a:prstGeom>
          <a:noFill/>
          <a:ln>
            <a:noFill/>
          </a:ln>
          <a:effectLst>
            <a:outerShdw rotWithShape="0" algn="ctr" dist="50800">
              <a:srgbClr val="000000"/>
            </a:outerShdw>
          </a:effectLst>
        </p:spPr>
      </p:pic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Chilli flakes </a:t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3812025" y="1568600"/>
            <a:ext cx="53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878700" y="2261675"/>
            <a:ext cx="63474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Factors affecting selling price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Ability to compare two areas on map for price.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Future enhancement to the model: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Feature addition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(location,garage,school locality, public transport connectivity)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Multiple Sales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algorithms like SVM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175" y="3565525"/>
            <a:ext cx="793925" cy="7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7188" y="1690700"/>
            <a:ext cx="2870016" cy="28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675" l="0" r="-50" t="1062"/>
          <a:stretch/>
        </p:blipFill>
        <p:spPr>
          <a:xfrm>
            <a:off x="-6485" y="0"/>
            <a:ext cx="12198600" cy="6848400"/>
          </a:xfrm>
          <a:prstGeom prst="rect">
            <a:avLst/>
          </a:prstGeom>
          <a:noFill/>
          <a:ln>
            <a:noFill/>
          </a:ln>
          <a:effectLst>
            <a:outerShdw rotWithShape="0" algn="ctr" dist="50800">
              <a:srgbClr val="000000"/>
            </a:outerShdw>
          </a:effectLst>
        </p:spPr>
      </p:pic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Chilli flakes </a:t>
            </a:r>
            <a:endParaRPr/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5288600" y="1968800"/>
            <a:ext cx="3411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3812025" y="1568600"/>
            <a:ext cx="53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