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タイトル スライド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ct val="31818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SzPct val="1000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SzPct val="1000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SzPct val="1000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タイトルと 縦書きテキスト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ct val="31818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縦書きタイトルと 縦書きテキスト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ct val="31818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タイトルとコンテンツ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ct val="31818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セクション見出し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ct val="35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SzPct val="16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SzPct val="155555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SzPct val="150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SzPct val="142857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SzPct val="142857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SzPct val="142857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SzPct val="142857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SzPct val="142857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SzPct val="142857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2 つのコンテンツ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ct val="31818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比較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ct val="31818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SzPct val="133333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SzPct val="140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SzPct val="133333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SzPct val="133333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SzPct val="140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SzPct val="133333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タイトルのみ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ct val="31818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白紙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タイトル付きの コンテンツ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ct val="70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SzPct val="228571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SzPct val="233333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SzPct val="24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タイトル付きの図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ct val="70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SzPct val="4375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ct val="500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ct val="58333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SzPct val="228571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SzPct val="233333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SzPct val="24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ct val="31818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2.jp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UI/UX 勉強会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Shape 197"/>
          <p:cNvGrpSpPr/>
          <p:nvPr/>
        </p:nvGrpSpPr>
        <p:grpSpPr>
          <a:xfrm>
            <a:off x="-758894" y="1208743"/>
            <a:ext cx="6964700" cy="5480175"/>
            <a:chOff x="-434350" y="-708089"/>
            <a:chExt cx="6964700" cy="5480175"/>
          </a:xfrm>
        </p:grpSpPr>
        <p:sp>
          <p:nvSpPr>
            <p:cNvPr id="198" name="Shape 198"/>
            <p:cNvSpPr/>
            <p:nvPr/>
          </p:nvSpPr>
          <p:spPr>
            <a:xfrm rot="-1059893">
              <a:off x="0" y="126999"/>
              <a:ext cx="6096000" cy="3810000"/>
            </a:xfrm>
            <a:custGeom>
              <a:pathLst>
                <a:path extrusionOk="0" h="120000" w="120000">
                  <a:moveTo>
                    <a:pt x="0" y="120000"/>
                  </a:moveTo>
                  <a:quadBezTo>
                    <a:pt x="20000" y="40000"/>
                    <a:pt x="101250" y="15000"/>
                  </a:quadBezTo>
                  <a:lnTo>
                    <a:pt x="100193" y="0"/>
                  </a:lnTo>
                  <a:lnTo>
                    <a:pt x="120000" y="24000"/>
                  </a:lnTo>
                  <a:lnTo>
                    <a:pt x="104418" y="60000"/>
                  </a:lnTo>
                  <a:lnTo>
                    <a:pt x="103362" y="45000"/>
                  </a:lnTo>
                  <a:quadBezTo>
                    <a:pt x="30000" y="55000"/>
                    <a:pt x="0" y="120000"/>
                  </a:quadBezTo>
                  <a:close/>
                </a:path>
              </a:pathLst>
            </a:custGeom>
            <a:gradFill>
              <a:gsLst>
                <a:gs pos="0">
                  <a:srgbClr val="AC9595"/>
                </a:gs>
                <a:gs pos="80000">
                  <a:srgbClr val="E2C4C4"/>
                </a:gs>
                <a:gs pos="100000">
                  <a:srgbClr val="E4C4C4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774192" y="2756661"/>
              <a:ext cx="158496" cy="158496"/>
            </a:xfrm>
            <a:prstGeom prst="ellipse">
              <a:avLst/>
            </a:prstGeom>
            <a:gradFill>
              <a:gsLst>
                <a:gs pos="0">
                  <a:srgbClr val="BBBBBB"/>
                </a:gs>
                <a:gs pos="80000">
                  <a:srgbClr val="F6F6F6"/>
                </a:gs>
                <a:gs pos="100000">
                  <a:srgbClr val="F7F7F7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853440" y="2835910"/>
              <a:ext cx="1420368" cy="11010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 txBox="1"/>
            <p:nvPr/>
          </p:nvSpPr>
          <p:spPr>
            <a:xfrm>
              <a:off x="853440" y="2835910"/>
              <a:ext cx="1420368" cy="11010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83975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6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2173224" y="1721103"/>
              <a:ext cx="286512" cy="286512"/>
            </a:xfrm>
            <a:prstGeom prst="ellipse">
              <a:avLst/>
            </a:prstGeom>
            <a:gradFill>
              <a:gsLst>
                <a:gs pos="0">
                  <a:srgbClr val="BBBBBB"/>
                </a:gs>
                <a:gs pos="80000">
                  <a:srgbClr val="F6F6F6"/>
                </a:gs>
                <a:gs pos="100000">
                  <a:srgbClr val="F7F7F7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2316480" y="1864359"/>
              <a:ext cx="1463040" cy="2072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 txBox="1"/>
            <p:nvPr/>
          </p:nvSpPr>
          <p:spPr>
            <a:xfrm>
              <a:off x="2316480" y="1864359"/>
              <a:ext cx="1463040" cy="2072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51800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6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3855720" y="1090929"/>
              <a:ext cx="396240" cy="396240"/>
            </a:xfrm>
            <a:prstGeom prst="ellipse">
              <a:avLst/>
            </a:prstGeom>
            <a:gradFill>
              <a:gsLst>
                <a:gs pos="0">
                  <a:srgbClr val="BBBBBB"/>
                </a:gs>
                <a:gs pos="80000">
                  <a:srgbClr val="F6F6F6"/>
                </a:gs>
                <a:gs pos="100000">
                  <a:srgbClr val="F7F7F7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4053840" y="1289049"/>
              <a:ext cx="1463040" cy="2647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 txBox="1"/>
            <p:nvPr/>
          </p:nvSpPr>
          <p:spPr>
            <a:xfrm>
              <a:off x="4053840" y="1289049"/>
              <a:ext cx="1463040" cy="2647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09950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6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</a:t>
              </a:r>
            </a:p>
          </p:txBody>
        </p:sp>
      </p:grpSp>
      <p:grpSp>
        <p:nvGrpSpPr>
          <p:cNvPr id="208" name="Shape 208"/>
          <p:cNvGrpSpPr/>
          <p:nvPr/>
        </p:nvGrpSpPr>
        <p:grpSpPr>
          <a:xfrm>
            <a:off x="4297924" y="1700808"/>
            <a:ext cx="5324343" cy="4840311"/>
            <a:chOff x="878052" y="0"/>
            <a:chExt cx="5324343" cy="4840311"/>
          </a:xfrm>
        </p:grpSpPr>
        <p:sp>
          <p:nvSpPr>
            <p:cNvPr id="209" name="Shape 209"/>
            <p:cNvSpPr/>
            <p:nvPr/>
          </p:nvSpPr>
          <p:spPr>
            <a:xfrm rot="4396374">
              <a:off x="1158162" y="963184"/>
              <a:ext cx="4178444" cy="2913943"/>
            </a:xfrm>
            <a:custGeom>
              <a:pathLst>
                <a:path extrusionOk="0" h="120000" w="120000">
                  <a:moveTo>
                    <a:pt x="0" y="120000"/>
                  </a:moveTo>
                  <a:quadBezTo>
                    <a:pt x="20000" y="40000"/>
                    <a:pt x="93748" y="15000"/>
                  </a:quadBezTo>
                  <a:lnTo>
                    <a:pt x="92569" y="0"/>
                  </a:lnTo>
                  <a:lnTo>
                    <a:pt x="120000" y="18786"/>
                  </a:lnTo>
                  <a:lnTo>
                    <a:pt x="96464" y="49572"/>
                  </a:lnTo>
                  <a:lnTo>
                    <a:pt x="95285" y="34572"/>
                  </a:lnTo>
                  <a:quadBezTo>
                    <a:pt x="30000" y="44572"/>
                    <a:pt x="0" y="120000"/>
                  </a:quadBezTo>
                  <a:close/>
                </a:path>
              </a:pathLst>
            </a:cu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3371393" y="1879493"/>
              <a:ext cx="105518" cy="105518"/>
            </a:xfrm>
            <a:prstGeom prst="ellipse">
              <a:avLst/>
            </a:prstGeom>
            <a:solidFill>
              <a:srgbClr val="B1C0D7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878052" y="0"/>
              <a:ext cx="1970006" cy="7744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 txBox="1"/>
            <p:nvPr/>
          </p:nvSpPr>
          <p:spPr>
            <a:xfrm>
              <a:off x="878052" y="0"/>
              <a:ext cx="1970006" cy="7744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58400" lIns="58400" rIns="58400" wrap="square" tIns="58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4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Delete</a:t>
              </a:r>
            </a:p>
          </p:txBody>
        </p:sp>
        <p:sp>
          <p:nvSpPr>
            <p:cNvPr id="213" name="Shape 213"/>
            <p:cNvSpPr/>
            <p:nvPr/>
          </p:nvSpPr>
          <p:spPr>
            <a:xfrm>
              <a:off x="3859684" y="1545027"/>
              <a:ext cx="2342711" cy="7744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3859684" y="1545027"/>
              <a:ext cx="2342711" cy="7744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8400" lIns="58400" rIns="58400" wrap="square" tIns="58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4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Delete</a:t>
              </a:r>
            </a:p>
          </p:txBody>
        </p:sp>
        <p:sp>
          <p:nvSpPr>
            <p:cNvPr id="215" name="Shape 215"/>
            <p:cNvSpPr/>
            <p:nvPr/>
          </p:nvSpPr>
          <p:spPr>
            <a:xfrm>
              <a:off x="3540224" y="4065862"/>
              <a:ext cx="2662171" cy="7744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x="3540224" y="4065862"/>
              <a:ext cx="2662171" cy="7744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8400" lIns="58400" rIns="58400" wrap="square" tIns="58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4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Delete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syoukaigame.ultrakouryaku.info/wp-content/uploads/2015/05/cf71fb2dae09a89d4e5112a7873ca6d7.jpg" id="221" name="Shape 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1352" y="1550290"/>
            <a:ext cx="5832648" cy="530771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>
            <p:ph type="title"/>
          </p:nvPr>
        </p:nvSpPr>
        <p:spPr>
          <a:xfrm>
            <a:off x="457200" y="274638"/>
            <a:ext cx="548295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Design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0" y="257101"/>
            <a:ext cx="548295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Design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0" y="3429000"/>
            <a:ext cx="548295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 Design</a:t>
            </a:r>
          </a:p>
        </p:txBody>
      </p:sp>
      <p:pic>
        <p:nvPicPr>
          <p:cNvPr descr="人類の進化のイラスト" id="229" name="Shape 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7704" y="404664"/>
            <a:ext cx="5715000" cy="3200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人類の進化のイラスト" id="230" name="Shape 230"/>
          <p:cNvPicPr preferRelativeResize="0"/>
          <p:nvPr/>
        </p:nvPicPr>
        <p:blipFill rotWithShape="1">
          <a:blip r:embed="rId3">
            <a:alphaModFix/>
          </a:blip>
          <a:srcRect b="1640" l="0" r="80141" t="-1641"/>
          <a:stretch/>
        </p:blipFill>
        <p:spPr>
          <a:xfrm>
            <a:off x="2339752" y="3605065"/>
            <a:ext cx="1134968" cy="3200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人類の進化のイラスト" id="231" name="Shape 231"/>
          <p:cNvPicPr preferRelativeResize="0"/>
          <p:nvPr/>
        </p:nvPicPr>
        <p:blipFill rotWithShape="1">
          <a:blip r:embed="rId3">
            <a:alphaModFix/>
          </a:blip>
          <a:srcRect b="0" l="79869" r="0" t="0"/>
          <a:stretch/>
        </p:blipFill>
        <p:spPr>
          <a:xfrm>
            <a:off x="4415370" y="3789040"/>
            <a:ext cx="1150426" cy="320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UX</a:t>
            </a:r>
          </a:p>
        </p:txBody>
      </p:sp>
      <p:grpSp>
        <p:nvGrpSpPr>
          <p:cNvPr id="237" name="Shape 237"/>
          <p:cNvGrpSpPr/>
          <p:nvPr/>
        </p:nvGrpSpPr>
        <p:grpSpPr>
          <a:xfrm>
            <a:off x="2563664" y="2204864"/>
            <a:ext cx="4064000" cy="4064000"/>
            <a:chOff x="1016000" y="0"/>
            <a:chExt cx="4064000" cy="4064000"/>
          </a:xfrm>
        </p:grpSpPr>
        <p:sp>
          <p:nvSpPr>
            <p:cNvPr id="238" name="Shape 238"/>
            <p:cNvSpPr/>
            <p:nvPr/>
          </p:nvSpPr>
          <p:spPr>
            <a:xfrm>
              <a:off x="1016000" y="0"/>
              <a:ext cx="4064000" cy="4064000"/>
            </a:xfrm>
            <a:prstGeom prst="ellipse">
              <a:avLst/>
            </a:prstGeom>
            <a:solidFill>
              <a:srgbClr val="BF504D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x="1981200" y="304800"/>
              <a:ext cx="2133600" cy="690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26700" lIns="426700" rIns="426700" wrap="square" tIns="426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6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UX</a:t>
              </a:r>
            </a:p>
          </p:txBody>
        </p:sp>
        <p:sp>
          <p:nvSpPr>
            <p:cNvPr id="240" name="Shape 240"/>
            <p:cNvSpPr/>
            <p:nvPr/>
          </p:nvSpPr>
          <p:spPr>
            <a:xfrm>
              <a:off x="1823862" y="1319809"/>
              <a:ext cx="2448275" cy="244038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 txBox="1"/>
            <p:nvPr/>
          </p:nvSpPr>
          <p:spPr>
            <a:xfrm>
              <a:off x="2182403" y="1929904"/>
              <a:ext cx="1731192" cy="1220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26700" lIns="426700" rIns="426700" wrap="square" tIns="426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6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UI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コンピューターを使いこなす子供のイラスト" id="246" name="Shape 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8641"/>
            <a:ext cx="3275856" cy="31857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4.bp.blogspot.com/-A9hivhWvHM8/Vw5KcNOtwlI/AAAAAAAA5rw/E7nwnHHBfowA2MG2GpPi_tXDS1dfZHfHACLcB/s800/game_tsumige.png" id="247" name="Shape 2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6176" y="341366"/>
            <a:ext cx="2880320" cy="2880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真面目に書類を読んでいる人のイラスト（男性）" id="248" name="Shape 2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300192" y="3645024"/>
            <a:ext cx="2212330" cy="28825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Shape 249"/>
          <p:cNvGrpSpPr/>
          <p:nvPr/>
        </p:nvGrpSpPr>
        <p:grpSpPr>
          <a:xfrm>
            <a:off x="3514264" y="845425"/>
            <a:ext cx="2160302" cy="1872202"/>
            <a:chOff x="2543881" y="231797"/>
            <a:chExt cx="2160302" cy="1872202"/>
          </a:xfrm>
        </p:grpSpPr>
        <p:sp>
          <p:nvSpPr>
            <p:cNvPr id="250" name="Shape 250"/>
            <p:cNvSpPr/>
            <p:nvPr/>
          </p:nvSpPr>
          <p:spPr>
            <a:xfrm rot="-5400000">
              <a:off x="2687931" y="87747"/>
              <a:ext cx="1872202" cy="2160302"/>
            </a:xfrm>
            <a:prstGeom prst="downArrow">
              <a:avLst>
                <a:gd fmla="val 50000" name="adj1"/>
                <a:gd fmla="val 35000" name="adj2"/>
              </a:avLst>
            </a:prstGeom>
            <a:gradFill>
              <a:gsLst>
                <a:gs pos="0">
                  <a:srgbClr val="BBBBBB"/>
                </a:gs>
                <a:gs pos="80000">
                  <a:srgbClr val="F6F6F6"/>
                </a:gs>
                <a:gs pos="100000">
                  <a:srgbClr val="F7F7F7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543881" y="699847"/>
              <a:ext cx="1832667" cy="9361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7575" lIns="227575" rIns="227575" wrap="square" tIns="227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</a:t>
              </a:r>
            </a:p>
          </p:txBody>
        </p:sp>
      </p:grpSp>
      <p:sp>
        <p:nvSpPr>
          <p:cNvPr id="252" name="Shape 252"/>
          <p:cNvSpPr/>
          <p:nvPr/>
        </p:nvSpPr>
        <p:spPr>
          <a:xfrm flipH="1">
            <a:off x="4052210" y="2669200"/>
            <a:ext cx="1318559" cy="2952328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468935" y="3769321"/>
            <a:ext cx="1352418" cy="770953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</a:p>
        </p:txBody>
      </p:sp>
      <p:sp>
        <p:nvSpPr>
          <p:cNvPr id="254" name="Shape 254"/>
          <p:cNvSpPr/>
          <p:nvPr/>
        </p:nvSpPr>
        <p:spPr>
          <a:xfrm>
            <a:off x="827584" y="4213653"/>
            <a:ext cx="1352418" cy="770953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</a:p>
        </p:txBody>
      </p:sp>
      <p:sp>
        <p:nvSpPr>
          <p:cNvPr id="255" name="Shape 255"/>
          <p:cNvSpPr/>
          <p:nvPr/>
        </p:nvSpPr>
        <p:spPr>
          <a:xfrm>
            <a:off x="1187624" y="4599130"/>
            <a:ext cx="1352418" cy="770953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Who</a:t>
            </a:r>
          </a:p>
        </p:txBody>
      </p:sp>
      <p:sp>
        <p:nvSpPr>
          <p:cNvPr id="256" name="Shape 256"/>
          <p:cNvSpPr/>
          <p:nvPr/>
        </p:nvSpPr>
        <p:spPr>
          <a:xfrm>
            <a:off x="1763688" y="4984606"/>
            <a:ext cx="1352418" cy="770953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</a:p>
        </p:txBody>
      </p:sp>
      <p:sp>
        <p:nvSpPr>
          <p:cNvPr id="257" name="Shape 257"/>
          <p:cNvSpPr/>
          <p:nvPr/>
        </p:nvSpPr>
        <p:spPr>
          <a:xfrm>
            <a:off x="2195736" y="5370082"/>
            <a:ext cx="1352418" cy="770953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</a:p>
        </p:txBody>
      </p:sp>
      <p:sp>
        <p:nvSpPr>
          <p:cNvPr id="258" name="Shape 258"/>
          <p:cNvSpPr/>
          <p:nvPr/>
        </p:nvSpPr>
        <p:spPr>
          <a:xfrm>
            <a:off x="2699792" y="5756586"/>
            <a:ext cx="1352418" cy="770953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</a:p>
        </p:txBody>
      </p:sp>
      <p:grpSp>
        <p:nvGrpSpPr>
          <p:cNvPr id="264" name="Shape 264"/>
          <p:cNvGrpSpPr/>
          <p:nvPr/>
        </p:nvGrpSpPr>
        <p:grpSpPr>
          <a:xfrm>
            <a:off x="1404439" y="1945534"/>
            <a:ext cx="6479137" cy="4010895"/>
            <a:chOff x="791" y="316734"/>
            <a:chExt cx="6479137" cy="4010895"/>
          </a:xfrm>
        </p:grpSpPr>
        <p:sp>
          <p:nvSpPr>
            <p:cNvPr id="265" name="Shape 265"/>
            <p:cNvSpPr/>
            <p:nvPr/>
          </p:nvSpPr>
          <p:spPr>
            <a:xfrm>
              <a:off x="791" y="316734"/>
              <a:ext cx="3085303" cy="1851182"/>
            </a:xfrm>
            <a:prstGeom prst="rect">
              <a:avLst/>
            </a:prstGeom>
            <a:solidFill>
              <a:srgbClr val="BF504D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 txBox="1"/>
            <p:nvPr/>
          </p:nvSpPr>
          <p:spPr>
            <a:xfrm>
              <a:off x="791" y="316734"/>
              <a:ext cx="3085303" cy="1851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600" lIns="228600" rIns="228600" wrap="square" tIns="228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6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Leisure</a:t>
              </a:r>
            </a:p>
          </p:txBody>
        </p:sp>
        <p:sp>
          <p:nvSpPr>
            <p:cNvPr id="267" name="Shape 267"/>
            <p:cNvSpPr/>
            <p:nvPr/>
          </p:nvSpPr>
          <p:spPr>
            <a:xfrm>
              <a:off x="3394625" y="316734"/>
              <a:ext cx="3085303" cy="18511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 txBox="1"/>
            <p:nvPr/>
          </p:nvSpPr>
          <p:spPr>
            <a:xfrm>
              <a:off x="3394625" y="316734"/>
              <a:ext cx="3085303" cy="1851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600" lIns="228600" rIns="228600" wrap="square" tIns="228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6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Holyday</a:t>
              </a:r>
            </a:p>
          </p:txBody>
        </p:sp>
        <p:sp>
          <p:nvSpPr>
            <p:cNvPr id="269" name="Shape 269"/>
            <p:cNvSpPr/>
            <p:nvPr/>
          </p:nvSpPr>
          <p:spPr>
            <a:xfrm>
              <a:off x="791" y="2476447"/>
              <a:ext cx="3085303" cy="18511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 txBox="1"/>
            <p:nvPr/>
          </p:nvSpPr>
          <p:spPr>
            <a:xfrm>
              <a:off x="791" y="2476447"/>
              <a:ext cx="3085303" cy="1851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600" lIns="228600" rIns="228600" wrap="square" tIns="228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6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Event</a:t>
              </a:r>
            </a:p>
          </p:txBody>
        </p:sp>
        <p:sp>
          <p:nvSpPr>
            <p:cNvPr id="271" name="Shape 271"/>
            <p:cNvSpPr/>
            <p:nvPr/>
          </p:nvSpPr>
          <p:spPr>
            <a:xfrm>
              <a:off x="3394625" y="2476447"/>
              <a:ext cx="3085303" cy="1851182"/>
            </a:xfrm>
            <a:prstGeom prst="rect">
              <a:avLst/>
            </a:prstGeom>
            <a:solidFill>
              <a:srgbClr val="49AC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 txBox="1"/>
            <p:nvPr/>
          </p:nvSpPr>
          <p:spPr>
            <a:xfrm>
              <a:off x="3394625" y="2476447"/>
              <a:ext cx="3085303" cy="1851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600" lIns="228600" rIns="228600" wrap="square" tIns="228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6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Working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</a:p>
        </p:txBody>
      </p:sp>
      <p:grpSp>
        <p:nvGrpSpPr>
          <p:cNvPr id="278" name="Shape 278"/>
          <p:cNvGrpSpPr/>
          <p:nvPr/>
        </p:nvGrpSpPr>
        <p:grpSpPr>
          <a:xfrm>
            <a:off x="1404439" y="1945534"/>
            <a:ext cx="6479137" cy="4010895"/>
            <a:chOff x="791" y="316734"/>
            <a:chExt cx="6479137" cy="4010895"/>
          </a:xfrm>
        </p:grpSpPr>
        <p:sp>
          <p:nvSpPr>
            <p:cNvPr id="279" name="Shape 279"/>
            <p:cNvSpPr/>
            <p:nvPr/>
          </p:nvSpPr>
          <p:spPr>
            <a:xfrm>
              <a:off x="791" y="316734"/>
              <a:ext cx="3085303" cy="1851182"/>
            </a:xfrm>
            <a:prstGeom prst="rect">
              <a:avLst/>
            </a:prstGeom>
            <a:solidFill>
              <a:srgbClr val="BF504D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 txBox="1"/>
            <p:nvPr/>
          </p:nvSpPr>
          <p:spPr>
            <a:xfrm>
              <a:off x="791" y="316734"/>
              <a:ext cx="3085303" cy="1851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7650" lIns="247650" rIns="247650" wrap="square" tIns="247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6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Home</a:t>
              </a:r>
            </a:p>
          </p:txBody>
        </p:sp>
        <p:sp>
          <p:nvSpPr>
            <p:cNvPr id="281" name="Shape 281"/>
            <p:cNvSpPr/>
            <p:nvPr/>
          </p:nvSpPr>
          <p:spPr>
            <a:xfrm>
              <a:off x="3394625" y="316734"/>
              <a:ext cx="3085303" cy="18511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 txBox="1"/>
            <p:nvPr/>
          </p:nvSpPr>
          <p:spPr>
            <a:xfrm>
              <a:off x="3394625" y="316734"/>
              <a:ext cx="3085303" cy="1851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7650" lIns="247650" rIns="247650" wrap="square" tIns="247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6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School</a:t>
              </a:r>
            </a:p>
          </p:txBody>
        </p:sp>
        <p:sp>
          <p:nvSpPr>
            <p:cNvPr id="283" name="Shape 283"/>
            <p:cNvSpPr/>
            <p:nvPr/>
          </p:nvSpPr>
          <p:spPr>
            <a:xfrm>
              <a:off x="791" y="2476447"/>
              <a:ext cx="3085303" cy="18511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 txBox="1"/>
            <p:nvPr/>
          </p:nvSpPr>
          <p:spPr>
            <a:xfrm>
              <a:off x="791" y="2476447"/>
              <a:ext cx="3085303" cy="1851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7650" lIns="247650" rIns="247650" wrap="square" tIns="247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6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Station</a:t>
              </a:r>
            </a:p>
          </p:txBody>
        </p:sp>
        <p:sp>
          <p:nvSpPr>
            <p:cNvPr id="285" name="Shape 285"/>
            <p:cNvSpPr/>
            <p:nvPr/>
          </p:nvSpPr>
          <p:spPr>
            <a:xfrm>
              <a:off x="3394625" y="2476447"/>
              <a:ext cx="3085303" cy="1851182"/>
            </a:xfrm>
            <a:prstGeom prst="rect">
              <a:avLst/>
            </a:prstGeom>
            <a:solidFill>
              <a:srgbClr val="49AC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 txBox="1"/>
            <p:nvPr/>
          </p:nvSpPr>
          <p:spPr>
            <a:xfrm>
              <a:off x="3394625" y="2476447"/>
              <a:ext cx="3085303" cy="1851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7650" lIns="247650" rIns="247650" wrap="square" tIns="247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6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Office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0" y="836712"/>
            <a:ext cx="403244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Difinition</a:t>
            </a:r>
          </a:p>
        </p:txBody>
      </p:sp>
      <p:grpSp>
        <p:nvGrpSpPr>
          <p:cNvPr id="293" name="Shape 293"/>
          <p:cNvGrpSpPr/>
          <p:nvPr/>
        </p:nvGrpSpPr>
        <p:grpSpPr>
          <a:xfrm>
            <a:off x="2352532" y="1847490"/>
            <a:ext cx="4870982" cy="4639031"/>
            <a:chOff x="804868" y="2666"/>
            <a:chExt cx="4870982" cy="4639031"/>
          </a:xfrm>
        </p:grpSpPr>
        <p:sp>
          <p:nvSpPr>
            <p:cNvPr id="294" name="Shape 294"/>
            <p:cNvSpPr/>
            <p:nvPr/>
          </p:nvSpPr>
          <p:spPr>
            <a:xfrm>
              <a:off x="804868" y="2666"/>
              <a:ext cx="2319515" cy="1391709"/>
            </a:xfrm>
            <a:prstGeom prst="rect">
              <a:avLst/>
            </a:prstGeom>
            <a:solidFill>
              <a:srgbClr val="BF504D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 txBox="1"/>
            <p:nvPr/>
          </p:nvSpPr>
          <p:spPr>
            <a:xfrm>
              <a:off x="804868" y="2666"/>
              <a:ext cx="2319515" cy="13917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0950" lIns="140950" rIns="140950" wrap="square" tIns="14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Purpose</a:t>
              </a:r>
            </a:p>
          </p:txBody>
        </p:sp>
        <p:sp>
          <p:nvSpPr>
            <p:cNvPr id="296" name="Shape 296"/>
            <p:cNvSpPr/>
            <p:nvPr/>
          </p:nvSpPr>
          <p:spPr>
            <a:xfrm>
              <a:off x="3356335" y="2666"/>
              <a:ext cx="2319515" cy="1391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 txBox="1"/>
            <p:nvPr/>
          </p:nvSpPr>
          <p:spPr>
            <a:xfrm>
              <a:off x="3356335" y="2666"/>
              <a:ext cx="2319515" cy="13917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0950" lIns="140950" rIns="140950" wrap="square" tIns="14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Frequency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804868" y="1626327"/>
              <a:ext cx="2319515" cy="1391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 txBox="1"/>
            <p:nvPr/>
          </p:nvSpPr>
          <p:spPr>
            <a:xfrm>
              <a:off x="804868" y="1626327"/>
              <a:ext cx="2319515" cy="13917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0950" lIns="140950" rIns="140950" wrap="square" tIns="14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Age</a:t>
              </a:r>
            </a:p>
          </p:txBody>
        </p:sp>
        <p:sp>
          <p:nvSpPr>
            <p:cNvPr id="300" name="Shape 300"/>
            <p:cNvSpPr/>
            <p:nvPr/>
          </p:nvSpPr>
          <p:spPr>
            <a:xfrm>
              <a:off x="3356335" y="1626327"/>
              <a:ext cx="2319515" cy="1391709"/>
            </a:xfrm>
            <a:prstGeom prst="rect">
              <a:avLst/>
            </a:prstGeom>
            <a:solidFill>
              <a:srgbClr val="49AC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 txBox="1"/>
            <p:nvPr/>
          </p:nvSpPr>
          <p:spPr>
            <a:xfrm>
              <a:off x="3356335" y="1626327"/>
              <a:ext cx="2319515" cy="13917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0950" lIns="140950" rIns="140950" wrap="square" tIns="14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Sex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804868" y="3249988"/>
              <a:ext cx="2319515" cy="1391709"/>
            </a:xfrm>
            <a:prstGeom prst="rect">
              <a:avLst/>
            </a:prstGeom>
            <a:solidFill>
              <a:srgbClr val="F795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 txBox="1"/>
            <p:nvPr/>
          </p:nvSpPr>
          <p:spPr>
            <a:xfrm>
              <a:off x="804868" y="3249988"/>
              <a:ext cx="2319515" cy="13917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0950" lIns="140950" rIns="140950" wrap="square" tIns="14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Emotion</a:t>
              </a:r>
            </a:p>
          </p:txBody>
        </p:sp>
        <p:sp>
          <p:nvSpPr>
            <p:cNvPr id="304" name="Shape 304"/>
            <p:cNvSpPr/>
            <p:nvPr/>
          </p:nvSpPr>
          <p:spPr>
            <a:xfrm>
              <a:off x="3356335" y="3249988"/>
              <a:ext cx="2319515" cy="1391709"/>
            </a:xfrm>
            <a:prstGeom prst="rect">
              <a:avLst/>
            </a:prstGeom>
            <a:solidFill>
              <a:srgbClr val="BF504D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 txBox="1"/>
            <p:nvPr/>
          </p:nvSpPr>
          <p:spPr>
            <a:xfrm>
              <a:off x="3356335" y="3249988"/>
              <a:ext cx="2319515" cy="13917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0950" lIns="140950" rIns="140950" wrap="square" tIns="14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Goal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</a:p>
        </p:txBody>
      </p:sp>
      <p:grpSp>
        <p:nvGrpSpPr>
          <p:cNvPr id="311" name="Shape 311"/>
          <p:cNvGrpSpPr/>
          <p:nvPr/>
        </p:nvGrpSpPr>
        <p:grpSpPr>
          <a:xfrm>
            <a:off x="2352532" y="1847490"/>
            <a:ext cx="4870982" cy="4639031"/>
            <a:chOff x="804868" y="2666"/>
            <a:chExt cx="4870982" cy="4639031"/>
          </a:xfrm>
        </p:grpSpPr>
        <p:sp>
          <p:nvSpPr>
            <p:cNvPr id="312" name="Shape 312"/>
            <p:cNvSpPr/>
            <p:nvPr/>
          </p:nvSpPr>
          <p:spPr>
            <a:xfrm>
              <a:off x="804868" y="2666"/>
              <a:ext cx="2319515" cy="1391709"/>
            </a:xfrm>
            <a:prstGeom prst="rect">
              <a:avLst/>
            </a:prstGeom>
            <a:solidFill>
              <a:srgbClr val="BF504D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 txBox="1"/>
            <p:nvPr/>
          </p:nvSpPr>
          <p:spPr>
            <a:xfrm>
              <a:off x="804868" y="2666"/>
              <a:ext cx="2319515" cy="13917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rIns="148575" wrap="square" tIns="1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</a:t>
              </a:r>
            </a:p>
          </p:txBody>
        </p:sp>
        <p:sp>
          <p:nvSpPr>
            <p:cNvPr id="314" name="Shape 314"/>
            <p:cNvSpPr/>
            <p:nvPr/>
          </p:nvSpPr>
          <p:spPr>
            <a:xfrm>
              <a:off x="3356335" y="2666"/>
              <a:ext cx="2319515" cy="1391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 txBox="1"/>
            <p:nvPr/>
          </p:nvSpPr>
          <p:spPr>
            <a:xfrm>
              <a:off x="3356335" y="2666"/>
              <a:ext cx="2319515" cy="13917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rIns="148575" wrap="square" tIns="1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Bag</a:t>
              </a:r>
            </a:p>
          </p:txBody>
        </p:sp>
        <p:sp>
          <p:nvSpPr>
            <p:cNvPr id="316" name="Shape 316"/>
            <p:cNvSpPr/>
            <p:nvPr/>
          </p:nvSpPr>
          <p:spPr>
            <a:xfrm>
              <a:off x="804868" y="1626327"/>
              <a:ext cx="2319515" cy="1391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 txBox="1"/>
            <p:nvPr/>
          </p:nvSpPr>
          <p:spPr>
            <a:xfrm>
              <a:off x="804868" y="1626327"/>
              <a:ext cx="2319515" cy="13917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rIns="148575" wrap="square" tIns="1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Animal</a:t>
              </a:r>
            </a:p>
          </p:txBody>
        </p:sp>
        <p:sp>
          <p:nvSpPr>
            <p:cNvPr id="318" name="Shape 318"/>
            <p:cNvSpPr/>
            <p:nvPr/>
          </p:nvSpPr>
          <p:spPr>
            <a:xfrm>
              <a:off x="3356335" y="1626327"/>
              <a:ext cx="2319515" cy="1391709"/>
            </a:xfrm>
            <a:prstGeom prst="rect">
              <a:avLst/>
            </a:prstGeom>
            <a:solidFill>
              <a:srgbClr val="49AC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 txBox="1"/>
            <p:nvPr/>
          </p:nvSpPr>
          <p:spPr>
            <a:xfrm>
              <a:off x="3356335" y="1626327"/>
              <a:ext cx="2319515" cy="13917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rIns="148575" wrap="square" tIns="1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Cell Phone</a:t>
              </a:r>
            </a:p>
          </p:txBody>
        </p:sp>
        <p:sp>
          <p:nvSpPr>
            <p:cNvPr id="320" name="Shape 320"/>
            <p:cNvSpPr/>
            <p:nvPr/>
          </p:nvSpPr>
          <p:spPr>
            <a:xfrm>
              <a:off x="804868" y="3249988"/>
              <a:ext cx="2319515" cy="1391709"/>
            </a:xfrm>
            <a:prstGeom prst="rect">
              <a:avLst/>
            </a:prstGeom>
            <a:solidFill>
              <a:srgbClr val="F795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 txBox="1"/>
            <p:nvPr/>
          </p:nvSpPr>
          <p:spPr>
            <a:xfrm>
              <a:off x="804868" y="3249988"/>
              <a:ext cx="2319515" cy="13917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rIns="148575" wrap="square" tIns="1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PSP</a:t>
              </a:r>
            </a:p>
          </p:txBody>
        </p:sp>
        <p:sp>
          <p:nvSpPr>
            <p:cNvPr id="322" name="Shape 322"/>
            <p:cNvSpPr/>
            <p:nvPr/>
          </p:nvSpPr>
          <p:spPr>
            <a:xfrm>
              <a:off x="3356335" y="3249988"/>
              <a:ext cx="2319515" cy="1391709"/>
            </a:xfrm>
            <a:prstGeom prst="rect">
              <a:avLst/>
            </a:prstGeom>
            <a:solidFill>
              <a:srgbClr val="BF504D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 txBox="1"/>
            <p:nvPr/>
          </p:nvSpPr>
          <p:spPr>
            <a:xfrm>
              <a:off x="3356335" y="3249988"/>
              <a:ext cx="2319515" cy="13917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rIns="148575" wrap="square" tIns="1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Tool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</a:p>
        </p:txBody>
      </p:sp>
      <p:grpSp>
        <p:nvGrpSpPr>
          <p:cNvPr id="329" name="Shape 329"/>
          <p:cNvGrpSpPr/>
          <p:nvPr/>
        </p:nvGrpSpPr>
        <p:grpSpPr>
          <a:xfrm>
            <a:off x="1260423" y="2017542"/>
            <a:ext cx="6479137" cy="4010895"/>
            <a:chOff x="791" y="316734"/>
            <a:chExt cx="6479137" cy="4010895"/>
          </a:xfrm>
        </p:grpSpPr>
        <p:sp>
          <p:nvSpPr>
            <p:cNvPr id="330" name="Shape 330"/>
            <p:cNvSpPr/>
            <p:nvPr/>
          </p:nvSpPr>
          <p:spPr>
            <a:xfrm>
              <a:off x="791" y="316734"/>
              <a:ext cx="3085303" cy="1851182"/>
            </a:xfrm>
            <a:prstGeom prst="rect">
              <a:avLst/>
            </a:prstGeom>
            <a:solidFill>
              <a:srgbClr val="BF504D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 txBox="1"/>
            <p:nvPr/>
          </p:nvSpPr>
          <p:spPr>
            <a:xfrm>
              <a:off x="791" y="316734"/>
              <a:ext cx="3085303" cy="1851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75" lIns="182875" rIns="182875" wrap="square" tIns="182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4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Lonely</a:t>
              </a:r>
            </a:p>
          </p:txBody>
        </p:sp>
        <p:sp>
          <p:nvSpPr>
            <p:cNvPr id="332" name="Shape 332"/>
            <p:cNvSpPr/>
            <p:nvPr/>
          </p:nvSpPr>
          <p:spPr>
            <a:xfrm>
              <a:off x="3394625" y="316734"/>
              <a:ext cx="3085303" cy="18511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 txBox="1"/>
            <p:nvPr/>
          </p:nvSpPr>
          <p:spPr>
            <a:xfrm>
              <a:off x="3394625" y="316734"/>
              <a:ext cx="3085303" cy="1851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75" lIns="182875" rIns="182875" wrap="square" tIns="182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4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Interesting</a:t>
              </a:r>
            </a:p>
          </p:txBody>
        </p:sp>
        <p:sp>
          <p:nvSpPr>
            <p:cNvPr id="334" name="Shape 334"/>
            <p:cNvSpPr/>
            <p:nvPr/>
          </p:nvSpPr>
          <p:spPr>
            <a:xfrm>
              <a:off x="791" y="2476447"/>
              <a:ext cx="3085303" cy="18511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 txBox="1"/>
            <p:nvPr/>
          </p:nvSpPr>
          <p:spPr>
            <a:xfrm>
              <a:off x="791" y="2476447"/>
              <a:ext cx="3085303" cy="1851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75" lIns="182875" rIns="182875" wrap="square" tIns="182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4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Cool</a:t>
              </a:r>
            </a:p>
          </p:txBody>
        </p:sp>
        <p:sp>
          <p:nvSpPr>
            <p:cNvPr id="336" name="Shape 336"/>
            <p:cNvSpPr/>
            <p:nvPr/>
          </p:nvSpPr>
          <p:spPr>
            <a:xfrm>
              <a:off x="3394625" y="2476447"/>
              <a:ext cx="3085303" cy="1851182"/>
            </a:xfrm>
            <a:prstGeom prst="rect">
              <a:avLst/>
            </a:prstGeom>
            <a:solidFill>
              <a:srgbClr val="49AC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 txBox="1"/>
            <p:nvPr/>
          </p:nvSpPr>
          <p:spPr>
            <a:xfrm>
              <a:off x="3394625" y="2476447"/>
              <a:ext cx="3085303" cy="1851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75" lIns="182875" rIns="182875" wrap="square" tIns="182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4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Convinient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Shape 90"/>
          <p:cNvGrpSpPr/>
          <p:nvPr/>
        </p:nvGrpSpPr>
        <p:grpSpPr>
          <a:xfrm>
            <a:off x="395536" y="1233853"/>
            <a:ext cx="8229600" cy="4451760"/>
            <a:chOff x="0" y="37101"/>
            <a:chExt cx="8229600" cy="4451760"/>
          </a:xfrm>
        </p:grpSpPr>
        <p:sp>
          <p:nvSpPr>
            <p:cNvPr id="91" name="Shape 91"/>
            <p:cNvSpPr/>
            <p:nvPr/>
          </p:nvSpPr>
          <p:spPr>
            <a:xfrm>
              <a:off x="0" y="37101"/>
              <a:ext cx="8229600" cy="1207439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 txBox="1"/>
            <p:nvPr/>
          </p:nvSpPr>
          <p:spPr>
            <a:xfrm>
              <a:off x="58942" y="96043"/>
              <a:ext cx="8111716" cy="1089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75" lIns="182875" rIns="182875" wrap="square" tIns="1828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4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UI：</a:t>
              </a:r>
              <a:r>
                <a:rPr b="1" i="0" lang="en-US" sz="4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User Interface</a:t>
              </a:r>
            </a:p>
          </p:txBody>
        </p:sp>
        <p:sp>
          <p:nvSpPr>
            <p:cNvPr id="93" name="Shape 93"/>
            <p:cNvSpPr/>
            <p:nvPr/>
          </p:nvSpPr>
          <p:spPr>
            <a:xfrm>
              <a:off x="0" y="1244541"/>
              <a:ext cx="8229600" cy="12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 txBox="1"/>
            <p:nvPr/>
          </p:nvSpPr>
          <p:spPr>
            <a:xfrm>
              <a:off x="0" y="1244541"/>
              <a:ext cx="8229600" cy="12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261275" rIns="341375" wrap="square" tIns="6095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n-US" sz="3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機械と人間のコミュニケーションの方法</a:t>
              </a:r>
            </a:p>
          </p:txBody>
        </p:sp>
        <p:sp>
          <p:nvSpPr>
            <p:cNvPr id="95" name="Shape 95"/>
            <p:cNvSpPr/>
            <p:nvPr/>
          </p:nvSpPr>
          <p:spPr>
            <a:xfrm>
              <a:off x="0" y="2486541"/>
              <a:ext cx="8229600" cy="1207439"/>
            </a:xfrm>
            <a:prstGeom prst="roundRect">
              <a:avLst>
                <a:gd fmla="val 16667" name="adj"/>
              </a:avLst>
            </a:prstGeom>
            <a:solidFill>
              <a:srgbClr val="4AA9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 txBox="1"/>
            <p:nvPr/>
          </p:nvSpPr>
          <p:spPr>
            <a:xfrm>
              <a:off x="58942" y="2545483"/>
              <a:ext cx="8111716" cy="1089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75" lIns="182875" rIns="182875" wrap="square" tIns="1828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4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UX：</a:t>
              </a:r>
              <a:r>
                <a:rPr b="1" i="0" lang="en-US" sz="4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User Experience</a:t>
              </a:r>
            </a:p>
          </p:txBody>
        </p:sp>
        <p:sp>
          <p:nvSpPr>
            <p:cNvPr id="97" name="Shape 97"/>
            <p:cNvSpPr/>
            <p:nvPr/>
          </p:nvSpPr>
          <p:spPr>
            <a:xfrm>
              <a:off x="0" y="3693981"/>
              <a:ext cx="8229600" cy="794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 txBox="1"/>
            <p:nvPr/>
          </p:nvSpPr>
          <p:spPr>
            <a:xfrm>
              <a:off x="0" y="3693981"/>
              <a:ext cx="8229600" cy="794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261275" rIns="341375" wrap="square" tIns="6095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n-US" sz="3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システムから得られる体験,感動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Shape 342"/>
          <p:cNvGrpSpPr/>
          <p:nvPr/>
        </p:nvGrpSpPr>
        <p:grpSpPr>
          <a:xfrm>
            <a:off x="1115616" y="332656"/>
            <a:ext cx="7128792" cy="5656100"/>
            <a:chOff x="0" y="0"/>
            <a:chExt cx="7128792" cy="5656100"/>
          </a:xfrm>
        </p:grpSpPr>
        <p:sp>
          <p:nvSpPr>
            <p:cNvPr id="343" name="Shape 343"/>
            <p:cNvSpPr/>
            <p:nvPr/>
          </p:nvSpPr>
          <p:spPr>
            <a:xfrm>
              <a:off x="0" y="648076"/>
              <a:ext cx="7128792" cy="975584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 txBox="1"/>
            <p:nvPr/>
          </p:nvSpPr>
          <p:spPr>
            <a:xfrm>
              <a:off x="0" y="648076"/>
              <a:ext cx="7128792" cy="9755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3575" lIns="553250" rIns="553250" wrap="square" tIns="4790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Copy</a:t>
              </a:r>
            </a:p>
          </p:txBody>
        </p:sp>
        <p:sp>
          <p:nvSpPr>
            <p:cNvPr id="345" name="Shape 345"/>
            <p:cNvSpPr/>
            <p:nvPr/>
          </p:nvSpPr>
          <p:spPr>
            <a:xfrm>
              <a:off x="360039" y="0"/>
              <a:ext cx="2073808" cy="936232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 txBox="1"/>
            <p:nvPr/>
          </p:nvSpPr>
          <p:spPr>
            <a:xfrm>
              <a:off x="405742" y="45703"/>
              <a:ext cx="1982402" cy="8448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88600" rIns="1886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Ctrl + C</a:t>
              </a:r>
            </a:p>
          </p:txBody>
        </p:sp>
        <p:sp>
          <p:nvSpPr>
            <p:cNvPr id="347" name="Shape 347"/>
            <p:cNvSpPr/>
            <p:nvPr/>
          </p:nvSpPr>
          <p:spPr>
            <a:xfrm>
              <a:off x="0" y="2684752"/>
              <a:ext cx="7128792" cy="975584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 txBox="1"/>
            <p:nvPr/>
          </p:nvSpPr>
          <p:spPr>
            <a:xfrm>
              <a:off x="0" y="2684752"/>
              <a:ext cx="7128792" cy="9755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3575" lIns="553250" rIns="553250" wrap="square" tIns="4790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Copy</a:t>
              </a:r>
            </a:p>
          </p:txBody>
        </p:sp>
        <p:sp>
          <p:nvSpPr>
            <p:cNvPr id="349" name="Shape 349"/>
            <p:cNvSpPr/>
            <p:nvPr/>
          </p:nvSpPr>
          <p:spPr>
            <a:xfrm>
              <a:off x="360039" y="2016224"/>
              <a:ext cx="2073808" cy="936232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 txBox="1"/>
            <p:nvPr/>
          </p:nvSpPr>
          <p:spPr>
            <a:xfrm>
              <a:off x="405742" y="2061927"/>
              <a:ext cx="1982402" cy="8448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88600" rIns="1886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Ctrl + C</a:t>
              </a:r>
            </a:p>
          </p:txBody>
        </p:sp>
        <p:sp>
          <p:nvSpPr>
            <p:cNvPr id="351" name="Shape 351"/>
            <p:cNvSpPr/>
            <p:nvPr/>
          </p:nvSpPr>
          <p:spPr>
            <a:xfrm>
              <a:off x="0" y="4680516"/>
              <a:ext cx="7128792" cy="975584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 txBox="1"/>
            <p:nvPr/>
          </p:nvSpPr>
          <p:spPr>
            <a:xfrm>
              <a:off x="0" y="4680516"/>
              <a:ext cx="7128792" cy="9755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3575" lIns="553250" rIns="553250" wrap="square" tIns="4790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Cut</a:t>
              </a:r>
            </a:p>
          </p:txBody>
        </p:sp>
        <p:sp>
          <p:nvSpPr>
            <p:cNvPr id="353" name="Shape 353"/>
            <p:cNvSpPr/>
            <p:nvPr/>
          </p:nvSpPr>
          <p:spPr>
            <a:xfrm>
              <a:off x="360039" y="4032456"/>
              <a:ext cx="2073808" cy="936232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 txBox="1"/>
            <p:nvPr/>
          </p:nvSpPr>
          <p:spPr>
            <a:xfrm>
              <a:off x="405742" y="4078159"/>
              <a:ext cx="1982402" cy="8448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88600" rIns="1886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Ctrl + C</a:t>
              </a:r>
            </a:p>
          </p:txBody>
        </p:sp>
      </p:grpSp>
      <p:pic>
        <p:nvPicPr>
          <p:cNvPr descr="生徒を怒る先生のイラスト" id="355" name="Shape 355"/>
          <p:cNvPicPr preferRelativeResize="0"/>
          <p:nvPr/>
        </p:nvPicPr>
        <p:blipFill rotWithShape="1">
          <a:blip r:embed="rId3">
            <a:alphaModFix/>
          </a:blip>
          <a:srcRect b="35455" l="47212" r="0" t="0"/>
          <a:stretch/>
        </p:blipFill>
        <p:spPr>
          <a:xfrm flipH="1">
            <a:off x="5940152" y="4221088"/>
            <a:ext cx="2011223" cy="21640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生徒を褒める先生のイラスト" id="356" name="Shape 356"/>
          <p:cNvPicPr preferRelativeResize="0"/>
          <p:nvPr/>
        </p:nvPicPr>
        <p:blipFill rotWithShape="1">
          <a:blip r:embed="rId4">
            <a:alphaModFix/>
          </a:blip>
          <a:srcRect b="34445" l="59468" r="-288" t="-3405"/>
          <a:stretch/>
        </p:blipFill>
        <p:spPr>
          <a:xfrm flipH="1">
            <a:off x="6411594" y="1836196"/>
            <a:ext cx="1555300" cy="23120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生徒を褒める先生のイラスト" id="357" name="Shape 357"/>
          <p:cNvPicPr preferRelativeResize="0"/>
          <p:nvPr/>
        </p:nvPicPr>
        <p:blipFill rotWithShape="1">
          <a:blip r:embed="rId4">
            <a:alphaModFix/>
          </a:blip>
          <a:srcRect b="34445" l="59468" r="-288" t="-3405"/>
          <a:stretch/>
        </p:blipFill>
        <p:spPr>
          <a:xfrm flipH="1">
            <a:off x="6411594" y="-171400"/>
            <a:ext cx="1555300" cy="2312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イライラと待つ人のイラスト" id="362" name="Shape 3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580112" y="1412776"/>
            <a:ext cx="3352800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ノートパソコンのイラスト" id="363" name="Shape 3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79512" y="1052736"/>
            <a:ext cx="381000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 txBox="1"/>
          <p:nvPr>
            <p:ph type="title"/>
          </p:nvPr>
        </p:nvSpPr>
        <p:spPr>
          <a:xfrm>
            <a:off x="-13110" y="11293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・・・・・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3141712" y="55375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Frustration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 Function</a:t>
            </a: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grpSp>
        <p:nvGrpSpPr>
          <p:cNvPr id="371" name="Shape 371"/>
          <p:cNvGrpSpPr/>
          <p:nvPr/>
        </p:nvGrpSpPr>
        <p:grpSpPr>
          <a:xfrm>
            <a:off x="900491" y="1556792"/>
            <a:ext cx="7366680" cy="4696296"/>
            <a:chOff x="899" y="0"/>
            <a:chExt cx="7366680" cy="4696296"/>
          </a:xfrm>
        </p:grpSpPr>
        <p:sp>
          <p:nvSpPr>
            <p:cNvPr id="372" name="Shape 372"/>
            <p:cNvSpPr/>
            <p:nvPr/>
          </p:nvSpPr>
          <p:spPr>
            <a:xfrm>
              <a:off x="899" y="0"/>
              <a:ext cx="2338628" cy="469629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AC9595"/>
                </a:gs>
                <a:gs pos="80000">
                  <a:srgbClr val="E2C4C4"/>
                </a:gs>
                <a:gs pos="100000">
                  <a:srgbClr val="E4C4C4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 txBox="1"/>
            <p:nvPr/>
          </p:nvSpPr>
          <p:spPr>
            <a:xfrm>
              <a:off x="899" y="0"/>
              <a:ext cx="2338628" cy="1408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Tutoreal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x="234762" y="1410264"/>
              <a:ext cx="1870903" cy="141599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82D2B"/>
                </a:gs>
                <a:gs pos="80000">
                  <a:srgbClr val="C83D39"/>
                </a:gs>
                <a:gs pos="100000">
                  <a:srgbClr val="CC3A3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 txBox="1"/>
            <p:nvPr/>
          </p:nvSpPr>
          <p:spPr>
            <a:xfrm>
              <a:off x="276235" y="1451737"/>
              <a:ext cx="1787957" cy="1333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66025" rIns="660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Bigineer</a:t>
              </a:r>
            </a:p>
          </p:txBody>
        </p:sp>
        <p:sp>
          <p:nvSpPr>
            <p:cNvPr id="376" name="Shape 376"/>
            <p:cNvSpPr/>
            <p:nvPr/>
          </p:nvSpPr>
          <p:spPr>
            <a:xfrm>
              <a:off x="234762" y="3044107"/>
              <a:ext cx="1870903" cy="141599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759336"/>
                </a:gs>
                <a:gs pos="80000">
                  <a:srgbClr val="99C247"/>
                </a:gs>
                <a:gs pos="100000">
                  <a:srgbClr val="9BC54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 txBox="1"/>
            <p:nvPr/>
          </p:nvSpPr>
          <p:spPr>
            <a:xfrm>
              <a:off x="276235" y="3085580"/>
              <a:ext cx="1787957" cy="1333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66025" rIns="660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What Happen?</a:t>
              </a:r>
            </a:p>
          </p:txBody>
        </p:sp>
        <p:sp>
          <p:nvSpPr>
            <p:cNvPr id="378" name="Shape 378"/>
            <p:cNvSpPr/>
            <p:nvPr/>
          </p:nvSpPr>
          <p:spPr>
            <a:xfrm>
              <a:off x="2514925" y="0"/>
              <a:ext cx="2338628" cy="469629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AC9595"/>
                </a:gs>
                <a:gs pos="80000">
                  <a:srgbClr val="E2C4C4"/>
                </a:gs>
                <a:gs pos="100000">
                  <a:srgbClr val="E4C4C4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 txBox="1"/>
            <p:nvPr/>
          </p:nvSpPr>
          <p:spPr>
            <a:xfrm>
              <a:off x="2514925" y="0"/>
              <a:ext cx="2338628" cy="1408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Information</a:t>
              </a:r>
            </a:p>
          </p:txBody>
        </p:sp>
        <p:sp>
          <p:nvSpPr>
            <p:cNvPr id="380" name="Shape 380"/>
            <p:cNvSpPr/>
            <p:nvPr/>
          </p:nvSpPr>
          <p:spPr>
            <a:xfrm>
              <a:off x="2748788" y="1410264"/>
              <a:ext cx="1870903" cy="141599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D427D"/>
                </a:gs>
                <a:gs pos="80000">
                  <a:srgbClr val="7A57A5"/>
                </a:gs>
                <a:gs pos="100000">
                  <a:srgbClr val="7A56A7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 txBox="1"/>
            <p:nvPr/>
          </p:nvSpPr>
          <p:spPr>
            <a:xfrm>
              <a:off x="2790261" y="1451737"/>
              <a:ext cx="1787957" cy="1333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66025" rIns="660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</a:p>
          </p:txBody>
        </p:sp>
        <p:sp>
          <p:nvSpPr>
            <p:cNvPr id="382" name="Shape 382"/>
            <p:cNvSpPr/>
            <p:nvPr/>
          </p:nvSpPr>
          <p:spPr>
            <a:xfrm>
              <a:off x="2748788" y="3044107"/>
              <a:ext cx="1870903" cy="141599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7869E"/>
                </a:gs>
                <a:gs pos="80000">
                  <a:srgbClr val="34B0D0"/>
                </a:gs>
                <a:gs pos="100000">
                  <a:srgbClr val="30B3D4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 txBox="1"/>
            <p:nvPr/>
          </p:nvSpPr>
          <p:spPr>
            <a:xfrm>
              <a:off x="2790261" y="3085580"/>
              <a:ext cx="1787957" cy="1333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66025" rIns="660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Item Information</a:t>
              </a:r>
            </a:p>
          </p:txBody>
        </p:sp>
        <p:sp>
          <p:nvSpPr>
            <p:cNvPr id="384" name="Shape 384"/>
            <p:cNvSpPr/>
            <p:nvPr/>
          </p:nvSpPr>
          <p:spPr>
            <a:xfrm>
              <a:off x="5028951" y="0"/>
              <a:ext cx="2338628" cy="469629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AC9595"/>
                </a:gs>
                <a:gs pos="80000">
                  <a:srgbClr val="E2C4C4"/>
                </a:gs>
                <a:gs pos="100000">
                  <a:srgbClr val="E4C4C4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 txBox="1"/>
            <p:nvPr/>
          </p:nvSpPr>
          <p:spPr>
            <a:xfrm>
              <a:off x="5028951" y="0"/>
              <a:ext cx="2338628" cy="1408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Redo / Undo</a:t>
              </a:r>
            </a:p>
          </p:txBody>
        </p:sp>
        <p:sp>
          <p:nvSpPr>
            <p:cNvPr id="386" name="Shape 386"/>
            <p:cNvSpPr/>
            <p:nvPr/>
          </p:nvSpPr>
          <p:spPr>
            <a:xfrm>
              <a:off x="5262814" y="1410264"/>
              <a:ext cx="1870903" cy="141599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86B1D"/>
                </a:gs>
                <a:gs pos="80000">
                  <a:srgbClr val="FF8D25"/>
                </a:gs>
                <a:gs pos="100000">
                  <a:srgbClr val="FF8D22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 txBox="1"/>
            <p:nvPr/>
          </p:nvSpPr>
          <p:spPr>
            <a:xfrm>
              <a:off x="5304287" y="1451737"/>
              <a:ext cx="1787957" cy="1333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66025" rIns="660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Command</a:t>
              </a:r>
            </a:p>
          </p:txBody>
        </p:sp>
        <p:sp>
          <p:nvSpPr>
            <p:cNvPr id="388" name="Shape 388"/>
            <p:cNvSpPr/>
            <p:nvPr/>
          </p:nvSpPr>
          <p:spPr>
            <a:xfrm>
              <a:off x="5262814" y="3044107"/>
              <a:ext cx="1870903" cy="141599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82D2B"/>
                </a:gs>
                <a:gs pos="80000">
                  <a:srgbClr val="C83D39"/>
                </a:gs>
                <a:gs pos="100000">
                  <a:srgbClr val="CC3A3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 txBox="1"/>
            <p:nvPr/>
          </p:nvSpPr>
          <p:spPr>
            <a:xfrm>
              <a:off x="5304287" y="3085580"/>
              <a:ext cx="1787957" cy="1333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66025" rIns="660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Mement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467544" y="1009332"/>
            <a:ext cx="8229600" cy="4455937"/>
            <a:chOff x="0" y="28604"/>
            <a:chExt cx="8229600" cy="4455937"/>
          </a:xfrm>
        </p:grpSpPr>
        <p:sp>
          <p:nvSpPr>
            <p:cNvPr id="104" name="Shape 104"/>
            <p:cNvSpPr/>
            <p:nvPr/>
          </p:nvSpPr>
          <p:spPr>
            <a:xfrm>
              <a:off x="0" y="543261"/>
              <a:ext cx="8229600" cy="856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0344" y="28604"/>
              <a:ext cx="5760720" cy="10036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759336"/>
                </a:gs>
                <a:gs pos="80000">
                  <a:srgbClr val="99C247"/>
                </a:gs>
                <a:gs pos="100000">
                  <a:srgbClr val="9BC54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 txBox="1"/>
            <p:nvPr/>
          </p:nvSpPr>
          <p:spPr>
            <a:xfrm>
              <a:off x="59340" y="77600"/>
              <a:ext cx="5662728" cy="9056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17725" rIns="2177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直感的</a:t>
              </a:r>
            </a:p>
          </p:txBody>
        </p:sp>
        <p:sp>
          <p:nvSpPr>
            <p:cNvPr id="107" name="Shape 107"/>
            <p:cNvSpPr/>
            <p:nvPr/>
          </p:nvSpPr>
          <p:spPr>
            <a:xfrm>
              <a:off x="0" y="2085501"/>
              <a:ext cx="8229600" cy="856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5DAEA5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62496" y="1540764"/>
              <a:ext cx="5760720" cy="10036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A897F"/>
                </a:gs>
                <a:gs pos="80000">
                  <a:srgbClr val="4DB3A8"/>
                </a:gs>
                <a:gs pos="100000">
                  <a:srgbClr val="4CB6AA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1211492" y="1589760"/>
              <a:ext cx="5662728" cy="9056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17725" rIns="2177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簡単</a:t>
              </a:r>
            </a:p>
          </p:txBody>
        </p:sp>
        <p:sp>
          <p:nvSpPr>
            <p:cNvPr id="110" name="Shape 110"/>
            <p:cNvSpPr/>
            <p:nvPr/>
          </p:nvSpPr>
          <p:spPr>
            <a:xfrm>
              <a:off x="0" y="3627741"/>
              <a:ext cx="8229600" cy="856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7F63A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8601" y="3124948"/>
              <a:ext cx="5760720" cy="10036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5C417C"/>
                </a:gs>
                <a:gs pos="80000">
                  <a:srgbClr val="7955A4"/>
                </a:gs>
                <a:gs pos="100000">
                  <a:srgbClr val="7955A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2507597" y="3173944"/>
              <a:ext cx="5662728" cy="9056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17725" rIns="2177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レベルデザイン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interior-punch.com/wp-content/uploads/2007/08/02/0708300.jpg" id="117" name="Shape 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310" y="332656"/>
            <a:ext cx="3810000" cy="2095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dic.nicovideo.jp/oekaki/5518.png" id="118" name="Shape 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2080" y="3162493"/>
            <a:ext cx="3657600" cy="3429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Shape 119"/>
          <p:cNvGrpSpPr/>
          <p:nvPr/>
        </p:nvGrpSpPr>
        <p:grpSpPr>
          <a:xfrm>
            <a:off x="611560" y="1125678"/>
            <a:ext cx="6459503" cy="4108363"/>
            <a:chOff x="0" y="-271322"/>
            <a:chExt cx="6459503" cy="4108363"/>
          </a:xfrm>
        </p:grpSpPr>
        <p:sp>
          <p:nvSpPr>
            <p:cNvPr id="120" name="Shape 120"/>
            <p:cNvSpPr/>
            <p:nvPr/>
          </p:nvSpPr>
          <p:spPr>
            <a:xfrm rot="3837141">
              <a:off x="1738841" y="908222"/>
              <a:ext cx="3717849" cy="1749276"/>
            </a:xfrm>
            <a:custGeom>
              <a:pathLst>
                <a:path extrusionOk="0" h="120000" w="120000">
                  <a:moveTo>
                    <a:pt x="0" y="120000"/>
                  </a:moveTo>
                  <a:quadBezTo>
                    <a:pt x="20000" y="40000"/>
                    <a:pt x="102288" y="15000"/>
                  </a:quadBezTo>
                  <a:lnTo>
                    <a:pt x="101493" y="0"/>
                  </a:lnTo>
                  <a:lnTo>
                    <a:pt x="120000" y="18786"/>
                  </a:lnTo>
                  <a:lnTo>
                    <a:pt x="104120" y="49572"/>
                  </a:lnTo>
                  <a:lnTo>
                    <a:pt x="103325" y="34572"/>
                  </a:lnTo>
                  <a:quadBezTo>
                    <a:pt x="30000" y="44572"/>
                    <a:pt x="0" y="120000"/>
                  </a:quadBezTo>
                  <a:close/>
                </a:path>
              </a:pathLst>
            </a:custGeom>
            <a:gradFill>
              <a:gsLst>
                <a:gs pos="0">
                  <a:srgbClr val="982D2B"/>
                </a:gs>
                <a:gs pos="80000">
                  <a:srgbClr val="C83D39"/>
                </a:gs>
                <a:gs pos="100000">
                  <a:srgbClr val="CC3A3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0" y="707119"/>
              <a:ext cx="2155952" cy="6480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0" y="707119"/>
              <a:ext cx="2155952" cy="6480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4450" lIns="44450" rIns="44450" wrap="square" tIns="44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3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Push Left</a:t>
              </a:r>
            </a:p>
          </p:txBody>
        </p:sp>
        <p:sp>
          <p:nvSpPr>
            <p:cNvPr id="123" name="Shape 123"/>
            <p:cNvSpPr/>
            <p:nvPr/>
          </p:nvSpPr>
          <p:spPr>
            <a:xfrm>
              <a:off x="4224303" y="1181095"/>
              <a:ext cx="2235200" cy="650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 txBox="1"/>
            <p:nvPr/>
          </p:nvSpPr>
          <p:spPr>
            <a:xfrm>
              <a:off x="4224303" y="1181095"/>
              <a:ext cx="2235200" cy="650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44450" rIns="44450" wrap="square" tIns="44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3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Move Right</a:t>
              </a:r>
            </a:p>
          </p:txBody>
        </p:sp>
      </p:grpSp>
      <p:pic>
        <p:nvPicPr>
          <p:cNvPr descr="命令している人のイラスト" id="125" name="Shape 1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310" y="2781493"/>
            <a:ext cx="34861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Shape 130"/>
          <p:cNvGrpSpPr/>
          <p:nvPr/>
        </p:nvGrpSpPr>
        <p:grpSpPr>
          <a:xfrm>
            <a:off x="1043608" y="508874"/>
            <a:ext cx="7128792" cy="4383719"/>
            <a:chOff x="0" y="40388"/>
            <a:chExt cx="7128792" cy="4383719"/>
          </a:xfrm>
        </p:grpSpPr>
        <p:sp>
          <p:nvSpPr>
            <p:cNvPr id="131" name="Shape 131"/>
            <p:cNvSpPr/>
            <p:nvPr/>
          </p:nvSpPr>
          <p:spPr>
            <a:xfrm>
              <a:off x="0" y="394628"/>
              <a:ext cx="7128792" cy="1020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 txBox="1"/>
            <p:nvPr/>
          </p:nvSpPr>
          <p:spPr>
            <a:xfrm>
              <a:off x="0" y="394628"/>
              <a:ext cx="7128792" cy="10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0675" lIns="553250" rIns="553250" wrap="square" tIns="4998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Copy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356439" y="40388"/>
              <a:ext cx="2829916" cy="7084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391024" y="74973"/>
              <a:ext cx="2760746" cy="63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88600" rIns="1886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Ctrl + C</a:t>
              </a:r>
            </a:p>
          </p:txBody>
        </p:sp>
        <p:sp>
          <p:nvSpPr>
            <p:cNvPr id="135" name="Shape 135"/>
            <p:cNvSpPr/>
            <p:nvPr/>
          </p:nvSpPr>
          <p:spPr>
            <a:xfrm>
              <a:off x="0" y="1899068"/>
              <a:ext cx="7128792" cy="1020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x="0" y="1899068"/>
              <a:ext cx="7128792" cy="10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0675" lIns="553250" rIns="553250" wrap="square" tIns="4998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Move Item</a:t>
              </a:r>
            </a:p>
          </p:txBody>
        </p:sp>
        <p:sp>
          <p:nvSpPr>
            <p:cNvPr id="137" name="Shape 137"/>
            <p:cNvSpPr/>
            <p:nvPr/>
          </p:nvSpPr>
          <p:spPr>
            <a:xfrm>
              <a:off x="356439" y="1544828"/>
              <a:ext cx="2829916" cy="7084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 txBox="1"/>
            <p:nvPr/>
          </p:nvSpPr>
          <p:spPr>
            <a:xfrm>
              <a:off x="391024" y="1579413"/>
              <a:ext cx="2760746" cy="63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88600" rIns="1886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Drag &amp; Drop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0" y="3403507"/>
              <a:ext cx="7128792" cy="1020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 txBox="1"/>
            <p:nvPr/>
          </p:nvSpPr>
          <p:spPr>
            <a:xfrm>
              <a:off x="0" y="3403507"/>
              <a:ext cx="7128792" cy="10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0675" lIns="553250" rIns="553250" wrap="square" tIns="4998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Select</a:t>
              </a:r>
            </a:p>
          </p:txBody>
        </p:sp>
        <p:sp>
          <p:nvSpPr>
            <p:cNvPr id="141" name="Shape 141"/>
            <p:cNvSpPr/>
            <p:nvPr/>
          </p:nvSpPr>
          <p:spPr>
            <a:xfrm>
              <a:off x="356439" y="3049267"/>
              <a:ext cx="2829916" cy="7084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 txBox="1"/>
            <p:nvPr/>
          </p:nvSpPr>
          <p:spPr>
            <a:xfrm>
              <a:off x="391024" y="3083852"/>
              <a:ext cx="2760746" cy="63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88600" rIns="1886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Click</a:t>
              </a:r>
            </a:p>
          </p:txBody>
        </p:sp>
      </p:grpSp>
      <p:pic>
        <p:nvPicPr>
          <p:cNvPr descr="http://1.bp.blogspot.com/-WenQXgexG6o/VsGsNb5KBGI/AAAAAAAA39k/n3qUF-zoPRg/s800/kaisya_man_bad.png"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4048" y="2995883"/>
            <a:ext cx="3850035" cy="3850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interior-punch.com/wp-content/uploads/2007/08/02/0708300.jpg"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310" y="332656"/>
            <a:ext cx="3810000" cy="2095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dic.nicovideo.jp/oekaki/5518.png" id="149" name="Shape 1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2080" y="3162493"/>
            <a:ext cx="3657600" cy="3429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Shape 150"/>
          <p:cNvGrpSpPr/>
          <p:nvPr/>
        </p:nvGrpSpPr>
        <p:grpSpPr>
          <a:xfrm>
            <a:off x="611560" y="1125678"/>
            <a:ext cx="6699698" cy="4186691"/>
            <a:chOff x="0" y="-271322"/>
            <a:chExt cx="6699698" cy="4186691"/>
          </a:xfrm>
        </p:grpSpPr>
        <p:sp>
          <p:nvSpPr>
            <p:cNvPr id="151" name="Shape 151"/>
            <p:cNvSpPr/>
            <p:nvPr/>
          </p:nvSpPr>
          <p:spPr>
            <a:xfrm rot="3837141">
              <a:off x="1738841" y="908222"/>
              <a:ext cx="3717849" cy="1749276"/>
            </a:xfrm>
            <a:custGeom>
              <a:pathLst>
                <a:path extrusionOk="0" h="120000" w="120000">
                  <a:moveTo>
                    <a:pt x="0" y="120000"/>
                  </a:moveTo>
                  <a:quadBezTo>
                    <a:pt x="20000" y="40000"/>
                    <a:pt x="102288" y="15000"/>
                  </a:quadBezTo>
                  <a:lnTo>
                    <a:pt x="101493" y="0"/>
                  </a:lnTo>
                  <a:lnTo>
                    <a:pt x="120000" y="18786"/>
                  </a:lnTo>
                  <a:lnTo>
                    <a:pt x="104120" y="49572"/>
                  </a:lnTo>
                  <a:lnTo>
                    <a:pt x="103325" y="34572"/>
                  </a:lnTo>
                  <a:quadBezTo>
                    <a:pt x="30000" y="44572"/>
                    <a:pt x="0" y="120000"/>
                  </a:quadBezTo>
                  <a:close/>
                </a:path>
              </a:pathLst>
            </a:custGeom>
            <a:gradFill>
              <a:gsLst>
                <a:gs pos="0">
                  <a:srgbClr val="982D2B"/>
                </a:gs>
                <a:gs pos="80000">
                  <a:srgbClr val="C83D39"/>
                </a:gs>
                <a:gs pos="100000">
                  <a:srgbClr val="CC3A3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 flipH="1" rot="10800000">
              <a:off x="1503013" y="3869649"/>
              <a:ext cx="45720" cy="45720"/>
            </a:xfrm>
            <a:prstGeom prst="ellipse">
              <a:avLst/>
            </a:prstGeom>
            <a:solidFill>
              <a:srgbClr val="E7CFCF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0" y="707119"/>
              <a:ext cx="2155952" cy="6480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 txBox="1"/>
            <p:nvPr/>
          </p:nvSpPr>
          <p:spPr>
            <a:xfrm>
              <a:off x="0" y="707119"/>
              <a:ext cx="2155952" cy="6480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1900" lIns="41900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Push Right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3888439" y="706037"/>
              <a:ext cx="1966976" cy="650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 txBox="1"/>
            <p:nvPr/>
          </p:nvSpPr>
          <p:spPr>
            <a:xfrm>
              <a:off x="3888439" y="706037"/>
              <a:ext cx="1966976" cy="650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after 1min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4464498" y="1181095"/>
              <a:ext cx="2235200" cy="650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 txBox="1"/>
            <p:nvPr/>
          </p:nvSpPr>
          <p:spPr>
            <a:xfrm>
              <a:off x="4464498" y="1181095"/>
              <a:ext cx="2235200" cy="650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900" lIns="41900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Move Right</a:t>
              </a:r>
            </a:p>
          </p:txBody>
        </p:sp>
      </p:grpSp>
      <p:pic>
        <p:nvPicPr>
          <p:cNvPr descr="妊娠検査薬のイラスト（陽性）" id="159" name="Shape 1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4978" y="4891615"/>
            <a:ext cx="3810000" cy="141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5436096" y="1340768"/>
            <a:ext cx="3898776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Complexity</a:t>
            </a:r>
          </a:p>
        </p:txBody>
      </p:sp>
      <p:pic>
        <p:nvPicPr>
          <p:cNvPr descr="ストレスによる抜け毛のイラスト"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3968" y="2204864"/>
            <a:ext cx="4608512" cy="432048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/>
          <p:nvPr/>
        </p:nvSpPr>
        <p:spPr>
          <a:xfrm>
            <a:off x="755576" y="1340768"/>
            <a:ext cx="4032448" cy="2808312"/>
          </a:xfrm>
          <a:prstGeom prst="rect">
            <a:avLst/>
          </a:prstGeom>
          <a:gradFill>
            <a:gsLst>
              <a:gs pos="0">
                <a:srgbClr val="F2B5B4"/>
              </a:gs>
              <a:gs pos="50000">
                <a:srgbClr val="F6D1CF"/>
              </a:gs>
              <a:gs pos="100000">
                <a:srgbClr val="FAE7E7"/>
              </a:gs>
            </a:gsLst>
            <a:lin ang="13500000" scaled="0"/>
          </a:gra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Push That Keys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Ctrl + Alt + Shift + A + B + F1 + Tab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cdn.locari.jp/web/images/p/post_element/picture/39651/w621____________________.jpg"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29134"/>
            <a:ext cx="4238625" cy="3743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Shape 172"/>
          <p:cNvGrpSpPr/>
          <p:nvPr/>
        </p:nvGrpSpPr>
        <p:grpSpPr>
          <a:xfrm>
            <a:off x="1187624" y="1862655"/>
            <a:ext cx="7848872" cy="4950444"/>
            <a:chOff x="0" y="0"/>
            <a:chExt cx="7848872" cy="4950444"/>
          </a:xfrm>
        </p:grpSpPr>
        <p:sp>
          <p:nvSpPr>
            <p:cNvPr id="173" name="Shape 173"/>
            <p:cNvSpPr/>
            <p:nvPr/>
          </p:nvSpPr>
          <p:spPr>
            <a:xfrm>
              <a:off x="0" y="0"/>
              <a:ext cx="7848872" cy="4905545"/>
            </a:xfrm>
            <a:custGeom>
              <a:pathLst>
                <a:path extrusionOk="0" h="120000" w="120000">
                  <a:moveTo>
                    <a:pt x="0" y="119999"/>
                  </a:moveTo>
                  <a:quadBezTo>
                    <a:pt x="20000" y="40000"/>
                    <a:pt x="101249" y="14999"/>
                  </a:quadBezTo>
                  <a:lnTo>
                    <a:pt x="100193" y="0"/>
                  </a:lnTo>
                  <a:lnTo>
                    <a:pt x="120000" y="24000"/>
                  </a:lnTo>
                  <a:lnTo>
                    <a:pt x="104418" y="59999"/>
                  </a:lnTo>
                  <a:lnTo>
                    <a:pt x="103362" y="45000"/>
                  </a:lnTo>
                  <a:quadBezTo>
                    <a:pt x="30000" y="55000"/>
                    <a:pt x="0" y="119999"/>
                  </a:quadBezTo>
                  <a:close/>
                </a:path>
              </a:pathLst>
            </a:cu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996806" y="3430707"/>
              <a:ext cx="204070" cy="20407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380174" y="3532742"/>
              <a:ext cx="3266122" cy="14177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 txBox="1"/>
            <p:nvPr/>
          </p:nvSpPr>
          <p:spPr>
            <a:xfrm>
              <a:off x="380174" y="3532742"/>
              <a:ext cx="3266122" cy="14177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08125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4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Up</a:t>
              </a: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154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n-US" sz="3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 operation</a:t>
              </a:r>
            </a:p>
          </p:txBody>
        </p:sp>
        <p:sp>
          <p:nvSpPr>
            <p:cNvPr id="177" name="Shape 177"/>
            <p:cNvSpPr/>
            <p:nvPr/>
          </p:nvSpPr>
          <p:spPr>
            <a:xfrm>
              <a:off x="2798122" y="2097380"/>
              <a:ext cx="368896" cy="36889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2242312" y="2281828"/>
              <a:ext cx="3364246" cy="2668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x="2242312" y="2281828"/>
              <a:ext cx="3364246" cy="2668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95450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4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Up</a:t>
              </a: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154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n-US" sz="3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 operation</a:t>
              </a:r>
            </a:p>
          </p:txBody>
        </p:sp>
        <p:sp>
          <p:nvSpPr>
            <p:cNvPr id="180" name="Shape 180"/>
            <p:cNvSpPr/>
            <p:nvPr/>
          </p:nvSpPr>
          <p:spPr>
            <a:xfrm>
              <a:off x="4964411" y="1286002"/>
              <a:ext cx="510176" cy="51017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479241" y="1541091"/>
              <a:ext cx="3364246" cy="34093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x="4479241" y="1541091"/>
              <a:ext cx="3364246" cy="34093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70325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4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Up</a:t>
              </a: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150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n-US" sz="3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 operation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608" y="1052736"/>
            <a:ext cx="7077075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blog.digitalstage.jp/wp-content/uploads/2015/03/UI.jpg" id="188" name="Shape 188"/>
          <p:cNvPicPr preferRelativeResize="0"/>
          <p:nvPr/>
        </p:nvPicPr>
        <p:blipFill rotWithShape="1">
          <a:blip r:embed="rId4">
            <a:alphaModFix/>
          </a:blip>
          <a:srcRect b="5492" l="49243" r="2025" t="4544"/>
          <a:stretch/>
        </p:blipFill>
        <p:spPr>
          <a:xfrm>
            <a:off x="3401853" y="2771335"/>
            <a:ext cx="5726410" cy="4086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青い鳥のイラスト" id="189" name="Shape 1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16016" y="33965"/>
            <a:ext cx="4286250" cy="38766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>
            <p:ph type="title"/>
          </p:nvPr>
        </p:nvSpPr>
        <p:spPr>
          <a:xfrm>
            <a:off x="457200" y="274638"/>
            <a:ext cx="548295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-180528" y="3212976"/>
            <a:ext cx="31906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-900608" y="5229200"/>
            <a:ext cx="548295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iPhone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​​テーマ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