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27272"/>
              <a:buChar char="●"/>
              <a:defRPr sz="1100"/>
            </a:lvl1pPr>
            <a:lvl2pPr lvl="1">
              <a:spcBef>
                <a:spcPts val="0"/>
              </a:spcBef>
              <a:buSzPct val="127272"/>
              <a:buChar char="○"/>
              <a:defRPr sz="1100"/>
            </a:lvl2pPr>
            <a:lvl3pPr lvl="2">
              <a:spcBef>
                <a:spcPts val="0"/>
              </a:spcBef>
              <a:buSzPct val="127272"/>
              <a:buChar char="■"/>
              <a:defRPr sz="1100"/>
            </a:lvl3pPr>
            <a:lvl4pPr lvl="3">
              <a:spcBef>
                <a:spcPts val="0"/>
              </a:spcBef>
              <a:buSzPct val="127272"/>
              <a:buChar char="●"/>
              <a:defRPr sz="1100"/>
            </a:lvl4pPr>
            <a:lvl5pPr lvl="4">
              <a:spcBef>
                <a:spcPts val="0"/>
              </a:spcBef>
              <a:buSzPct val="127272"/>
              <a:buChar char="○"/>
              <a:defRPr sz="1100"/>
            </a:lvl5pPr>
            <a:lvl6pPr lvl="5">
              <a:spcBef>
                <a:spcPts val="0"/>
              </a:spcBef>
              <a:buSzPct val="127272"/>
              <a:buChar char="■"/>
              <a:defRPr sz="1100"/>
            </a:lvl6pPr>
            <a:lvl7pPr lvl="6">
              <a:spcBef>
                <a:spcPts val="0"/>
              </a:spcBef>
              <a:buSzPct val="127272"/>
              <a:buChar char="●"/>
              <a:defRPr sz="1100"/>
            </a:lvl7pPr>
            <a:lvl8pPr lvl="7">
              <a:spcBef>
                <a:spcPts val="0"/>
              </a:spcBef>
              <a:buSzPct val="127272"/>
              <a:buChar char="○"/>
              <a:defRPr sz="1100"/>
            </a:lvl8pPr>
            <a:lvl9pPr lvl="8">
              <a:spcBef>
                <a:spcPts val="0"/>
              </a:spcBef>
              <a:buSzPct val="127272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9" name="Shape 14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6" name="Shape 15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2" name="Shape 16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5" name="Shape 17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9" name="Shape 18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5" name="Shape 19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1" name="Shape 20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7" name="Shape 20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3" name="Shape 21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9" name="Shape 21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" name="Shape 8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5" name="Shape 22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1" name="Shape 23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7" name="Shape 23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3" name="Shape 24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9" name="Shape 24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5" name="Shape 25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1" name="Shape 26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7" name="Shape 26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3" name="Shape 27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" name="Shape 9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" name="Shape 10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0" name="Shape 11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8" name="Shape 11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6" name="Shape 12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4" name="Shape 13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2" name="Shape 14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タイトル スライド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SzPct val="31818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ct val="77777"/>
              <a:buNone/>
              <a:defRPr sz="1800"/>
            </a:lvl2pPr>
            <a:lvl3pPr indent="0" lvl="2">
              <a:spcBef>
                <a:spcPts val="0"/>
              </a:spcBef>
              <a:buSzPct val="77777"/>
              <a:buNone/>
              <a:defRPr sz="1800"/>
            </a:lvl3pPr>
            <a:lvl4pPr indent="0" lvl="3">
              <a:spcBef>
                <a:spcPts val="0"/>
              </a:spcBef>
              <a:buSzPct val="77777"/>
              <a:buNone/>
              <a:defRPr sz="1800"/>
            </a:lvl4pPr>
            <a:lvl5pPr indent="0" lvl="4">
              <a:spcBef>
                <a:spcPts val="0"/>
              </a:spcBef>
              <a:buSzPct val="77777"/>
              <a:buNone/>
              <a:defRPr sz="1800"/>
            </a:lvl5pPr>
            <a:lvl6pPr indent="0" lvl="5">
              <a:spcBef>
                <a:spcPts val="0"/>
              </a:spcBef>
              <a:buSzPct val="77777"/>
              <a:buNone/>
              <a:defRPr sz="1800"/>
            </a:lvl6pPr>
            <a:lvl7pPr indent="0" lvl="6">
              <a:spcBef>
                <a:spcPts val="0"/>
              </a:spcBef>
              <a:buSzPct val="77777"/>
              <a:buNone/>
              <a:defRPr sz="1800"/>
            </a:lvl7pPr>
            <a:lvl8pPr indent="0" lvl="7">
              <a:spcBef>
                <a:spcPts val="0"/>
              </a:spcBef>
              <a:buSzPct val="77777"/>
              <a:buNone/>
              <a:defRPr sz="1800"/>
            </a:lvl8pPr>
            <a:lvl9pPr indent="0" lvl="8">
              <a:spcBef>
                <a:spcPts val="0"/>
              </a:spcBef>
              <a:buSzPct val="77777"/>
              <a:buNone/>
              <a:defRPr sz="1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spcBef>
                <a:spcPts val="640"/>
              </a:spcBef>
              <a:buClr>
                <a:srgbClr val="888888"/>
              </a:buClr>
              <a:buSzPct val="1000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spcBef>
                <a:spcPts val="560"/>
              </a:spcBef>
              <a:buClr>
                <a:srgbClr val="888888"/>
              </a:buClr>
              <a:buSzPct val="1000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spcBef>
                <a:spcPts val="480"/>
              </a:spcBef>
              <a:buClr>
                <a:srgbClr val="888888"/>
              </a:buClr>
              <a:buSzPct val="1000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spcBef>
                <a:spcPts val="400"/>
              </a:spcBef>
              <a:buClr>
                <a:srgbClr val="888888"/>
              </a:buClr>
              <a:buSzPct val="100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spcBef>
                <a:spcPts val="400"/>
              </a:spcBef>
              <a:buClr>
                <a:srgbClr val="888888"/>
              </a:buClr>
              <a:buSzPct val="100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spcBef>
                <a:spcPts val="400"/>
              </a:spcBef>
              <a:buClr>
                <a:srgbClr val="888888"/>
              </a:buClr>
              <a:buSzPct val="100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400"/>
              </a:spcBef>
              <a:buClr>
                <a:srgbClr val="888888"/>
              </a:buClr>
              <a:buSzPct val="100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400"/>
              </a:spcBef>
              <a:buClr>
                <a:srgbClr val="888888"/>
              </a:buClr>
              <a:buSzPct val="100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400"/>
              </a:spcBef>
              <a:buClr>
                <a:srgbClr val="888888"/>
              </a:buClr>
              <a:buSzPct val="100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116666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ct val="116666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ja-JP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x">
  <p:cSld name="タイトルと 縦書きテキスト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SzPct val="31818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ct val="77777"/>
              <a:buNone/>
              <a:defRPr sz="1800"/>
            </a:lvl2pPr>
            <a:lvl3pPr indent="0" lvl="2">
              <a:spcBef>
                <a:spcPts val="0"/>
              </a:spcBef>
              <a:buSzPct val="77777"/>
              <a:buNone/>
              <a:defRPr sz="1800"/>
            </a:lvl3pPr>
            <a:lvl4pPr indent="0" lvl="3">
              <a:spcBef>
                <a:spcPts val="0"/>
              </a:spcBef>
              <a:buSzPct val="77777"/>
              <a:buNone/>
              <a:defRPr sz="1800"/>
            </a:lvl4pPr>
            <a:lvl5pPr indent="0" lvl="4">
              <a:spcBef>
                <a:spcPts val="0"/>
              </a:spcBef>
              <a:buSzPct val="77777"/>
              <a:buNone/>
              <a:defRPr sz="1800"/>
            </a:lvl5pPr>
            <a:lvl6pPr indent="0" lvl="5">
              <a:spcBef>
                <a:spcPts val="0"/>
              </a:spcBef>
              <a:buSzPct val="77777"/>
              <a:buNone/>
              <a:defRPr sz="1800"/>
            </a:lvl6pPr>
            <a:lvl7pPr indent="0" lvl="6">
              <a:spcBef>
                <a:spcPts val="0"/>
              </a:spcBef>
              <a:buSzPct val="77777"/>
              <a:buNone/>
              <a:defRPr sz="1800"/>
            </a:lvl7pPr>
            <a:lvl8pPr indent="0" lvl="7">
              <a:spcBef>
                <a:spcPts val="0"/>
              </a:spcBef>
              <a:buSzPct val="77777"/>
              <a:buNone/>
              <a:defRPr sz="1800"/>
            </a:lvl8pPr>
            <a:lvl9pPr indent="0" lvl="8">
              <a:spcBef>
                <a:spcPts val="0"/>
              </a:spcBef>
              <a:buSzPct val="77777"/>
              <a:buNone/>
              <a:defRPr sz="1800"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116666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ct val="116666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ja-JP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itleAndTx">
  <p:cSld name="縦書きタイトルと 縦書きテキスト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SzPct val="31818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ct val="77777"/>
              <a:buNone/>
              <a:defRPr sz="1800"/>
            </a:lvl2pPr>
            <a:lvl3pPr indent="0" lvl="2">
              <a:spcBef>
                <a:spcPts val="0"/>
              </a:spcBef>
              <a:buSzPct val="77777"/>
              <a:buNone/>
              <a:defRPr sz="1800"/>
            </a:lvl3pPr>
            <a:lvl4pPr indent="0" lvl="3">
              <a:spcBef>
                <a:spcPts val="0"/>
              </a:spcBef>
              <a:buSzPct val="77777"/>
              <a:buNone/>
              <a:defRPr sz="1800"/>
            </a:lvl4pPr>
            <a:lvl5pPr indent="0" lvl="4">
              <a:spcBef>
                <a:spcPts val="0"/>
              </a:spcBef>
              <a:buSzPct val="77777"/>
              <a:buNone/>
              <a:defRPr sz="1800"/>
            </a:lvl5pPr>
            <a:lvl6pPr indent="0" lvl="5">
              <a:spcBef>
                <a:spcPts val="0"/>
              </a:spcBef>
              <a:buSzPct val="77777"/>
              <a:buNone/>
              <a:defRPr sz="1800"/>
            </a:lvl6pPr>
            <a:lvl7pPr indent="0" lvl="6">
              <a:spcBef>
                <a:spcPts val="0"/>
              </a:spcBef>
              <a:buSzPct val="77777"/>
              <a:buNone/>
              <a:defRPr sz="1800"/>
            </a:lvl7pPr>
            <a:lvl8pPr indent="0" lvl="7">
              <a:spcBef>
                <a:spcPts val="0"/>
              </a:spcBef>
              <a:buSzPct val="77777"/>
              <a:buNone/>
              <a:defRPr sz="1800"/>
            </a:lvl8pPr>
            <a:lvl9pPr indent="0" lvl="8">
              <a:spcBef>
                <a:spcPts val="0"/>
              </a:spcBef>
              <a:buSzPct val="77777"/>
              <a:buNone/>
              <a:defRPr sz="1800"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116666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ct val="116666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ja-JP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タイトルとコンテンツ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SzPct val="31818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ct val="77777"/>
              <a:buNone/>
              <a:defRPr sz="1800"/>
            </a:lvl2pPr>
            <a:lvl3pPr indent="0" lvl="2">
              <a:spcBef>
                <a:spcPts val="0"/>
              </a:spcBef>
              <a:buSzPct val="77777"/>
              <a:buNone/>
              <a:defRPr sz="1800"/>
            </a:lvl3pPr>
            <a:lvl4pPr indent="0" lvl="3">
              <a:spcBef>
                <a:spcPts val="0"/>
              </a:spcBef>
              <a:buSzPct val="77777"/>
              <a:buNone/>
              <a:defRPr sz="1800"/>
            </a:lvl4pPr>
            <a:lvl5pPr indent="0" lvl="4">
              <a:spcBef>
                <a:spcPts val="0"/>
              </a:spcBef>
              <a:buSzPct val="77777"/>
              <a:buNone/>
              <a:defRPr sz="1800"/>
            </a:lvl5pPr>
            <a:lvl6pPr indent="0" lvl="5">
              <a:spcBef>
                <a:spcPts val="0"/>
              </a:spcBef>
              <a:buSzPct val="77777"/>
              <a:buNone/>
              <a:defRPr sz="1800"/>
            </a:lvl6pPr>
            <a:lvl7pPr indent="0" lvl="6">
              <a:spcBef>
                <a:spcPts val="0"/>
              </a:spcBef>
              <a:buSzPct val="77777"/>
              <a:buNone/>
              <a:defRPr sz="1800"/>
            </a:lvl7pPr>
            <a:lvl8pPr indent="0" lvl="7">
              <a:spcBef>
                <a:spcPts val="0"/>
              </a:spcBef>
              <a:buSzPct val="77777"/>
              <a:buNone/>
              <a:defRPr sz="1800"/>
            </a:lvl8pPr>
            <a:lvl9pPr indent="0" lvl="8">
              <a:spcBef>
                <a:spcPts val="0"/>
              </a:spcBef>
              <a:buSzPct val="77777"/>
              <a:buNone/>
              <a:defRPr sz="1800"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116666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ct val="116666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ja-JP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セクション見出し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SzPct val="35000"/>
              <a:buFont typeface="Calibri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ct val="77777"/>
              <a:buNone/>
              <a:defRPr sz="1800"/>
            </a:lvl2pPr>
            <a:lvl3pPr indent="0" lvl="2">
              <a:spcBef>
                <a:spcPts val="0"/>
              </a:spcBef>
              <a:buSzPct val="77777"/>
              <a:buNone/>
              <a:defRPr sz="1800"/>
            </a:lvl3pPr>
            <a:lvl4pPr indent="0" lvl="3">
              <a:spcBef>
                <a:spcPts val="0"/>
              </a:spcBef>
              <a:buSzPct val="77777"/>
              <a:buNone/>
              <a:defRPr sz="1800"/>
            </a:lvl4pPr>
            <a:lvl5pPr indent="0" lvl="4">
              <a:spcBef>
                <a:spcPts val="0"/>
              </a:spcBef>
              <a:buSzPct val="77777"/>
              <a:buNone/>
              <a:defRPr sz="1800"/>
            </a:lvl5pPr>
            <a:lvl6pPr indent="0" lvl="5">
              <a:spcBef>
                <a:spcPts val="0"/>
              </a:spcBef>
              <a:buSzPct val="77777"/>
              <a:buNone/>
              <a:defRPr sz="1800"/>
            </a:lvl6pPr>
            <a:lvl7pPr indent="0" lvl="6">
              <a:spcBef>
                <a:spcPts val="0"/>
              </a:spcBef>
              <a:buSzPct val="77777"/>
              <a:buNone/>
              <a:defRPr sz="1800"/>
            </a:lvl7pPr>
            <a:lvl8pPr indent="0" lvl="7">
              <a:spcBef>
                <a:spcPts val="0"/>
              </a:spcBef>
              <a:buSzPct val="77777"/>
              <a:buNone/>
              <a:defRPr sz="1800"/>
            </a:lvl8pPr>
            <a:lvl9pPr indent="0" lvl="8">
              <a:spcBef>
                <a:spcPts val="0"/>
              </a:spcBef>
              <a:buSzPct val="77777"/>
              <a:buNone/>
              <a:defRPr sz="1800"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400"/>
              </a:spcBef>
              <a:buClr>
                <a:srgbClr val="888888"/>
              </a:buClr>
              <a:buSzPct val="160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360"/>
              </a:spcBef>
              <a:buClr>
                <a:srgbClr val="888888"/>
              </a:buClr>
              <a:buSzPct val="155555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20"/>
              </a:spcBef>
              <a:buClr>
                <a:srgbClr val="888888"/>
              </a:buClr>
              <a:buSzPct val="1500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280"/>
              </a:spcBef>
              <a:buClr>
                <a:srgbClr val="888888"/>
              </a:buClr>
              <a:buSzPct val="142857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280"/>
              </a:spcBef>
              <a:buClr>
                <a:srgbClr val="888888"/>
              </a:buClr>
              <a:buSzPct val="142857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280"/>
              </a:spcBef>
              <a:buClr>
                <a:srgbClr val="888888"/>
              </a:buClr>
              <a:buSzPct val="142857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280"/>
              </a:spcBef>
              <a:buClr>
                <a:srgbClr val="888888"/>
              </a:buClr>
              <a:buSzPct val="142857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280"/>
              </a:spcBef>
              <a:buClr>
                <a:srgbClr val="888888"/>
              </a:buClr>
              <a:buSzPct val="142857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280"/>
              </a:spcBef>
              <a:buClr>
                <a:srgbClr val="888888"/>
              </a:buClr>
              <a:buSzPct val="142857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116666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ct val="116666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ja-JP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2 つのコンテンツ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SzPct val="31818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ct val="77777"/>
              <a:buNone/>
              <a:defRPr sz="1800"/>
            </a:lvl2pPr>
            <a:lvl3pPr indent="0" lvl="2">
              <a:spcBef>
                <a:spcPts val="0"/>
              </a:spcBef>
              <a:buSzPct val="77777"/>
              <a:buNone/>
              <a:defRPr sz="1800"/>
            </a:lvl3pPr>
            <a:lvl4pPr indent="0" lvl="3">
              <a:spcBef>
                <a:spcPts val="0"/>
              </a:spcBef>
              <a:buSzPct val="77777"/>
              <a:buNone/>
              <a:defRPr sz="1800"/>
            </a:lvl4pPr>
            <a:lvl5pPr indent="0" lvl="4">
              <a:spcBef>
                <a:spcPts val="0"/>
              </a:spcBef>
              <a:buSzPct val="77777"/>
              <a:buNone/>
              <a:defRPr sz="1800"/>
            </a:lvl5pPr>
            <a:lvl6pPr indent="0" lvl="5">
              <a:spcBef>
                <a:spcPts val="0"/>
              </a:spcBef>
              <a:buSzPct val="77777"/>
              <a:buNone/>
              <a:defRPr sz="1800"/>
            </a:lvl6pPr>
            <a:lvl7pPr indent="0" lvl="6">
              <a:spcBef>
                <a:spcPts val="0"/>
              </a:spcBef>
              <a:buSzPct val="77777"/>
              <a:buNone/>
              <a:defRPr sz="1800"/>
            </a:lvl7pPr>
            <a:lvl8pPr indent="0" lvl="7">
              <a:spcBef>
                <a:spcPts val="0"/>
              </a:spcBef>
              <a:buSzPct val="77777"/>
              <a:buNone/>
              <a:defRPr sz="1800"/>
            </a:lvl8pPr>
            <a:lvl9pPr indent="0" lvl="8">
              <a:spcBef>
                <a:spcPts val="0"/>
              </a:spcBef>
              <a:buSzPct val="77777"/>
              <a:buNone/>
              <a:defRPr sz="18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65100" lvl="0" marL="34290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33350" lvl="1" marL="74295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65100" lvl="0" marL="34290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33350" lvl="1" marL="74295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116666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ct val="116666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ja-JP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TxTwoObj">
  <p:cSld name="比較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SzPct val="31818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ct val="77777"/>
              <a:buNone/>
              <a:defRPr sz="1800"/>
            </a:lvl2pPr>
            <a:lvl3pPr indent="0" lvl="2">
              <a:spcBef>
                <a:spcPts val="0"/>
              </a:spcBef>
              <a:buSzPct val="77777"/>
              <a:buNone/>
              <a:defRPr sz="1800"/>
            </a:lvl3pPr>
            <a:lvl4pPr indent="0" lvl="3">
              <a:spcBef>
                <a:spcPts val="0"/>
              </a:spcBef>
              <a:buSzPct val="77777"/>
              <a:buNone/>
              <a:defRPr sz="1800"/>
            </a:lvl4pPr>
            <a:lvl5pPr indent="0" lvl="4">
              <a:spcBef>
                <a:spcPts val="0"/>
              </a:spcBef>
              <a:buSzPct val="77777"/>
              <a:buNone/>
              <a:defRPr sz="1800"/>
            </a:lvl5pPr>
            <a:lvl6pPr indent="0" lvl="5">
              <a:spcBef>
                <a:spcPts val="0"/>
              </a:spcBef>
              <a:buSzPct val="77777"/>
              <a:buNone/>
              <a:defRPr sz="1800"/>
            </a:lvl6pPr>
            <a:lvl7pPr indent="0" lvl="6">
              <a:spcBef>
                <a:spcPts val="0"/>
              </a:spcBef>
              <a:buSzPct val="77777"/>
              <a:buNone/>
              <a:defRPr sz="1800"/>
            </a:lvl7pPr>
            <a:lvl8pPr indent="0" lvl="7">
              <a:spcBef>
                <a:spcPts val="0"/>
              </a:spcBef>
              <a:buSzPct val="77777"/>
              <a:buNone/>
              <a:defRPr sz="1800"/>
            </a:lvl8pPr>
            <a:lvl9pPr indent="0" lvl="8">
              <a:spcBef>
                <a:spcPts val="0"/>
              </a:spcBef>
              <a:buSzPct val="77777"/>
              <a:buNone/>
              <a:defRPr sz="1800"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480"/>
              </a:spcBef>
              <a:buClr>
                <a:schemeClr val="dk1"/>
              </a:buClr>
              <a:buSzPct val="133333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400"/>
              </a:spcBef>
              <a:buClr>
                <a:schemeClr val="dk1"/>
              </a:buClr>
              <a:buSzPct val="140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60"/>
              </a:spcBef>
              <a:buClr>
                <a:schemeClr val="dk1"/>
              </a:buClr>
              <a:buSzPct val="133333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320"/>
              </a:spcBef>
              <a:buClr>
                <a:schemeClr val="dk1"/>
              </a:buClr>
              <a:buSzPct val="125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320"/>
              </a:spcBef>
              <a:buClr>
                <a:schemeClr val="dk1"/>
              </a:buClr>
              <a:buSzPct val="125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dk1"/>
              </a:buClr>
              <a:buSzPct val="125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dk1"/>
              </a:buClr>
              <a:buSzPct val="125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dk1"/>
              </a:buClr>
              <a:buSzPct val="125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dk1"/>
              </a:buClr>
              <a:buSzPct val="125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90500" lvl="0" marL="3429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4300" lvl="2" marL="1143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00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480"/>
              </a:spcBef>
              <a:buClr>
                <a:schemeClr val="dk1"/>
              </a:buClr>
              <a:buSzPct val="133333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400"/>
              </a:spcBef>
              <a:buClr>
                <a:schemeClr val="dk1"/>
              </a:buClr>
              <a:buSzPct val="140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60"/>
              </a:spcBef>
              <a:buClr>
                <a:schemeClr val="dk1"/>
              </a:buClr>
              <a:buSzPct val="133333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320"/>
              </a:spcBef>
              <a:buClr>
                <a:schemeClr val="dk1"/>
              </a:buClr>
              <a:buSzPct val="125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320"/>
              </a:spcBef>
              <a:buClr>
                <a:schemeClr val="dk1"/>
              </a:buClr>
              <a:buSzPct val="125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dk1"/>
              </a:buClr>
              <a:buSzPct val="125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dk1"/>
              </a:buClr>
              <a:buSzPct val="125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dk1"/>
              </a:buClr>
              <a:buSzPct val="125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dk1"/>
              </a:buClr>
              <a:buSzPct val="125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90500" lvl="0" marL="3429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4300" lvl="2" marL="1143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00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116666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ct val="116666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ja-JP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タイトルのみ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SzPct val="31818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ct val="77777"/>
              <a:buNone/>
              <a:defRPr sz="1800"/>
            </a:lvl2pPr>
            <a:lvl3pPr indent="0" lvl="2">
              <a:spcBef>
                <a:spcPts val="0"/>
              </a:spcBef>
              <a:buSzPct val="77777"/>
              <a:buNone/>
              <a:defRPr sz="1800"/>
            </a:lvl3pPr>
            <a:lvl4pPr indent="0" lvl="3">
              <a:spcBef>
                <a:spcPts val="0"/>
              </a:spcBef>
              <a:buSzPct val="77777"/>
              <a:buNone/>
              <a:defRPr sz="1800"/>
            </a:lvl4pPr>
            <a:lvl5pPr indent="0" lvl="4">
              <a:spcBef>
                <a:spcPts val="0"/>
              </a:spcBef>
              <a:buSzPct val="77777"/>
              <a:buNone/>
              <a:defRPr sz="1800"/>
            </a:lvl5pPr>
            <a:lvl6pPr indent="0" lvl="5">
              <a:spcBef>
                <a:spcPts val="0"/>
              </a:spcBef>
              <a:buSzPct val="77777"/>
              <a:buNone/>
              <a:defRPr sz="1800"/>
            </a:lvl6pPr>
            <a:lvl7pPr indent="0" lvl="6">
              <a:spcBef>
                <a:spcPts val="0"/>
              </a:spcBef>
              <a:buSzPct val="77777"/>
              <a:buNone/>
              <a:defRPr sz="1800"/>
            </a:lvl7pPr>
            <a:lvl8pPr indent="0" lvl="7">
              <a:spcBef>
                <a:spcPts val="0"/>
              </a:spcBef>
              <a:buSzPct val="77777"/>
              <a:buNone/>
              <a:defRPr sz="1800"/>
            </a:lvl8pPr>
            <a:lvl9pPr indent="0" lvl="8">
              <a:spcBef>
                <a:spcPts val="0"/>
              </a:spcBef>
              <a:buSzPct val="77777"/>
              <a:buNone/>
              <a:defRPr sz="1800"/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116666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ct val="116666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ja-JP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白紙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116666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ct val="116666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ja-JP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Tx">
  <p:cSld name="タイトル付きの コンテンツ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SzPct val="700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ct val="77777"/>
              <a:buNone/>
              <a:defRPr sz="1800"/>
            </a:lvl2pPr>
            <a:lvl3pPr indent="0" lvl="2">
              <a:spcBef>
                <a:spcPts val="0"/>
              </a:spcBef>
              <a:buSzPct val="77777"/>
              <a:buNone/>
              <a:defRPr sz="1800"/>
            </a:lvl3pPr>
            <a:lvl4pPr indent="0" lvl="3">
              <a:spcBef>
                <a:spcPts val="0"/>
              </a:spcBef>
              <a:buSzPct val="77777"/>
              <a:buNone/>
              <a:defRPr sz="1800"/>
            </a:lvl4pPr>
            <a:lvl5pPr indent="0" lvl="4">
              <a:spcBef>
                <a:spcPts val="0"/>
              </a:spcBef>
              <a:buSzPct val="77777"/>
              <a:buNone/>
              <a:defRPr sz="1800"/>
            </a:lvl5pPr>
            <a:lvl6pPr indent="0" lvl="5">
              <a:spcBef>
                <a:spcPts val="0"/>
              </a:spcBef>
              <a:buSzPct val="77777"/>
              <a:buNone/>
              <a:defRPr sz="1800"/>
            </a:lvl6pPr>
            <a:lvl7pPr indent="0" lvl="6">
              <a:spcBef>
                <a:spcPts val="0"/>
              </a:spcBef>
              <a:buSzPct val="77777"/>
              <a:buNone/>
              <a:defRPr sz="1800"/>
            </a:lvl7pPr>
            <a:lvl8pPr indent="0" lvl="7">
              <a:spcBef>
                <a:spcPts val="0"/>
              </a:spcBef>
              <a:buSzPct val="77777"/>
              <a:buNone/>
              <a:defRPr sz="1800"/>
            </a:lvl8pPr>
            <a:lvl9pPr indent="0" lvl="8">
              <a:spcBef>
                <a:spcPts val="0"/>
              </a:spcBef>
              <a:buSzPct val="77777"/>
              <a:buNone/>
              <a:defRPr sz="1800"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280"/>
              </a:spcBef>
              <a:buClr>
                <a:schemeClr val="dk1"/>
              </a:buClr>
              <a:buSzPct val="228571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240"/>
              </a:spcBef>
              <a:buClr>
                <a:schemeClr val="dk1"/>
              </a:buClr>
              <a:buSzPct val="233333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200"/>
              </a:spcBef>
              <a:buClr>
                <a:schemeClr val="dk1"/>
              </a:buClr>
              <a:buSzPct val="240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180"/>
              </a:spcBef>
              <a:buClr>
                <a:schemeClr val="dk1"/>
              </a:buClr>
              <a:buSzPct val="222222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180"/>
              </a:spcBef>
              <a:buClr>
                <a:schemeClr val="dk1"/>
              </a:buClr>
              <a:buSzPct val="222222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1"/>
              </a:buClr>
              <a:buSzPct val="222222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1"/>
              </a:buClr>
              <a:buSzPct val="222222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1"/>
              </a:buClr>
              <a:buSzPct val="222222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1"/>
              </a:buClr>
              <a:buSzPct val="222222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116666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ct val="116666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ja-JP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picTx">
  <p:cSld name="タイトル付きの図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SzPct val="700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ct val="77777"/>
              <a:buNone/>
              <a:defRPr sz="1800"/>
            </a:lvl2pPr>
            <a:lvl3pPr indent="0" lvl="2">
              <a:spcBef>
                <a:spcPts val="0"/>
              </a:spcBef>
              <a:buSzPct val="77777"/>
              <a:buNone/>
              <a:defRPr sz="1800"/>
            </a:lvl3pPr>
            <a:lvl4pPr indent="0" lvl="3">
              <a:spcBef>
                <a:spcPts val="0"/>
              </a:spcBef>
              <a:buSzPct val="77777"/>
              <a:buNone/>
              <a:defRPr sz="1800"/>
            </a:lvl4pPr>
            <a:lvl5pPr indent="0" lvl="4">
              <a:spcBef>
                <a:spcPts val="0"/>
              </a:spcBef>
              <a:buSzPct val="77777"/>
              <a:buNone/>
              <a:defRPr sz="1800"/>
            </a:lvl5pPr>
            <a:lvl6pPr indent="0" lvl="5">
              <a:spcBef>
                <a:spcPts val="0"/>
              </a:spcBef>
              <a:buSzPct val="77777"/>
              <a:buNone/>
              <a:defRPr sz="1800"/>
            </a:lvl6pPr>
            <a:lvl7pPr indent="0" lvl="6">
              <a:spcBef>
                <a:spcPts val="0"/>
              </a:spcBef>
              <a:buSzPct val="77777"/>
              <a:buNone/>
              <a:defRPr sz="1800"/>
            </a:lvl7pPr>
            <a:lvl8pPr indent="0" lvl="7">
              <a:spcBef>
                <a:spcPts val="0"/>
              </a:spcBef>
              <a:buSzPct val="77777"/>
              <a:buNone/>
              <a:defRPr sz="1800"/>
            </a:lvl8pPr>
            <a:lvl9pPr indent="0" lvl="8">
              <a:spcBef>
                <a:spcPts val="0"/>
              </a:spcBef>
              <a:buSzPct val="77777"/>
              <a:buNone/>
              <a:defRPr sz="1800"/>
            </a:lvl9pPr>
          </a:lstStyle>
          <a:p/>
        </p:txBody>
      </p:sp>
      <p:sp>
        <p:nvSpPr>
          <p:cNvPr id="63" name="Shape 63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640"/>
              </a:spcBef>
              <a:buClr>
                <a:schemeClr val="dk1"/>
              </a:buClr>
              <a:buSzPct val="4375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560"/>
              </a:spcBef>
              <a:buClr>
                <a:schemeClr val="dk1"/>
              </a:buClr>
              <a:buSzPct val="500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480"/>
              </a:spcBef>
              <a:buClr>
                <a:schemeClr val="dk1"/>
              </a:buClr>
              <a:buSzPct val="58333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400"/>
              </a:spcBef>
              <a:buClr>
                <a:schemeClr val="dk1"/>
              </a:buClr>
              <a:buSzPct val="70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400"/>
              </a:spcBef>
              <a:buClr>
                <a:schemeClr val="dk1"/>
              </a:buClr>
              <a:buSzPct val="70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400"/>
              </a:spcBef>
              <a:buClr>
                <a:schemeClr val="dk1"/>
              </a:buClr>
              <a:buSzPct val="70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400"/>
              </a:spcBef>
              <a:buClr>
                <a:schemeClr val="dk1"/>
              </a:buClr>
              <a:buSzPct val="70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400"/>
              </a:spcBef>
              <a:buClr>
                <a:schemeClr val="dk1"/>
              </a:buClr>
              <a:buSzPct val="70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400"/>
              </a:spcBef>
              <a:buClr>
                <a:schemeClr val="dk1"/>
              </a:buClr>
              <a:buSzPct val="70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280"/>
              </a:spcBef>
              <a:buClr>
                <a:schemeClr val="dk1"/>
              </a:buClr>
              <a:buSzPct val="228571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240"/>
              </a:spcBef>
              <a:buClr>
                <a:schemeClr val="dk1"/>
              </a:buClr>
              <a:buSzPct val="233333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200"/>
              </a:spcBef>
              <a:buClr>
                <a:schemeClr val="dk1"/>
              </a:buClr>
              <a:buSzPct val="240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180"/>
              </a:spcBef>
              <a:buClr>
                <a:schemeClr val="dk1"/>
              </a:buClr>
              <a:buSzPct val="222222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180"/>
              </a:spcBef>
              <a:buClr>
                <a:schemeClr val="dk1"/>
              </a:buClr>
              <a:buSzPct val="222222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1"/>
              </a:buClr>
              <a:buSzPct val="222222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1"/>
              </a:buClr>
              <a:buSzPct val="222222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1"/>
              </a:buClr>
              <a:buSzPct val="222222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1"/>
              </a:buClr>
              <a:buSzPct val="222222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116666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ct val="116666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ja-JP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SzPct val="31818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ct val="77777"/>
              <a:buNone/>
              <a:defRPr sz="1800"/>
            </a:lvl2pPr>
            <a:lvl3pPr indent="0" lvl="2">
              <a:spcBef>
                <a:spcPts val="0"/>
              </a:spcBef>
              <a:buSzPct val="77777"/>
              <a:buNone/>
              <a:defRPr sz="1800"/>
            </a:lvl3pPr>
            <a:lvl4pPr indent="0" lvl="3">
              <a:spcBef>
                <a:spcPts val="0"/>
              </a:spcBef>
              <a:buSzPct val="77777"/>
              <a:buNone/>
              <a:defRPr sz="1800"/>
            </a:lvl4pPr>
            <a:lvl5pPr indent="0" lvl="4">
              <a:spcBef>
                <a:spcPts val="0"/>
              </a:spcBef>
              <a:buSzPct val="77777"/>
              <a:buNone/>
              <a:defRPr sz="1800"/>
            </a:lvl5pPr>
            <a:lvl6pPr indent="0" lvl="5">
              <a:spcBef>
                <a:spcPts val="0"/>
              </a:spcBef>
              <a:buSzPct val="77777"/>
              <a:buNone/>
              <a:defRPr sz="1800"/>
            </a:lvl6pPr>
            <a:lvl7pPr indent="0" lvl="6">
              <a:spcBef>
                <a:spcPts val="0"/>
              </a:spcBef>
              <a:buSzPct val="77777"/>
              <a:buNone/>
              <a:defRPr sz="1800"/>
            </a:lvl7pPr>
            <a:lvl8pPr indent="0" lvl="7">
              <a:spcBef>
                <a:spcPts val="0"/>
              </a:spcBef>
              <a:buSzPct val="77777"/>
              <a:buNone/>
              <a:defRPr sz="1800"/>
            </a:lvl8pPr>
            <a:lvl9pPr indent="0" lvl="8">
              <a:spcBef>
                <a:spcPts val="0"/>
              </a:spcBef>
              <a:buSzPct val="77777"/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116666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ct val="116666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ja-JP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ja-JP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デザインパターン勉強会</a:t>
            </a:r>
          </a:p>
        </p:txBody>
      </p:sp>
      <p:sp>
        <p:nvSpPr>
          <p:cNvPr id="85" name="Shape 85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r>
              <a:rPr b="0" i="0" lang="ja-JP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16/03/17</a:t>
            </a:r>
          </a:p>
          <a:p>
            <a:pPr indent="0" lvl="0" marL="0" marR="0" rtl="0" algn="ctr">
              <a:spcBef>
                <a:spcPts val="64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rPr b="0" i="0" lang="ja-JP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大久保順平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ja-JP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コマンドパターン実例</a:t>
            </a:r>
          </a:p>
        </p:txBody>
      </p:sp>
      <p:sp>
        <p:nvSpPr>
          <p:cNvPr id="152" name="Shape 152"/>
          <p:cNvSpPr/>
          <p:nvPr/>
        </p:nvSpPr>
        <p:spPr>
          <a:xfrm>
            <a:off x="1799692" y="1268760"/>
            <a:ext cx="5256584" cy="1224136"/>
          </a:xfrm>
          <a:prstGeom prst="rect">
            <a:avLst/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00" scaled="0"/>
          </a:gradFill>
          <a:ln cap="flat" cmpd="sng" w="9525">
            <a:solidFill>
              <a:srgbClr val="97B85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ja-JP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料理人にクラスを渡して、調理をお願いする</a:t>
            </a:r>
          </a:p>
        </p:txBody>
      </p:sp>
      <p:sp>
        <p:nvSpPr>
          <p:cNvPr id="153" name="Shape 153"/>
          <p:cNvSpPr/>
          <p:nvPr/>
        </p:nvSpPr>
        <p:spPr>
          <a:xfrm>
            <a:off x="2002870" y="2666014"/>
            <a:ext cx="4896544" cy="3960440"/>
          </a:xfrm>
          <a:prstGeom prst="rect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cap="flat" cmpd="sng" w="9525">
            <a:solidFill>
              <a:srgbClr val="BD4B4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ja-JP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main()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ja-JP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ja-JP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Okonomiyaki *Menu1;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ja-JP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vector&lt;string&gt; material;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ja-JP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material.push_back("海老");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ja-JP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material.push_back("とろろ");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ja-JP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material.push_back("キャベツ");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ja-JP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dishesPerson person;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ja-JP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Menu1 = new Okonomiyaki(material);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ja-JP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person.cook(Menu1);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ja-JP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Udon *Menu2;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ja-JP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Menu2 = new Udon(material);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ja-JP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person.cook(Menu2);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ja-JP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ja-JP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コマンドパターンに必要な役割</a:t>
            </a:r>
          </a:p>
        </p:txBody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ja-JP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コマンドを定義するインターフェース</a:t>
            </a: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ja-JP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インターフェースを実装した各クラス</a:t>
            </a: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ja-JP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コマンドを実行するインヴォーカークラス</a:t>
            </a:r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0" lang="ja-JP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invoker : 起動者</a:t>
            </a:r>
          </a:p>
          <a:p>
            <a:pPr indent="-3429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ja-JP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インヴォーカークラスにコマンドクラスを渡す処理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ja-JP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コマンドパターンで出来ること</a:t>
            </a:r>
          </a:p>
        </p:txBody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457200" y="1600201"/>
            <a:ext cx="5554960" cy="103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ja-JP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コマンドパターンの本質は</a:t>
            </a:r>
          </a:p>
          <a:p>
            <a:pPr indent="0" lvl="1" marL="457200" marR="0" rtl="0" algn="l">
              <a:lnSpc>
                <a:spcPct val="90000"/>
              </a:lnSpc>
              <a:spcBef>
                <a:spcPts val="56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ja-JP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「処理をクラスで渡すこと」</a:t>
            </a:r>
          </a:p>
        </p:txBody>
      </p:sp>
      <p:sp>
        <p:nvSpPr>
          <p:cNvPr id="166" name="Shape 166"/>
          <p:cNvSpPr/>
          <p:nvPr/>
        </p:nvSpPr>
        <p:spPr>
          <a:xfrm>
            <a:off x="1187624" y="2564904"/>
            <a:ext cx="5832648" cy="720080"/>
          </a:xfrm>
          <a:prstGeom prst="rect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cap="flat" cmpd="sng" w="9525">
            <a:solidFill>
              <a:srgbClr val="BD4B4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ja-JP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処理をインスタンスの形で要求できる</a:t>
            </a:r>
          </a:p>
        </p:txBody>
      </p:sp>
      <p:sp>
        <p:nvSpPr>
          <p:cNvPr id="167" name="Shape 167"/>
          <p:cNvSpPr/>
          <p:nvPr/>
        </p:nvSpPr>
        <p:spPr>
          <a:xfrm>
            <a:off x="2267744" y="3789040"/>
            <a:ext cx="5832648" cy="720080"/>
          </a:xfrm>
          <a:prstGeom prst="rect">
            <a:avLst/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00" scaled="0"/>
          </a:gradFill>
          <a:ln cap="flat" cmpd="sng" w="9525">
            <a:solidFill>
              <a:srgbClr val="97B85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ja-JP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まるで処理そのものに実体があるかのように取り扱える</a:t>
            </a:r>
          </a:p>
        </p:txBody>
      </p:sp>
      <p:sp>
        <p:nvSpPr>
          <p:cNvPr id="168" name="Shape 168"/>
          <p:cNvSpPr/>
          <p:nvPr/>
        </p:nvSpPr>
        <p:spPr>
          <a:xfrm>
            <a:off x="2843808" y="4869160"/>
            <a:ext cx="5832648" cy="720080"/>
          </a:xfrm>
          <a:prstGeom prst="rect">
            <a:avLst/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00" scaled="0"/>
          </a:gradFill>
          <a:ln cap="flat" cmpd="sng" w="9525">
            <a:solidFill>
              <a:srgbClr val="7C5F9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ja-JP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操作履歴が残る</a:t>
            </a:r>
          </a:p>
        </p:txBody>
      </p:sp>
      <p:sp>
        <p:nvSpPr>
          <p:cNvPr id="169" name="Shape 169"/>
          <p:cNvSpPr/>
          <p:nvPr/>
        </p:nvSpPr>
        <p:spPr>
          <a:xfrm>
            <a:off x="3311352" y="5949280"/>
            <a:ext cx="5832648" cy="720080"/>
          </a:xfrm>
          <a:prstGeom prst="rect">
            <a:avLst/>
          </a:prstGeom>
          <a:gradFill>
            <a:gsLst>
              <a:gs pos="0">
                <a:srgbClr val="FFBB82"/>
              </a:gs>
              <a:gs pos="35000">
                <a:srgbClr val="FFCFA8"/>
              </a:gs>
              <a:gs pos="100000">
                <a:srgbClr val="FFEBD9"/>
              </a:gs>
            </a:gsLst>
            <a:lin ang="16200000" scaled="0"/>
          </a:gradFill>
          <a:ln cap="flat" cmpd="sng" w="9525">
            <a:solidFill>
              <a:srgbClr val="F5913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ja-JP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Undo機能が実装できる</a:t>
            </a:r>
          </a:p>
        </p:txBody>
      </p:sp>
      <p:sp>
        <p:nvSpPr>
          <p:cNvPr id="170" name="Shape 170"/>
          <p:cNvSpPr/>
          <p:nvPr/>
        </p:nvSpPr>
        <p:spPr>
          <a:xfrm>
            <a:off x="2195736" y="3284984"/>
            <a:ext cx="432048" cy="720080"/>
          </a:xfrm>
          <a:prstGeom prst="down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cap="flat" cmpd="sng" w="9525">
            <a:solidFill>
              <a:srgbClr val="BD4B4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Shape 171"/>
          <p:cNvSpPr/>
          <p:nvPr/>
        </p:nvSpPr>
        <p:spPr>
          <a:xfrm>
            <a:off x="2769982" y="4509120"/>
            <a:ext cx="432048" cy="720080"/>
          </a:xfrm>
          <a:prstGeom prst="down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00" scaled="0"/>
          </a:gradFill>
          <a:ln cap="flat" cmpd="sng" w="9525">
            <a:solidFill>
              <a:srgbClr val="97B85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Shape 172"/>
          <p:cNvSpPr/>
          <p:nvPr/>
        </p:nvSpPr>
        <p:spPr>
          <a:xfrm>
            <a:off x="3225684" y="5589240"/>
            <a:ext cx="432048" cy="576064"/>
          </a:xfrm>
          <a:prstGeom prst="down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00" scaled="0"/>
          </a:gradFill>
          <a:ln cap="flat" cmpd="sng" w="9525">
            <a:solidFill>
              <a:srgbClr val="7C5F9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ja-JP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実装例</a:t>
            </a:r>
          </a:p>
        </p:txBody>
      </p:sp>
      <p:sp>
        <p:nvSpPr>
          <p:cNvPr id="178" name="Shape 178"/>
          <p:cNvSpPr/>
          <p:nvPr/>
        </p:nvSpPr>
        <p:spPr>
          <a:xfrm>
            <a:off x="98602" y="1268760"/>
            <a:ext cx="3600400" cy="1296144"/>
          </a:xfrm>
          <a:prstGeom prst="rect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cap="flat" cmpd="sng" w="9525">
            <a:solidFill>
              <a:srgbClr val="BD4B4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ja-JP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コマンドインターフェースは</a:t>
            </a:r>
          </a:p>
        </p:txBody>
      </p:sp>
      <p:sp>
        <p:nvSpPr>
          <p:cNvPr id="179" name="Shape 179"/>
          <p:cNvSpPr/>
          <p:nvPr/>
        </p:nvSpPr>
        <p:spPr>
          <a:xfrm>
            <a:off x="107504" y="2996952"/>
            <a:ext cx="3600400" cy="1296144"/>
          </a:xfrm>
          <a:prstGeom prst="rect">
            <a:avLst/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00" scaled="0"/>
          </a:gradFill>
          <a:ln cap="flat" cmpd="sng" w="9525">
            <a:solidFill>
              <a:srgbClr val="97B85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ja-JP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コマンドクラスは</a:t>
            </a:r>
          </a:p>
        </p:txBody>
      </p:sp>
      <p:sp>
        <p:nvSpPr>
          <p:cNvPr id="180" name="Shape 180"/>
          <p:cNvSpPr/>
          <p:nvPr/>
        </p:nvSpPr>
        <p:spPr>
          <a:xfrm>
            <a:off x="107504" y="4653136"/>
            <a:ext cx="3600400" cy="1296144"/>
          </a:xfrm>
          <a:prstGeom prst="rect">
            <a:avLst/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00" scaled="0"/>
          </a:gradFill>
          <a:ln cap="flat" cmpd="sng" w="9525">
            <a:solidFill>
              <a:srgbClr val="45A9C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ja-JP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インヴォーカーは</a:t>
            </a:r>
          </a:p>
        </p:txBody>
      </p:sp>
      <p:sp>
        <p:nvSpPr>
          <p:cNvPr id="181" name="Shape 181"/>
          <p:cNvSpPr/>
          <p:nvPr/>
        </p:nvSpPr>
        <p:spPr>
          <a:xfrm>
            <a:off x="3657280" y="1628800"/>
            <a:ext cx="1512168" cy="576064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cap="flat" cmpd="sng" w="9525">
            <a:solidFill>
              <a:srgbClr val="BD4B4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Shape 182"/>
          <p:cNvSpPr/>
          <p:nvPr/>
        </p:nvSpPr>
        <p:spPr>
          <a:xfrm>
            <a:off x="3670038" y="3356992"/>
            <a:ext cx="1512168" cy="576064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00" scaled="0"/>
          </a:gradFill>
          <a:ln cap="flat" cmpd="sng" w="9525">
            <a:solidFill>
              <a:srgbClr val="97B85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Shape 183"/>
          <p:cNvSpPr/>
          <p:nvPr/>
        </p:nvSpPr>
        <p:spPr>
          <a:xfrm>
            <a:off x="3657280" y="5013176"/>
            <a:ext cx="1512168" cy="576064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00" scaled="0"/>
          </a:gradFill>
          <a:ln cap="flat" cmpd="sng" w="9525">
            <a:solidFill>
              <a:srgbClr val="45A9C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Shape 184"/>
          <p:cNvSpPr/>
          <p:nvPr/>
        </p:nvSpPr>
        <p:spPr>
          <a:xfrm>
            <a:off x="5364088" y="1196752"/>
            <a:ext cx="3600400" cy="1296144"/>
          </a:xfrm>
          <a:prstGeom prst="rect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cap="flat" cmpd="sng" w="9525">
            <a:solidFill>
              <a:srgbClr val="BD4B4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ja-JP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do/Undoを定義</a:t>
            </a:r>
          </a:p>
        </p:txBody>
      </p:sp>
      <p:sp>
        <p:nvSpPr>
          <p:cNvPr id="185" name="Shape 185"/>
          <p:cNvSpPr/>
          <p:nvPr/>
        </p:nvSpPr>
        <p:spPr>
          <a:xfrm>
            <a:off x="5364088" y="2996952"/>
            <a:ext cx="3600400" cy="1296144"/>
          </a:xfrm>
          <a:prstGeom prst="rect">
            <a:avLst/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00" scaled="0"/>
          </a:gradFill>
          <a:ln cap="flat" cmpd="sng" w="9525">
            <a:solidFill>
              <a:srgbClr val="97B85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ja-JP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do/Undoを実装</a:t>
            </a:r>
          </a:p>
        </p:txBody>
      </p:sp>
      <p:sp>
        <p:nvSpPr>
          <p:cNvPr id="186" name="Shape 186"/>
          <p:cNvSpPr/>
          <p:nvPr/>
        </p:nvSpPr>
        <p:spPr>
          <a:xfrm>
            <a:off x="5364088" y="4653136"/>
            <a:ext cx="3600400" cy="1296144"/>
          </a:xfrm>
          <a:prstGeom prst="rect">
            <a:avLst/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00" scaled="0"/>
          </a:gradFill>
          <a:ln cap="flat" cmpd="sng" w="9525">
            <a:solidFill>
              <a:srgbClr val="45A9C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ja-JP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送られてきたdoの履歴を残しておく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ja-JP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コマンドパターン</a:t>
            </a:r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ja-JP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コマンドパターン</a:t>
            </a:r>
          </a:p>
          <a:p>
            <a:pPr indent="-2857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0" lang="ja-JP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「処理をクラス化する」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Shape 22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Shape 23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Shape 24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Shape 24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Shape 25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Shape 25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Shape 26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Shape 27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Shape 27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ja-JP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例えば</a:t>
            </a:r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539552" y="1412776"/>
            <a:ext cx="8229600" cy="6766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ja-JP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料理を注文するとき</a:t>
            </a:r>
          </a:p>
        </p:txBody>
      </p:sp>
      <p:sp>
        <p:nvSpPr>
          <p:cNvPr id="98" name="Shape 98"/>
          <p:cNvSpPr/>
          <p:nvPr/>
        </p:nvSpPr>
        <p:spPr>
          <a:xfrm>
            <a:off x="555538" y="2276872"/>
            <a:ext cx="6624736" cy="1800200"/>
          </a:xfrm>
          <a:prstGeom prst="rect">
            <a:avLst/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00" scaled="0"/>
          </a:gradFill>
          <a:ln cap="flat" cmpd="sng" w="9525">
            <a:solidFill>
              <a:srgbClr val="97B85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ja-JP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卵を溶いて、それをフライパンで焼いて、一枚の丸い卵焼きを作る。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ja-JP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あんかけを作って、適度に冷ましておく。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ja-JP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ご飯を山なりにお皿によそった後、そこに卵焼きをかける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ja-JP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最後に用意したあんかけを乗せた食べ物を作って！</a:t>
            </a:r>
          </a:p>
        </p:txBody>
      </p:sp>
      <p:sp>
        <p:nvSpPr>
          <p:cNvPr id="99" name="Shape 99"/>
          <p:cNvSpPr/>
          <p:nvPr/>
        </p:nvSpPr>
        <p:spPr>
          <a:xfrm>
            <a:off x="3155826" y="4345632"/>
            <a:ext cx="5616624" cy="1872208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ja-JP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天津飯作って！</a:t>
            </a:r>
          </a:p>
        </p:txBody>
      </p:sp>
      <p:sp>
        <p:nvSpPr>
          <p:cNvPr id="100" name="Shape 100"/>
          <p:cNvSpPr/>
          <p:nvPr/>
        </p:nvSpPr>
        <p:spPr>
          <a:xfrm>
            <a:off x="4874113" y="5929808"/>
            <a:ext cx="4104456" cy="576064"/>
          </a:xfrm>
          <a:prstGeom prst="rect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cap="flat" cmpd="sng" w="9525">
            <a:solidFill>
              <a:srgbClr val="BD4B4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ja-JP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普通はこう頼みますよね？</a:t>
            </a:r>
          </a:p>
        </p:txBody>
      </p:sp>
      <p:sp>
        <p:nvSpPr>
          <p:cNvPr id="101" name="Shape 101"/>
          <p:cNvSpPr/>
          <p:nvPr/>
        </p:nvSpPr>
        <p:spPr>
          <a:xfrm rot="5400000">
            <a:off x="1727684" y="4257092"/>
            <a:ext cx="1512168" cy="1152128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gradFill>
            <a:gsLst>
              <a:gs pos="0">
                <a:srgbClr val="FFBB82"/>
              </a:gs>
              <a:gs pos="35000">
                <a:srgbClr val="FFCFA8"/>
              </a:gs>
              <a:gs pos="100000">
                <a:srgbClr val="FFEBD9"/>
              </a:gs>
            </a:gsLst>
            <a:lin ang="16200000" scaled="0"/>
          </a:gradFill>
          <a:ln cap="flat" cmpd="sng" w="9525">
            <a:solidFill>
              <a:srgbClr val="F5913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ja-JP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つまり</a:t>
            </a:r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ja-JP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使う側(料理を注文する人)</a:t>
            </a:r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0" lang="ja-JP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何がほしいかを言うだけ(クラスを渡すだけ)</a:t>
            </a: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ja-JP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提供する人(料理人)</a:t>
            </a:r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0" lang="ja-JP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渡されたクラスに応じて処理をするだけ</a:t>
            </a:r>
          </a:p>
          <a:p>
            <a:pPr indent="0" lvl="1" marL="457200" marR="0" rtl="0" algn="l">
              <a:spcBef>
                <a:spcPts val="56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ja-JP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もし料理人が知らない料理なら</a:t>
            </a:r>
          </a:p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457200" y="1600201"/>
            <a:ext cx="8229600" cy="22608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ja-JP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料理人はプロフェッショナルなので、レシピを渡せば作ってくれる。</a:t>
            </a:r>
          </a:p>
          <a:p>
            <a:pPr indent="-2857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0" lang="ja-JP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料理を注文するときに、ある決まりを作っておけば、どんな時でも料理人に料理を作ってもらえる</a:t>
            </a:r>
          </a:p>
        </p:txBody>
      </p:sp>
      <p:sp>
        <p:nvSpPr>
          <p:cNvPr id="114" name="Shape 114"/>
          <p:cNvSpPr/>
          <p:nvPr/>
        </p:nvSpPr>
        <p:spPr>
          <a:xfrm>
            <a:off x="2843808" y="3779824"/>
            <a:ext cx="3888432" cy="648072"/>
          </a:xfrm>
          <a:prstGeom prst="rect">
            <a:avLst/>
          </a:prstGeom>
          <a:gradFill>
            <a:gsLst>
              <a:gs pos="0">
                <a:srgbClr val="FFBB82"/>
              </a:gs>
              <a:gs pos="35000">
                <a:srgbClr val="FFCFA8"/>
              </a:gs>
              <a:gs pos="100000">
                <a:srgbClr val="FFEBD9"/>
              </a:gs>
            </a:gsLst>
            <a:lin ang="16200000" scaled="0"/>
          </a:gradFill>
          <a:ln cap="flat" cmpd="sng" w="9525">
            <a:solidFill>
              <a:srgbClr val="F5913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ja-JP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どんなルールにすればいい？</a:t>
            </a:r>
          </a:p>
        </p:txBody>
      </p:sp>
      <p:sp>
        <p:nvSpPr>
          <p:cNvPr id="115" name="Shape 115"/>
          <p:cNvSpPr/>
          <p:nvPr/>
        </p:nvSpPr>
        <p:spPr>
          <a:xfrm>
            <a:off x="3563888" y="4869160"/>
            <a:ext cx="2448272" cy="1512168"/>
          </a:xfrm>
          <a:prstGeom prst="rect">
            <a:avLst/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00" scaled="0"/>
          </a:gradFill>
          <a:ln cap="flat" cmpd="sng" w="9525">
            <a:solidFill>
              <a:srgbClr val="45A9C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ja-JP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材料を渡す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ja-JP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料理のレシピを渡す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ja-JP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(料理の器具を渡す)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ja-JP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コマンドパターン実例</a:t>
            </a:r>
          </a:p>
        </p:txBody>
      </p:sp>
      <p:sp>
        <p:nvSpPr>
          <p:cNvPr id="121" name="Shape 121"/>
          <p:cNvSpPr/>
          <p:nvPr/>
        </p:nvSpPr>
        <p:spPr>
          <a:xfrm>
            <a:off x="35496" y="1268760"/>
            <a:ext cx="4032448" cy="1224136"/>
          </a:xfrm>
          <a:prstGeom prst="rect">
            <a:avLst/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00" scaled="0"/>
          </a:gradFill>
          <a:ln cap="flat" cmpd="sng" w="9525">
            <a:solidFill>
              <a:srgbClr val="97B85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ja-JP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Commandインターフェースを用意する</a:t>
            </a:r>
          </a:p>
        </p:txBody>
      </p:sp>
      <p:sp>
        <p:nvSpPr>
          <p:cNvPr id="122" name="Shape 122"/>
          <p:cNvSpPr/>
          <p:nvPr/>
        </p:nvSpPr>
        <p:spPr>
          <a:xfrm>
            <a:off x="2051720" y="2132856"/>
            <a:ext cx="4464496" cy="2664296"/>
          </a:xfrm>
          <a:prstGeom prst="rect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ja-JP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 Cooking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ja-JP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ja-JP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private: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ja-JP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vector&lt;string&gt; material;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ja-JP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public: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ja-JP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virtual void cook() = 0;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ja-JP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};</a:t>
            </a:r>
          </a:p>
        </p:txBody>
      </p:sp>
      <p:sp>
        <p:nvSpPr>
          <p:cNvPr id="123" name="Shape 123"/>
          <p:cNvSpPr/>
          <p:nvPr/>
        </p:nvSpPr>
        <p:spPr>
          <a:xfrm>
            <a:off x="3419872" y="4526539"/>
            <a:ext cx="5542347" cy="900100"/>
          </a:xfrm>
          <a:prstGeom prst="rect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cap="flat" cmpd="sng" w="9525">
            <a:solidFill>
              <a:srgbClr val="BD4B4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ja-JP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ここでは「料理を作る」と言うインターフェスのみ用意する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ja-JP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コマンドパターン実例</a:t>
            </a:r>
          </a:p>
        </p:txBody>
      </p:sp>
      <p:sp>
        <p:nvSpPr>
          <p:cNvPr id="129" name="Shape 129"/>
          <p:cNvSpPr/>
          <p:nvPr/>
        </p:nvSpPr>
        <p:spPr>
          <a:xfrm>
            <a:off x="0" y="1628800"/>
            <a:ext cx="9036496" cy="4896544"/>
          </a:xfrm>
          <a:prstGeom prst="rect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ja-JP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 Okonomiyaki : public Cooking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ja-JP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ja-JP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public: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ja-JP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Okonomiyaki(vector&lt;string&gt; inputMaterial)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ja-JP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{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ja-JP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material = inputMaterial;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ja-JP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}	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ja-JP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void cook()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ja-JP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{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ja-JP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if(material.size() &lt; 3)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ja-JP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{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ja-JP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cout &lt;&lt; "材料が少なすぎます"  &lt;&lt; endl;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ja-JP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return;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ja-JP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}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ja-JP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cout &lt;&lt; material[0] &lt;&lt; "と" &lt;&lt; material[1] &lt;&lt; "と" &lt;&lt; material[2] &lt;&lt; "を混ぜて焼きます" &lt;&lt; endl;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ja-JP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}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ja-JP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};</a:t>
            </a:r>
          </a:p>
        </p:txBody>
      </p:sp>
      <p:sp>
        <p:nvSpPr>
          <p:cNvPr id="130" name="Shape 130"/>
          <p:cNvSpPr/>
          <p:nvPr/>
        </p:nvSpPr>
        <p:spPr>
          <a:xfrm>
            <a:off x="5387246" y="2492896"/>
            <a:ext cx="3641175" cy="1152128"/>
          </a:xfrm>
          <a:prstGeom prst="rect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cap="flat" cmpd="sng" w="9525">
            <a:solidFill>
              <a:srgbClr val="BD4B4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ja-JP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同様に、うどんクラスも作ってみよう</a:t>
            </a:r>
          </a:p>
        </p:txBody>
      </p:sp>
      <p:sp>
        <p:nvSpPr>
          <p:cNvPr id="131" name="Shape 131"/>
          <p:cNvSpPr/>
          <p:nvPr/>
        </p:nvSpPr>
        <p:spPr>
          <a:xfrm>
            <a:off x="3275856" y="1085286"/>
            <a:ext cx="4032448" cy="1224136"/>
          </a:xfrm>
          <a:prstGeom prst="rect">
            <a:avLst/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00" scaled="0"/>
          </a:gradFill>
          <a:ln cap="flat" cmpd="sng" w="9525">
            <a:solidFill>
              <a:srgbClr val="97B85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ja-JP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メニュー毎のクラスを用意する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ja-JP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コマンドパターン実例</a:t>
            </a:r>
          </a:p>
        </p:txBody>
      </p:sp>
      <p:sp>
        <p:nvSpPr>
          <p:cNvPr id="137" name="Shape 137"/>
          <p:cNvSpPr/>
          <p:nvPr/>
        </p:nvSpPr>
        <p:spPr>
          <a:xfrm>
            <a:off x="35496" y="1268760"/>
            <a:ext cx="4032448" cy="1224136"/>
          </a:xfrm>
          <a:prstGeom prst="rect">
            <a:avLst/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00" scaled="0"/>
          </a:gradFill>
          <a:ln cap="flat" cmpd="sng" w="9525">
            <a:solidFill>
              <a:srgbClr val="97B85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ja-JP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Commandインターフェースを用意する</a:t>
            </a:r>
          </a:p>
        </p:txBody>
      </p:sp>
      <p:sp>
        <p:nvSpPr>
          <p:cNvPr id="138" name="Shape 138"/>
          <p:cNvSpPr/>
          <p:nvPr/>
        </p:nvSpPr>
        <p:spPr>
          <a:xfrm>
            <a:off x="2051720" y="2132856"/>
            <a:ext cx="4464496" cy="2664296"/>
          </a:xfrm>
          <a:prstGeom prst="rect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ja-JP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 Cooking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ja-JP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ja-JP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private: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ja-JP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vector&lt;string&gt; material;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ja-JP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public: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ja-JP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virtual void cook() = 0;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ja-JP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};</a:t>
            </a:r>
          </a:p>
        </p:txBody>
      </p:sp>
      <p:sp>
        <p:nvSpPr>
          <p:cNvPr id="139" name="Shape 139"/>
          <p:cNvSpPr/>
          <p:nvPr/>
        </p:nvSpPr>
        <p:spPr>
          <a:xfrm>
            <a:off x="3419872" y="4526539"/>
            <a:ext cx="5542347" cy="900100"/>
          </a:xfrm>
          <a:prstGeom prst="rect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cap="flat" cmpd="sng" w="9525">
            <a:solidFill>
              <a:srgbClr val="BD4B4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ja-JP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ここでは「料理を作る」と言うインターフェスのみ用意する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ja-JP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コマンドパターン実例</a:t>
            </a:r>
          </a:p>
        </p:txBody>
      </p:sp>
      <p:sp>
        <p:nvSpPr>
          <p:cNvPr id="145" name="Shape 145"/>
          <p:cNvSpPr/>
          <p:nvPr/>
        </p:nvSpPr>
        <p:spPr>
          <a:xfrm>
            <a:off x="2195736" y="1268760"/>
            <a:ext cx="4032448" cy="1224136"/>
          </a:xfrm>
          <a:prstGeom prst="rect">
            <a:avLst/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00" scaled="0"/>
          </a:gradFill>
          <a:ln cap="flat" cmpd="sng" w="9525">
            <a:solidFill>
              <a:srgbClr val="97B85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ja-JP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Commandを実行するクラスを用意する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ja-JP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(料理人)</a:t>
            </a:r>
          </a:p>
        </p:txBody>
      </p:sp>
      <p:sp>
        <p:nvSpPr>
          <p:cNvPr id="146" name="Shape 146"/>
          <p:cNvSpPr/>
          <p:nvPr/>
        </p:nvSpPr>
        <p:spPr>
          <a:xfrm>
            <a:off x="1979712" y="2708920"/>
            <a:ext cx="4464496" cy="2664296"/>
          </a:xfrm>
          <a:prstGeom prst="rect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ja-JP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 dishesPerson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ja-JP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ja-JP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public: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ja-JP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void cook(Cooking *menu)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ja-JP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{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ja-JP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menu-&gt;cook();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ja-JP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}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ja-JP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};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​​テーマ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