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27272"/>
              <a:buChar char="●"/>
              <a:defRPr sz="1100"/>
            </a:lvl1pPr>
            <a:lvl2pPr lvl="1">
              <a:spcBef>
                <a:spcPts val="0"/>
              </a:spcBef>
              <a:buSzPct val="127272"/>
              <a:buChar char="○"/>
              <a:defRPr sz="1100"/>
            </a:lvl2pPr>
            <a:lvl3pPr lvl="2">
              <a:spcBef>
                <a:spcPts val="0"/>
              </a:spcBef>
              <a:buSzPct val="127272"/>
              <a:buChar char="■"/>
              <a:defRPr sz="1100"/>
            </a:lvl3pPr>
            <a:lvl4pPr lvl="3">
              <a:spcBef>
                <a:spcPts val="0"/>
              </a:spcBef>
              <a:buSzPct val="127272"/>
              <a:buChar char="●"/>
              <a:defRPr sz="1100"/>
            </a:lvl4pPr>
            <a:lvl5pPr lvl="4">
              <a:spcBef>
                <a:spcPts val="0"/>
              </a:spcBef>
              <a:buSzPct val="127272"/>
              <a:buChar char="○"/>
              <a:defRPr sz="1100"/>
            </a:lvl5pPr>
            <a:lvl6pPr lvl="5">
              <a:spcBef>
                <a:spcPts val="0"/>
              </a:spcBef>
              <a:buSzPct val="127272"/>
              <a:buChar char="■"/>
              <a:defRPr sz="1100"/>
            </a:lvl6pPr>
            <a:lvl7pPr lvl="6">
              <a:spcBef>
                <a:spcPts val="0"/>
              </a:spcBef>
              <a:buSzPct val="127272"/>
              <a:buChar char="●"/>
              <a:defRPr sz="1100"/>
            </a:lvl7pPr>
            <a:lvl8pPr lvl="7">
              <a:spcBef>
                <a:spcPts val="0"/>
              </a:spcBef>
              <a:buSzPct val="127272"/>
              <a:buChar char="○"/>
              <a:defRPr sz="1100"/>
            </a:lvl8pPr>
            <a:lvl9pPr lvl="8">
              <a:spcBef>
                <a:spcPts val="0"/>
              </a:spcBef>
              <a:buSzPct val="127272"/>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91" name="Shape 19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98" name="Shape 19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07" name="Shape 20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16" name="Shape 21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34" name="Shape 23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42" name="Shape 24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48" name="Shape 24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55" name="Shape 25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67" name="Shape 26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76" name="Shape 27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88" name="Shape 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82" name="Shape 2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88" name="Shape 2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94" name="Shape 2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00" name="Shape 3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06" name="Shape 30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12" name="Shape 31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94" name="Shape 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00" name="Shape 1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07" name="Shape 10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32" name="Shape 13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51" name="Shape 15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58" name="Shape 15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69" name="Shape 16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タイトル スライド">
    <p:spTree>
      <p:nvGrpSpPr>
        <p:cNvPr id="11" name="Shape 11"/>
        <p:cNvGrpSpPr/>
        <p:nvPr/>
      </p:nvGrpSpPr>
      <p:grpSpPr>
        <a:xfrm>
          <a:off x="0" y="0"/>
          <a:ext cx="0" cy="0"/>
          <a:chOff x="0" y="0"/>
          <a:chExt cx="0" cy="0"/>
        </a:xfrm>
      </p:grpSpPr>
      <p:sp>
        <p:nvSpPr>
          <p:cNvPr id="12" name="Shape 12"/>
          <p:cNvSpPr txBox="1"/>
          <p:nvPr>
            <p:ph type="ctrTitle"/>
          </p:nvPr>
        </p:nvSpPr>
        <p:spPr>
          <a:xfrm>
            <a:off x="685800" y="2130425"/>
            <a:ext cx="7772400" cy="1470025"/>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13" name="Shape 13"/>
          <p:cNvSpPr txBox="1"/>
          <p:nvPr>
            <p:ph idx="1" type="subTitle"/>
          </p:nvPr>
        </p:nvSpPr>
        <p:spPr>
          <a:xfrm>
            <a:off x="1371600" y="3886200"/>
            <a:ext cx="6400800" cy="1752600"/>
          </a:xfrm>
          <a:prstGeom prst="rect">
            <a:avLst/>
          </a:prstGeom>
          <a:noFill/>
          <a:ln>
            <a:noFill/>
          </a:ln>
        </p:spPr>
        <p:txBody>
          <a:bodyPr anchorCtr="0" anchor="t" bIns="91425" lIns="91425" rIns="91425" wrap="square" tIns="91425"/>
          <a:lstStyle>
            <a:lvl1pPr indent="0" lvl="0" marL="0" marR="0" rtl="0" algn="ctr">
              <a:spcBef>
                <a:spcPts val="640"/>
              </a:spcBef>
              <a:buClr>
                <a:srgbClr val="888888"/>
              </a:buClr>
              <a:buSzPct val="1000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buClr>
                <a:srgbClr val="888888"/>
              </a:buClr>
              <a:buSzPct val="1000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SzPct val="1000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9pPr>
          </a:lstStyle>
          <a:p/>
        </p:txBody>
      </p:sp>
      <p:sp>
        <p:nvSpPr>
          <p:cNvPr id="14" name="Shape 14"/>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ja-JP"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タイトルと 縦書きテキスト">
    <p:spTree>
      <p:nvGrpSpPr>
        <p:cNvPr id="68" name="Shape 68"/>
        <p:cNvGrpSpPr/>
        <p:nvPr/>
      </p:nvGrpSpPr>
      <p:grpSpPr>
        <a:xfrm>
          <a:off x="0" y="0"/>
          <a:ext cx="0" cy="0"/>
          <a:chOff x="0" y="0"/>
          <a:chExt cx="0" cy="0"/>
        </a:xfrm>
      </p:grpSpPr>
      <p:sp>
        <p:nvSpPr>
          <p:cNvPr id="69" name="Shape 69"/>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70" name="Shape 70"/>
          <p:cNvSpPr txBox="1"/>
          <p:nvPr>
            <p:ph idx="1" type="body"/>
          </p:nvPr>
        </p:nvSpPr>
        <p:spPr>
          <a:xfrm rot="5400000">
            <a:off x="2309018" y="-251619"/>
            <a:ext cx="4525963" cy="8229600"/>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縦書きタイトルと 縦書きテキスト">
    <p:spTree>
      <p:nvGrpSpPr>
        <p:cNvPr id="74" name="Shape 74"/>
        <p:cNvGrpSpPr/>
        <p:nvPr/>
      </p:nvGrpSpPr>
      <p:grpSpPr>
        <a:xfrm>
          <a:off x="0" y="0"/>
          <a:ext cx="0" cy="0"/>
          <a:chOff x="0" y="0"/>
          <a:chExt cx="0" cy="0"/>
        </a:xfrm>
      </p:grpSpPr>
      <p:sp>
        <p:nvSpPr>
          <p:cNvPr id="75" name="Shape 75"/>
          <p:cNvSpPr txBox="1"/>
          <p:nvPr>
            <p:ph type="title"/>
          </p:nvPr>
        </p:nvSpPr>
        <p:spPr>
          <a:xfrm rot="5400000">
            <a:off x="4732337" y="2171700"/>
            <a:ext cx="5851525" cy="20574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76" name="Shape 76"/>
          <p:cNvSpPr txBox="1"/>
          <p:nvPr>
            <p:ph idx="1" type="body"/>
          </p:nvPr>
        </p:nvSpPr>
        <p:spPr>
          <a:xfrm rot="5400000">
            <a:off x="541338" y="190501"/>
            <a:ext cx="5851525" cy="6019800"/>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タイトルとコンテンツ">
    <p:spTree>
      <p:nvGrpSpPr>
        <p:cNvPr id="17" name="Shape 17"/>
        <p:cNvGrpSpPr/>
        <p:nvPr/>
      </p:nvGrpSpPr>
      <p:grpSpPr>
        <a:xfrm>
          <a:off x="0" y="0"/>
          <a:ext cx="0" cy="0"/>
          <a:chOff x="0" y="0"/>
          <a:chExt cx="0" cy="0"/>
        </a:xfrm>
      </p:grpSpPr>
      <p:sp>
        <p:nvSpPr>
          <p:cNvPr id="18" name="Shape 18"/>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19" name="Shape 19"/>
          <p:cNvSpPr txBox="1"/>
          <p:nvPr>
            <p:ph idx="1" type="body"/>
          </p:nvPr>
        </p:nvSpPr>
        <p:spPr>
          <a:xfrm>
            <a:off x="457200" y="1600200"/>
            <a:ext cx="8229600" cy="452596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ja-JP"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セクション見出し">
    <p:spTree>
      <p:nvGrpSpPr>
        <p:cNvPr id="23" name="Shape 23"/>
        <p:cNvGrpSpPr/>
        <p:nvPr/>
      </p:nvGrpSpPr>
      <p:grpSpPr>
        <a:xfrm>
          <a:off x="0" y="0"/>
          <a:ext cx="0" cy="0"/>
          <a:chOff x="0" y="0"/>
          <a:chExt cx="0" cy="0"/>
        </a:xfrm>
      </p:grpSpPr>
      <p:sp>
        <p:nvSpPr>
          <p:cNvPr id="24" name="Shape 24"/>
          <p:cNvSpPr txBox="1"/>
          <p:nvPr>
            <p:ph type="title"/>
          </p:nvPr>
        </p:nvSpPr>
        <p:spPr>
          <a:xfrm>
            <a:off x="722313" y="4406900"/>
            <a:ext cx="7772400" cy="1362075"/>
          </a:xfrm>
          <a:prstGeom prst="rect">
            <a:avLst/>
          </a:prstGeom>
          <a:noFill/>
          <a:ln>
            <a:noFill/>
          </a:ln>
        </p:spPr>
        <p:txBody>
          <a:bodyPr anchorCtr="0" anchor="t" bIns="91425" lIns="91425" rIns="91425" wrap="square" tIns="91425"/>
          <a:lstStyle>
            <a:lvl1pPr indent="0" lvl="0" marL="0" marR="0" rtl="0" algn="l">
              <a:spcBef>
                <a:spcPts val="0"/>
              </a:spcBef>
              <a:buClr>
                <a:schemeClr val="dk1"/>
              </a:buClr>
              <a:buSzPct val="35000"/>
              <a:buFont typeface="Calibri"/>
              <a:buNone/>
              <a:defRPr b="1" i="0" sz="40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25" name="Shape 25"/>
          <p:cNvSpPr txBox="1"/>
          <p:nvPr>
            <p:ph idx="1" type="body"/>
          </p:nvPr>
        </p:nvSpPr>
        <p:spPr>
          <a:xfrm>
            <a:off x="722313" y="2906713"/>
            <a:ext cx="7772400" cy="1500187"/>
          </a:xfrm>
          <a:prstGeom prst="rect">
            <a:avLst/>
          </a:prstGeom>
          <a:noFill/>
          <a:ln>
            <a:noFill/>
          </a:ln>
        </p:spPr>
        <p:txBody>
          <a:bodyPr anchorCtr="0" anchor="b" bIns="91425" lIns="91425" rIns="91425" wrap="square" tIns="91425"/>
          <a:lstStyle>
            <a:lvl1pPr indent="0" lvl="0" marL="0" marR="0" rtl="0" algn="l">
              <a:spcBef>
                <a:spcPts val="400"/>
              </a:spcBef>
              <a:buClr>
                <a:srgbClr val="888888"/>
              </a:buClr>
              <a:buSzPct val="160000"/>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buClr>
                <a:srgbClr val="888888"/>
              </a:buClr>
              <a:buSzPct val="155555"/>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buClr>
                <a:srgbClr val="888888"/>
              </a:buClr>
              <a:buSzPct val="150000"/>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buClr>
                <a:srgbClr val="888888"/>
              </a:buClr>
              <a:buSzPct val="142857"/>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buClr>
                <a:srgbClr val="888888"/>
              </a:buClr>
              <a:buSzPct val="142857"/>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SzPct val="142857"/>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SzPct val="142857"/>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SzPct val="142857"/>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SzPct val="142857"/>
              <a:buFont typeface="Arial"/>
              <a:buNone/>
              <a:defRPr b="0" i="0" sz="14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2 つのコンテンツ">
    <p:spTree>
      <p:nvGrpSpPr>
        <p:cNvPr id="29" name="Shape 29"/>
        <p:cNvGrpSpPr/>
        <p:nvPr/>
      </p:nvGrpSpPr>
      <p:grpSpPr>
        <a:xfrm>
          <a:off x="0" y="0"/>
          <a:ext cx="0" cy="0"/>
          <a:chOff x="0" y="0"/>
          <a:chExt cx="0" cy="0"/>
        </a:xfrm>
      </p:grpSpPr>
      <p:sp>
        <p:nvSpPr>
          <p:cNvPr id="30" name="Shape 30"/>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31" name="Shape 31"/>
          <p:cNvSpPr txBox="1"/>
          <p:nvPr>
            <p:ph idx="1" type="body"/>
          </p:nvPr>
        </p:nvSpPr>
        <p:spPr>
          <a:xfrm>
            <a:off x="457200" y="1600200"/>
            <a:ext cx="4038600" cy="4525963"/>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4648200" y="1600200"/>
            <a:ext cx="4038600" cy="4525963"/>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比較">
    <p:spTree>
      <p:nvGrpSpPr>
        <p:cNvPr id="36" name="Shape 36"/>
        <p:cNvGrpSpPr/>
        <p:nvPr/>
      </p:nvGrpSpPr>
      <p:grpSpPr>
        <a:xfrm>
          <a:off x="0" y="0"/>
          <a:ext cx="0" cy="0"/>
          <a:chOff x="0" y="0"/>
          <a:chExt cx="0" cy="0"/>
        </a:xfrm>
      </p:grpSpPr>
      <p:sp>
        <p:nvSpPr>
          <p:cNvPr id="37" name="Shape 37"/>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38" name="Shape 38"/>
          <p:cNvSpPr txBox="1"/>
          <p:nvPr>
            <p:ph idx="1" type="body"/>
          </p:nvPr>
        </p:nvSpPr>
        <p:spPr>
          <a:xfrm>
            <a:off x="457200" y="1535113"/>
            <a:ext cx="4040188" cy="639762"/>
          </a:xfrm>
          <a:prstGeom prst="rect">
            <a:avLst/>
          </a:prstGeom>
          <a:noFill/>
          <a:ln>
            <a:noFill/>
          </a:ln>
        </p:spPr>
        <p:txBody>
          <a:bodyPr anchorCtr="0" anchor="b" bIns="91425" lIns="91425" rIns="91425" wrap="square" tIns="91425"/>
          <a:lstStyle>
            <a:lvl1pPr indent="0" lvl="0" marL="0" marR="0" rtl="0" algn="l">
              <a:spcBef>
                <a:spcPts val="480"/>
              </a:spcBef>
              <a:buClr>
                <a:schemeClr val="dk1"/>
              </a:buClr>
              <a:buSzPct val="133333"/>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SzPct val="140000"/>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SzPct val="133333"/>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457200" y="2174875"/>
            <a:ext cx="4040188" cy="3951288"/>
          </a:xfrm>
          <a:prstGeom prst="rect">
            <a:avLst/>
          </a:prstGeom>
          <a:noFill/>
          <a:ln>
            <a:noFill/>
          </a:ln>
        </p:spPr>
        <p:txBody>
          <a:bodyPr anchorCtr="0" anchor="t" bIns="91425" lIns="91425" rIns="91425" wrap="square"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4645025" y="1535113"/>
            <a:ext cx="4041775" cy="639762"/>
          </a:xfrm>
          <a:prstGeom prst="rect">
            <a:avLst/>
          </a:prstGeom>
          <a:noFill/>
          <a:ln>
            <a:noFill/>
          </a:ln>
        </p:spPr>
        <p:txBody>
          <a:bodyPr anchorCtr="0" anchor="b" bIns="91425" lIns="91425" rIns="91425" wrap="square" tIns="91425"/>
          <a:lstStyle>
            <a:lvl1pPr indent="0" lvl="0" marL="0" marR="0" rtl="0" algn="l">
              <a:spcBef>
                <a:spcPts val="480"/>
              </a:spcBef>
              <a:buClr>
                <a:schemeClr val="dk1"/>
              </a:buClr>
              <a:buSzPct val="133333"/>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SzPct val="140000"/>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SzPct val="133333"/>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4645025" y="2174875"/>
            <a:ext cx="4041775" cy="3951288"/>
          </a:xfrm>
          <a:prstGeom prst="rect">
            <a:avLst/>
          </a:prstGeom>
          <a:noFill/>
          <a:ln>
            <a:noFill/>
          </a:ln>
        </p:spPr>
        <p:txBody>
          <a:bodyPr anchorCtr="0" anchor="t" bIns="91425" lIns="91425" rIns="91425" wrap="square"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タイトルのみ">
    <p:spTree>
      <p:nvGrpSpPr>
        <p:cNvPr id="45" name="Shape 45"/>
        <p:cNvGrpSpPr/>
        <p:nvPr/>
      </p:nvGrpSpPr>
      <p:grpSpPr>
        <a:xfrm>
          <a:off x="0" y="0"/>
          <a:ext cx="0" cy="0"/>
          <a:chOff x="0" y="0"/>
          <a:chExt cx="0" cy="0"/>
        </a:xfrm>
      </p:grpSpPr>
      <p:sp>
        <p:nvSpPr>
          <p:cNvPr id="46" name="Shape 46"/>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47" name="Shape 47"/>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白紙">
    <p:spTree>
      <p:nvGrpSpPr>
        <p:cNvPr id="50" name="Shape 50"/>
        <p:cNvGrpSpPr/>
        <p:nvPr/>
      </p:nvGrpSpPr>
      <p:grpSpPr>
        <a:xfrm>
          <a:off x="0" y="0"/>
          <a:ext cx="0" cy="0"/>
          <a:chOff x="0" y="0"/>
          <a:chExt cx="0" cy="0"/>
        </a:xfrm>
      </p:grpSpPr>
      <p:sp>
        <p:nvSpPr>
          <p:cNvPr id="51" name="Shape 51"/>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タイトル付きの コンテンツ">
    <p:spTree>
      <p:nvGrpSpPr>
        <p:cNvPr id="54" name="Shape 54"/>
        <p:cNvGrpSpPr/>
        <p:nvPr/>
      </p:nvGrpSpPr>
      <p:grpSpPr>
        <a:xfrm>
          <a:off x="0" y="0"/>
          <a:ext cx="0" cy="0"/>
          <a:chOff x="0" y="0"/>
          <a:chExt cx="0" cy="0"/>
        </a:xfrm>
      </p:grpSpPr>
      <p:sp>
        <p:nvSpPr>
          <p:cNvPr id="55" name="Shape 55"/>
          <p:cNvSpPr txBox="1"/>
          <p:nvPr>
            <p:ph type="title"/>
          </p:nvPr>
        </p:nvSpPr>
        <p:spPr>
          <a:xfrm>
            <a:off x="457200" y="273050"/>
            <a:ext cx="3008313" cy="1162050"/>
          </a:xfrm>
          <a:prstGeom prst="rect">
            <a:avLst/>
          </a:prstGeom>
          <a:noFill/>
          <a:ln>
            <a:noFill/>
          </a:ln>
        </p:spPr>
        <p:txBody>
          <a:bodyPr anchorCtr="0" anchor="b" bIns="91425" lIns="91425" rIns="91425" wrap="square" tIns="91425"/>
          <a:lstStyle>
            <a:lvl1pPr indent="0" lvl="0" marL="0" marR="0" rtl="0" algn="l">
              <a:spcBef>
                <a:spcPts val="0"/>
              </a:spcBef>
              <a:buClr>
                <a:schemeClr val="dk1"/>
              </a:buClr>
              <a:buSzPct val="70000"/>
              <a:buFont typeface="Calibri"/>
              <a:buNone/>
              <a:defRPr b="1" i="0" sz="20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56" name="Shape 56"/>
          <p:cNvSpPr txBox="1"/>
          <p:nvPr>
            <p:ph idx="1" type="body"/>
          </p:nvPr>
        </p:nvSpPr>
        <p:spPr>
          <a:xfrm>
            <a:off x="3575050" y="273050"/>
            <a:ext cx="5111750" cy="585311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457200" y="1435100"/>
            <a:ext cx="3008313" cy="4691063"/>
          </a:xfrm>
          <a:prstGeom prst="rect">
            <a:avLst/>
          </a:prstGeom>
          <a:noFill/>
          <a:ln>
            <a:noFill/>
          </a:ln>
        </p:spPr>
        <p:txBody>
          <a:bodyPr anchorCtr="0" anchor="t" bIns="91425" lIns="91425" rIns="91425" wrap="square" tIns="91425"/>
          <a:lstStyle>
            <a:lvl1pPr indent="0" lvl="0" marL="0" marR="0" rtl="0" algn="l">
              <a:spcBef>
                <a:spcPts val="280"/>
              </a:spcBef>
              <a:buClr>
                <a:schemeClr val="dk1"/>
              </a:buClr>
              <a:buSzPct val="228571"/>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SzPct val="233333"/>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SzPct val="240000"/>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タイトル付きの図">
    <p:spTree>
      <p:nvGrpSpPr>
        <p:cNvPr id="61" name="Shape 61"/>
        <p:cNvGrpSpPr/>
        <p:nvPr/>
      </p:nvGrpSpPr>
      <p:grpSpPr>
        <a:xfrm>
          <a:off x="0" y="0"/>
          <a:ext cx="0" cy="0"/>
          <a:chOff x="0" y="0"/>
          <a:chExt cx="0" cy="0"/>
        </a:xfrm>
      </p:grpSpPr>
      <p:sp>
        <p:nvSpPr>
          <p:cNvPr id="62" name="Shape 62"/>
          <p:cNvSpPr txBox="1"/>
          <p:nvPr>
            <p:ph type="title"/>
          </p:nvPr>
        </p:nvSpPr>
        <p:spPr>
          <a:xfrm>
            <a:off x="1792288" y="4800600"/>
            <a:ext cx="5486400" cy="566738"/>
          </a:xfrm>
          <a:prstGeom prst="rect">
            <a:avLst/>
          </a:prstGeom>
          <a:noFill/>
          <a:ln>
            <a:noFill/>
          </a:ln>
        </p:spPr>
        <p:txBody>
          <a:bodyPr anchorCtr="0" anchor="b" bIns="91425" lIns="91425" rIns="91425" wrap="square" tIns="91425"/>
          <a:lstStyle>
            <a:lvl1pPr indent="0" lvl="0" marL="0" marR="0" rtl="0" algn="l">
              <a:spcBef>
                <a:spcPts val="0"/>
              </a:spcBef>
              <a:buClr>
                <a:schemeClr val="dk1"/>
              </a:buClr>
              <a:buSzPct val="70000"/>
              <a:buFont typeface="Calibri"/>
              <a:buNone/>
              <a:defRPr b="1" i="0" sz="20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63" name="Shape 63"/>
          <p:cNvSpPr/>
          <p:nvPr>
            <p:ph idx="2" type="pic"/>
          </p:nvPr>
        </p:nvSpPr>
        <p:spPr>
          <a:xfrm>
            <a:off x="1792288" y="612775"/>
            <a:ext cx="5486400" cy="4114800"/>
          </a:xfrm>
          <a:prstGeom prst="rect">
            <a:avLst/>
          </a:prstGeom>
          <a:noFill/>
          <a:ln>
            <a:noFill/>
          </a:ln>
        </p:spPr>
        <p:txBody>
          <a:bodyPr anchorCtr="0" anchor="t" bIns="91425" lIns="91425" rIns="91425" wrap="square" tIns="91425"/>
          <a:lstStyle>
            <a:lvl1pPr indent="0" lvl="0" marL="0" marR="0" rtl="0" algn="l">
              <a:spcBef>
                <a:spcPts val="640"/>
              </a:spcBef>
              <a:buClr>
                <a:schemeClr val="dk1"/>
              </a:buClr>
              <a:buSzPct val="43750"/>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buClr>
                <a:schemeClr val="dk1"/>
              </a:buClr>
              <a:buSzPct val="500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dk1"/>
              </a:buClr>
              <a:buSzPct val="58333"/>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SzPct val="700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SzPct val="700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SzPct val="700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SzPct val="700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SzPct val="700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SzPct val="70000"/>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1792288" y="5367338"/>
            <a:ext cx="5486400" cy="804862"/>
          </a:xfrm>
          <a:prstGeom prst="rect">
            <a:avLst/>
          </a:prstGeom>
          <a:noFill/>
          <a:ln>
            <a:noFill/>
          </a:ln>
        </p:spPr>
        <p:txBody>
          <a:bodyPr anchorCtr="0" anchor="t" bIns="91425" lIns="91425" rIns="91425" wrap="square" tIns="91425"/>
          <a:lstStyle>
            <a:lvl1pPr indent="0" lvl="0" marL="0" marR="0" rtl="0" algn="l">
              <a:spcBef>
                <a:spcPts val="280"/>
              </a:spcBef>
              <a:buClr>
                <a:schemeClr val="dk1"/>
              </a:buClr>
              <a:buSzPct val="228571"/>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SzPct val="233333"/>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SzPct val="240000"/>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CFCEF"/>
            </a:gs>
            <a:gs pos="40000">
              <a:srgbClr val="FDFAE8"/>
            </a:gs>
            <a:gs pos="100000">
              <a:srgbClr val="767467"/>
            </a:gs>
          </a:gsLst>
          <a:path path="circle">
            <a:fillToRect b="50%" l="50%" r="50%" t="50%"/>
          </a:path>
          <a:tileRect/>
        </a:gra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7" name="Shape 7"/>
          <p:cNvSpPr txBox="1"/>
          <p:nvPr>
            <p:ph idx="1" type="body"/>
          </p:nvPr>
        </p:nvSpPr>
        <p:spPr>
          <a:xfrm>
            <a:off x="457200" y="1600200"/>
            <a:ext cx="8229600" cy="452596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ja-JP"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ctrTitle"/>
          </p:nvPr>
        </p:nvSpPr>
        <p:spPr>
          <a:xfrm>
            <a:off x="685800" y="2130425"/>
            <a:ext cx="7772400" cy="1470025"/>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デザインパターン勉強会</a:t>
            </a:r>
          </a:p>
        </p:txBody>
      </p:sp>
      <p:sp>
        <p:nvSpPr>
          <p:cNvPr id="85" name="Shape 85"/>
          <p:cNvSpPr txBox="1"/>
          <p:nvPr>
            <p:ph idx="1" type="subTitle"/>
          </p:nvPr>
        </p:nvSpPr>
        <p:spPr>
          <a:xfrm>
            <a:off x="1371600" y="3886200"/>
            <a:ext cx="6400800" cy="1752600"/>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Clr>
                <a:srgbClr val="888888"/>
              </a:buClr>
              <a:buSzPct val="25000"/>
              <a:buFont typeface="Arial"/>
              <a:buNone/>
            </a:pPr>
            <a:r>
              <a:rPr b="0" i="0" lang="ja-JP" sz="3200" u="none" cap="none" strike="noStrike">
                <a:solidFill>
                  <a:srgbClr val="888888"/>
                </a:solidFill>
                <a:latin typeface="Calibri"/>
                <a:ea typeface="Calibri"/>
                <a:cs typeface="Calibri"/>
                <a:sym typeface="Calibri"/>
              </a:rPr>
              <a:t>16/02/13</a:t>
            </a:r>
          </a:p>
          <a:p>
            <a:pPr indent="0" lvl="0" marL="0" marR="0" rtl="0" algn="ctr">
              <a:spcBef>
                <a:spcPts val="640"/>
              </a:spcBef>
              <a:buClr>
                <a:srgbClr val="888888"/>
              </a:buClr>
              <a:buSzPct val="25000"/>
              <a:buFont typeface="Arial"/>
              <a:buNone/>
            </a:pPr>
            <a:r>
              <a:rPr b="0" i="0" lang="ja-JP" sz="3200" u="none" cap="none" strike="noStrike">
                <a:solidFill>
                  <a:srgbClr val="888888"/>
                </a:solidFill>
                <a:latin typeface="Calibri"/>
                <a:ea typeface="Calibri"/>
                <a:cs typeface="Calibri"/>
                <a:sym typeface="Calibri"/>
              </a:rPr>
              <a:t>コンポジットパターン</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具体的に</a:t>
            </a:r>
          </a:p>
        </p:txBody>
      </p:sp>
      <p:sp>
        <p:nvSpPr>
          <p:cNvPr id="194" name="Shape 194"/>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以下のような関数をSampleクラスに実装する</a:t>
            </a:r>
          </a:p>
        </p:txBody>
      </p:sp>
      <p:sp>
        <p:nvSpPr>
          <p:cNvPr id="195" name="Shape 195"/>
          <p:cNvSpPr/>
          <p:nvPr/>
        </p:nvSpPr>
        <p:spPr>
          <a:xfrm>
            <a:off x="1331640" y="2429502"/>
            <a:ext cx="6912768" cy="2943714"/>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lang="ja-JP" sz="2400">
                <a:solidFill>
                  <a:schemeClr val="dk1"/>
                </a:solidFill>
                <a:latin typeface="Calibri"/>
                <a:ea typeface="Calibri"/>
                <a:cs typeface="Calibri"/>
                <a:sym typeface="Calibri"/>
              </a:rPr>
              <a:t>void ChaildNodeEnumeration()</a:t>
            </a:r>
          </a:p>
          <a:p>
            <a:pPr indent="0" lvl="0" marL="0" marR="0" rtl="0" algn="l">
              <a:spcBef>
                <a:spcPts val="0"/>
              </a:spcBef>
              <a:buSzPct val="25000"/>
              <a:buNone/>
            </a:pPr>
            <a:r>
              <a:rPr lang="ja-JP" sz="2400">
                <a:solidFill>
                  <a:schemeClr val="dk1"/>
                </a:solidFill>
                <a:latin typeface="Calibri"/>
                <a:ea typeface="Calibri"/>
                <a:cs typeface="Calibri"/>
                <a:sym typeface="Calibri"/>
              </a:rPr>
              <a:t>{</a:t>
            </a:r>
          </a:p>
          <a:p>
            <a:pPr indent="0" lvl="0" marL="0" marR="0" rtl="0" algn="l">
              <a:spcBef>
                <a:spcPts val="0"/>
              </a:spcBef>
              <a:buSzPct val="25000"/>
              <a:buNone/>
            </a:pPr>
            <a:r>
              <a:rPr lang="ja-JP" sz="2400">
                <a:solidFill>
                  <a:schemeClr val="dk1"/>
                </a:solidFill>
                <a:latin typeface="Calibri"/>
                <a:ea typeface="Calibri"/>
                <a:cs typeface="Calibri"/>
                <a:sym typeface="Calibri"/>
              </a:rPr>
              <a:t>	cout &lt;&lt; Palameter &lt;&lt; endl;</a:t>
            </a:r>
          </a:p>
          <a:p>
            <a:pPr indent="0" lvl="0" marL="0" marR="0" rtl="0" algn="l">
              <a:spcBef>
                <a:spcPts val="0"/>
              </a:spcBef>
              <a:buSzPct val="25000"/>
              <a:buNone/>
            </a:pPr>
            <a:r>
              <a:rPr lang="ja-JP" sz="2400">
                <a:solidFill>
                  <a:schemeClr val="dk1"/>
                </a:solidFill>
                <a:latin typeface="Calibri"/>
                <a:ea typeface="Calibri"/>
                <a:cs typeface="Calibri"/>
                <a:sym typeface="Calibri"/>
              </a:rPr>
              <a:t>	for(int i = 0; i &lt; ItemList.size(); i++)</a:t>
            </a:r>
          </a:p>
          <a:p>
            <a:pPr indent="0" lvl="0" marL="0" marR="0" rtl="0" algn="l">
              <a:spcBef>
                <a:spcPts val="0"/>
              </a:spcBef>
              <a:buSzPct val="25000"/>
              <a:buNone/>
            </a:pPr>
            <a:r>
              <a:rPr lang="ja-JP" sz="2400">
                <a:solidFill>
                  <a:schemeClr val="dk1"/>
                </a:solidFill>
                <a:latin typeface="Calibri"/>
                <a:ea typeface="Calibri"/>
                <a:cs typeface="Calibri"/>
                <a:sym typeface="Calibri"/>
              </a:rPr>
              <a:t>	{</a:t>
            </a:r>
          </a:p>
          <a:p>
            <a:pPr indent="0" lvl="0" marL="0" marR="0" rtl="0" algn="l">
              <a:spcBef>
                <a:spcPts val="0"/>
              </a:spcBef>
              <a:buSzPct val="25000"/>
              <a:buNone/>
            </a:pPr>
            <a:r>
              <a:rPr lang="ja-JP" sz="2400">
                <a:solidFill>
                  <a:schemeClr val="dk1"/>
                </a:solidFill>
                <a:latin typeface="Calibri"/>
                <a:ea typeface="Calibri"/>
                <a:cs typeface="Calibri"/>
                <a:sym typeface="Calibri"/>
              </a:rPr>
              <a:t>		ItemList[i]-&gt;ChaildNodeEnumeration();</a:t>
            </a:r>
          </a:p>
          <a:p>
            <a:pPr indent="0" lvl="0" marL="0" marR="0" rtl="0" algn="l">
              <a:spcBef>
                <a:spcPts val="0"/>
              </a:spcBef>
              <a:buSzPct val="25000"/>
              <a:buNone/>
            </a:pPr>
            <a:r>
              <a:rPr lang="ja-JP" sz="2400">
                <a:solidFill>
                  <a:schemeClr val="dk1"/>
                </a:solidFill>
                <a:latin typeface="Calibri"/>
                <a:ea typeface="Calibri"/>
                <a:cs typeface="Calibri"/>
                <a:sym typeface="Calibri"/>
              </a:rPr>
              <a:t>	}</a:t>
            </a:r>
          </a:p>
          <a:p>
            <a:pPr indent="0" lvl="0" marL="0" marR="0" rtl="0" algn="l">
              <a:spcBef>
                <a:spcPts val="0"/>
              </a:spcBef>
              <a:buSzPct val="25000"/>
              <a:buNone/>
            </a:pPr>
            <a:r>
              <a:rPr lang="ja-JP" sz="2400">
                <a:solidFill>
                  <a:schemeClr val="dk1"/>
                </a:solidFill>
                <a:latin typeface="Calibri"/>
                <a:ea typeface="Calibri"/>
                <a:cs typeface="Calibri"/>
                <a:sym typeface="Calibri"/>
              </a:rPr>
              <a: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結果</a:t>
            </a:r>
          </a:p>
        </p:txBody>
      </p:sp>
      <p:pic>
        <p:nvPicPr>
          <p:cNvPr id="201" name="Shape 201"/>
          <p:cNvPicPr preferRelativeResize="0"/>
          <p:nvPr/>
        </p:nvPicPr>
        <p:blipFill rotWithShape="1">
          <a:blip r:embed="rId3">
            <a:alphaModFix/>
          </a:blip>
          <a:srcRect b="0" l="0" r="0" t="0"/>
          <a:stretch/>
        </p:blipFill>
        <p:spPr>
          <a:xfrm>
            <a:off x="2051720" y="2924944"/>
            <a:ext cx="6991350" cy="3390900"/>
          </a:xfrm>
          <a:prstGeom prst="rect">
            <a:avLst/>
          </a:prstGeom>
          <a:noFill/>
          <a:ln>
            <a:noFill/>
          </a:ln>
        </p:spPr>
      </p:pic>
      <p:sp>
        <p:nvSpPr>
          <p:cNvPr id="202" name="Shape 202"/>
          <p:cNvSpPr/>
          <p:nvPr/>
        </p:nvSpPr>
        <p:spPr>
          <a:xfrm>
            <a:off x="64610" y="1340768"/>
            <a:ext cx="4147350" cy="1080120"/>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A-&gt;ChaildNodeEnumeration();</a:t>
            </a:r>
          </a:p>
        </p:txBody>
      </p:sp>
      <p:sp>
        <p:nvSpPr>
          <p:cNvPr id="203" name="Shape 203"/>
          <p:cNvSpPr/>
          <p:nvPr/>
        </p:nvSpPr>
        <p:spPr>
          <a:xfrm>
            <a:off x="4026606" y="1610798"/>
            <a:ext cx="3384376" cy="540060"/>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これを実行するだけ</a:t>
            </a:r>
          </a:p>
        </p:txBody>
      </p:sp>
      <p:sp>
        <p:nvSpPr>
          <p:cNvPr id="204" name="Shape 204"/>
          <p:cNvSpPr/>
          <p:nvPr/>
        </p:nvSpPr>
        <p:spPr>
          <a:xfrm>
            <a:off x="5076056" y="6057448"/>
            <a:ext cx="3384376" cy="432048"/>
          </a:xfrm>
          <a:prstGeom prst="rect">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7つのノードが全列挙される</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異なる種類のオブジェクト</a:t>
            </a:r>
          </a:p>
        </p:txBody>
      </p:sp>
      <p:sp>
        <p:nvSpPr>
          <p:cNvPr id="210" name="Shape 210"/>
          <p:cNvSpPr/>
          <p:nvPr/>
        </p:nvSpPr>
        <p:spPr>
          <a:xfrm>
            <a:off x="2411760" y="1463634"/>
            <a:ext cx="4248472" cy="1368152"/>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2400">
                <a:solidFill>
                  <a:schemeClr val="dk1"/>
                </a:solidFill>
                <a:latin typeface="Calibri"/>
                <a:ea typeface="Calibri"/>
                <a:cs typeface="Calibri"/>
                <a:sym typeface="Calibri"/>
              </a:rPr>
              <a:t>木構造のノードに必要な情報は？</a:t>
            </a:r>
          </a:p>
        </p:txBody>
      </p:sp>
      <p:sp>
        <p:nvSpPr>
          <p:cNvPr id="211" name="Shape 211"/>
          <p:cNvSpPr/>
          <p:nvPr/>
        </p:nvSpPr>
        <p:spPr>
          <a:xfrm>
            <a:off x="1547664" y="3573016"/>
            <a:ext cx="2709915" cy="1368152"/>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2400">
                <a:solidFill>
                  <a:schemeClr val="dk1"/>
                </a:solidFill>
                <a:latin typeface="Calibri"/>
                <a:ea typeface="Calibri"/>
                <a:cs typeface="Calibri"/>
                <a:sym typeface="Calibri"/>
              </a:rPr>
              <a:t>自分自身の情報</a:t>
            </a:r>
          </a:p>
        </p:txBody>
      </p:sp>
      <p:sp>
        <p:nvSpPr>
          <p:cNvPr id="212" name="Shape 212"/>
          <p:cNvSpPr/>
          <p:nvPr/>
        </p:nvSpPr>
        <p:spPr>
          <a:xfrm>
            <a:off x="4788024" y="3561089"/>
            <a:ext cx="2709915" cy="1368152"/>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2400">
                <a:solidFill>
                  <a:schemeClr val="dk1"/>
                </a:solidFill>
                <a:latin typeface="Calibri"/>
                <a:ea typeface="Calibri"/>
                <a:cs typeface="Calibri"/>
                <a:sym typeface="Calibri"/>
              </a:rPr>
              <a:t>子ノードの情報</a:t>
            </a:r>
          </a:p>
          <a:p>
            <a:pPr indent="0" lvl="0" marL="0" marR="0" rtl="0" algn="ctr">
              <a:spcBef>
                <a:spcPts val="0"/>
              </a:spcBef>
              <a:buSzPct val="25000"/>
              <a:buNone/>
            </a:pPr>
            <a:r>
              <a:rPr lang="ja-JP" sz="2400">
                <a:solidFill>
                  <a:schemeClr val="dk1"/>
                </a:solidFill>
                <a:latin typeface="Calibri"/>
                <a:ea typeface="Calibri"/>
                <a:cs typeface="Calibri"/>
                <a:sym typeface="Calibri"/>
              </a:rPr>
              <a:t>(アドレス)</a:t>
            </a:r>
          </a:p>
        </p:txBody>
      </p:sp>
      <p:sp>
        <p:nvSpPr>
          <p:cNvPr id="213" name="Shape 213"/>
          <p:cNvSpPr/>
          <p:nvPr/>
        </p:nvSpPr>
        <p:spPr>
          <a:xfrm>
            <a:off x="2699792" y="4725144"/>
            <a:ext cx="3839234" cy="1368152"/>
          </a:xfrm>
          <a:prstGeom prst="rect">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2400">
                <a:solidFill>
                  <a:schemeClr val="dk1"/>
                </a:solidFill>
                <a:latin typeface="Calibri"/>
                <a:ea typeface="Calibri"/>
                <a:cs typeface="Calibri"/>
                <a:sym typeface="Calibri"/>
              </a:rPr>
              <a:t>この二つがあればよい</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p:nvPr/>
        </p:nvSpPr>
        <p:spPr>
          <a:xfrm>
            <a:off x="3491880" y="476566"/>
            <a:ext cx="1872208" cy="720289"/>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個人のID</a:t>
            </a:r>
          </a:p>
        </p:txBody>
      </p:sp>
      <p:sp>
        <p:nvSpPr>
          <p:cNvPr id="219" name="Shape 219"/>
          <p:cNvSpPr/>
          <p:nvPr/>
        </p:nvSpPr>
        <p:spPr>
          <a:xfrm>
            <a:off x="1619672" y="2852831"/>
            <a:ext cx="1872208" cy="720289"/>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住所</a:t>
            </a:r>
          </a:p>
        </p:txBody>
      </p:sp>
      <p:sp>
        <p:nvSpPr>
          <p:cNvPr id="220" name="Shape 220"/>
          <p:cNvSpPr/>
          <p:nvPr/>
        </p:nvSpPr>
        <p:spPr>
          <a:xfrm>
            <a:off x="5508104" y="2833237"/>
            <a:ext cx="1872208" cy="720289"/>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氏名</a:t>
            </a:r>
          </a:p>
        </p:txBody>
      </p:sp>
      <p:sp>
        <p:nvSpPr>
          <p:cNvPr id="221" name="Shape 221"/>
          <p:cNvSpPr/>
          <p:nvPr/>
        </p:nvSpPr>
        <p:spPr>
          <a:xfrm>
            <a:off x="323528" y="4869159"/>
            <a:ext cx="1872208" cy="720289"/>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周辺の様子</a:t>
            </a:r>
          </a:p>
        </p:txBody>
      </p:sp>
      <p:sp>
        <p:nvSpPr>
          <p:cNvPr id="222" name="Shape 222"/>
          <p:cNvSpPr/>
          <p:nvPr/>
        </p:nvSpPr>
        <p:spPr>
          <a:xfrm>
            <a:off x="2267744" y="4869160"/>
            <a:ext cx="1872208" cy="720289"/>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人口</a:t>
            </a:r>
          </a:p>
        </p:txBody>
      </p:sp>
      <p:sp>
        <p:nvSpPr>
          <p:cNvPr id="223" name="Shape 223"/>
          <p:cNvSpPr/>
          <p:nvPr/>
        </p:nvSpPr>
        <p:spPr>
          <a:xfrm>
            <a:off x="4860032" y="4858016"/>
            <a:ext cx="1872208" cy="720289"/>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姓</a:t>
            </a:r>
          </a:p>
        </p:txBody>
      </p:sp>
      <p:sp>
        <p:nvSpPr>
          <p:cNvPr id="224" name="Shape 224"/>
          <p:cNvSpPr/>
          <p:nvPr/>
        </p:nvSpPr>
        <p:spPr>
          <a:xfrm>
            <a:off x="6755499" y="4858015"/>
            <a:ext cx="1872208" cy="720289"/>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名</a:t>
            </a:r>
          </a:p>
        </p:txBody>
      </p:sp>
      <p:sp>
        <p:nvSpPr>
          <p:cNvPr id="225" name="Shape 225"/>
          <p:cNvSpPr/>
          <p:nvPr/>
        </p:nvSpPr>
        <p:spPr>
          <a:xfrm rot="1764380">
            <a:off x="3161102" y="1554633"/>
            <a:ext cx="360040" cy="1093602"/>
          </a:xfrm>
          <a:prstGeom prst="downArrow">
            <a:avLst>
              <a:gd fmla="val 50000" name="adj1"/>
              <a:gd fmla="val 50000" name="adj2"/>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226" name="Shape 226"/>
          <p:cNvSpPr/>
          <p:nvPr/>
        </p:nvSpPr>
        <p:spPr>
          <a:xfrm rot="1764380">
            <a:off x="1528073" y="3723634"/>
            <a:ext cx="360040" cy="1093602"/>
          </a:xfrm>
          <a:prstGeom prst="downArrow">
            <a:avLst>
              <a:gd fmla="val 50000" name="adj1"/>
              <a:gd fmla="val 50000" name="adj2"/>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227" name="Shape 227"/>
          <p:cNvSpPr/>
          <p:nvPr/>
        </p:nvSpPr>
        <p:spPr>
          <a:xfrm flipH="1" rot="-1764380">
            <a:off x="7000785" y="3594295"/>
            <a:ext cx="360040" cy="1093602"/>
          </a:xfrm>
          <a:prstGeom prst="downArrow">
            <a:avLst>
              <a:gd fmla="val 50000" name="adj1"/>
              <a:gd fmla="val 50000" name="adj2"/>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228" name="Shape 228"/>
          <p:cNvSpPr/>
          <p:nvPr/>
        </p:nvSpPr>
        <p:spPr>
          <a:xfrm flipH="1" rot="-1764380">
            <a:off x="5465357" y="1554632"/>
            <a:ext cx="360040" cy="1093602"/>
          </a:xfrm>
          <a:prstGeom prst="downArrow">
            <a:avLst>
              <a:gd fmla="val 50000" name="adj1"/>
              <a:gd fmla="val 50000" name="adj2"/>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229" name="Shape 229"/>
          <p:cNvSpPr/>
          <p:nvPr/>
        </p:nvSpPr>
        <p:spPr>
          <a:xfrm flipH="1" rot="-1764380">
            <a:off x="3137198" y="3746474"/>
            <a:ext cx="360040" cy="1093602"/>
          </a:xfrm>
          <a:prstGeom prst="downArrow">
            <a:avLst>
              <a:gd fmla="val 50000" name="adj1"/>
              <a:gd fmla="val 50000" name="adj2"/>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230" name="Shape 230"/>
          <p:cNvSpPr/>
          <p:nvPr/>
        </p:nvSpPr>
        <p:spPr>
          <a:xfrm rot="1764380">
            <a:off x="5508644" y="3594296"/>
            <a:ext cx="360040" cy="1093602"/>
          </a:xfrm>
          <a:prstGeom prst="downArrow">
            <a:avLst>
              <a:gd fmla="val 50000" name="adj1"/>
              <a:gd fmla="val 50000" name="adj2"/>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231" name="Shape 231"/>
          <p:cNvSpPr/>
          <p:nvPr/>
        </p:nvSpPr>
        <p:spPr>
          <a:xfrm>
            <a:off x="323528" y="5733256"/>
            <a:ext cx="8424936" cy="1008112"/>
          </a:xfrm>
          <a:prstGeom prst="rect">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このように、異なるデータの型である場合にはどのように実装すれば</a:t>
            </a:r>
          </a:p>
          <a:p>
            <a:pPr indent="0" lvl="0" marL="0" marR="0" rtl="0" algn="ctr">
              <a:spcBef>
                <a:spcPts val="0"/>
              </a:spcBef>
              <a:buSzPct val="25000"/>
              <a:buNone/>
            </a:pPr>
            <a:r>
              <a:rPr lang="ja-JP" sz="1800">
                <a:solidFill>
                  <a:schemeClr val="dk1"/>
                </a:solidFill>
                <a:latin typeface="Calibri"/>
                <a:ea typeface="Calibri"/>
                <a:cs typeface="Calibri"/>
                <a:sym typeface="Calibri"/>
              </a:rPr>
              <a:t>「先頭の”個人ID”にクエリを送るだけで残りの要素が全列挙されるか？」</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457200" y="274638"/>
            <a:ext cx="8229600" cy="70609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3959" u="none" cap="none" strike="noStrike">
                <a:solidFill>
                  <a:schemeClr val="dk1"/>
                </a:solidFill>
                <a:latin typeface="Calibri"/>
                <a:ea typeface="Calibri"/>
                <a:cs typeface="Calibri"/>
                <a:sym typeface="Calibri"/>
              </a:rPr>
              <a:t>強引な実装</a:t>
            </a:r>
          </a:p>
        </p:txBody>
      </p:sp>
      <p:sp>
        <p:nvSpPr>
          <p:cNvPr id="237" name="Shape 237"/>
          <p:cNvSpPr txBox="1"/>
          <p:nvPr>
            <p:ph idx="1" type="body"/>
          </p:nvPr>
        </p:nvSpPr>
        <p:spPr>
          <a:xfrm>
            <a:off x="467544" y="908720"/>
            <a:ext cx="8229600" cy="1036712"/>
          </a:xfrm>
          <a:prstGeom prst="rect">
            <a:avLst/>
          </a:prstGeom>
          <a:noFill/>
          <a:ln>
            <a:noFill/>
          </a:ln>
        </p:spPr>
        <p:txBody>
          <a:bodyPr anchorCtr="0" anchor="t" bIns="45700" lIns="91425" rIns="91425" wrap="square" tIns="45700">
            <a:noAutofit/>
          </a:bodyPr>
          <a:lstStyle/>
          <a:p>
            <a:pPr indent="-342900" lvl="0" marL="342900" marR="0" rtl="0" algn="l">
              <a:lnSpc>
                <a:spcPct val="90000"/>
              </a:lnSpc>
              <a:spcBef>
                <a:spcPts val="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先の「void ChaildNodeEnumeration()」を以下のように実装する</a:t>
            </a:r>
          </a:p>
        </p:txBody>
      </p:sp>
      <p:sp>
        <p:nvSpPr>
          <p:cNvPr id="238" name="Shape 238"/>
          <p:cNvSpPr/>
          <p:nvPr/>
        </p:nvSpPr>
        <p:spPr>
          <a:xfrm>
            <a:off x="251520" y="1844824"/>
            <a:ext cx="6912768" cy="2943714"/>
          </a:xfrm>
          <a:prstGeom prst="rect">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lang="ja-JP" sz="2400">
                <a:solidFill>
                  <a:schemeClr val="dk1"/>
                </a:solidFill>
                <a:latin typeface="Calibri"/>
                <a:ea typeface="Calibri"/>
                <a:cs typeface="Calibri"/>
                <a:sym typeface="Calibri"/>
              </a:rPr>
              <a:t>void ChaildNodeEnumeration()</a:t>
            </a:r>
          </a:p>
          <a:p>
            <a:pPr indent="0" lvl="0" marL="0" marR="0" rtl="0" algn="l">
              <a:spcBef>
                <a:spcPts val="0"/>
              </a:spcBef>
              <a:buSzPct val="25000"/>
              <a:buNone/>
            </a:pPr>
            <a:r>
              <a:rPr lang="ja-JP" sz="2400">
                <a:solidFill>
                  <a:schemeClr val="dk1"/>
                </a:solidFill>
                <a:latin typeface="Calibri"/>
                <a:ea typeface="Calibri"/>
                <a:cs typeface="Calibri"/>
                <a:sym typeface="Calibri"/>
              </a:rPr>
              <a:t>{</a:t>
            </a:r>
          </a:p>
          <a:p>
            <a:pPr indent="0" lvl="0" marL="0" marR="0" rtl="0" algn="l">
              <a:spcBef>
                <a:spcPts val="0"/>
              </a:spcBef>
              <a:buSzPct val="25000"/>
              <a:buNone/>
            </a:pPr>
            <a:r>
              <a:rPr lang="ja-JP" sz="2400">
                <a:solidFill>
                  <a:schemeClr val="dk1"/>
                </a:solidFill>
                <a:latin typeface="Calibri"/>
                <a:ea typeface="Calibri"/>
                <a:cs typeface="Calibri"/>
                <a:sym typeface="Calibri"/>
              </a:rPr>
              <a:t>	cout &lt;&lt; Palameter &lt;&lt; endl;</a:t>
            </a:r>
          </a:p>
          <a:p>
            <a:pPr indent="0" lvl="0" marL="0" marR="0" rtl="0" algn="l">
              <a:spcBef>
                <a:spcPts val="0"/>
              </a:spcBef>
              <a:buSzPct val="25000"/>
              <a:buNone/>
            </a:pPr>
            <a:r>
              <a:rPr lang="ja-JP" sz="2400">
                <a:solidFill>
                  <a:schemeClr val="dk1"/>
                </a:solidFill>
                <a:latin typeface="Calibri"/>
                <a:ea typeface="Calibri"/>
                <a:cs typeface="Calibri"/>
                <a:sym typeface="Calibri"/>
              </a:rPr>
              <a:t>	for(int i = 0; i &lt; ItemList.size(); i++)</a:t>
            </a:r>
          </a:p>
          <a:p>
            <a:pPr indent="0" lvl="0" marL="0" marR="0" rtl="0" algn="l">
              <a:spcBef>
                <a:spcPts val="0"/>
              </a:spcBef>
              <a:buSzPct val="25000"/>
              <a:buNone/>
            </a:pPr>
            <a:r>
              <a:rPr lang="ja-JP" sz="2400">
                <a:solidFill>
                  <a:schemeClr val="dk1"/>
                </a:solidFill>
                <a:latin typeface="Calibri"/>
                <a:ea typeface="Calibri"/>
                <a:cs typeface="Calibri"/>
                <a:sym typeface="Calibri"/>
              </a:rPr>
              <a:t>	{</a:t>
            </a:r>
          </a:p>
          <a:p>
            <a:pPr indent="0" lvl="0" marL="0" marR="0" rtl="0" algn="l">
              <a:spcBef>
                <a:spcPts val="0"/>
              </a:spcBef>
              <a:buSzPct val="25000"/>
              <a:buNone/>
            </a:pPr>
            <a:r>
              <a:rPr lang="ja-JP" sz="2400">
                <a:solidFill>
                  <a:schemeClr val="dk1"/>
                </a:solidFill>
                <a:latin typeface="Calibri"/>
                <a:ea typeface="Calibri"/>
                <a:cs typeface="Calibri"/>
                <a:sym typeface="Calibri"/>
              </a:rPr>
              <a:t>		ItemList[i]-&gt;ChaildNodeEnumeration();</a:t>
            </a:r>
          </a:p>
          <a:p>
            <a:pPr indent="0" lvl="0" marL="0" marR="0" rtl="0" algn="l">
              <a:spcBef>
                <a:spcPts val="0"/>
              </a:spcBef>
              <a:buSzPct val="25000"/>
              <a:buNone/>
            </a:pPr>
            <a:r>
              <a:rPr lang="ja-JP" sz="2400">
                <a:solidFill>
                  <a:schemeClr val="dk1"/>
                </a:solidFill>
                <a:latin typeface="Calibri"/>
                <a:ea typeface="Calibri"/>
                <a:cs typeface="Calibri"/>
                <a:sym typeface="Calibri"/>
              </a:rPr>
              <a:t>	}</a:t>
            </a:r>
          </a:p>
          <a:p>
            <a:pPr indent="0" lvl="0" marL="0" marR="0" rtl="0" algn="l">
              <a:spcBef>
                <a:spcPts val="0"/>
              </a:spcBef>
              <a:buSzPct val="25000"/>
              <a:buNone/>
            </a:pPr>
            <a:r>
              <a:rPr lang="ja-JP" sz="2400">
                <a:solidFill>
                  <a:schemeClr val="dk1"/>
                </a:solidFill>
                <a:latin typeface="Calibri"/>
                <a:ea typeface="Calibri"/>
                <a:cs typeface="Calibri"/>
                <a:sym typeface="Calibri"/>
              </a:rPr>
              <a:t>}</a:t>
            </a:r>
          </a:p>
        </p:txBody>
      </p:sp>
      <p:sp>
        <p:nvSpPr>
          <p:cNvPr id="239" name="Shape 239"/>
          <p:cNvSpPr/>
          <p:nvPr/>
        </p:nvSpPr>
        <p:spPr>
          <a:xfrm>
            <a:off x="899592" y="2564904"/>
            <a:ext cx="8064896" cy="4095842"/>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lang="ja-JP" sz="2400">
                <a:solidFill>
                  <a:schemeClr val="dk1"/>
                </a:solidFill>
                <a:latin typeface="Calibri"/>
                <a:ea typeface="Calibri"/>
                <a:cs typeface="Calibri"/>
                <a:sym typeface="Calibri"/>
              </a:rPr>
              <a:t>void ChaildNodeEnumeration()</a:t>
            </a:r>
          </a:p>
          <a:p>
            <a:pPr indent="0" lvl="0" marL="0" marR="0" rtl="0" algn="l">
              <a:spcBef>
                <a:spcPts val="0"/>
              </a:spcBef>
              <a:buSzPct val="25000"/>
              <a:buNone/>
            </a:pPr>
            <a:r>
              <a:rPr lang="ja-JP" sz="2400">
                <a:solidFill>
                  <a:schemeClr val="dk1"/>
                </a:solidFill>
                <a:latin typeface="Calibri"/>
                <a:ea typeface="Calibri"/>
                <a:cs typeface="Calibri"/>
                <a:sym typeface="Calibri"/>
              </a:rPr>
              <a:t>{</a:t>
            </a:r>
          </a:p>
          <a:p>
            <a:pPr indent="0" lvl="0" marL="0" marR="0" rtl="0" algn="l">
              <a:spcBef>
                <a:spcPts val="0"/>
              </a:spcBef>
              <a:buSzPct val="25000"/>
              <a:buNone/>
            </a:pPr>
            <a:r>
              <a:rPr lang="ja-JP" sz="2400">
                <a:solidFill>
                  <a:schemeClr val="dk1"/>
                </a:solidFill>
                <a:latin typeface="Calibri"/>
                <a:ea typeface="Calibri"/>
                <a:cs typeface="Calibri"/>
                <a:sym typeface="Calibri"/>
              </a:rPr>
              <a:t>	cout &lt;&lt; Palameter &lt;&lt; endl;</a:t>
            </a:r>
          </a:p>
          <a:p>
            <a:pPr indent="0" lvl="0" marL="0" marR="0" rtl="0" algn="l">
              <a:spcBef>
                <a:spcPts val="0"/>
              </a:spcBef>
              <a:buSzPct val="25000"/>
              <a:buNone/>
            </a:pPr>
            <a:r>
              <a:rPr lang="ja-JP" sz="2400">
                <a:solidFill>
                  <a:schemeClr val="dk1"/>
                </a:solidFill>
                <a:latin typeface="Calibri"/>
                <a:ea typeface="Calibri"/>
                <a:cs typeface="Calibri"/>
                <a:sym typeface="Calibri"/>
              </a:rPr>
              <a:t>	もし、次のデータが「住所」なら</a:t>
            </a:r>
          </a:p>
          <a:p>
            <a:pPr indent="0" lvl="0" marL="0" marR="0" rtl="0" algn="l">
              <a:spcBef>
                <a:spcPts val="0"/>
              </a:spcBef>
              <a:buSzPct val="25000"/>
              <a:buNone/>
            </a:pPr>
            <a:r>
              <a:rPr lang="ja-JP" sz="2400">
                <a:solidFill>
                  <a:schemeClr val="dk1"/>
                </a:solidFill>
                <a:latin typeface="Calibri"/>
                <a:ea typeface="Calibri"/>
                <a:cs typeface="Calibri"/>
                <a:sym typeface="Calibri"/>
              </a:rPr>
              <a:t>		「住所」のChaildNodeEnumeration()を実行</a:t>
            </a:r>
          </a:p>
          <a:p>
            <a:pPr indent="0" lvl="0" marL="0" marR="0" rtl="0" algn="l">
              <a:spcBef>
                <a:spcPts val="0"/>
              </a:spcBef>
              <a:buSzPct val="25000"/>
              <a:buNone/>
            </a:pPr>
            <a:r>
              <a:rPr lang="ja-JP" sz="2400">
                <a:solidFill>
                  <a:schemeClr val="dk1"/>
                </a:solidFill>
                <a:latin typeface="Calibri"/>
                <a:ea typeface="Calibri"/>
                <a:cs typeface="Calibri"/>
                <a:sym typeface="Calibri"/>
              </a:rPr>
              <a:t>	もし、次のデータが「氏名」なら</a:t>
            </a:r>
          </a:p>
          <a:p>
            <a:pPr indent="0" lvl="0" marL="0" marR="0" rtl="0" algn="l">
              <a:spcBef>
                <a:spcPts val="0"/>
              </a:spcBef>
              <a:buSzPct val="25000"/>
              <a:buNone/>
            </a:pPr>
            <a:r>
              <a:rPr lang="ja-JP" sz="2400">
                <a:solidFill>
                  <a:schemeClr val="dk1"/>
                </a:solidFill>
                <a:latin typeface="Calibri"/>
                <a:ea typeface="Calibri"/>
                <a:cs typeface="Calibri"/>
                <a:sym typeface="Calibri"/>
              </a:rPr>
              <a:t>		「氏名」のChaildNodeEnumeration()を実行</a:t>
            </a:r>
          </a:p>
          <a:p>
            <a:pPr indent="0" lvl="0" marL="0" marR="0" rtl="0" algn="l">
              <a:spcBef>
                <a:spcPts val="0"/>
              </a:spcBef>
              <a:buSzPct val="25000"/>
              <a:buNone/>
            </a:pPr>
            <a:r>
              <a:rPr lang="ja-JP" sz="2400">
                <a:solidFill>
                  <a:schemeClr val="dk1"/>
                </a:solidFill>
                <a:latin typeface="Calibri"/>
                <a:ea typeface="Calibri"/>
                <a:cs typeface="Calibri"/>
                <a:sym typeface="Calibri"/>
              </a:rPr>
              <a:t>	</a:t>
            </a:r>
          </a:p>
          <a:p>
            <a:pPr indent="0" lvl="0" marL="0" marR="0" rtl="0" algn="l">
              <a:spcBef>
                <a:spcPts val="0"/>
              </a:spcBef>
              <a:buSzPct val="25000"/>
              <a:buNone/>
            </a:pPr>
            <a:r>
              <a:rPr lang="ja-JP" sz="2400">
                <a:solidFill>
                  <a:schemeClr val="dk1"/>
                </a:solidFill>
                <a:latin typeface="Calibri"/>
                <a:ea typeface="Calibri"/>
                <a:cs typeface="Calibri"/>
                <a:sym typeface="Calibri"/>
              </a:rPr>
              <a:t>	以下略	</a:t>
            </a:r>
          </a:p>
          <a:p>
            <a:pPr indent="0" lvl="0" marL="0" marR="0" rtl="0" algn="l">
              <a:spcBef>
                <a:spcPts val="0"/>
              </a:spcBef>
              <a:buSzPct val="25000"/>
              <a:buNone/>
            </a:pPr>
            <a:r>
              <a:rPr lang="ja-JP" sz="2400">
                <a:solidFill>
                  <a:schemeClr val="dk1"/>
                </a:solidFill>
                <a:latin typeface="Calibri"/>
                <a:ea typeface="Calibri"/>
                <a:cs typeface="Calibri"/>
                <a:sym typeface="Calibri"/>
              </a:rPr>
              <a: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問題点</a:t>
            </a:r>
          </a:p>
        </p:txBody>
      </p:sp>
      <p:sp>
        <p:nvSpPr>
          <p:cNvPr id="245" name="Shape 245"/>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全てのクラスに「次のデータの型が○○なら～」と記述する必要がある</a:t>
            </a:r>
          </a:p>
          <a:p>
            <a:pPr indent="-342900" lvl="0" marL="342900" marR="0" rtl="0" algn="l">
              <a:spcBef>
                <a:spcPts val="64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取り扱うデータの型が増えると、すべてのクラスに修正を掛けなければいけない</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解決策</a:t>
            </a:r>
          </a:p>
        </p:txBody>
      </p:sp>
      <p:sp>
        <p:nvSpPr>
          <p:cNvPr id="251" name="Shape 251"/>
          <p:cNvSpPr txBox="1"/>
          <p:nvPr>
            <p:ph idx="1" type="body"/>
          </p:nvPr>
        </p:nvSpPr>
        <p:spPr>
          <a:xfrm>
            <a:off x="457200" y="1600201"/>
            <a:ext cx="8229600" cy="355699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全てのクラスが「Item」クラスを継承するようにする。</a:t>
            </a:r>
          </a:p>
          <a:p>
            <a:pPr indent="-342900" lvl="0" marL="342900" marR="0" rtl="0" algn="l">
              <a:spcBef>
                <a:spcPts val="64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Itemクラスには純粋仮想関数ChaildNodeEnumeration()を用意する</a:t>
            </a:r>
          </a:p>
          <a:p>
            <a:pPr indent="-342900" lvl="0" marL="342900" marR="0" rtl="0" algn="l">
              <a:spcBef>
                <a:spcPts val="64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サブクラスではChaildNodeEnumeration()を　実装する</a:t>
            </a:r>
          </a:p>
          <a:p>
            <a:pPr indent="-342900" lvl="0" marL="342900" marR="0" rtl="0" algn="l">
              <a:spcBef>
                <a:spcPts val="64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
        <p:nvSpPr>
          <p:cNvPr id="252" name="Shape 252"/>
          <p:cNvSpPr/>
          <p:nvPr/>
        </p:nvSpPr>
        <p:spPr>
          <a:xfrm>
            <a:off x="755576" y="4941168"/>
            <a:ext cx="7488832" cy="1728192"/>
          </a:xfrm>
          <a:prstGeom prst="rect">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3200">
                <a:solidFill>
                  <a:schemeClr val="dk1"/>
                </a:solidFill>
                <a:latin typeface="Calibri"/>
                <a:ea typeface="Calibri"/>
                <a:cs typeface="Calibri"/>
                <a:sym typeface="Calibri"/>
              </a:rPr>
              <a:t>インターフェースを使っても実装可能</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実装</a:t>
            </a:r>
          </a:p>
        </p:txBody>
      </p:sp>
      <p:sp>
        <p:nvSpPr>
          <p:cNvPr id="258" name="Shape 258"/>
          <p:cNvSpPr/>
          <p:nvPr/>
        </p:nvSpPr>
        <p:spPr>
          <a:xfrm>
            <a:off x="179512" y="1196752"/>
            <a:ext cx="5112568" cy="1872208"/>
          </a:xfrm>
          <a:prstGeom prst="rect">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lang="ja-JP" sz="1800">
                <a:solidFill>
                  <a:schemeClr val="dk1"/>
                </a:solidFill>
                <a:latin typeface="Calibri"/>
                <a:ea typeface="Calibri"/>
                <a:cs typeface="Calibri"/>
                <a:sym typeface="Calibri"/>
              </a:rPr>
              <a:t>class Item</a:t>
            </a:r>
          </a:p>
          <a:p>
            <a:pPr indent="0" lvl="0" marL="0" marR="0" rtl="0" algn="l">
              <a:spcBef>
                <a:spcPts val="0"/>
              </a:spcBef>
              <a:buSzPct val="25000"/>
              <a:buNone/>
            </a:pPr>
            <a:r>
              <a:rPr lang="ja-JP" sz="1800">
                <a:solidFill>
                  <a:schemeClr val="dk1"/>
                </a:solidFill>
                <a:latin typeface="Calibri"/>
                <a:ea typeface="Calibri"/>
                <a:cs typeface="Calibri"/>
                <a:sym typeface="Calibri"/>
              </a:rPr>
              <a:t>{</a:t>
            </a:r>
          </a:p>
          <a:p>
            <a:pPr indent="0" lvl="0" marL="0" marR="0" rtl="0" algn="l">
              <a:spcBef>
                <a:spcPts val="0"/>
              </a:spcBef>
              <a:buSzPct val="25000"/>
              <a:buNone/>
            </a:pPr>
            <a:r>
              <a:rPr lang="ja-JP" sz="1800">
                <a:solidFill>
                  <a:schemeClr val="dk1"/>
                </a:solidFill>
                <a:latin typeface="Calibri"/>
                <a:ea typeface="Calibri"/>
                <a:cs typeface="Calibri"/>
                <a:sym typeface="Calibri"/>
              </a:rPr>
              <a:t>public:</a:t>
            </a:r>
          </a:p>
          <a:p>
            <a:pPr indent="0" lvl="0" marL="0" marR="0" rtl="0" algn="l">
              <a:spcBef>
                <a:spcPts val="0"/>
              </a:spcBef>
              <a:buSzPct val="25000"/>
              <a:buNone/>
            </a:pPr>
            <a:r>
              <a:rPr lang="ja-JP" sz="1800">
                <a:solidFill>
                  <a:schemeClr val="dk1"/>
                </a:solidFill>
                <a:latin typeface="Calibri"/>
                <a:ea typeface="Calibri"/>
                <a:cs typeface="Calibri"/>
                <a:sym typeface="Calibri"/>
              </a:rPr>
              <a:t>	vector&lt;Item *&gt; ItemList;</a:t>
            </a:r>
          </a:p>
          <a:p>
            <a:pPr indent="0" lvl="0" marL="0" marR="0" rtl="0" algn="l">
              <a:spcBef>
                <a:spcPts val="0"/>
              </a:spcBef>
              <a:buSzPct val="25000"/>
              <a:buNone/>
            </a:pPr>
            <a:r>
              <a:rPr lang="ja-JP" sz="1800">
                <a:solidFill>
                  <a:schemeClr val="dk1"/>
                </a:solidFill>
                <a:latin typeface="Calibri"/>
                <a:ea typeface="Calibri"/>
                <a:cs typeface="Calibri"/>
                <a:sym typeface="Calibri"/>
              </a:rPr>
              <a:t>	virtual void ChaildNodeEnumeration() = 0;</a:t>
            </a:r>
          </a:p>
          <a:p>
            <a:pPr indent="0" lvl="0" marL="0" marR="0" rtl="0" algn="l">
              <a:spcBef>
                <a:spcPts val="0"/>
              </a:spcBef>
              <a:buSzPct val="25000"/>
              <a:buNone/>
            </a:pPr>
            <a:r>
              <a:rPr lang="ja-JP" sz="1800">
                <a:solidFill>
                  <a:schemeClr val="dk1"/>
                </a:solidFill>
                <a:latin typeface="Calibri"/>
                <a:ea typeface="Calibri"/>
                <a:cs typeface="Calibri"/>
                <a:sym typeface="Calibri"/>
              </a:rPr>
              <a:t>};</a:t>
            </a:r>
          </a:p>
        </p:txBody>
      </p:sp>
      <p:sp>
        <p:nvSpPr>
          <p:cNvPr id="259" name="Shape 259"/>
          <p:cNvSpPr/>
          <p:nvPr/>
        </p:nvSpPr>
        <p:spPr>
          <a:xfrm>
            <a:off x="1259632" y="908720"/>
            <a:ext cx="2448272" cy="360040"/>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抽象クラス</a:t>
            </a:r>
          </a:p>
        </p:txBody>
      </p:sp>
      <p:sp>
        <p:nvSpPr>
          <p:cNvPr id="260" name="Shape 260"/>
          <p:cNvSpPr/>
          <p:nvPr/>
        </p:nvSpPr>
        <p:spPr>
          <a:xfrm>
            <a:off x="5252553" y="2348880"/>
            <a:ext cx="3783943" cy="360040"/>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純粋仮想関数(≒インターフェース)</a:t>
            </a:r>
          </a:p>
        </p:txBody>
      </p:sp>
      <p:sp>
        <p:nvSpPr>
          <p:cNvPr id="261" name="Shape 261"/>
          <p:cNvSpPr/>
          <p:nvPr/>
        </p:nvSpPr>
        <p:spPr>
          <a:xfrm>
            <a:off x="13645" y="584684"/>
            <a:ext cx="6718326" cy="4968552"/>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lang="ja-JP" sz="1800">
                <a:solidFill>
                  <a:schemeClr val="dk1"/>
                </a:solidFill>
                <a:latin typeface="Calibri"/>
                <a:ea typeface="Calibri"/>
                <a:cs typeface="Calibri"/>
                <a:sym typeface="Calibri"/>
              </a:rPr>
              <a:t>class SampleClass:public Item</a:t>
            </a:r>
          </a:p>
          <a:p>
            <a:pPr indent="0" lvl="0" marL="0" marR="0" rtl="0" algn="l">
              <a:spcBef>
                <a:spcPts val="0"/>
              </a:spcBef>
              <a:buSzPct val="25000"/>
              <a:buNone/>
            </a:pPr>
            <a:r>
              <a:rPr lang="ja-JP" sz="1800">
                <a:solidFill>
                  <a:schemeClr val="dk1"/>
                </a:solidFill>
                <a:latin typeface="Calibri"/>
                <a:ea typeface="Calibri"/>
                <a:cs typeface="Calibri"/>
                <a:sym typeface="Calibri"/>
              </a:rPr>
              <a:t>{</a:t>
            </a:r>
          </a:p>
          <a:p>
            <a:pPr indent="0" lvl="0" marL="0" marR="0" rtl="0" algn="l">
              <a:spcBef>
                <a:spcPts val="0"/>
              </a:spcBef>
              <a:buSzPct val="25000"/>
              <a:buNone/>
            </a:pPr>
            <a:r>
              <a:rPr lang="ja-JP" sz="1800">
                <a:solidFill>
                  <a:schemeClr val="dk1"/>
                </a:solidFill>
                <a:latin typeface="Calibri"/>
                <a:ea typeface="Calibri"/>
                <a:cs typeface="Calibri"/>
                <a:sym typeface="Calibri"/>
              </a:rPr>
              <a:t>	int Palameter;</a:t>
            </a:r>
          </a:p>
          <a:p>
            <a:pPr indent="0" lvl="0" marL="0" marR="0" rtl="0" algn="l">
              <a:spcBef>
                <a:spcPts val="0"/>
              </a:spcBef>
              <a:buSzPct val="25000"/>
              <a:buNone/>
            </a:pPr>
            <a:r>
              <a:rPr lang="ja-JP" sz="1800">
                <a:solidFill>
                  <a:schemeClr val="dk1"/>
                </a:solidFill>
                <a:latin typeface="Calibri"/>
                <a:ea typeface="Calibri"/>
                <a:cs typeface="Calibri"/>
                <a:sym typeface="Calibri"/>
              </a:rPr>
              <a:t>public :</a:t>
            </a:r>
          </a:p>
          <a:p>
            <a:pPr indent="0" lvl="0" marL="0" marR="0" rtl="0" algn="l">
              <a:spcBef>
                <a:spcPts val="0"/>
              </a:spcBef>
              <a:buSzPct val="25000"/>
              <a:buNone/>
            </a:pPr>
            <a:r>
              <a:rPr lang="ja-JP" sz="1800">
                <a:solidFill>
                  <a:schemeClr val="dk1"/>
                </a:solidFill>
                <a:latin typeface="Calibri"/>
                <a:ea typeface="Calibri"/>
                <a:cs typeface="Calibri"/>
                <a:sym typeface="Calibri"/>
              </a:rPr>
              <a:t>	SampleClass(int Value)</a:t>
            </a:r>
          </a:p>
          <a:p>
            <a:pPr indent="0" lvl="0" marL="0" marR="0" rtl="0" algn="l">
              <a:spcBef>
                <a:spcPts val="0"/>
              </a:spcBef>
              <a:buSzPct val="25000"/>
              <a:buNone/>
            </a:pPr>
            <a:r>
              <a:rPr lang="ja-JP" sz="1800">
                <a:solidFill>
                  <a:schemeClr val="dk1"/>
                </a:solidFill>
                <a:latin typeface="Calibri"/>
                <a:ea typeface="Calibri"/>
                <a:cs typeface="Calibri"/>
                <a:sym typeface="Calibri"/>
              </a:rPr>
              <a:t>	{</a:t>
            </a:r>
          </a:p>
          <a:p>
            <a:pPr indent="0" lvl="0" marL="0" marR="0" rtl="0" algn="l">
              <a:spcBef>
                <a:spcPts val="0"/>
              </a:spcBef>
              <a:buSzPct val="25000"/>
              <a:buNone/>
            </a:pPr>
            <a:r>
              <a:rPr lang="ja-JP" sz="1800">
                <a:solidFill>
                  <a:schemeClr val="dk1"/>
                </a:solidFill>
                <a:latin typeface="Calibri"/>
                <a:ea typeface="Calibri"/>
                <a:cs typeface="Calibri"/>
                <a:sym typeface="Calibri"/>
              </a:rPr>
              <a:t>		Palameter = Value;</a:t>
            </a:r>
          </a:p>
          <a:p>
            <a:pPr indent="0" lvl="0" marL="0" marR="0" rtl="0" algn="l">
              <a:spcBef>
                <a:spcPts val="0"/>
              </a:spcBef>
              <a:buSzPct val="25000"/>
              <a:buNone/>
            </a:pPr>
            <a:r>
              <a:rPr lang="ja-JP" sz="1800">
                <a:solidFill>
                  <a:schemeClr val="dk1"/>
                </a:solidFill>
                <a:latin typeface="Calibri"/>
                <a:ea typeface="Calibri"/>
                <a:cs typeface="Calibri"/>
                <a:sym typeface="Calibri"/>
              </a:rPr>
              <a:t>	}</a:t>
            </a:r>
          </a:p>
          <a:p>
            <a:pPr indent="0" lvl="0" marL="0" marR="0" rtl="0" algn="l">
              <a:spcBef>
                <a:spcPts val="0"/>
              </a:spcBef>
              <a:buSzPct val="25000"/>
              <a:buNone/>
            </a:pPr>
            <a:r>
              <a:rPr lang="ja-JP" sz="1800">
                <a:solidFill>
                  <a:schemeClr val="dk1"/>
                </a:solidFill>
                <a:latin typeface="Calibri"/>
                <a:ea typeface="Calibri"/>
                <a:cs typeface="Calibri"/>
                <a:sym typeface="Calibri"/>
              </a:rPr>
              <a:t>	void ChaildNodeEnumeration()</a:t>
            </a:r>
          </a:p>
          <a:p>
            <a:pPr indent="0" lvl="0" marL="0" marR="0" rtl="0" algn="l">
              <a:spcBef>
                <a:spcPts val="0"/>
              </a:spcBef>
              <a:buSzPct val="25000"/>
              <a:buNone/>
            </a:pPr>
            <a:r>
              <a:rPr lang="ja-JP" sz="1800">
                <a:solidFill>
                  <a:schemeClr val="dk1"/>
                </a:solidFill>
                <a:latin typeface="Calibri"/>
                <a:ea typeface="Calibri"/>
                <a:cs typeface="Calibri"/>
                <a:sym typeface="Calibri"/>
              </a:rPr>
              <a:t>	{</a:t>
            </a:r>
          </a:p>
          <a:p>
            <a:pPr indent="0" lvl="0" marL="0" marR="0" rtl="0" algn="l">
              <a:spcBef>
                <a:spcPts val="0"/>
              </a:spcBef>
              <a:buSzPct val="25000"/>
              <a:buNone/>
            </a:pPr>
            <a:r>
              <a:rPr lang="ja-JP" sz="1800">
                <a:solidFill>
                  <a:schemeClr val="dk1"/>
                </a:solidFill>
                <a:latin typeface="Calibri"/>
                <a:ea typeface="Calibri"/>
                <a:cs typeface="Calibri"/>
                <a:sym typeface="Calibri"/>
              </a:rPr>
              <a:t>		cout &lt;&lt; Palameter &lt;&lt; endl;</a:t>
            </a:r>
          </a:p>
          <a:p>
            <a:pPr indent="0" lvl="0" marL="0" marR="0" rtl="0" algn="l">
              <a:spcBef>
                <a:spcPts val="0"/>
              </a:spcBef>
              <a:buSzPct val="25000"/>
              <a:buNone/>
            </a:pPr>
            <a:r>
              <a:rPr lang="ja-JP" sz="1800">
                <a:solidFill>
                  <a:schemeClr val="dk1"/>
                </a:solidFill>
                <a:latin typeface="Calibri"/>
                <a:ea typeface="Calibri"/>
                <a:cs typeface="Calibri"/>
                <a:sym typeface="Calibri"/>
              </a:rPr>
              <a:t>		for(int i = 0; i &lt; ItemList.size(); i++)</a:t>
            </a:r>
          </a:p>
          <a:p>
            <a:pPr indent="0" lvl="0" marL="0" marR="0" rtl="0" algn="l">
              <a:spcBef>
                <a:spcPts val="0"/>
              </a:spcBef>
              <a:buSzPct val="25000"/>
              <a:buNone/>
            </a:pPr>
            <a:r>
              <a:rPr lang="ja-JP" sz="1800">
                <a:solidFill>
                  <a:schemeClr val="dk1"/>
                </a:solidFill>
                <a:latin typeface="Calibri"/>
                <a:ea typeface="Calibri"/>
                <a:cs typeface="Calibri"/>
                <a:sym typeface="Calibri"/>
              </a:rPr>
              <a:t>		{</a:t>
            </a:r>
          </a:p>
          <a:p>
            <a:pPr indent="0" lvl="0" marL="0" marR="0" rtl="0" algn="l">
              <a:spcBef>
                <a:spcPts val="0"/>
              </a:spcBef>
              <a:buSzPct val="25000"/>
              <a:buNone/>
            </a:pPr>
            <a:r>
              <a:rPr lang="ja-JP" sz="1800">
                <a:solidFill>
                  <a:schemeClr val="dk1"/>
                </a:solidFill>
                <a:latin typeface="Calibri"/>
                <a:ea typeface="Calibri"/>
                <a:cs typeface="Calibri"/>
                <a:sym typeface="Calibri"/>
              </a:rPr>
              <a:t>			ItemList[i]-&gt;ChaildNodeEnumeration();</a:t>
            </a:r>
          </a:p>
          <a:p>
            <a:pPr indent="0" lvl="0" marL="0" marR="0" rtl="0" algn="l">
              <a:spcBef>
                <a:spcPts val="0"/>
              </a:spcBef>
              <a:buSzPct val="25000"/>
              <a:buNone/>
            </a:pPr>
            <a:r>
              <a:rPr lang="ja-JP" sz="1800">
                <a:solidFill>
                  <a:schemeClr val="dk1"/>
                </a:solidFill>
                <a:latin typeface="Calibri"/>
                <a:ea typeface="Calibri"/>
                <a:cs typeface="Calibri"/>
                <a:sym typeface="Calibri"/>
              </a:rPr>
              <a:t>		}</a:t>
            </a:r>
          </a:p>
          <a:p>
            <a:pPr indent="0" lvl="0" marL="0" marR="0" rtl="0" algn="l">
              <a:spcBef>
                <a:spcPts val="0"/>
              </a:spcBef>
              <a:buSzPct val="25000"/>
              <a:buNone/>
            </a:pPr>
            <a:r>
              <a:rPr lang="ja-JP" sz="1800">
                <a:solidFill>
                  <a:schemeClr val="dk1"/>
                </a:solidFill>
                <a:latin typeface="Calibri"/>
                <a:ea typeface="Calibri"/>
                <a:cs typeface="Calibri"/>
                <a:sym typeface="Calibri"/>
              </a:rPr>
              <a:t>	}</a:t>
            </a:r>
          </a:p>
          <a:p>
            <a:pPr indent="0" lvl="0" marL="0" marR="0" rtl="0" algn="l">
              <a:spcBef>
                <a:spcPts val="0"/>
              </a:spcBef>
              <a:buSzPct val="25000"/>
              <a:buNone/>
            </a:pPr>
            <a:r>
              <a:rPr lang="ja-JP" sz="1800">
                <a:solidFill>
                  <a:schemeClr val="dk1"/>
                </a:solidFill>
                <a:latin typeface="Calibri"/>
                <a:ea typeface="Calibri"/>
                <a:cs typeface="Calibri"/>
                <a:sym typeface="Calibri"/>
              </a:rPr>
              <a:t>};</a:t>
            </a:r>
          </a:p>
        </p:txBody>
      </p:sp>
      <p:sp>
        <p:nvSpPr>
          <p:cNvPr id="262" name="Shape 262"/>
          <p:cNvSpPr/>
          <p:nvPr/>
        </p:nvSpPr>
        <p:spPr>
          <a:xfrm>
            <a:off x="2483768" y="1898610"/>
            <a:ext cx="6624736" cy="4956429"/>
          </a:xfrm>
          <a:prstGeom prst="rect">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lang="ja-JP" sz="1800">
                <a:solidFill>
                  <a:schemeClr val="dk1"/>
                </a:solidFill>
                <a:latin typeface="Calibri"/>
                <a:ea typeface="Calibri"/>
                <a:cs typeface="Calibri"/>
                <a:sym typeface="Calibri"/>
              </a:rPr>
              <a:t>class SampleObject : public Item</a:t>
            </a:r>
          </a:p>
          <a:p>
            <a:pPr indent="0" lvl="0" marL="0" marR="0" rtl="0" algn="l">
              <a:spcBef>
                <a:spcPts val="0"/>
              </a:spcBef>
              <a:buSzPct val="25000"/>
              <a:buNone/>
            </a:pPr>
            <a:r>
              <a:rPr lang="ja-JP" sz="1800">
                <a:solidFill>
                  <a:schemeClr val="dk1"/>
                </a:solidFill>
                <a:latin typeface="Calibri"/>
                <a:ea typeface="Calibri"/>
                <a:cs typeface="Calibri"/>
                <a:sym typeface="Calibri"/>
              </a:rPr>
              <a:t>{</a:t>
            </a:r>
          </a:p>
          <a:p>
            <a:pPr indent="0" lvl="0" marL="0" marR="0" rtl="0" algn="l">
              <a:spcBef>
                <a:spcPts val="0"/>
              </a:spcBef>
              <a:buSzPct val="25000"/>
              <a:buNone/>
            </a:pPr>
            <a:r>
              <a:rPr lang="ja-JP" sz="1800">
                <a:solidFill>
                  <a:schemeClr val="dk1"/>
                </a:solidFill>
                <a:latin typeface="Calibri"/>
                <a:ea typeface="Calibri"/>
                <a:cs typeface="Calibri"/>
                <a:sym typeface="Calibri"/>
              </a:rPr>
              <a:t>	string Palameter;</a:t>
            </a:r>
          </a:p>
          <a:p>
            <a:pPr indent="0" lvl="0" marL="0" marR="0" rtl="0" algn="l">
              <a:spcBef>
                <a:spcPts val="0"/>
              </a:spcBef>
              <a:buSzPct val="25000"/>
              <a:buNone/>
            </a:pPr>
            <a:r>
              <a:rPr lang="ja-JP" sz="1800">
                <a:solidFill>
                  <a:schemeClr val="dk1"/>
                </a:solidFill>
                <a:latin typeface="Calibri"/>
                <a:ea typeface="Calibri"/>
                <a:cs typeface="Calibri"/>
                <a:sym typeface="Calibri"/>
              </a:rPr>
              <a:t>public :</a:t>
            </a:r>
          </a:p>
          <a:p>
            <a:pPr indent="0" lvl="0" marL="0" marR="0" rtl="0" algn="l">
              <a:spcBef>
                <a:spcPts val="0"/>
              </a:spcBef>
              <a:buSzPct val="25000"/>
              <a:buNone/>
            </a:pPr>
            <a:r>
              <a:rPr lang="ja-JP" sz="1800">
                <a:solidFill>
                  <a:schemeClr val="dk1"/>
                </a:solidFill>
                <a:latin typeface="Calibri"/>
                <a:ea typeface="Calibri"/>
                <a:cs typeface="Calibri"/>
                <a:sym typeface="Calibri"/>
              </a:rPr>
              <a:t>	SampleObject(string Value)</a:t>
            </a:r>
          </a:p>
          <a:p>
            <a:pPr indent="0" lvl="0" marL="0" marR="0" rtl="0" algn="l">
              <a:spcBef>
                <a:spcPts val="0"/>
              </a:spcBef>
              <a:buSzPct val="25000"/>
              <a:buNone/>
            </a:pPr>
            <a:r>
              <a:rPr lang="ja-JP" sz="1800">
                <a:solidFill>
                  <a:schemeClr val="dk1"/>
                </a:solidFill>
                <a:latin typeface="Calibri"/>
                <a:ea typeface="Calibri"/>
                <a:cs typeface="Calibri"/>
                <a:sym typeface="Calibri"/>
              </a:rPr>
              <a:t>	{</a:t>
            </a:r>
          </a:p>
          <a:p>
            <a:pPr indent="0" lvl="0" marL="0" marR="0" rtl="0" algn="l">
              <a:spcBef>
                <a:spcPts val="0"/>
              </a:spcBef>
              <a:buSzPct val="25000"/>
              <a:buNone/>
            </a:pPr>
            <a:r>
              <a:rPr lang="ja-JP" sz="1800">
                <a:solidFill>
                  <a:schemeClr val="dk1"/>
                </a:solidFill>
                <a:latin typeface="Calibri"/>
                <a:ea typeface="Calibri"/>
                <a:cs typeface="Calibri"/>
                <a:sym typeface="Calibri"/>
              </a:rPr>
              <a:t>		Palameter = Value;</a:t>
            </a:r>
          </a:p>
          <a:p>
            <a:pPr indent="0" lvl="0" marL="0" marR="0" rtl="0" algn="l">
              <a:spcBef>
                <a:spcPts val="0"/>
              </a:spcBef>
              <a:buSzPct val="25000"/>
              <a:buNone/>
            </a:pPr>
            <a:r>
              <a:rPr lang="ja-JP" sz="1800">
                <a:solidFill>
                  <a:schemeClr val="dk1"/>
                </a:solidFill>
                <a:latin typeface="Calibri"/>
                <a:ea typeface="Calibri"/>
                <a:cs typeface="Calibri"/>
                <a:sym typeface="Calibri"/>
              </a:rPr>
              <a:t>	}</a:t>
            </a:r>
          </a:p>
          <a:p>
            <a:pPr indent="0" lvl="0" marL="0" marR="0" rtl="0" algn="l">
              <a:spcBef>
                <a:spcPts val="0"/>
              </a:spcBef>
              <a:buSzPct val="25000"/>
              <a:buNone/>
            </a:pPr>
            <a:r>
              <a:rPr lang="ja-JP" sz="1800">
                <a:solidFill>
                  <a:schemeClr val="dk1"/>
                </a:solidFill>
                <a:latin typeface="Calibri"/>
                <a:ea typeface="Calibri"/>
                <a:cs typeface="Calibri"/>
                <a:sym typeface="Calibri"/>
              </a:rPr>
              <a:t>	void ChaildNodeEnumeration()</a:t>
            </a:r>
          </a:p>
          <a:p>
            <a:pPr indent="0" lvl="0" marL="0" marR="0" rtl="0" algn="l">
              <a:spcBef>
                <a:spcPts val="0"/>
              </a:spcBef>
              <a:buSzPct val="25000"/>
              <a:buNone/>
            </a:pPr>
            <a:r>
              <a:rPr lang="ja-JP" sz="1800">
                <a:solidFill>
                  <a:schemeClr val="dk1"/>
                </a:solidFill>
                <a:latin typeface="Calibri"/>
                <a:ea typeface="Calibri"/>
                <a:cs typeface="Calibri"/>
                <a:sym typeface="Calibri"/>
              </a:rPr>
              <a:t>	{</a:t>
            </a:r>
          </a:p>
          <a:p>
            <a:pPr indent="0" lvl="0" marL="0" marR="0" rtl="0" algn="l">
              <a:spcBef>
                <a:spcPts val="0"/>
              </a:spcBef>
              <a:buSzPct val="25000"/>
              <a:buNone/>
            </a:pPr>
            <a:r>
              <a:rPr lang="ja-JP" sz="1800">
                <a:solidFill>
                  <a:schemeClr val="dk1"/>
                </a:solidFill>
                <a:latin typeface="Calibri"/>
                <a:ea typeface="Calibri"/>
                <a:cs typeface="Calibri"/>
                <a:sym typeface="Calibri"/>
              </a:rPr>
              <a:t>		cout &lt;&lt; Palameter &lt;&lt; endl;</a:t>
            </a:r>
          </a:p>
          <a:p>
            <a:pPr indent="0" lvl="0" marL="0" marR="0" rtl="0" algn="l">
              <a:spcBef>
                <a:spcPts val="0"/>
              </a:spcBef>
              <a:buSzPct val="25000"/>
              <a:buNone/>
            </a:pPr>
            <a:r>
              <a:rPr lang="ja-JP" sz="1800">
                <a:solidFill>
                  <a:schemeClr val="dk1"/>
                </a:solidFill>
                <a:latin typeface="Calibri"/>
                <a:ea typeface="Calibri"/>
                <a:cs typeface="Calibri"/>
                <a:sym typeface="Calibri"/>
              </a:rPr>
              <a:t>		for(int i = 0; i &lt; ItemList.size(); i++)</a:t>
            </a:r>
          </a:p>
          <a:p>
            <a:pPr indent="0" lvl="0" marL="0" marR="0" rtl="0" algn="l">
              <a:spcBef>
                <a:spcPts val="0"/>
              </a:spcBef>
              <a:buSzPct val="25000"/>
              <a:buNone/>
            </a:pPr>
            <a:r>
              <a:rPr lang="ja-JP" sz="1800">
                <a:solidFill>
                  <a:schemeClr val="dk1"/>
                </a:solidFill>
                <a:latin typeface="Calibri"/>
                <a:ea typeface="Calibri"/>
                <a:cs typeface="Calibri"/>
                <a:sym typeface="Calibri"/>
              </a:rPr>
              <a:t>		{</a:t>
            </a:r>
          </a:p>
          <a:p>
            <a:pPr indent="0" lvl="0" marL="0" marR="0" rtl="0" algn="l">
              <a:spcBef>
                <a:spcPts val="0"/>
              </a:spcBef>
              <a:buSzPct val="25000"/>
              <a:buNone/>
            </a:pPr>
            <a:r>
              <a:rPr lang="ja-JP" sz="1800">
                <a:solidFill>
                  <a:schemeClr val="dk1"/>
                </a:solidFill>
                <a:latin typeface="Calibri"/>
                <a:ea typeface="Calibri"/>
                <a:cs typeface="Calibri"/>
                <a:sym typeface="Calibri"/>
              </a:rPr>
              <a:t>			ItemList[i]-&gt;ChaildNodeEnumeration();</a:t>
            </a:r>
          </a:p>
          <a:p>
            <a:pPr indent="0" lvl="0" marL="0" marR="0" rtl="0" algn="l">
              <a:spcBef>
                <a:spcPts val="0"/>
              </a:spcBef>
              <a:buSzPct val="25000"/>
              <a:buNone/>
            </a:pPr>
            <a:r>
              <a:rPr lang="ja-JP" sz="1800">
                <a:solidFill>
                  <a:schemeClr val="dk1"/>
                </a:solidFill>
                <a:latin typeface="Calibri"/>
                <a:ea typeface="Calibri"/>
                <a:cs typeface="Calibri"/>
                <a:sym typeface="Calibri"/>
              </a:rPr>
              <a:t>		}</a:t>
            </a:r>
          </a:p>
          <a:p>
            <a:pPr indent="0" lvl="0" marL="0" marR="0" rtl="0" algn="l">
              <a:spcBef>
                <a:spcPts val="0"/>
              </a:spcBef>
              <a:buSzPct val="25000"/>
              <a:buNone/>
            </a:pPr>
            <a:r>
              <a:rPr lang="ja-JP" sz="1800">
                <a:solidFill>
                  <a:schemeClr val="dk1"/>
                </a:solidFill>
                <a:latin typeface="Calibri"/>
                <a:ea typeface="Calibri"/>
                <a:cs typeface="Calibri"/>
                <a:sym typeface="Calibri"/>
              </a:rPr>
              <a:t>	}</a:t>
            </a:r>
          </a:p>
          <a:p>
            <a:pPr indent="0" lvl="0" marL="0" marR="0" rtl="0" algn="l">
              <a:spcBef>
                <a:spcPts val="0"/>
              </a:spcBef>
              <a:buSzPct val="25000"/>
              <a:buNone/>
            </a:pPr>
            <a:r>
              <a:rPr lang="ja-JP" sz="1800">
                <a:solidFill>
                  <a:schemeClr val="dk1"/>
                </a:solidFill>
                <a:latin typeface="Calibri"/>
                <a:ea typeface="Calibri"/>
                <a:cs typeface="Calibri"/>
                <a:sym typeface="Calibri"/>
              </a:rPr>
              <a:t>};</a:t>
            </a:r>
          </a:p>
        </p:txBody>
      </p:sp>
      <p:sp>
        <p:nvSpPr>
          <p:cNvPr id="263" name="Shape 263"/>
          <p:cNvSpPr/>
          <p:nvPr/>
        </p:nvSpPr>
        <p:spPr>
          <a:xfrm>
            <a:off x="179512" y="339194"/>
            <a:ext cx="2448272" cy="360040"/>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サブクラス</a:t>
            </a:r>
          </a:p>
        </p:txBody>
      </p:sp>
      <p:sp>
        <p:nvSpPr>
          <p:cNvPr id="264" name="Shape 264"/>
          <p:cNvSpPr/>
          <p:nvPr/>
        </p:nvSpPr>
        <p:spPr>
          <a:xfrm>
            <a:off x="2843808" y="1628800"/>
            <a:ext cx="2448272" cy="360040"/>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サブクラス</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実装</a:t>
            </a:r>
          </a:p>
        </p:txBody>
      </p:sp>
      <p:sp>
        <p:nvSpPr>
          <p:cNvPr id="270" name="Shape 270"/>
          <p:cNvSpPr/>
          <p:nvPr/>
        </p:nvSpPr>
        <p:spPr>
          <a:xfrm>
            <a:off x="251520" y="1196752"/>
            <a:ext cx="6624736" cy="5460485"/>
          </a:xfrm>
          <a:prstGeom prst="rect">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lang="ja-JP" sz="1800">
                <a:solidFill>
                  <a:schemeClr val="dk1"/>
                </a:solidFill>
                <a:latin typeface="Calibri"/>
                <a:ea typeface="Calibri"/>
                <a:cs typeface="Calibri"/>
                <a:sym typeface="Calibri"/>
              </a:rPr>
              <a:t>int main()</a:t>
            </a:r>
          </a:p>
          <a:p>
            <a:pPr indent="0" lvl="0" marL="0" marR="0" rtl="0" algn="l">
              <a:spcBef>
                <a:spcPts val="0"/>
              </a:spcBef>
              <a:buSzPct val="25000"/>
              <a:buNone/>
            </a:pPr>
            <a:r>
              <a:rPr lang="ja-JP" sz="1800">
                <a:solidFill>
                  <a:schemeClr val="dk1"/>
                </a:solidFill>
                <a:latin typeface="Calibri"/>
                <a:ea typeface="Calibri"/>
                <a:cs typeface="Calibri"/>
                <a:sym typeface="Calibri"/>
              </a:rPr>
              <a:t>{</a:t>
            </a:r>
          </a:p>
          <a:p>
            <a:pPr indent="0" lvl="0" marL="0" marR="0" rtl="0" algn="l">
              <a:spcBef>
                <a:spcPts val="0"/>
              </a:spcBef>
              <a:buSzPct val="25000"/>
              <a:buNone/>
            </a:pPr>
            <a:r>
              <a:rPr lang="ja-JP" sz="1800">
                <a:solidFill>
                  <a:schemeClr val="dk1"/>
                </a:solidFill>
                <a:latin typeface="Calibri"/>
                <a:ea typeface="Calibri"/>
                <a:cs typeface="Calibri"/>
                <a:sym typeface="Calibri"/>
              </a:rPr>
              <a:t>	SampleClass *A = new SampleClass(1);</a:t>
            </a:r>
          </a:p>
          <a:p>
            <a:pPr indent="0" lvl="0" marL="0" marR="0" rtl="0" algn="l">
              <a:spcBef>
                <a:spcPts val="0"/>
              </a:spcBef>
              <a:buSzPct val="25000"/>
              <a:buNone/>
            </a:pPr>
            <a:r>
              <a:rPr lang="ja-JP" sz="1800">
                <a:solidFill>
                  <a:schemeClr val="dk1"/>
                </a:solidFill>
                <a:latin typeface="Calibri"/>
                <a:ea typeface="Calibri"/>
                <a:cs typeface="Calibri"/>
                <a:sym typeface="Calibri"/>
              </a:rPr>
              <a:t>	SampleClass *A_A = new SampleClass(2);</a:t>
            </a:r>
          </a:p>
          <a:p>
            <a:pPr indent="0" lvl="0" marL="0" marR="0" rtl="0" algn="l">
              <a:spcBef>
                <a:spcPts val="0"/>
              </a:spcBef>
              <a:buSzPct val="25000"/>
              <a:buNone/>
            </a:pPr>
            <a:r>
              <a:rPr lang="ja-JP" sz="1800">
                <a:solidFill>
                  <a:schemeClr val="dk1"/>
                </a:solidFill>
                <a:latin typeface="Calibri"/>
                <a:ea typeface="Calibri"/>
                <a:cs typeface="Calibri"/>
                <a:sym typeface="Calibri"/>
              </a:rPr>
              <a:t>	SampleClass *A_B = new SampleClass(3);</a:t>
            </a:r>
          </a:p>
          <a:p>
            <a:pPr indent="0" lvl="0" marL="0" marR="0" rtl="0" algn="l">
              <a:spcBef>
                <a:spcPts val="0"/>
              </a:spcBef>
              <a:buSzPct val="25000"/>
              <a:buNone/>
            </a:pPr>
            <a:r>
              <a:rPr lang="ja-JP" sz="1800">
                <a:solidFill>
                  <a:schemeClr val="dk1"/>
                </a:solidFill>
                <a:latin typeface="Calibri"/>
                <a:ea typeface="Calibri"/>
                <a:cs typeface="Calibri"/>
                <a:sym typeface="Calibri"/>
              </a:rPr>
              <a:t>	SampleClass *A_A_A = new SampleClass(4);</a:t>
            </a:r>
          </a:p>
          <a:p>
            <a:pPr indent="0" lvl="0" marL="0" marR="0" rtl="0" algn="l">
              <a:spcBef>
                <a:spcPts val="0"/>
              </a:spcBef>
              <a:buSzPct val="25000"/>
              <a:buNone/>
            </a:pPr>
            <a:r>
              <a:rPr lang="ja-JP" sz="1800">
                <a:solidFill>
                  <a:schemeClr val="dk1"/>
                </a:solidFill>
                <a:latin typeface="Calibri"/>
                <a:ea typeface="Calibri"/>
                <a:cs typeface="Calibri"/>
                <a:sym typeface="Calibri"/>
              </a:rPr>
              <a:t>	</a:t>
            </a:r>
          </a:p>
          <a:p>
            <a:pPr indent="0" lvl="0" marL="0" marR="0" rtl="0" algn="l">
              <a:spcBef>
                <a:spcPts val="0"/>
              </a:spcBef>
              <a:buSzPct val="25000"/>
              <a:buNone/>
            </a:pPr>
            <a:r>
              <a:rPr lang="ja-JP" sz="1800">
                <a:solidFill>
                  <a:schemeClr val="dk1"/>
                </a:solidFill>
                <a:latin typeface="Calibri"/>
                <a:ea typeface="Calibri"/>
                <a:cs typeface="Calibri"/>
                <a:sym typeface="Calibri"/>
              </a:rPr>
              <a:t>	SampleObject *A_A_B = new SampleObject("test");</a:t>
            </a:r>
          </a:p>
          <a:p>
            <a:pPr indent="0" lvl="0" marL="0" marR="0" rtl="0" algn="l">
              <a:spcBef>
                <a:spcPts val="0"/>
              </a:spcBef>
              <a:buSzPct val="25000"/>
              <a:buNone/>
            </a:pPr>
            <a:r>
              <a:rPr lang="ja-JP" sz="1800">
                <a:solidFill>
                  <a:schemeClr val="dk1"/>
                </a:solidFill>
                <a:latin typeface="Calibri"/>
                <a:ea typeface="Calibri"/>
                <a:cs typeface="Calibri"/>
                <a:sym typeface="Calibri"/>
              </a:rPr>
              <a:t>	SampleObject *A_B_A = new SampleObject("Sample");</a:t>
            </a:r>
          </a:p>
          <a:p>
            <a:pPr indent="0" lvl="0" marL="0" marR="0" rtl="0" algn="l">
              <a:spcBef>
                <a:spcPts val="0"/>
              </a:spcBef>
              <a:buSzPct val="25000"/>
              <a:buNone/>
            </a:pPr>
            <a:r>
              <a:rPr lang="ja-JP" sz="1800">
                <a:solidFill>
                  <a:schemeClr val="dk1"/>
                </a:solidFill>
                <a:latin typeface="Calibri"/>
                <a:ea typeface="Calibri"/>
                <a:cs typeface="Calibri"/>
                <a:sym typeface="Calibri"/>
              </a:rPr>
              <a:t>	SampleObject *A_B_B = new SampleObject("Object");</a:t>
            </a:r>
          </a:p>
          <a:p>
            <a:pPr indent="0" lvl="0" marL="0" marR="0" rtl="0" algn="l">
              <a:spcBef>
                <a:spcPts val="0"/>
              </a:spcBef>
              <a:buSzPct val="25000"/>
              <a:buNone/>
            </a:pPr>
            <a:r>
              <a:t/>
            </a:r>
            <a:endParaRPr sz="1800">
              <a:solidFill>
                <a:schemeClr val="dk1"/>
              </a:solidFill>
              <a:latin typeface="Calibri"/>
              <a:ea typeface="Calibri"/>
              <a:cs typeface="Calibri"/>
              <a:sym typeface="Calibri"/>
            </a:endParaRPr>
          </a:p>
          <a:p>
            <a:pPr indent="0" lvl="0" marL="0" marR="0" rtl="0" algn="l">
              <a:spcBef>
                <a:spcPts val="0"/>
              </a:spcBef>
              <a:buSzPct val="25000"/>
              <a:buNone/>
            </a:pPr>
            <a:r>
              <a:rPr lang="ja-JP" sz="1800">
                <a:solidFill>
                  <a:schemeClr val="dk1"/>
                </a:solidFill>
                <a:latin typeface="Calibri"/>
                <a:ea typeface="Calibri"/>
                <a:cs typeface="Calibri"/>
                <a:sym typeface="Calibri"/>
              </a:rPr>
              <a:t>	A-&gt;ItemList.push_back(A_A);</a:t>
            </a:r>
          </a:p>
          <a:p>
            <a:pPr indent="0" lvl="0" marL="0" marR="0" rtl="0" algn="l">
              <a:spcBef>
                <a:spcPts val="0"/>
              </a:spcBef>
              <a:buSzPct val="25000"/>
              <a:buNone/>
            </a:pPr>
            <a:r>
              <a:rPr lang="ja-JP" sz="1800">
                <a:solidFill>
                  <a:schemeClr val="dk1"/>
                </a:solidFill>
                <a:latin typeface="Calibri"/>
                <a:ea typeface="Calibri"/>
                <a:cs typeface="Calibri"/>
                <a:sym typeface="Calibri"/>
              </a:rPr>
              <a:t>	A-&gt;ItemList.push_back(A_B);</a:t>
            </a:r>
          </a:p>
          <a:p>
            <a:pPr indent="0" lvl="0" marL="0" marR="0" rtl="0" algn="l">
              <a:spcBef>
                <a:spcPts val="0"/>
              </a:spcBef>
              <a:buSzPct val="25000"/>
              <a:buNone/>
            </a:pPr>
            <a:r>
              <a:rPr lang="ja-JP" sz="1800">
                <a:solidFill>
                  <a:schemeClr val="dk1"/>
                </a:solidFill>
                <a:latin typeface="Calibri"/>
                <a:ea typeface="Calibri"/>
                <a:cs typeface="Calibri"/>
                <a:sym typeface="Calibri"/>
              </a:rPr>
              <a:t>	A_A-&gt;ItemList.push_back(A_A_A);</a:t>
            </a:r>
          </a:p>
          <a:p>
            <a:pPr indent="0" lvl="0" marL="0" marR="0" rtl="0" algn="l">
              <a:spcBef>
                <a:spcPts val="0"/>
              </a:spcBef>
              <a:buSzPct val="25000"/>
              <a:buNone/>
            </a:pPr>
            <a:r>
              <a:rPr lang="ja-JP" sz="1800">
                <a:solidFill>
                  <a:schemeClr val="dk1"/>
                </a:solidFill>
                <a:latin typeface="Calibri"/>
                <a:ea typeface="Calibri"/>
                <a:cs typeface="Calibri"/>
                <a:sym typeface="Calibri"/>
              </a:rPr>
              <a:t>	A_A-&gt;ItemList.push_back(A_A_B);</a:t>
            </a:r>
          </a:p>
          <a:p>
            <a:pPr indent="0" lvl="0" marL="0" marR="0" rtl="0" algn="l">
              <a:spcBef>
                <a:spcPts val="0"/>
              </a:spcBef>
              <a:buSzPct val="25000"/>
              <a:buNone/>
            </a:pPr>
            <a:r>
              <a:rPr lang="ja-JP" sz="1800">
                <a:solidFill>
                  <a:schemeClr val="dk1"/>
                </a:solidFill>
                <a:latin typeface="Calibri"/>
                <a:ea typeface="Calibri"/>
                <a:cs typeface="Calibri"/>
                <a:sym typeface="Calibri"/>
              </a:rPr>
              <a:t>	A_B-&gt;ItemList.push_back(A_B_A);</a:t>
            </a:r>
          </a:p>
          <a:p>
            <a:pPr indent="0" lvl="0" marL="0" marR="0" rtl="0" algn="l">
              <a:spcBef>
                <a:spcPts val="0"/>
              </a:spcBef>
              <a:buSzPct val="25000"/>
              <a:buNone/>
            </a:pPr>
            <a:r>
              <a:rPr lang="ja-JP" sz="1800">
                <a:solidFill>
                  <a:schemeClr val="dk1"/>
                </a:solidFill>
                <a:latin typeface="Calibri"/>
                <a:ea typeface="Calibri"/>
                <a:cs typeface="Calibri"/>
                <a:sym typeface="Calibri"/>
              </a:rPr>
              <a:t>	A_B-&gt;ItemList.push_back(A_B_B);</a:t>
            </a:r>
          </a:p>
          <a:p>
            <a:pPr indent="0" lvl="0" marL="0" marR="0" rtl="0" algn="l">
              <a:spcBef>
                <a:spcPts val="0"/>
              </a:spcBef>
              <a:buSzPct val="25000"/>
              <a:buNone/>
            </a:pPr>
            <a:r>
              <a:t/>
            </a:r>
            <a:endParaRPr sz="1800">
              <a:solidFill>
                <a:schemeClr val="dk1"/>
              </a:solidFill>
              <a:latin typeface="Calibri"/>
              <a:ea typeface="Calibri"/>
              <a:cs typeface="Calibri"/>
              <a:sym typeface="Calibri"/>
            </a:endParaRPr>
          </a:p>
          <a:p>
            <a:pPr indent="0" lvl="0" marL="0" marR="0" rtl="0" algn="l">
              <a:spcBef>
                <a:spcPts val="0"/>
              </a:spcBef>
              <a:buSzPct val="25000"/>
              <a:buNone/>
            </a:pPr>
            <a:r>
              <a:rPr lang="ja-JP" sz="1800">
                <a:solidFill>
                  <a:schemeClr val="dk1"/>
                </a:solidFill>
                <a:latin typeface="Calibri"/>
                <a:ea typeface="Calibri"/>
                <a:cs typeface="Calibri"/>
                <a:sym typeface="Calibri"/>
              </a:rPr>
              <a:t>	A-&gt;ChaildNodeEnumeration();</a:t>
            </a:r>
          </a:p>
          <a:p>
            <a:pPr indent="0" lvl="0" marL="0" marR="0" rtl="0" algn="l">
              <a:spcBef>
                <a:spcPts val="0"/>
              </a:spcBef>
              <a:buSzPct val="25000"/>
              <a:buNone/>
            </a:pPr>
            <a:r>
              <a:rPr lang="ja-JP" sz="1800">
                <a:solidFill>
                  <a:schemeClr val="dk1"/>
                </a:solidFill>
                <a:latin typeface="Calibri"/>
                <a:ea typeface="Calibri"/>
                <a:cs typeface="Calibri"/>
                <a:sym typeface="Calibri"/>
              </a:rPr>
              <a:t>}</a:t>
            </a:r>
          </a:p>
        </p:txBody>
      </p:sp>
      <p:sp>
        <p:nvSpPr>
          <p:cNvPr id="271" name="Shape 271"/>
          <p:cNvSpPr/>
          <p:nvPr/>
        </p:nvSpPr>
        <p:spPr>
          <a:xfrm>
            <a:off x="6300192" y="2492896"/>
            <a:ext cx="2448272" cy="792088"/>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2種類の型の</a:t>
            </a:r>
          </a:p>
          <a:p>
            <a:pPr indent="0" lvl="0" marL="0" marR="0" rtl="0" algn="ctr">
              <a:spcBef>
                <a:spcPts val="0"/>
              </a:spcBef>
              <a:buSzPct val="25000"/>
              <a:buNone/>
            </a:pPr>
            <a:r>
              <a:rPr lang="ja-JP" sz="1800">
                <a:solidFill>
                  <a:schemeClr val="dk1"/>
                </a:solidFill>
                <a:latin typeface="Calibri"/>
                <a:ea typeface="Calibri"/>
                <a:cs typeface="Calibri"/>
                <a:sym typeface="Calibri"/>
              </a:rPr>
              <a:t>インスタンスの生成</a:t>
            </a:r>
          </a:p>
        </p:txBody>
      </p:sp>
      <p:sp>
        <p:nvSpPr>
          <p:cNvPr id="272" name="Shape 272"/>
          <p:cNvSpPr/>
          <p:nvPr/>
        </p:nvSpPr>
        <p:spPr>
          <a:xfrm>
            <a:off x="6300192" y="4581128"/>
            <a:ext cx="2448272" cy="792088"/>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木構造を作成</a:t>
            </a:r>
          </a:p>
        </p:txBody>
      </p:sp>
      <p:sp>
        <p:nvSpPr>
          <p:cNvPr id="273" name="Shape 273"/>
          <p:cNvSpPr/>
          <p:nvPr/>
        </p:nvSpPr>
        <p:spPr>
          <a:xfrm>
            <a:off x="6269767" y="5852830"/>
            <a:ext cx="2448272" cy="792088"/>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列挙</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t/>
            </a:r>
            <a:endParaRPr b="0" i="0" sz="4400" u="none" cap="none" strike="noStrike">
              <a:solidFill>
                <a:schemeClr val="dk1"/>
              </a:solidFill>
              <a:latin typeface="Calibri"/>
              <a:ea typeface="Calibri"/>
              <a:cs typeface="Calibri"/>
              <a:sym typeface="Calibri"/>
            </a:endParaRPr>
          </a:p>
        </p:txBody>
      </p:sp>
      <p:sp>
        <p:nvSpPr>
          <p:cNvPr id="279" name="Shape 279"/>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コンポジットパターンとは</a:t>
            </a:r>
          </a:p>
        </p:txBody>
      </p:sp>
      <p:sp>
        <p:nvSpPr>
          <p:cNvPr id="91" name="Shape 91"/>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再帰的な構造のオブジェクトを取り扱う時に、用いる方法</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再帰的な構造を形成するオブジェクトの種類の増加に対して柔軟になる</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t/>
            </a:r>
            <a:endParaRPr b="0" i="0" sz="4400" u="none" cap="none" strike="noStrike">
              <a:solidFill>
                <a:schemeClr val="dk1"/>
              </a:solidFill>
              <a:latin typeface="Calibri"/>
              <a:ea typeface="Calibri"/>
              <a:cs typeface="Calibri"/>
              <a:sym typeface="Calibri"/>
            </a:endParaRPr>
          </a:p>
        </p:txBody>
      </p:sp>
      <p:sp>
        <p:nvSpPr>
          <p:cNvPr id="285" name="Shape 285"/>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t/>
            </a:r>
            <a:endParaRPr b="0" i="0" sz="4400" u="none" cap="none" strike="noStrike">
              <a:solidFill>
                <a:schemeClr val="dk1"/>
              </a:solidFill>
              <a:latin typeface="Calibri"/>
              <a:ea typeface="Calibri"/>
              <a:cs typeface="Calibri"/>
              <a:sym typeface="Calibri"/>
            </a:endParaRPr>
          </a:p>
        </p:txBody>
      </p:sp>
      <p:sp>
        <p:nvSpPr>
          <p:cNvPr id="291" name="Shape 291"/>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t/>
            </a:r>
            <a:endParaRPr b="0" i="0" sz="4400" u="none" cap="none" strike="noStrike">
              <a:solidFill>
                <a:schemeClr val="dk1"/>
              </a:solidFill>
              <a:latin typeface="Calibri"/>
              <a:ea typeface="Calibri"/>
              <a:cs typeface="Calibri"/>
              <a:sym typeface="Calibri"/>
            </a:endParaRPr>
          </a:p>
        </p:txBody>
      </p:sp>
      <p:sp>
        <p:nvSpPr>
          <p:cNvPr id="297" name="Shape 297"/>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t/>
            </a:r>
            <a:endParaRPr b="0" i="0" sz="4400" u="none" cap="none" strike="noStrike">
              <a:solidFill>
                <a:schemeClr val="dk1"/>
              </a:solidFill>
              <a:latin typeface="Calibri"/>
              <a:ea typeface="Calibri"/>
              <a:cs typeface="Calibri"/>
              <a:sym typeface="Calibri"/>
            </a:endParaRPr>
          </a:p>
        </p:txBody>
      </p:sp>
      <p:sp>
        <p:nvSpPr>
          <p:cNvPr id="303" name="Shape 303"/>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t/>
            </a:r>
            <a:endParaRPr b="0" i="0" sz="4400" u="none" cap="none" strike="noStrike">
              <a:solidFill>
                <a:schemeClr val="dk1"/>
              </a:solidFill>
              <a:latin typeface="Calibri"/>
              <a:ea typeface="Calibri"/>
              <a:cs typeface="Calibri"/>
              <a:sym typeface="Calibri"/>
            </a:endParaRPr>
          </a:p>
        </p:txBody>
      </p:sp>
      <p:sp>
        <p:nvSpPr>
          <p:cNvPr id="309" name="Shape 309"/>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t/>
            </a:r>
            <a:endParaRPr b="0" i="0" sz="4400" u="none" cap="none" strike="noStrike">
              <a:solidFill>
                <a:schemeClr val="dk1"/>
              </a:solidFill>
              <a:latin typeface="Calibri"/>
              <a:ea typeface="Calibri"/>
              <a:cs typeface="Calibri"/>
              <a:sym typeface="Calibri"/>
            </a:endParaRPr>
          </a:p>
        </p:txBody>
      </p:sp>
      <p:sp>
        <p:nvSpPr>
          <p:cNvPr id="315" name="Shape 315"/>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再帰(Recursion)</a:t>
            </a:r>
          </a:p>
        </p:txBody>
      </p:sp>
      <p:sp>
        <p:nvSpPr>
          <p:cNvPr id="97" name="Shape 97"/>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再帰的な構造(再帰性)</a:t>
            </a:r>
          </a:p>
          <a:p>
            <a:pPr indent="-285750" lvl="1" marL="742950" marR="0" rtl="0" algn="l">
              <a:spcBef>
                <a:spcPts val="560"/>
              </a:spcBef>
              <a:spcAft>
                <a:spcPts val="0"/>
              </a:spcAft>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ある部分と同じような構造を繰り返し保持しているような構造</a:t>
            </a:r>
          </a:p>
          <a:p>
            <a:pPr indent="-342900" lvl="0" marL="342900" marR="0" rtl="0" algn="l">
              <a:spcBef>
                <a:spcPts val="64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再帰関数</a:t>
            </a:r>
          </a:p>
          <a:p>
            <a:pPr indent="-285750" lvl="1" marL="742950" marR="0" rtl="0" algn="l">
              <a:spcBef>
                <a:spcPts val="560"/>
              </a:spcBef>
              <a:spcAft>
                <a:spcPts val="0"/>
              </a:spcAft>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関数の中で自身を呼び出している関数</a:t>
            </a:r>
          </a:p>
          <a:p>
            <a:pPr indent="0" lvl="0" marL="0" marR="0" rtl="0" algn="l">
              <a:spcBef>
                <a:spcPts val="640"/>
              </a:spcBef>
              <a:buClr>
                <a:schemeClr val="dk1"/>
              </a:buClr>
              <a:buSzPct val="25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p:nvPr/>
        </p:nvSpPr>
        <p:spPr>
          <a:xfrm>
            <a:off x="1475656" y="188640"/>
            <a:ext cx="5760640" cy="4824536"/>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b="0" i="0" lang="ja-JP" sz="2800" u="none" cap="none" strike="noStrike">
                <a:solidFill>
                  <a:schemeClr val="dk1"/>
                </a:solidFill>
                <a:latin typeface="Calibri"/>
                <a:ea typeface="Calibri"/>
                <a:cs typeface="Calibri"/>
                <a:sym typeface="Calibri"/>
              </a:rPr>
              <a:t>void SampleRecursion(int Time)</a:t>
            </a:r>
          </a:p>
          <a:p>
            <a:pPr indent="0" lvl="0" marL="0" marR="0" rtl="0" algn="l">
              <a:spcBef>
                <a:spcPts val="0"/>
              </a:spcBef>
              <a:buSzPct val="25000"/>
              <a:buNone/>
            </a:pPr>
            <a:r>
              <a:rPr lang="ja-JP" sz="2800">
                <a:solidFill>
                  <a:schemeClr val="dk1"/>
                </a:solidFill>
                <a:latin typeface="Calibri"/>
                <a:ea typeface="Calibri"/>
                <a:cs typeface="Calibri"/>
                <a:sym typeface="Calibri"/>
              </a:rPr>
              <a:t>{</a:t>
            </a:r>
          </a:p>
          <a:p>
            <a:pPr indent="0" lvl="0" marL="0" marR="0" rtl="0" algn="l">
              <a:spcBef>
                <a:spcPts val="0"/>
              </a:spcBef>
              <a:buSzPct val="25000"/>
              <a:buNone/>
            </a:pPr>
            <a:r>
              <a:rPr lang="ja-JP" sz="2800">
                <a:solidFill>
                  <a:schemeClr val="dk1"/>
                </a:solidFill>
                <a:latin typeface="Calibri"/>
                <a:ea typeface="Calibri"/>
                <a:cs typeface="Calibri"/>
                <a:sym typeface="Calibri"/>
              </a:rPr>
              <a:t>	if(Time &gt; 100)</a:t>
            </a:r>
          </a:p>
          <a:p>
            <a:pPr indent="0" lvl="0" marL="0" marR="0" rtl="0" algn="l">
              <a:spcBef>
                <a:spcPts val="0"/>
              </a:spcBef>
              <a:buSzPct val="25000"/>
              <a:buNone/>
            </a:pPr>
            <a:r>
              <a:rPr lang="ja-JP" sz="2800">
                <a:solidFill>
                  <a:schemeClr val="dk1"/>
                </a:solidFill>
                <a:latin typeface="Calibri"/>
                <a:ea typeface="Calibri"/>
                <a:cs typeface="Calibri"/>
                <a:sym typeface="Calibri"/>
              </a:rPr>
              <a:t>	{</a:t>
            </a:r>
            <a:br>
              <a:rPr lang="ja-JP" sz="2800">
                <a:solidFill>
                  <a:schemeClr val="dk1"/>
                </a:solidFill>
                <a:latin typeface="Calibri"/>
                <a:ea typeface="Calibri"/>
                <a:cs typeface="Calibri"/>
                <a:sym typeface="Calibri"/>
              </a:rPr>
            </a:br>
            <a:r>
              <a:rPr lang="ja-JP" sz="2800">
                <a:solidFill>
                  <a:schemeClr val="dk1"/>
                </a:solidFill>
                <a:latin typeface="Calibri"/>
                <a:ea typeface="Calibri"/>
                <a:cs typeface="Calibri"/>
                <a:sym typeface="Calibri"/>
              </a:rPr>
              <a:t>		return 0;</a:t>
            </a:r>
          </a:p>
          <a:p>
            <a:pPr indent="0" lvl="0" marL="0" marR="0" rtl="0" algn="l">
              <a:spcBef>
                <a:spcPts val="0"/>
              </a:spcBef>
              <a:buSzPct val="25000"/>
              <a:buNone/>
            </a:pPr>
            <a:r>
              <a:rPr lang="ja-JP" sz="2800">
                <a:solidFill>
                  <a:schemeClr val="dk1"/>
                </a:solidFill>
                <a:latin typeface="Calibri"/>
                <a:ea typeface="Calibri"/>
                <a:cs typeface="Calibri"/>
                <a:sym typeface="Calibri"/>
              </a:rPr>
              <a:t>	}</a:t>
            </a:r>
          </a:p>
          <a:p>
            <a:pPr indent="0" lvl="0" marL="0" marR="0" rtl="0" algn="l">
              <a:spcBef>
                <a:spcPts val="0"/>
              </a:spcBef>
              <a:buSzPct val="25000"/>
              <a:buNone/>
            </a:pPr>
            <a:r>
              <a:t/>
            </a:r>
            <a:endParaRPr sz="2800">
              <a:solidFill>
                <a:schemeClr val="dk1"/>
              </a:solidFill>
              <a:latin typeface="Calibri"/>
              <a:ea typeface="Calibri"/>
              <a:cs typeface="Calibri"/>
              <a:sym typeface="Calibri"/>
            </a:endParaRPr>
          </a:p>
          <a:p>
            <a:pPr indent="0" lvl="0" marL="0" marR="0" rtl="0" algn="l">
              <a:spcBef>
                <a:spcPts val="0"/>
              </a:spcBef>
              <a:buSzPct val="25000"/>
              <a:buNone/>
            </a:pPr>
            <a:r>
              <a:rPr lang="ja-JP" sz="2800">
                <a:solidFill>
                  <a:schemeClr val="dk1"/>
                </a:solidFill>
                <a:latin typeface="Calibri"/>
                <a:ea typeface="Calibri"/>
                <a:cs typeface="Calibri"/>
                <a:sym typeface="Calibri"/>
              </a:rPr>
              <a:t>	cout &gt;&gt; Time &gt;&gt; “回目” &gt;&gt; endl;</a:t>
            </a:r>
          </a:p>
          <a:p>
            <a:pPr indent="0" lvl="0" marL="0" marR="0" rtl="0" algn="l">
              <a:spcBef>
                <a:spcPts val="0"/>
              </a:spcBef>
              <a:buSzPct val="25000"/>
              <a:buNone/>
            </a:pPr>
            <a:r>
              <a:rPr lang="ja-JP" sz="2800">
                <a:solidFill>
                  <a:schemeClr val="dk1"/>
                </a:solidFill>
                <a:latin typeface="Calibri"/>
                <a:ea typeface="Calibri"/>
                <a:cs typeface="Calibri"/>
                <a:sym typeface="Calibri"/>
              </a:rPr>
              <a:t>	Time++;</a:t>
            </a:r>
          </a:p>
          <a:p>
            <a:pPr indent="0" lvl="0" marL="0" marR="0" rtl="0" algn="l">
              <a:spcBef>
                <a:spcPts val="0"/>
              </a:spcBef>
              <a:buSzPct val="25000"/>
              <a:buNone/>
            </a:pPr>
            <a:r>
              <a:rPr lang="ja-JP" sz="2800">
                <a:solidFill>
                  <a:schemeClr val="dk1"/>
                </a:solidFill>
                <a:latin typeface="Calibri"/>
                <a:ea typeface="Calibri"/>
                <a:cs typeface="Calibri"/>
                <a:sym typeface="Calibri"/>
              </a:rPr>
              <a:t>	SampleRecurusion(Time);</a:t>
            </a:r>
          </a:p>
          <a:p>
            <a:pPr indent="0" lvl="0" marL="0" marR="0" rtl="0" algn="l">
              <a:spcBef>
                <a:spcPts val="0"/>
              </a:spcBef>
              <a:buSzPct val="25000"/>
              <a:buNone/>
            </a:pPr>
            <a:r>
              <a:rPr lang="ja-JP" sz="2800">
                <a:solidFill>
                  <a:schemeClr val="dk1"/>
                </a:solidFill>
                <a:latin typeface="Calibri"/>
                <a:ea typeface="Calibri"/>
                <a:cs typeface="Calibri"/>
                <a:sym typeface="Calibri"/>
              </a:rPr>
              <a:t>}</a:t>
            </a:r>
          </a:p>
        </p:txBody>
      </p:sp>
      <p:sp>
        <p:nvSpPr>
          <p:cNvPr id="103" name="Shape 103"/>
          <p:cNvSpPr/>
          <p:nvPr/>
        </p:nvSpPr>
        <p:spPr>
          <a:xfrm>
            <a:off x="251520" y="5157192"/>
            <a:ext cx="8568952" cy="1368152"/>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4000">
                <a:solidFill>
                  <a:schemeClr val="dk1"/>
                </a:solidFill>
                <a:latin typeface="Calibri"/>
                <a:ea typeface="Calibri"/>
                <a:cs typeface="Calibri"/>
                <a:sym typeface="Calibri"/>
              </a:rPr>
              <a:t>再帰関数の典型例</a:t>
            </a:r>
          </a:p>
        </p:txBody>
      </p:sp>
      <p:sp>
        <p:nvSpPr>
          <p:cNvPr id="104" name="Shape 104"/>
          <p:cNvSpPr/>
          <p:nvPr/>
        </p:nvSpPr>
        <p:spPr>
          <a:xfrm>
            <a:off x="6300192" y="548680"/>
            <a:ext cx="2664296" cy="2592288"/>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今回のような再帰関数では自身を呼び出す処理を関数の先頭に書くこともできますが、関数の最後に記述することでコンパイラによる最適化が行われ、スタックオーバーフローを避けることが出来ます</a:t>
            </a:r>
          </a:p>
          <a:p>
            <a:pPr indent="0" lvl="0" marL="0" marR="0" rtl="0" algn="ctr">
              <a:spcBef>
                <a:spcPts val="0"/>
              </a:spcBef>
              <a:buSzPct val="25000"/>
              <a:buNone/>
            </a:pPr>
            <a:r>
              <a:rPr lang="ja-JP" sz="1800">
                <a:solidFill>
                  <a:schemeClr val="dk1"/>
                </a:solidFill>
                <a:latin typeface="Calibri"/>
                <a:ea typeface="Calibri"/>
                <a:cs typeface="Calibri"/>
                <a:sym typeface="Calibri"/>
              </a:rPr>
              <a:t>→</a:t>
            </a:r>
            <a:r>
              <a:rPr lang="ja-JP" sz="1800">
                <a:solidFill>
                  <a:srgbClr val="FF0000"/>
                </a:solidFill>
                <a:latin typeface="Calibri"/>
                <a:ea typeface="Calibri"/>
                <a:cs typeface="Calibri"/>
                <a:sym typeface="Calibri"/>
              </a:rPr>
              <a:t>末尾再帰呼び出し</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p:nvPr/>
        </p:nvSpPr>
        <p:spPr>
          <a:xfrm rot="7804404">
            <a:off x="3111802" y="3816537"/>
            <a:ext cx="962169" cy="252028"/>
          </a:xfrm>
          <a:prstGeom prst="rightArrow">
            <a:avLst>
              <a:gd fmla="val 50000" name="adj1"/>
              <a:gd fmla="val 50000" name="adj2"/>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110" name="Shape 110"/>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再帰構造：木構造</a:t>
            </a:r>
          </a:p>
        </p:txBody>
      </p:sp>
      <p:sp>
        <p:nvSpPr>
          <p:cNvPr id="111" name="Shape 111"/>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再帰構造の典型的な構造は木構造</a:t>
            </a:r>
          </a:p>
          <a:p>
            <a:pPr indent="-285750" lvl="1" marL="742950" marR="0" rtl="0" algn="l">
              <a:spcBef>
                <a:spcPts val="560"/>
              </a:spcBef>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簡単な方法としては各ノードに子ノードの情報をリストとして保持させることで、全列挙が可能</a:t>
            </a:r>
          </a:p>
        </p:txBody>
      </p:sp>
      <p:sp>
        <p:nvSpPr>
          <p:cNvPr id="112" name="Shape 112"/>
          <p:cNvSpPr/>
          <p:nvPr/>
        </p:nvSpPr>
        <p:spPr>
          <a:xfrm>
            <a:off x="1979712" y="5661248"/>
            <a:ext cx="792088" cy="792088"/>
          </a:xfrm>
          <a:prstGeom prst="ellipse">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113" name="Shape 113"/>
          <p:cNvSpPr/>
          <p:nvPr/>
        </p:nvSpPr>
        <p:spPr>
          <a:xfrm>
            <a:off x="3131840" y="5661248"/>
            <a:ext cx="792088" cy="792088"/>
          </a:xfrm>
          <a:prstGeom prst="ellipse">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114" name="Shape 114"/>
          <p:cNvSpPr/>
          <p:nvPr/>
        </p:nvSpPr>
        <p:spPr>
          <a:xfrm>
            <a:off x="4067944" y="5661248"/>
            <a:ext cx="792088" cy="792088"/>
          </a:xfrm>
          <a:prstGeom prst="ellipse">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115" name="Shape 115"/>
          <p:cNvSpPr/>
          <p:nvPr/>
        </p:nvSpPr>
        <p:spPr>
          <a:xfrm>
            <a:off x="5220072" y="5661248"/>
            <a:ext cx="792088" cy="792088"/>
          </a:xfrm>
          <a:prstGeom prst="ellipse">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116" name="Shape 116"/>
          <p:cNvSpPr/>
          <p:nvPr/>
        </p:nvSpPr>
        <p:spPr>
          <a:xfrm flipH="1" rot="-7804404">
            <a:off x="4076472" y="3807041"/>
            <a:ext cx="962169" cy="252028"/>
          </a:xfrm>
          <a:prstGeom prst="rightArrow">
            <a:avLst>
              <a:gd fmla="val 50000" name="adj1"/>
              <a:gd fmla="val 50000" name="adj2"/>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117" name="Shape 117"/>
          <p:cNvSpPr/>
          <p:nvPr/>
        </p:nvSpPr>
        <p:spPr>
          <a:xfrm flipH="1" rot="-6778476">
            <a:off x="4934772" y="5035436"/>
            <a:ext cx="962169" cy="252028"/>
          </a:xfrm>
          <a:prstGeom prst="rightArrow">
            <a:avLst>
              <a:gd fmla="val 50000" name="adj1"/>
              <a:gd fmla="val 50000" name="adj2"/>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118" name="Shape 118"/>
          <p:cNvSpPr/>
          <p:nvPr/>
        </p:nvSpPr>
        <p:spPr>
          <a:xfrm rot="6778476">
            <a:off x="2276172" y="5131916"/>
            <a:ext cx="962169" cy="252028"/>
          </a:xfrm>
          <a:prstGeom prst="rightArrow">
            <a:avLst>
              <a:gd fmla="val 50000" name="adj1"/>
              <a:gd fmla="val 50000" name="adj2"/>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119" name="Shape 119"/>
          <p:cNvSpPr/>
          <p:nvPr/>
        </p:nvSpPr>
        <p:spPr>
          <a:xfrm rot="6778476">
            <a:off x="4370417" y="5043124"/>
            <a:ext cx="962169" cy="252028"/>
          </a:xfrm>
          <a:prstGeom prst="rightArrow">
            <a:avLst>
              <a:gd fmla="val 50000" name="adj1"/>
              <a:gd fmla="val 50000" name="adj2"/>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120" name="Shape 120"/>
          <p:cNvSpPr/>
          <p:nvPr/>
        </p:nvSpPr>
        <p:spPr>
          <a:xfrm flipH="1" rot="-6778476">
            <a:off x="2774422" y="5070595"/>
            <a:ext cx="962169" cy="252028"/>
          </a:xfrm>
          <a:prstGeom prst="rightArrow">
            <a:avLst>
              <a:gd fmla="val 50000" name="adj1"/>
              <a:gd fmla="val 50000" name="adj2"/>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121" name="Shape 121"/>
          <p:cNvSpPr/>
          <p:nvPr/>
        </p:nvSpPr>
        <p:spPr>
          <a:xfrm>
            <a:off x="4716016" y="4221088"/>
            <a:ext cx="792088" cy="792088"/>
          </a:xfrm>
          <a:prstGeom prst="ellipse">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122" name="Shape 122"/>
          <p:cNvSpPr/>
          <p:nvPr/>
        </p:nvSpPr>
        <p:spPr>
          <a:xfrm>
            <a:off x="2627784" y="4221088"/>
            <a:ext cx="792088" cy="792088"/>
          </a:xfrm>
          <a:prstGeom prst="ellipse">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123" name="Shape 123"/>
          <p:cNvSpPr/>
          <p:nvPr/>
        </p:nvSpPr>
        <p:spPr>
          <a:xfrm>
            <a:off x="3671900" y="3140968"/>
            <a:ext cx="792088" cy="792088"/>
          </a:xfrm>
          <a:prstGeom prst="ellipse">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124" name="Shape 124"/>
          <p:cNvSpPr/>
          <p:nvPr/>
        </p:nvSpPr>
        <p:spPr>
          <a:xfrm>
            <a:off x="2951709" y="3320988"/>
            <a:ext cx="720190" cy="432048"/>
          </a:xfrm>
          <a:prstGeom prst="rightArrow">
            <a:avLst>
              <a:gd fmla="val 50000" name="adj1"/>
              <a:gd fmla="val 50000" name="adj2"/>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125" name="Shape 125"/>
          <p:cNvSpPr/>
          <p:nvPr/>
        </p:nvSpPr>
        <p:spPr>
          <a:xfrm>
            <a:off x="2519661" y="3320988"/>
            <a:ext cx="432048" cy="396044"/>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根</a:t>
            </a:r>
          </a:p>
        </p:txBody>
      </p:sp>
      <p:sp>
        <p:nvSpPr>
          <p:cNvPr id="126" name="Shape 126"/>
          <p:cNvSpPr/>
          <p:nvPr/>
        </p:nvSpPr>
        <p:spPr>
          <a:xfrm flipH="1">
            <a:off x="5513195" y="4401108"/>
            <a:ext cx="1049255" cy="432048"/>
          </a:xfrm>
          <a:prstGeom prst="rightArrow">
            <a:avLst>
              <a:gd fmla="val 50000" name="adj1"/>
              <a:gd fmla="val 50000" name="adj2"/>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127" name="Shape 127"/>
          <p:cNvSpPr/>
          <p:nvPr/>
        </p:nvSpPr>
        <p:spPr>
          <a:xfrm>
            <a:off x="6569082" y="4407496"/>
            <a:ext cx="1387293" cy="396044"/>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ノード</a:t>
            </a:r>
          </a:p>
        </p:txBody>
      </p:sp>
      <p:sp>
        <p:nvSpPr>
          <p:cNvPr id="128" name="Shape 128"/>
          <p:cNvSpPr/>
          <p:nvPr/>
        </p:nvSpPr>
        <p:spPr>
          <a:xfrm flipH="1">
            <a:off x="5540441" y="5006788"/>
            <a:ext cx="1049255" cy="432048"/>
          </a:xfrm>
          <a:prstGeom prst="rightArrow">
            <a:avLst>
              <a:gd fmla="val 50000" name="adj1"/>
              <a:gd fmla="val 50000" name="adj2"/>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129" name="Shape 129"/>
          <p:cNvSpPr/>
          <p:nvPr/>
        </p:nvSpPr>
        <p:spPr>
          <a:xfrm>
            <a:off x="6596328" y="5013176"/>
            <a:ext cx="1387293" cy="396044"/>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エッジ</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演習</a:t>
            </a:r>
          </a:p>
        </p:txBody>
      </p:sp>
      <p:sp>
        <p:nvSpPr>
          <p:cNvPr id="135" name="Shape 135"/>
          <p:cNvSpPr txBox="1"/>
          <p:nvPr>
            <p:ph idx="1" type="body"/>
          </p:nvPr>
        </p:nvSpPr>
        <p:spPr>
          <a:xfrm>
            <a:off x="432904" y="1268760"/>
            <a:ext cx="8229600" cy="1800200"/>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子ノードのリストを持つSampleクラスを作成し、以下の構造の木構造を作成せよ</a:t>
            </a:r>
          </a:p>
          <a:p>
            <a:pPr indent="-285750" lvl="1" marL="742950" marR="0" rtl="0" algn="l">
              <a:spcBef>
                <a:spcPts val="560"/>
              </a:spcBef>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円の中の値は各ノードのパラメータとする</a:t>
            </a:r>
          </a:p>
        </p:txBody>
      </p:sp>
      <p:sp>
        <p:nvSpPr>
          <p:cNvPr id="136" name="Shape 136"/>
          <p:cNvSpPr/>
          <p:nvPr/>
        </p:nvSpPr>
        <p:spPr>
          <a:xfrm rot="7804404">
            <a:off x="3111802" y="3816537"/>
            <a:ext cx="962169" cy="252028"/>
          </a:xfrm>
          <a:prstGeom prst="rightArrow">
            <a:avLst>
              <a:gd fmla="val 50000" name="adj1"/>
              <a:gd fmla="val 50000" name="adj2"/>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sz="2000">
              <a:solidFill>
                <a:schemeClr val="dk1"/>
              </a:solidFill>
              <a:latin typeface="Calibri"/>
              <a:ea typeface="Calibri"/>
              <a:cs typeface="Calibri"/>
              <a:sym typeface="Calibri"/>
            </a:endParaRPr>
          </a:p>
        </p:txBody>
      </p:sp>
      <p:sp>
        <p:nvSpPr>
          <p:cNvPr id="137" name="Shape 137"/>
          <p:cNvSpPr/>
          <p:nvPr/>
        </p:nvSpPr>
        <p:spPr>
          <a:xfrm>
            <a:off x="1979712" y="5661248"/>
            <a:ext cx="792088" cy="792088"/>
          </a:xfrm>
          <a:prstGeom prst="ellipse">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2000">
                <a:solidFill>
                  <a:schemeClr val="dk1"/>
                </a:solidFill>
                <a:latin typeface="Calibri"/>
                <a:ea typeface="Calibri"/>
                <a:cs typeface="Calibri"/>
                <a:sym typeface="Calibri"/>
              </a:rPr>
              <a:t>１５</a:t>
            </a:r>
          </a:p>
        </p:txBody>
      </p:sp>
      <p:sp>
        <p:nvSpPr>
          <p:cNvPr id="138" name="Shape 138"/>
          <p:cNvSpPr/>
          <p:nvPr/>
        </p:nvSpPr>
        <p:spPr>
          <a:xfrm>
            <a:off x="3131840" y="5661248"/>
            <a:ext cx="792088" cy="792088"/>
          </a:xfrm>
          <a:prstGeom prst="ellipse">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2000">
                <a:solidFill>
                  <a:schemeClr val="dk1"/>
                </a:solidFill>
                <a:latin typeface="Calibri"/>
                <a:ea typeface="Calibri"/>
                <a:cs typeface="Calibri"/>
                <a:sym typeface="Calibri"/>
              </a:rPr>
              <a:t>１７</a:t>
            </a:r>
          </a:p>
        </p:txBody>
      </p:sp>
      <p:sp>
        <p:nvSpPr>
          <p:cNvPr id="139" name="Shape 139"/>
          <p:cNvSpPr/>
          <p:nvPr/>
        </p:nvSpPr>
        <p:spPr>
          <a:xfrm>
            <a:off x="4067944" y="5661248"/>
            <a:ext cx="792088" cy="792088"/>
          </a:xfrm>
          <a:prstGeom prst="ellipse">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2000">
                <a:solidFill>
                  <a:schemeClr val="dk1"/>
                </a:solidFill>
                <a:latin typeface="Calibri"/>
                <a:ea typeface="Calibri"/>
                <a:cs typeface="Calibri"/>
                <a:sym typeface="Calibri"/>
              </a:rPr>
              <a:t>０</a:t>
            </a:r>
          </a:p>
        </p:txBody>
      </p:sp>
      <p:sp>
        <p:nvSpPr>
          <p:cNvPr id="140" name="Shape 140"/>
          <p:cNvSpPr/>
          <p:nvPr/>
        </p:nvSpPr>
        <p:spPr>
          <a:xfrm>
            <a:off x="5220072" y="5661248"/>
            <a:ext cx="792088" cy="792088"/>
          </a:xfrm>
          <a:prstGeom prst="ellipse">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2000">
                <a:solidFill>
                  <a:schemeClr val="dk1"/>
                </a:solidFill>
                <a:latin typeface="Calibri"/>
                <a:ea typeface="Calibri"/>
                <a:cs typeface="Calibri"/>
                <a:sym typeface="Calibri"/>
              </a:rPr>
              <a:t>３</a:t>
            </a:r>
          </a:p>
        </p:txBody>
      </p:sp>
      <p:sp>
        <p:nvSpPr>
          <p:cNvPr id="141" name="Shape 141"/>
          <p:cNvSpPr/>
          <p:nvPr/>
        </p:nvSpPr>
        <p:spPr>
          <a:xfrm flipH="1" rot="-7804404">
            <a:off x="4076472" y="3807041"/>
            <a:ext cx="962169" cy="252028"/>
          </a:xfrm>
          <a:prstGeom prst="rightArrow">
            <a:avLst>
              <a:gd fmla="val 50000" name="adj1"/>
              <a:gd fmla="val 50000" name="adj2"/>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sz="2000">
              <a:solidFill>
                <a:schemeClr val="dk1"/>
              </a:solidFill>
              <a:latin typeface="Calibri"/>
              <a:ea typeface="Calibri"/>
              <a:cs typeface="Calibri"/>
              <a:sym typeface="Calibri"/>
            </a:endParaRPr>
          </a:p>
        </p:txBody>
      </p:sp>
      <p:sp>
        <p:nvSpPr>
          <p:cNvPr id="142" name="Shape 142"/>
          <p:cNvSpPr/>
          <p:nvPr/>
        </p:nvSpPr>
        <p:spPr>
          <a:xfrm flipH="1" rot="-6778476">
            <a:off x="4934772" y="5035436"/>
            <a:ext cx="962169" cy="252028"/>
          </a:xfrm>
          <a:prstGeom prst="rightArrow">
            <a:avLst>
              <a:gd fmla="val 50000" name="adj1"/>
              <a:gd fmla="val 50000" name="adj2"/>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sz="2000">
              <a:solidFill>
                <a:schemeClr val="dk1"/>
              </a:solidFill>
              <a:latin typeface="Calibri"/>
              <a:ea typeface="Calibri"/>
              <a:cs typeface="Calibri"/>
              <a:sym typeface="Calibri"/>
            </a:endParaRPr>
          </a:p>
        </p:txBody>
      </p:sp>
      <p:sp>
        <p:nvSpPr>
          <p:cNvPr id="143" name="Shape 143"/>
          <p:cNvSpPr/>
          <p:nvPr/>
        </p:nvSpPr>
        <p:spPr>
          <a:xfrm rot="6778476">
            <a:off x="2276172" y="5131916"/>
            <a:ext cx="962169" cy="252028"/>
          </a:xfrm>
          <a:prstGeom prst="rightArrow">
            <a:avLst>
              <a:gd fmla="val 50000" name="adj1"/>
              <a:gd fmla="val 50000" name="adj2"/>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sz="2000">
              <a:solidFill>
                <a:schemeClr val="dk1"/>
              </a:solidFill>
              <a:latin typeface="Calibri"/>
              <a:ea typeface="Calibri"/>
              <a:cs typeface="Calibri"/>
              <a:sym typeface="Calibri"/>
            </a:endParaRPr>
          </a:p>
        </p:txBody>
      </p:sp>
      <p:sp>
        <p:nvSpPr>
          <p:cNvPr id="144" name="Shape 144"/>
          <p:cNvSpPr/>
          <p:nvPr/>
        </p:nvSpPr>
        <p:spPr>
          <a:xfrm rot="6778476">
            <a:off x="4370417" y="5043124"/>
            <a:ext cx="962169" cy="252028"/>
          </a:xfrm>
          <a:prstGeom prst="rightArrow">
            <a:avLst>
              <a:gd fmla="val 50000" name="adj1"/>
              <a:gd fmla="val 50000" name="adj2"/>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sz="2000">
              <a:solidFill>
                <a:schemeClr val="dk1"/>
              </a:solidFill>
              <a:latin typeface="Calibri"/>
              <a:ea typeface="Calibri"/>
              <a:cs typeface="Calibri"/>
              <a:sym typeface="Calibri"/>
            </a:endParaRPr>
          </a:p>
        </p:txBody>
      </p:sp>
      <p:sp>
        <p:nvSpPr>
          <p:cNvPr id="145" name="Shape 145"/>
          <p:cNvSpPr/>
          <p:nvPr/>
        </p:nvSpPr>
        <p:spPr>
          <a:xfrm flipH="1" rot="-6778476">
            <a:off x="2774422" y="5070595"/>
            <a:ext cx="962169" cy="252028"/>
          </a:xfrm>
          <a:prstGeom prst="rightArrow">
            <a:avLst>
              <a:gd fmla="val 50000" name="adj1"/>
              <a:gd fmla="val 50000" name="adj2"/>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sz="2000">
              <a:solidFill>
                <a:schemeClr val="dk1"/>
              </a:solidFill>
              <a:latin typeface="Calibri"/>
              <a:ea typeface="Calibri"/>
              <a:cs typeface="Calibri"/>
              <a:sym typeface="Calibri"/>
            </a:endParaRPr>
          </a:p>
        </p:txBody>
      </p:sp>
      <p:sp>
        <p:nvSpPr>
          <p:cNvPr id="146" name="Shape 146"/>
          <p:cNvSpPr/>
          <p:nvPr/>
        </p:nvSpPr>
        <p:spPr>
          <a:xfrm>
            <a:off x="4716016" y="4221088"/>
            <a:ext cx="792088" cy="792088"/>
          </a:xfrm>
          <a:prstGeom prst="ellipse">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2000">
                <a:solidFill>
                  <a:schemeClr val="dk1"/>
                </a:solidFill>
                <a:latin typeface="Calibri"/>
                <a:ea typeface="Calibri"/>
                <a:cs typeface="Calibri"/>
                <a:sym typeface="Calibri"/>
              </a:rPr>
              <a:t>１１</a:t>
            </a:r>
          </a:p>
        </p:txBody>
      </p:sp>
      <p:sp>
        <p:nvSpPr>
          <p:cNvPr id="147" name="Shape 147"/>
          <p:cNvSpPr/>
          <p:nvPr/>
        </p:nvSpPr>
        <p:spPr>
          <a:xfrm>
            <a:off x="2627784" y="4221088"/>
            <a:ext cx="792088" cy="792088"/>
          </a:xfrm>
          <a:prstGeom prst="ellipse">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2000">
                <a:solidFill>
                  <a:schemeClr val="dk1"/>
                </a:solidFill>
                <a:latin typeface="Calibri"/>
                <a:ea typeface="Calibri"/>
                <a:cs typeface="Calibri"/>
                <a:sym typeface="Calibri"/>
              </a:rPr>
              <a:t>５</a:t>
            </a:r>
          </a:p>
        </p:txBody>
      </p:sp>
      <p:sp>
        <p:nvSpPr>
          <p:cNvPr id="148" name="Shape 148"/>
          <p:cNvSpPr/>
          <p:nvPr/>
        </p:nvSpPr>
        <p:spPr>
          <a:xfrm>
            <a:off x="3671900" y="3140968"/>
            <a:ext cx="792088" cy="792088"/>
          </a:xfrm>
          <a:prstGeom prst="ellipse">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2000">
                <a:solidFill>
                  <a:schemeClr val="dk1"/>
                </a:solidFill>
                <a:latin typeface="Calibri"/>
                <a:ea typeface="Calibri"/>
                <a:cs typeface="Calibri"/>
                <a:sym typeface="Calibri"/>
              </a:rPr>
              <a:t>１</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解答</a:t>
            </a:r>
          </a:p>
        </p:txBody>
      </p:sp>
      <p:sp>
        <p:nvSpPr>
          <p:cNvPr id="154" name="Shape 154"/>
          <p:cNvSpPr/>
          <p:nvPr/>
        </p:nvSpPr>
        <p:spPr>
          <a:xfrm>
            <a:off x="53927" y="2420888"/>
            <a:ext cx="4392488" cy="3024336"/>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lang="ja-JP" sz="1800">
                <a:solidFill>
                  <a:schemeClr val="dk1"/>
                </a:solidFill>
                <a:latin typeface="Calibri"/>
                <a:ea typeface="Calibri"/>
                <a:cs typeface="Calibri"/>
                <a:sym typeface="Calibri"/>
              </a:rPr>
              <a:t>class SampleClass</a:t>
            </a:r>
          </a:p>
          <a:p>
            <a:pPr indent="0" lvl="0" marL="0" marR="0" rtl="0" algn="l">
              <a:spcBef>
                <a:spcPts val="0"/>
              </a:spcBef>
              <a:buSzPct val="25000"/>
              <a:buNone/>
            </a:pPr>
            <a:r>
              <a:rPr lang="ja-JP" sz="1800">
                <a:solidFill>
                  <a:schemeClr val="dk1"/>
                </a:solidFill>
                <a:latin typeface="Calibri"/>
                <a:ea typeface="Calibri"/>
                <a:cs typeface="Calibri"/>
                <a:sym typeface="Calibri"/>
              </a:rPr>
              <a:t>{</a:t>
            </a:r>
          </a:p>
          <a:p>
            <a:pPr indent="0" lvl="0" marL="0" marR="0" rtl="0" algn="l">
              <a:spcBef>
                <a:spcPts val="0"/>
              </a:spcBef>
              <a:buSzPct val="25000"/>
              <a:buNone/>
            </a:pPr>
            <a:r>
              <a:rPr lang="ja-JP" sz="1800">
                <a:solidFill>
                  <a:schemeClr val="dk1"/>
                </a:solidFill>
                <a:latin typeface="Calibri"/>
                <a:ea typeface="Calibri"/>
                <a:cs typeface="Calibri"/>
                <a:sym typeface="Calibri"/>
              </a:rPr>
              <a:t>public :</a:t>
            </a:r>
          </a:p>
          <a:p>
            <a:pPr indent="0" lvl="0" marL="0" marR="0" rtl="0" algn="l">
              <a:spcBef>
                <a:spcPts val="0"/>
              </a:spcBef>
              <a:buSzPct val="25000"/>
              <a:buNone/>
            </a:pPr>
            <a:r>
              <a:rPr lang="ja-JP" sz="1800">
                <a:solidFill>
                  <a:schemeClr val="dk1"/>
                </a:solidFill>
                <a:latin typeface="Calibri"/>
                <a:ea typeface="Calibri"/>
                <a:cs typeface="Calibri"/>
                <a:sym typeface="Calibri"/>
              </a:rPr>
              <a:t>	vector&lt;SampleClass *&gt; ItemList;</a:t>
            </a:r>
          </a:p>
          <a:p>
            <a:pPr indent="0" lvl="0" marL="0" marR="0" rtl="0" algn="l">
              <a:spcBef>
                <a:spcPts val="0"/>
              </a:spcBef>
              <a:buSzPct val="25000"/>
              <a:buNone/>
            </a:pPr>
            <a:r>
              <a:rPr lang="ja-JP" sz="1800">
                <a:solidFill>
                  <a:schemeClr val="dk1"/>
                </a:solidFill>
                <a:latin typeface="Calibri"/>
                <a:ea typeface="Calibri"/>
                <a:cs typeface="Calibri"/>
                <a:sym typeface="Calibri"/>
              </a:rPr>
              <a:t>	int Palameter;</a:t>
            </a:r>
          </a:p>
          <a:p>
            <a:pPr indent="0" lvl="0" marL="0" marR="0" rtl="0" algn="l">
              <a:spcBef>
                <a:spcPts val="0"/>
              </a:spcBef>
              <a:buSzPct val="25000"/>
              <a:buNone/>
            </a:pPr>
            <a:r>
              <a:rPr lang="ja-JP" sz="1800">
                <a:solidFill>
                  <a:schemeClr val="dk1"/>
                </a:solidFill>
                <a:latin typeface="Calibri"/>
                <a:ea typeface="Calibri"/>
                <a:cs typeface="Calibri"/>
                <a:sym typeface="Calibri"/>
              </a:rPr>
              <a:t>	SampleClass(int Value)</a:t>
            </a:r>
          </a:p>
          <a:p>
            <a:pPr indent="0" lvl="0" marL="0" marR="0" rtl="0" algn="l">
              <a:spcBef>
                <a:spcPts val="0"/>
              </a:spcBef>
              <a:buSzPct val="25000"/>
              <a:buNone/>
            </a:pPr>
            <a:r>
              <a:rPr lang="ja-JP" sz="1800">
                <a:solidFill>
                  <a:schemeClr val="dk1"/>
                </a:solidFill>
                <a:latin typeface="Calibri"/>
                <a:ea typeface="Calibri"/>
                <a:cs typeface="Calibri"/>
                <a:sym typeface="Calibri"/>
              </a:rPr>
              <a:t>	{</a:t>
            </a:r>
          </a:p>
          <a:p>
            <a:pPr indent="0" lvl="0" marL="0" marR="0" rtl="0" algn="l">
              <a:spcBef>
                <a:spcPts val="0"/>
              </a:spcBef>
              <a:buSzPct val="25000"/>
              <a:buNone/>
            </a:pPr>
            <a:r>
              <a:rPr lang="ja-JP" sz="1800">
                <a:solidFill>
                  <a:schemeClr val="dk1"/>
                </a:solidFill>
                <a:latin typeface="Calibri"/>
                <a:ea typeface="Calibri"/>
                <a:cs typeface="Calibri"/>
                <a:sym typeface="Calibri"/>
              </a:rPr>
              <a:t>		Palameter = Value;</a:t>
            </a:r>
          </a:p>
          <a:p>
            <a:pPr indent="0" lvl="0" marL="0" marR="0" rtl="0" algn="l">
              <a:spcBef>
                <a:spcPts val="0"/>
              </a:spcBef>
              <a:buSzPct val="25000"/>
              <a:buNone/>
            </a:pPr>
            <a:r>
              <a:rPr lang="ja-JP" sz="1800">
                <a:solidFill>
                  <a:schemeClr val="dk1"/>
                </a:solidFill>
                <a:latin typeface="Calibri"/>
                <a:ea typeface="Calibri"/>
                <a:cs typeface="Calibri"/>
                <a:sym typeface="Calibri"/>
              </a:rPr>
              <a:t>	}</a:t>
            </a:r>
          </a:p>
          <a:p>
            <a:pPr indent="0" lvl="0" marL="0" marR="0" rtl="0" algn="l">
              <a:spcBef>
                <a:spcPts val="0"/>
              </a:spcBef>
              <a:buSzPct val="25000"/>
              <a:buNone/>
            </a:pPr>
            <a:r>
              <a:rPr lang="ja-JP" sz="1800">
                <a:solidFill>
                  <a:schemeClr val="dk1"/>
                </a:solidFill>
                <a:latin typeface="Calibri"/>
                <a:ea typeface="Calibri"/>
                <a:cs typeface="Calibri"/>
                <a:sym typeface="Calibri"/>
              </a:rPr>
              <a:t>};</a:t>
            </a:r>
          </a:p>
        </p:txBody>
      </p:sp>
      <p:sp>
        <p:nvSpPr>
          <p:cNvPr id="155" name="Shape 155"/>
          <p:cNvSpPr/>
          <p:nvPr/>
        </p:nvSpPr>
        <p:spPr>
          <a:xfrm>
            <a:off x="4644009" y="1268760"/>
            <a:ext cx="4392488" cy="4968552"/>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lang="ja-JP" sz="1800">
                <a:solidFill>
                  <a:schemeClr val="dk1"/>
                </a:solidFill>
                <a:latin typeface="Calibri"/>
                <a:ea typeface="Calibri"/>
                <a:cs typeface="Calibri"/>
                <a:sym typeface="Calibri"/>
              </a:rPr>
              <a:t>int main()</a:t>
            </a:r>
          </a:p>
          <a:p>
            <a:pPr indent="0" lvl="0" marL="0" marR="0" rtl="0" algn="l">
              <a:spcBef>
                <a:spcPts val="0"/>
              </a:spcBef>
              <a:buSzPct val="25000"/>
              <a:buNone/>
            </a:pPr>
            <a:r>
              <a:rPr lang="ja-JP" sz="1800">
                <a:solidFill>
                  <a:schemeClr val="dk1"/>
                </a:solidFill>
                <a:latin typeface="Calibri"/>
                <a:ea typeface="Calibri"/>
                <a:cs typeface="Calibri"/>
                <a:sym typeface="Calibri"/>
              </a:rPr>
              <a:t>{</a:t>
            </a:r>
          </a:p>
          <a:p>
            <a:pPr indent="0" lvl="0" marL="0" marR="0" rtl="0" algn="l">
              <a:spcBef>
                <a:spcPts val="0"/>
              </a:spcBef>
              <a:buSzPct val="25000"/>
              <a:buNone/>
            </a:pPr>
            <a:r>
              <a:rPr lang="ja-JP" sz="1800">
                <a:solidFill>
                  <a:schemeClr val="dk1"/>
                </a:solidFill>
                <a:latin typeface="Calibri"/>
                <a:ea typeface="Calibri"/>
                <a:cs typeface="Calibri"/>
                <a:sym typeface="Calibri"/>
              </a:rPr>
              <a:t>SampleClass *A = new SampleClass(1);</a:t>
            </a:r>
          </a:p>
          <a:p>
            <a:pPr indent="0" lvl="0" marL="0" marR="0" rtl="0" algn="l">
              <a:spcBef>
                <a:spcPts val="0"/>
              </a:spcBef>
              <a:buSzPct val="25000"/>
              <a:buNone/>
            </a:pPr>
            <a:r>
              <a:rPr lang="ja-JP" sz="1800">
                <a:solidFill>
                  <a:schemeClr val="dk1"/>
                </a:solidFill>
                <a:latin typeface="Calibri"/>
                <a:ea typeface="Calibri"/>
                <a:cs typeface="Calibri"/>
                <a:sym typeface="Calibri"/>
              </a:rPr>
              <a:t>SampleClass *A_A = new SampleClass(5);</a:t>
            </a:r>
          </a:p>
          <a:p>
            <a:pPr indent="0" lvl="0" marL="0" marR="0" rtl="0" algn="l">
              <a:spcBef>
                <a:spcPts val="0"/>
              </a:spcBef>
              <a:buSzPct val="25000"/>
              <a:buNone/>
            </a:pPr>
            <a:r>
              <a:rPr lang="ja-JP" sz="1800">
                <a:solidFill>
                  <a:schemeClr val="dk1"/>
                </a:solidFill>
                <a:latin typeface="Calibri"/>
                <a:ea typeface="Calibri"/>
                <a:cs typeface="Calibri"/>
                <a:sym typeface="Calibri"/>
              </a:rPr>
              <a:t>SampleClass *A_B = new SampleClass(11);</a:t>
            </a:r>
          </a:p>
          <a:p>
            <a:pPr indent="0" lvl="0" marL="0" marR="0" rtl="0" algn="l">
              <a:spcBef>
                <a:spcPts val="0"/>
              </a:spcBef>
              <a:buSzPct val="25000"/>
              <a:buNone/>
            </a:pPr>
            <a:r>
              <a:rPr lang="ja-JP" sz="1800">
                <a:solidFill>
                  <a:schemeClr val="dk1"/>
                </a:solidFill>
                <a:latin typeface="Calibri"/>
                <a:ea typeface="Calibri"/>
                <a:cs typeface="Calibri"/>
                <a:sym typeface="Calibri"/>
              </a:rPr>
              <a:t>SampleClass *A_A_A = new SampleClass(15);</a:t>
            </a:r>
          </a:p>
          <a:p>
            <a:pPr indent="0" lvl="0" marL="0" marR="0" rtl="0" algn="l">
              <a:spcBef>
                <a:spcPts val="0"/>
              </a:spcBef>
              <a:buSzPct val="25000"/>
              <a:buNone/>
            </a:pPr>
            <a:r>
              <a:rPr lang="ja-JP" sz="1800">
                <a:solidFill>
                  <a:schemeClr val="dk1"/>
                </a:solidFill>
                <a:latin typeface="Calibri"/>
                <a:ea typeface="Calibri"/>
                <a:cs typeface="Calibri"/>
                <a:sym typeface="Calibri"/>
              </a:rPr>
              <a:t>SampleClass *A_A_B = new SampleClass(17);</a:t>
            </a:r>
          </a:p>
          <a:p>
            <a:pPr indent="0" lvl="0" marL="0" marR="0" rtl="0" algn="l">
              <a:spcBef>
                <a:spcPts val="0"/>
              </a:spcBef>
              <a:buSzPct val="25000"/>
              <a:buNone/>
            </a:pPr>
            <a:r>
              <a:rPr lang="ja-JP" sz="1800">
                <a:solidFill>
                  <a:schemeClr val="dk1"/>
                </a:solidFill>
                <a:latin typeface="Calibri"/>
                <a:ea typeface="Calibri"/>
                <a:cs typeface="Calibri"/>
                <a:sym typeface="Calibri"/>
              </a:rPr>
              <a:t>SampleClass *A_B_A = new SampleClass(0);</a:t>
            </a:r>
          </a:p>
          <a:p>
            <a:pPr indent="0" lvl="0" marL="0" marR="0" rtl="0" algn="l">
              <a:spcBef>
                <a:spcPts val="0"/>
              </a:spcBef>
              <a:buSzPct val="25000"/>
              <a:buNone/>
            </a:pPr>
            <a:r>
              <a:rPr lang="ja-JP" sz="1800">
                <a:solidFill>
                  <a:schemeClr val="dk1"/>
                </a:solidFill>
                <a:latin typeface="Calibri"/>
                <a:ea typeface="Calibri"/>
                <a:cs typeface="Calibri"/>
                <a:sym typeface="Calibri"/>
              </a:rPr>
              <a:t>SampleClass *A_B_B = new SampleClass(3);</a:t>
            </a:r>
          </a:p>
          <a:p>
            <a:pPr indent="0" lvl="0" marL="0" marR="0" rtl="0" algn="l">
              <a:spcBef>
                <a:spcPts val="0"/>
              </a:spcBef>
              <a:buSzPct val="25000"/>
              <a:buNone/>
            </a:pPr>
            <a:r>
              <a:t/>
            </a:r>
            <a:endParaRPr sz="1800">
              <a:solidFill>
                <a:schemeClr val="dk1"/>
              </a:solidFill>
              <a:latin typeface="Calibri"/>
              <a:ea typeface="Calibri"/>
              <a:cs typeface="Calibri"/>
              <a:sym typeface="Calibri"/>
            </a:endParaRPr>
          </a:p>
          <a:p>
            <a:pPr indent="0" lvl="0" marL="0" marR="0" rtl="0" algn="l">
              <a:spcBef>
                <a:spcPts val="0"/>
              </a:spcBef>
              <a:buSzPct val="25000"/>
              <a:buNone/>
            </a:pPr>
            <a:r>
              <a:rPr lang="ja-JP" sz="1800">
                <a:solidFill>
                  <a:schemeClr val="dk1"/>
                </a:solidFill>
                <a:latin typeface="Calibri"/>
                <a:ea typeface="Calibri"/>
                <a:cs typeface="Calibri"/>
                <a:sym typeface="Calibri"/>
              </a:rPr>
              <a:t>A-&gt;ItemList.push_back(A_A);</a:t>
            </a:r>
          </a:p>
          <a:p>
            <a:pPr indent="0" lvl="0" marL="0" marR="0" rtl="0" algn="l">
              <a:spcBef>
                <a:spcPts val="0"/>
              </a:spcBef>
              <a:buSzPct val="25000"/>
              <a:buNone/>
            </a:pPr>
            <a:r>
              <a:rPr lang="ja-JP" sz="1800">
                <a:solidFill>
                  <a:schemeClr val="dk1"/>
                </a:solidFill>
                <a:latin typeface="Calibri"/>
                <a:ea typeface="Calibri"/>
                <a:cs typeface="Calibri"/>
                <a:sym typeface="Calibri"/>
              </a:rPr>
              <a:t>A-&gt;ItemList.push_back(A_B);</a:t>
            </a:r>
          </a:p>
          <a:p>
            <a:pPr indent="0" lvl="0" marL="0" marR="0" rtl="0" algn="l">
              <a:spcBef>
                <a:spcPts val="0"/>
              </a:spcBef>
              <a:buSzPct val="25000"/>
              <a:buNone/>
            </a:pPr>
            <a:r>
              <a:rPr lang="ja-JP" sz="1800">
                <a:solidFill>
                  <a:schemeClr val="dk1"/>
                </a:solidFill>
                <a:latin typeface="Calibri"/>
                <a:ea typeface="Calibri"/>
                <a:cs typeface="Calibri"/>
                <a:sym typeface="Calibri"/>
              </a:rPr>
              <a:t>A_A-&gt;ItemList.push_back(A_A_A);</a:t>
            </a:r>
          </a:p>
          <a:p>
            <a:pPr indent="0" lvl="0" marL="0" marR="0" rtl="0" algn="l">
              <a:spcBef>
                <a:spcPts val="0"/>
              </a:spcBef>
              <a:buSzPct val="25000"/>
              <a:buNone/>
            </a:pPr>
            <a:r>
              <a:rPr lang="ja-JP" sz="1800">
                <a:solidFill>
                  <a:schemeClr val="dk1"/>
                </a:solidFill>
                <a:latin typeface="Calibri"/>
                <a:ea typeface="Calibri"/>
                <a:cs typeface="Calibri"/>
                <a:sym typeface="Calibri"/>
              </a:rPr>
              <a:t>A_A-&gt;ItemList.push_back(A_A_B);</a:t>
            </a:r>
          </a:p>
          <a:p>
            <a:pPr indent="0" lvl="0" marL="0" marR="0" rtl="0" algn="l">
              <a:spcBef>
                <a:spcPts val="0"/>
              </a:spcBef>
              <a:buSzPct val="25000"/>
              <a:buNone/>
            </a:pPr>
            <a:r>
              <a:rPr lang="ja-JP" sz="1800">
                <a:solidFill>
                  <a:schemeClr val="dk1"/>
                </a:solidFill>
                <a:latin typeface="Calibri"/>
                <a:ea typeface="Calibri"/>
                <a:cs typeface="Calibri"/>
                <a:sym typeface="Calibri"/>
              </a:rPr>
              <a:t>A_B-&gt;ItemList.push_back(A_B_A);</a:t>
            </a:r>
          </a:p>
          <a:p>
            <a:pPr indent="0" lvl="0" marL="0" marR="0" rtl="0" algn="l">
              <a:spcBef>
                <a:spcPts val="0"/>
              </a:spcBef>
              <a:buSzPct val="25000"/>
              <a:buNone/>
            </a:pPr>
            <a:r>
              <a:rPr lang="ja-JP" sz="1800">
                <a:solidFill>
                  <a:schemeClr val="dk1"/>
                </a:solidFill>
                <a:latin typeface="Calibri"/>
                <a:ea typeface="Calibri"/>
                <a:cs typeface="Calibri"/>
                <a:sym typeface="Calibri"/>
              </a:rPr>
              <a:t>A_B-&gt;ItemList.push_back(A_B_B);</a:t>
            </a:r>
          </a:p>
          <a:p>
            <a:pPr indent="0" lvl="0" marL="0" marR="0" rtl="0" algn="l">
              <a:spcBef>
                <a:spcPts val="0"/>
              </a:spcBef>
              <a:buSzPct val="25000"/>
              <a:buNone/>
            </a:pPr>
            <a:r>
              <a:t/>
            </a:r>
            <a:endParaRPr sz="1800">
              <a:solidFill>
                <a:schemeClr val="dk1"/>
              </a:solidFill>
              <a:latin typeface="Calibri"/>
              <a:ea typeface="Calibri"/>
              <a:cs typeface="Calibri"/>
              <a:sym typeface="Calibri"/>
            </a:endParaRPr>
          </a:p>
          <a:p>
            <a:pPr indent="0" lvl="0" marL="0" marR="0" rtl="0" algn="l">
              <a:spcBef>
                <a:spcPts val="0"/>
              </a:spcBef>
              <a:buSzPct val="25000"/>
              <a:buNone/>
            </a:pPr>
            <a:r>
              <a:rPr lang="ja-JP" sz="1800">
                <a:solidFill>
                  <a:schemeClr val="dk1"/>
                </a:solidFill>
                <a:latin typeface="Calibri"/>
                <a:ea typeface="Calibri"/>
                <a:cs typeface="Calibri"/>
                <a:sym typeface="Calibri"/>
              </a:rPr>
              <a: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再帰的な構造を使いこなす</a:t>
            </a:r>
          </a:p>
        </p:txBody>
      </p:sp>
      <p:sp>
        <p:nvSpPr>
          <p:cNvPr id="161" name="Shape 161"/>
          <p:cNvSpPr/>
          <p:nvPr/>
        </p:nvSpPr>
        <p:spPr>
          <a:xfrm>
            <a:off x="107504" y="1484784"/>
            <a:ext cx="6120680" cy="576064"/>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100個のアイテムから成るリストの各アイテムを列挙する</a:t>
            </a:r>
          </a:p>
        </p:txBody>
      </p:sp>
      <p:sp>
        <p:nvSpPr>
          <p:cNvPr id="162" name="Shape 162"/>
          <p:cNvSpPr/>
          <p:nvPr/>
        </p:nvSpPr>
        <p:spPr>
          <a:xfrm>
            <a:off x="3635896" y="2708920"/>
            <a:ext cx="4896544" cy="576064"/>
          </a:xfrm>
          <a:prstGeom prst="rect">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for文で回す</a:t>
            </a:r>
          </a:p>
        </p:txBody>
      </p:sp>
      <p:sp>
        <p:nvSpPr>
          <p:cNvPr id="163" name="Shape 163"/>
          <p:cNvSpPr/>
          <p:nvPr/>
        </p:nvSpPr>
        <p:spPr>
          <a:xfrm>
            <a:off x="179512" y="4293096"/>
            <a:ext cx="6048672" cy="576064"/>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100個のアイテムからなる木の各ノードを列挙する</a:t>
            </a:r>
          </a:p>
        </p:txBody>
      </p:sp>
      <p:sp>
        <p:nvSpPr>
          <p:cNvPr id="164" name="Shape 164"/>
          <p:cNvSpPr/>
          <p:nvPr/>
        </p:nvSpPr>
        <p:spPr>
          <a:xfrm>
            <a:off x="3707904" y="5517232"/>
            <a:ext cx="5328592" cy="1080120"/>
          </a:xfrm>
          <a:prstGeom prst="rect">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何かしらの方法で簡単に出来るとうれしい</a:t>
            </a:r>
          </a:p>
          <a:p>
            <a:pPr indent="0" lvl="0" marL="0" marR="0" rtl="0" algn="ctr">
              <a:spcBef>
                <a:spcPts val="0"/>
              </a:spcBef>
              <a:buSzPct val="25000"/>
              <a:buNone/>
            </a:pPr>
            <a:r>
              <a:rPr lang="ja-JP" sz="1800">
                <a:solidFill>
                  <a:schemeClr val="dk1"/>
                </a:solidFill>
                <a:latin typeface="Calibri"/>
                <a:ea typeface="Calibri"/>
                <a:cs typeface="Calibri"/>
                <a:sym typeface="Calibri"/>
              </a:rPr>
              <a:t>(そもそも、そのようなことが出来なければ</a:t>
            </a:r>
          </a:p>
          <a:p>
            <a:pPr indent="0" lvl="0" marL="0" marR="0" rtl="0" algn="ctr">
              <a:spcBef>
                <a:spcPts val="0"/>
              </a:spcBef>
              <a:buSzPct val="25000"/>
              <a:buNone/>
            </a:pPr>
            <a:r>
              <a:rPr lang="ja-JP" sz="1800">
                <a:solidFill>
                  <a:schemeClr val="dk1"/>
                </a:solidFill>
                <a:latin typeface="Calibri"/>
                <a:ea typeface="Calibri"/>
                <a:cs typeface="Calibri"/>
                <a:sym typeface="Calibri"/>
              </a:rPr>
              <a:t>木構造にする意味がない)</a:t>
            </a:r>
          </a:p>
        </p:txBody>
      </p:sp>
      <p:sp>
        <p:nvSpPr>
          <p:cNvPr id="165" name="Shape 165"/>
          <p:cNvSpPr/>
          <p:nvPr/>
        </p:nvSpPr>
        <p:spPr>
          <a:xfrm rot="5400000">
            <a:off x="2267744" y="2312876"/>
            <a:ext cx="1008112" cy="792088"/>
          </a:xfrm>
          <a:prstGeom prst="bentUpArrow">
            <a:avLst>
              <a:gd fmla="val 25000" name="adj1"/>
              <a:gd fmla="val 25000" name="adj2"/>
              <a:gd fmla="val 25000" name="adj3"/>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166" name="Shape 166"/>
          <p:cNvSpPr/>
          <p:nvPr/>
        </p:nvSpPr>
        <p:spPr>
          <a:xfrm rot="5400000">
            <a:off x="2429762" y="5139190"/>
            <a:ext cx="1044116" cy="792088"/>
          </a:xfrm>
          <a:prstGeom prst="bentUpArrow">
            <a:avLst>
              <a:gd fmla="val 25000" name="adj1"/>
              <a:gd fmla="val 25000" name="adj2"/>
              <a:gd fmla="val 25000" name="adj3"/>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方法</a:t>
            </a:r>
          </a:p>
        </p:txBody>
      </p:sp>
      <p:sp>
        <p:nvSpPr>
          <p:cNvPr id="172" name="Shape 172"/>
          <p:cNvSpPr txBox="1"/>
          <p:nvPr>
            <p:ph idx="1" type="body"/>
          </p:nvPr>
        </p:nvSpPr>
        <p:spPr>
          <a:xfrm>
            <a:off x="442756" y="1412776"/>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子ノードを持つのなら、その子ノードに「自分の子ノードを列挙させる関数」を実行させることで、うまく列挙が出来る</a:t>
            </a:r>
          </a:p>
          <a:p>
            <a:pPr indent="-342900" lvl="0" marL="342900" marR="0" rtl="0" algn="l">
              <a:spcBef>
                <a:spcPts val="64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
        <p:nvSpPr>
          <p:cNvPr id="173" name="Shape 173"/>
          <p:cNvSpPr/>
          <p:nvPr/>
        </p:nvSpPr>
        <p:spPr>
          <a:xfrm rot="7804404">
            <a:off x="3111802" y="3816537"/>
            <a:ext cx="962169" cy="252028"/>
          </a:xfrm>
          <a:prstGeom prst="rightArrow">
            <a:avLst>
              <a:gd fmla="val 50000" name="adj1"/>
              <a:gd fmla="val 50000" name="adj2"/>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sz="2000">
              <a:solidFill>
                <a:schemeClr val="dk1"/>
              </a:solidFill>
              <a:latin typeface="Calibri"/>
              <a:ea typeface="Calibri"/>
              <a:cs typeface="Calibri"/>
              <a:sym typeface="Calibri"/>
            </a:endParaRPr>
          </a:p>
        </p:txBody>
      </p:sp>
      <p:sp>
        <p:nvSpPr>
          <p:cNvPr id="174" name="Shape 174"/>
          <p:cNvSpPr/>
          <p:nvPr/>
        </p:nvSpPr>
        <p:spPr>
          <a:xfrm>
            <a:off x="1979712" y="5661248"/>
            <a:ext cx="792088" cy="792088"/>
          </a:xfrm>
          <a:prstGeom prst="ellipse">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2000">
                <a:solidFill>
                  <a:schemeClr val="dk1"/>
                </a:solidFill>
                <a:latin typeface="Calibri"/>
                <a:ea typeface="Calibri"/>
                <a:cs typeface="Calibri"/>
                <a:sym typeface="Calibri"/>
              </a:rPr>
              <a:t>１５</a:t>
            </a:r>
          </a:p>
        </p:txBody>
      </p:sp>
      <p:sp>
        <p:nvSpPr>
          <p:cNvPr id="175" name="Shape 175"/>
          <p:cNvSpPr/>
          <p:nvPr/>
        </p:nvSpPr>
        <p:spPr>
          <a:xfrm>
            <a:off x="3131840" y="5661248"/>
            <a:ext cx="792088" cy="792088"/>
          </a:xfrm>
          <a:prstGeom prst="ellipse">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2000">
                <a:solidFill>
                  <a:schemeClr val="dk1"/>
                </a:solidFill>
                <a:latin typeface="Calibri"/>
                <a:ea typeface="Calibri"/>
                <a:cs typeface="Calibri"/>
                <a:sym typeface="Calibri"/>
              </a:rPr>
              <a:t>１７</a:t>
            </a:r>
          </a:p>
        </p:txBody>
      </p:sp>
      <p:sp>
        <p:nvSpPr>
          <p:cNvPr id="176" name="Shape 176"/>
          <p:cNvSpPr/>
          <p:nvPr/>
        </p:nvSpPr>
        <p:spPr>
          <a:xfrm>
            <a:off x="4067944" y="5661248"/>
            <a:ext cx="792088" cy="792088"/>
          </a:xfrm>
          <a:prstGeom prst="ellipse">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2000">
                <a:solidFill>
                  <a:schemeClr val="dk1"/>
                </a:solidFill>
                <a:latin typeface="Calibri"/>
                <a:ea typeface="Calibri"/>
                <a:cs typeface="Calibri"/>
                <a:sym typeface="Calibri"/>
              </a:rPr>
              <a:t>０</a:t>
            </a:r>
          </a:p>
        </p:txBody>
      </p:sp>
      <p:sp>
        <p:nvSpPr>
          <p:cNvPr id="177" name="Shape 177"/>
          <p:cNvSpPr/>
          <p:nvPr/>
        </p:nvSpPr>
        <p:spPr>
          <a:xfrm>
            <a:off x="5220072" y="5661248"/>
            <a:ext cx="792088" cy="792088"/>
          </a:xfrm>
          <a:prstGeom prst="ellipse">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2000">
                <a:solidFill>
                  <a:schemeClr val="dk1"/>
                </a:solidFill>
                <a:latin typeface="Calibri"/>
                <a:ea typeface="Calibri"/>
                <a:cs typeface="Calibri"/>
                <a:sym typeface="Calibri"/>
              </a:rPr>
              <a:t>３</a:t>
            </a:r>
          </a:p>
        </p:txBody>
      </p:sp>
      <p:sp>
        <p:nvSpPr>
          <p:cNvPr id="178" name="Shape 178"/>
          <p:cNvSpPr/>
          <p:nvPr/>
        </p:nvSpPr>
        <p:spPr>
          <a:xfrm flipH="1" rot="-7804404">
            <a:off x="4076472" y="3807041"/>
            <a:ext cx="962169" cy="252028"/>
          </a:xfrm>
          <a:prstGeom prst="rightArrow">
            <a:avLst>
              <a:gd fmla="val 50000" name="adj1"/>
              <a:gd fmla="val 50000" name="adj2"/>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sz="2000">
              <a:solidFill>
                <a:schemeClr val="dk1"/>
              </a:solidFill>
              <a:latin typeface="Calibri"/>
              <a:ea typeface="Calibri"/>
              <a:cs typeface="Calibri"/>
              <a:sym typeface="Calibri"/>
            </a:endParaRPr>
          </a:p>
        </p:txBody>
      </p:sp>
      <p:sp>
        <p:nvSpPr>
          <p:cNvPr id="179" name="Shape 179"/>
          <p:cNvSpPr/>
          <p:nvPr/>
        </p:nvSpPr>
        <p:spPr>
          <a:xfrm flipH="1" rot="-6778476">
            <a:off x="4934772" y="5035436"/>
            <a:ext cx="962169" cy="252028"/>
          </a:xfrm>
          <a:prstGeom prst="rightArrow">
            <a:avLst>
              <a:gd fmla="val 50000" name="adj1"/>
              <a:gd fmla="val 50000" name="adj2"/>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sz="2000">
              <a:solidFill>
                <a:schemeClr val="dk1"/>
              </a:solidFill>
              <a:latin typeface="Calibri"/>
              <a:ea typeface="Calibri"/>
              <a:cs typeface="Calibri"/>
              <a:sym typeface="Calibri"/>
            </a:endParaRPr>
          </a:p>
        </p:txBody>
      </p:sp>
      <p:sp>
        <p:nvSpPr>
          <p:cNvPr id="180" name="Shape 180"/>
          <p:cNvSpPr/>
          <p:nvPr/>
        </p:nvSpPr>
        <p:spPr>
          <a:xfrm rot="6778476">
            <a:off x="2276172" y="5131916"/>
            <a:ext cx="962169" cy="252028"/>
          </a:xfrm>
          <a:prstGeom prst="rightArrow">
            <a:avLst>
              <a:gd fmla="val 50000" name="adj1"/>
              <a:gd fmla="val 50000" name="adj2"/>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sz="2000">
              <a:solidFill>
                <a:schemeClr val="dk1"/>
              </a:solidFill>
              <a:latin typeface="Calibri"/>
              <a:ea typeface="Calibri"/>
              <a:cs typeface="Calibri"/>
              <a:sym typeface="Calibri"/>
            </a:endParaRPr>
          </a:p>
        </p:txBody>
      </p:sp>
      <p:sp>
        <p:nvSpPr>
          <p:cNvPr id="181" name="Shape 181"/>
          <p:cNvSpPr/>
          <p:nvPr/>
        </p:nvSpPr>
        <p:spPr>
          <a:xfrm rot="6778476">
            <a:off x="4370417" y="5043124"/>
            <a:ext cx="962169" cy="252028"/>
          </a:xfrm>
          <a:prstGeom prst="rightArrow">
            <a:avLst>
              <a:gd fmla="val 50000" name="adj1"/>
              <a:gd fmla="val 50000" name="adj2"/>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sz="2000">
              <a:solidFill>
                <a:schemeClr val="dk1"/>
              </a:solidFill>
              <a:latin typeface="Calibri"/>
              <a:ea typeface="Calibri"/>
              <a:cs typeface="Calibri"/>
              <a:sym typeface="Calibri"/>
            </a:endParaRPr>
          </a:p>
        </p:txBody>
      </p:sp>
      <p:sp>
        <p:nvSpPr>
          <p:cNvPr id="182" name="Shape 182"/>
          <p:cNvSpPr/>
          <p:nvPr/>
        </p:nvSpPr>
        <p:spPr>
          <a:xfrm flipH="1" rot="-6778476">
            <a:off x="2774422" y="5070595"/>
            <a:ext cx="962169" cy="252028"/>
          </a:xfrm>
          <a:prstGeom prst="rightArrow">
            <a:avLst>
              <a:gd fmla="val 50000" name="adj1"/>
              <a:gd fmla="val 50000" name="adj2"/>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sz="2000">
              <a:solidFill>
                <a:schemeClr val="dk1"/>
              </a:solidFill>
              <a:latin typeface="Calibri"/>
              <a:ea typeface="Calibri"/>
              <a:cs typeface="Calibri"/>
              <a:sym typeface="Calibri"/>
            </a:endParaRPr>
          </a:p>
        </p:txBody>
      </p:sp>
      <p:sp>
        <p:nvSpPr>
          <p:cNvPr id="183" name="Shape 183"/>
          <p:cNvSpPr/>
          <p:nvPr/>
        </p:nvSpPr>
        <p:spPr>
          <a:xfrm>
            <a:off x="4716016" y="4221088"/>
            <a:ext cx="792088" cy="792088"/>
          </a:xfrm>
          <a:prstGeom prst="ellipse">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2000">
                <a:solidFill>
                  <a:schemeClr val="dk1"/>
                </a:solidFill>
                <a:latin typeface="Calibri"/>
                <a:ea typeface="Calibri"/>
                <a:cs typeface="Calibri"/>
                <a:sym typeface="Calibri"/>
              </a:rPr>
              <a:t>１１</a:t>
            </a:r>
          </a:p>
        </p:txBody>
      </p:sp>
      <p:sp>
        <p:nvSpPr>
          <p:cNvPr id="184" name="Shape 184"/>
          <p:cNvSpPr/>
          <p:nvPr/>
        </p:nvSpPr>
        <p:spPr>
          <a:xfrm>
            <a:off x="2627784" y="4221088"/>
            <a:ext cx="792088" cy="792088"/>
          </a:xfrm>
          <a:prstGeom prst="ellipse">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2000">
                <a:solidFill>
                  <a:schemeClr val="dk1"/>
                </a:solidFill>
                <a:latin typeface="Calibri"/>
                <a:ea typeface="Calibri"/>
                <a:cs typeface="Calibri"/>
                <a:sym typeface="Calibri"/>
              </a:rPr>
              <a:t>５</a:t>
            </a:r>
          </a:p>
        </p:txBody>
      </p:sp>
      <p:sp>
        <p:nvSpPr>
          <p:cNvPr id="185" name="Shape 185"/>
          <p:cNvSpPr/>
          <p:nvPr/>
        </p:nvSpPr>
        <p:spPr>
          <a:xfrm>
            <a:off x="3671900" y="2996952"/>
            <a:ext cx="792088" cy="792088"/>
          </a:xfrm>
          <a:prstGeom prst="ellipse">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2000">
                <a:solidFill>
                  <a:schemeClr val="dk1"/>
                </a:solidFill>
                <a:latin typeface="Calibri"/>
                <a:ea typeface="Calibri"/>
                <a:cs typeface="Calibri"/>
                <a:sym typeface="Calibri"/>
              </a:rPr>
              <a:t>１</a:t>
            </a:r>
          </a:p>
        </p:txBody>
      </p:sp>
      <p:sp>
        <p:nvSpPr>
          <p:cNvPr id="186" name="Shape 186"/>
          <p:cNvSpPr/>
          <p:nvPr/>
        </p:nvSpPr>
        <p:spPr>
          <a:xfrm>
            <a:off x="2927228" y="3796619"/>
            <a:ext cx="2488628" cy="296638"/>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子ノードを列挙しろ！</a:t>
            </a:r>
          </a:p>
        </p:txBody>
      </p:sp>
      <p:sp>
        <p:nvSpPr>
          <p:cNvPr id="187" name="Shape 187"/>
          <p:cNvSpPr/>
          <p:nvPr/>
        </p:nvSpPr>
        <p:spPr>
          <a:xfrm>
            <a:off x="4263790" y="5107940"/>
            <a:ext cx="2488628" cy="296638"/>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子ノードを列挙しろ！</a:t>
            </a:r>
          </a:p>
        </p:txBody>
      </p:sp>
      <p:sp>
        <p:nvSpPr>
          <p:cNvPr id="188" name="Shape 188"/>
          <p:cNvSpPr/>
          <p:nvPr/>
        </p:nvSpPr>
        <p:spPr>
          <a:xfrm>
            <a:off x="1633279" y="5109611"/>
            <a:ext cx="2488628" cy="296638"/>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子ノードを列挙しろ！</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