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4800"/>
              <a:t>デザインパターン勉強会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2015/11/03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シングルトン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64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マルチスレッド対策3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70250" y="6371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 class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FF0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volatile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(){};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 </a:t>
            </a:r>
            <a:r>
              <a:rPr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getInstance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uniqueInstance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synchronized(Singleton.class) {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uniqueInstance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}</a:t>
            </a:r>
          </a:p>
          <a:p>
            <a: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}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Q&amp;A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・全部staticな変数、メソッドのクラスでいいやん？</a:t>
            </a:r>
          </a:p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→せやな。ただ複数クラスでstaticを初期化するときとか、初期化の順番次第でバグったりするで。</a:t>
            </a:r>
          </a:p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・グローバル変数じゃあかんの？</a:t>
            </a: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→絶対インスタンスが1つしかないって保証できるで。あとシングルトンやと遅延インスタンス化できるで。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使いどころ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4455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Being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ja" sz="1000">
                <a:solidFill>
                  <a:srgbClr val="99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4455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Human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Being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String name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99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Human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 name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ja" sz="10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ja" sz="1000">
                <a:solidFill>
                  <a:srgbClr val="99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ja" sz="10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ja" sz="10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"Hello, my name is %s."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ja" sz="1000">
                <a:solidFill>
                  <a:srgbClr val="0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使いどころ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4455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God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Being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God instance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99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God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God </a:t>
            </a:r>
            <a:r>
              <a:rPr b="1" lang="ja" sz="1000">
                <a:solidFill>
                  <a:srgbClr val="99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getInstance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instance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99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God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ja" sz="1000">
                <a:solidFill>
                  <a:srgbClr val="99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ja" sz="1000">
                <a:solidFill>
                  <a:srgbClr val="DD114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 am the God."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ja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マルチトン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wiki参照。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問題点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・単体テストの敵</a:t>
            </a:r>
          </a:p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	「単体」で動かないといけないのにグローバルにアクセスできるシングルトンがあると、クリーンな状態でテストできない。DIを使いましょう。（依存するところをハードコーディングせず、引数で渡しましょう）</a:t>
            </a: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・</a:t>
            </a:r>
            <a:r>
              <a:rPr lang="ja">
                <a:solidFill>
                  <a:schemeClr val="dk1"/>
                </a:solidFill>
              </a:rPr>
              <a:t>複数インスタンス化出来た方が良い事が分かった際の影響が絶大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目次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・デザインパターンとは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・シングルトン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・実装例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・マルチスレッド問題、対策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・使いどころ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・マルチトン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・問題点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デザインパターンとは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デザインパターンとは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・オブジェクト指向における設計ノウハウ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・問題の解決策のベストプラクティス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勉強するメリット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・オブジェクト指向の理解が深まる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・いい感じのコードが書けるようになる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・技術者どうしのコミュニケーションが楽になる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GoFのデザインパターン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8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・本が出版されたのは1994年であり、Java(1995)が出てくるよりも前だった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・オブジェクト指向が未成熟な時代にカタログ化された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・現代のプログラミングと合致しないものが多い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・「オブジェクト指向における～」と断っている以上、OOPに絡める必要があった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・説明に目的と実装が入りまじっており、まともな定義になっていない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・人（書籍）によって言っていることが違う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252525"/>
                </a:solidFill>
                <a:highlight>
                  <a:srgbClr val="FFFFFF"/>
                </a:highlight>
              </a:rPr>
              <a:t>デザインパターンをむやみに適用するのは不適切であり、不適切な使用はコードの複雑さを無意味に高めてしまう。</a:t>
            </a: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rgbClr val="252525"/>
                </a:solidFill>
                <a:highlight>
                  <a:srgbClr val="FFFFFF"/>
                </a:highlight>
              </a:rPr>
              <a:t>・</a:t>
            </a:r>
            <a:r>
              <a:rPr lang="ja">
                <a:solidFill>
                  <a:srgbClr val="252525"/>
                </a:solidFill>
              </a:rPr>
              <a:t>一部のデザインパターンは、プログラミング言語（例: Java, C++）の機能の欠損の印であると主張されることがある。GoFによるデザインパターン本の23パターンのうち16パターンは、言語によるサポートによって単純化または除去できる。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シングルトン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・インスタンスが1つしか存在しない唯一のオブジェクトを作成する。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インスタンスが一つしか必要ないケース</a:t>
            </a:r>
          </a:p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rgbClr val="000000"/>
                </a:solidFill>
              </a:rPr>
              <a:t>	プリファレンス、レジストリ設定、ロケール、プリンタ等のデバイスドライバとして働くオブジェクト、etc.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rgbClr val="000000"/>
                </a:solidFill>
              </a:rPr>
              <a:t>・メリット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rgbClr val="000000"/>
                </a:solidFill>
              </a:rPr>
              <a:t>オブジェクトの数を容易に管理できる。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ja">
                <a:solidFill>
                  <a:srgbClr val="000000"/>
                </a:solidFill>
              </a:rPr>
              <a:t>オブジェクトが必要な時なった時に初めて作成される。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実装例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 class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(){};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 </a:t>
            </a:r>
            <a:r>
              <a:rPr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getInstance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uniqueInstance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613400" y="1168075"/>
            <a:ext cx="4367400" cy="397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41575" y="1168075"/>
            <a:ext cx="4367400" cy="397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-68925" y="5231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マルチスレッド問題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9300" y="1176075"/>
            <a:ext cx="4514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スレッド1 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 </a:t>
            </a:r>
            <a:r>
              <a:rPr lang="ja" sz="1600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getInstance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uniqueInstance 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uniqueInstance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uniqueInstance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613400" y="1176075"/>
            <a:ext cx="4938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スレッド2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 </a:t>
            </a:r>
            <a:r>
              <a:rPr lang="ja" sz="1600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getInstance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uniqueInstance 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uniqueInstance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ja" sz="160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uniqueInstance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 sz="16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ja" sz="160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53125" y="4352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マルチスレッド対策1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 class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 </a:t>
            </a:r>
            <a:r>
              <a:rPr b="1" lang="ja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synchronized 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Singleton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(){};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 </a:t>
            </a:r>
            <a:r>
              <a:rPr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getInstance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uniqueInstance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同期化のコストが高い！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マルチスレッド対策2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 class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 uniqueInstance</a:t>
            </a:r>
            <a:r>
              <a:rPr lang="ja">
                <a:solidFill>
                  <a:srgbClr val="FF0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FF0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 new Singleton()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(){};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Singleton </a:t>
            </a:r>
            <a:r>
              <a:rPr lang="ja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getInstance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(){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ja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uniqueInstance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ja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ja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