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99" r:id="rId9"/>
    <p:sldId id="300" r:id="rId10"/>
    <p:sldId id="292" r:id="rId11"/>
    <p:sldId id="293" r:id="rId12"/>
    <p:sldId id="294" r:id="rId13"/>
    <p:sldId id="295" r:id="rId14"/>
    <p:sldId id="296" r:id="rId15"/>
    <p:sldId id="301" r:id="rId16"/>
    <p:sldId id="302" r:id="rId17"/>
    <p:sldId id="303" r:id="rId18"/>
    <p:sldId id="297" r:id="rId19"/>
    <p:sldId id="304" r:id="rId20"/>
    <p:sldId id="305" r:id="rId21"/>
    <p:sldId id="298" r:id="rId22"/>
    <p:sldId id="263" r:id="rId23"/>
    <p:sldId id="264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6AD8-CEBE-4584-AFC0-BFB28D09BA2C}" type="datetimeFigureOut">
              <a:rPr kumimoji="1" lang="ja-JP" altLang="en-US" smtClean="0"/>
              <a:t>2015/8/23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11D54-204C-4AB9-9934-2B4FE9947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938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11D54-204C-4AB9-9934-2B4FE9947898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096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11D54-204C-4AB9-9934-2B4FE9947898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665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9039C-6079-4323-8FD4-B0E31D0D19BD}" type="datetimeFigureOut">
              <a:rPr kumimoji="1" lang="ja-JP" altLang="en-US" smtClean="0"/>
              <a:t>2015/8/23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55FA-60F0-409A-BF81-5223691210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86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9039C-6079-4323-8FD4-B0E31D0D19BD}" type="datetimeFigureOut">
              <a:rPr kumimoji="1" lang="ja-JP" altLang="en-US" smtClean="0"/>
              <a:t>2015/8/23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55FA-60F0-409A-BF81-5223691210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28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9039C-6079-4323-8FD4-B0E31D0D19BD}" type="datetimeFigureOut">
              <a:rPr kumimoji="1" lang="ja-JP" altLang="en-US" smtClean="0"/>
              <a:t>2015/8/23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55FA-60F0-409A-BF81-5223691210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400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9039C-6079-4323-8FD4-B0E31D0D19BD}" type="datetimeFigureOut">
              <a:rPr kumimoji="1" lang="ja-JP" altLang="en-US" smtClean="0"/>
              <a:t>2015/8/23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55FA-60F0-409A-BF81-5223691210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8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9039C-6079-4323-8FD4-B0E31D0D19BD}" type="datetimeFigureOut">
              <a:rPr kumimoji="1" lang="ja-JP" altLang="en-US" smtClean="0"/>
              <a:t>2015/8/23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55FA-60F0-409A-BF81-5223691210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43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9039C-6079-4323-8FD4-B0E31D0D19BD}" type="datetimeFigureOut">
              <a:rPr kumimoji="1" lang="ja-JP" altLang="en-US" smtClean="0"/>
              <a:t>2015/8/23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55FA-60F0-409A-BF81-5223691210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13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9039C-6079-4323-8FD4-B0E31D0D19BD}" type="datetimeFigureOut">
              <a:rPr kumimoji="1" lang="ja-JP" altLang="en-US" smtClean="0"/>
              <a:t>2015/8/23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55FA-60F0-409A-BF81-5223691210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73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9039C-6079-4323-8FD4-B0E31D0D19BD}" type="datetimeFigureOut">
              <a:rPr kumimoji="1" lang="ja-JP" altLang="en-US" smtClean="0"/>
              <a:t>2015/8/23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55FA-60F0-409A-BF81-5223691210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26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9039C-6079-4323-8FD4-B0E31D0D19BD}" type="datetimeFigureOut">
              <a:rPr kumimoji="1" lang="ja-JP" altLang="en-US" smtClean="0"/>
              <a:t>2015/8/23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55FA-60F0-409A-BF81-5223691210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286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9039C-6079-4323-8FD4-B0E31D0D19BD}" type="datetimeFigureOut">
              <a:rPr kumimoji="1" lang="ja-JP" altLang="en-US" smtClean="0"/>
              <a:t>2015/8/23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55FA-60F0-409A-BF81-5223691210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141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9039C-6079-4323-8FD4-B0E31D0D19BD}" type="datetimeFigureOut">
              <a:rPr kumimoji="1" lang="ja-JP" altLang="en-US" smtClean="0"/>
              <a:t>2015/8/23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55FA-60F0-409A-BF81-5223691210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06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9039C-6079-4323-8FD4-B0E31D0D19BD}" type="datetimeFigureOut">
              <a:rPr kumimoji="1" lang="ja-JP" altLang="en-US" smtClean="0"/>
              <a:t>2015/8/23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555FA-60F0-409A-BF81-5223691210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05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mtClean="0"/>
              <a:t>プロコン勉強会第</a:t>
            </a:r>
            <a:r>
              <a:rPr kumimoji="1" lang="en-US" altLang="ja-JP" smtClean="0"/>
              <a:t>4</a:t>
            </a:r>
            <a:r>
              <a:rPr kumimoji="1" lang="ja-JP" altLang="en-US" smtClean="0"/>
              <a:t>回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64509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15/08/23(</a:t>
            </a:r>
            <a:r>
              <a:rPr kumimoji="1" lang="ja-JP" altLang="en-US" smtClean="0"/>
              <a:t>日</a:t>
            </a:r>
            <a:r>
              <a:rPr kumimoji="1" lang="en-US" altLang="ja-JP" smtClean="0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33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2267744" y="429358"/>
            <a:ext cx="3816424" cy="9361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逐一図に書いて求めるのではなく、</a:t>
            </a:r>
            <a:endParaRPr kumimoji="1" lang="en-US" altLang="ja-JP" smtClean="0"/>
          </a:p>
          <a:p>
            <a:pPr algn="ctr"/>
            <a:r>
              <a:rPr kumimoji="1" lang="ja-JP" altLang="en-US" smtClean="0"/>
              <a:t>計算式として表現できないか？</a:t>
            </a:r>
            <a:endParaRPr kumimoji="1" lang="ja-JP" altLang="en-US"/>
          </a:p>
        </p:txBody>
      </p:sp>
      <p:sp>
        <p:nvSpPr>
          <p:cNvPr id="3" name="下矢印 2"/>
          <p:cNvSpPr/>
          <p:nvPr/>
        </p:nvSpPr>
        <p:spPr>
          <a:xfrm>
            <a:off x="3707904" y="1844824"/>
            <a:ext cx="1080120" cy="194421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1721933" y="4077072"/>
            <a:ext cx="5052062" cy="9361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グラフの面積を、四角形</a:t>
            </a:r>
            <a:r>
              <a:rPr kumimoji="1" lang="en-US" altLang="ja-JP" smtClean="0"/>
              <a:t>(</a:t>
            </a:r>
            <a:r>
              <a:rPr kumimoji="1" lang="ja-JP" altLang="en-US" smtClean="0"/>
              <a:t>矩形</a:t>
            </a:r>
            <a:r>
              <a:rPr kumimoji="1" lang="en-US" altLang="ja-JP" smtClean="0"/>
              <a:t>)</a:t>
            </a:r>
            <a:r>
              <a:rPr kumimoji="1" lang="ja-JP" altLang="en-US" smtClean="0"/>
              <a:t>の集合として考える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81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B4AAAAOxCAYAAAAUy7rdAAAgAElEQVR4nOzde5CcV3ng/8fG+IZt2db9Llu+slyWuEiRJRcISwhLUl52IVkuG8vTc7/rMnNGsuydH1rG9sqAkXEVDrjsqIqFnSrLK3qmp3u6W2/NaKQI9xn2QmmrEpOkshQUC6Sym7K5Gvr3x9PP5EVI1sx7FM/b73y/VW9VPOLpnNbR5eNzrJZIQFEU3Tg+Pn5N0vnx8fErK5XK6pA15HK5+9rb2zcmnT99+vQ1zz///I0ha5icnNxQr9cvSzo/Nzd3fRRF1yWdb2lpuT6Xy3UnnRcRmZiYuCmKoquTzp89ezZ4LwuFwtooiq5IOp/L5d7W1tb2/pA1RFG0QUQS72WhULihVCq9Ien8+Pj460ql0rqk8yIibW1t/7ajo+P2pPOFQuGqYrF4c8gaZmdng/ayVCq9oVAo3BCyhpaWlqGQ+dC9jKLoitnZ2bUhaygWizcXCoWrks53dHTc3tbW9m9D1lAqldaNj4+/LmA+dC8va/y8fPXc139bnK/L8PzRc7+pra3t/blc7m1JFxBF0RWFQiFoLyuVyuqzZ89eGbCGqycmJm4KWUMul+tuaWm5PmAN183NzSWer9frl01OTl58L1+l559//sbTp08ndkd7e/vGXC53X8gaKpXK6vHx8cR7OT4+fk0URUHuqFQq60dHRy8PeIl640nU6Ojo5ZVKZX3A/38M2QhDptyQw/NHxfm6uK//9sVeA0NiSAtDak1jyFcJQ2oYEkNa7e3tv9ne3v6bSecxpIYhtUwbcglhSAxpYUgNQ2LI2BowpIQbMijgpQEv4GUBLw14Aa/Y/GsHL+fr4rw/98vASwNe6YBXGg7vhAtgEcGQIhjSuqAhnffi/KJ+rmBIDGlhSK2pDHmBMKSGITGkxQWwhiExpMU5pIYhNQyJIS0MqWHIdBgyKOClAS/gZQEvDXgBr9j8a3kB/LI4/71zvwy8NOCVDnil4fBOuAAWEQwpgiGtV7kA/p44//JiXgNDYkgLQ2pNZcgLhCE1DIkhLS6ANQyJIS3OITUMqWFIDGlhSA1DpsOQQQEvDXgBLwt4acALeMXmXzt4Ddf+Wpz/2blfBl4a8EoHvNJweCdcAIsIhhTBkNarXAD/TIZrf72Y18CQGNLCkFpTGfICYUgNQ2JIiwtgDUNiSItzSA1DahgSQ1oYUsOQ6TBkUMBLA17AywJeGvACXrH51/JPAE+L83U58I1fOlQAXhrwSge80nB4J1wAiwiGFMGQ1nkNeeAb6xt/tcD0Yl4DQ2JIC0NqTWXIC4QhNQyJIS0ugDUMiSEtziE1DKlhSAxpYUgNQ6bDkBJF0Y1Jn2q1ur1YLG5MOl8qldZVKpVbQ9bQ19fXNTY2dlfS+WKxuHFycnJ7yBqmpqbuPHny5E0Br7GlWq1uTjr/5JNPbu3u7t4b+B52RFG0Ien8qVOngveyWCzeFkXRmqTzQ0NDvzM4OPihkDWcOHHizgZCE82XSqWt+Xw+8V5WKpXV09PTt4e8h4GBgT958MEH7wlYw/pSqXRLyBqiKAray3w+v7lUKm0NWUNHR8dDIfOhe9l4/7cFruGWSqWyPun8gw8+eM/AwMCfhKxhenr69kqlsnq59nJiYuKmEydO3LmY/+01B/zj4nx9zajvjH99cHDwQ0NDQ78TspeNX58Sfz9WKpVbT506tS7gNTY0fp1OvIbu7u69Tz75ZOK9aPw+tSXp/MmTJ2+amppa1F5e6JmcnAxyx9jY2F19fX1doXtZKpUS72WxWNxYrVa3B67hjmKxeHPSeWlcAAe8h5srlcodIe8BQ+qDIdNryDWjvlOcr19zwD++mNfAkBjyUu1lhCEvyV4uxZAXejCkPhgSQ9ozNDT0+0NDQ78f8B4wZIQhY+8hk4Zc6oMhMeSl2ssIQ16SvcSQCw+GjLJhSBkfH78m6RNF0YaJiYmbAl5jVbVa3Ryyhq6urtaDBw/eknT+5MmTN01OTm4IWcPU1NSOfD5/bdL5xn+ltCbp/Ojo6LqOjo6BkPdgP5CTzpfL5eC9LJVKW48fP3590vk9e/a8o6en596QNURRtOOpp55KvJeNf5lYHbCG68rl8raQ99Dd3f2R3bt3vznp/PPPP3/j9PT0ppA1zMzMBO1lpVJZ3fgvvhKvoa2tbX/IfOheHj9+/PqZmZmtIWuYnp7e9Pzzzyf+ebl79+43d3d3fyRkDY0fj9ct114+9dRT10ZRtGMx/9vrH/jaB8X5+uud/2L86z09Pffu2bPnHSF7WSqVgvayWq1uLpfLq5LOR5EeFISsoaOjY2B0dDTxXkRRtGZ2dnZt0vl8Pn/t1NTUovbyQs/k5OSGkydPJnbHwYMHb+nq6moN3cvx8fHEe9n4l/sgd1Sr1e1Hjx59Q9J5uwBOOn/06NE3VKvV7SHvAUPqgyHTa8jXO/9Fcb5+/QNf++BiXgNDYshLtZcY8tLs5VIMeaEHQ+qDITGkPf39/e/p7+9/T9J5DKkPhtQnq4Zc6oMhMeSl2ksMeWn2EkPqgyH1yYIhQ/70MR+90oiPXuGjVyw+ekXjo1f46JXY/Gv70SvO12W4djr+JT56ReOjV9Lx0SsG6cA18BHQGFJEMKT1T2LI4dppcX7RP08wJIa0MKTWdIY8TxhSw5AY0uIjoDUMiSEtziE1DKlhSAxpYUgNQ6bDkEEBLw14AS8LeGnAC3jF5l/rC+AfifPfiX8JeGnAKx3wSsPhnXABLCIYUgRDWuc1pPPfEed/tNjXwJAY0sKQWtMZ8jxhSA1DYkiLC2ANQ2JIi3NIDUNqGBJDWhhSw5DpMGRQwEsDXsDLAl4a8AJesfnX+AK49i1x/ifxLwEvDXilA15pOLwTLoBFBEOKYEjrAhfAPxFX+9ZiXwNDYkgLQ2pNZ8jzhCE1DIkhLS6ANQyJIS3OITUMqWFIDGlhSA1DpsOQQQEvDXgBLwt4acALeMXmX+sL4Blxvi6H/3HvgJcGvNIBrzQc3gkXwCKCIUUwpPUrhjxceoM4XxdXm1nsa2BIDGlhSK3pDHmeMKSGITGkxQWwhiExpMU5pIYhNQyJIS0MqWHIdBgyKOClAS/gZQEvDXgBr9j8awuvEf9Zcb4uI/7D9iXgpQGvdMArDYd3wgWwiGBIEQxp/YohR/yHG7+XfHaxr4EhMaSFIbWmM+R5wpAahsSQFhfAGobEkBbnkBqG1DAkhrQwpIYh02HIoICXBryAlwW8NOAFvGLzr/UF8K8c2gMvDXilA15pOLwTLoBFBEOKYEjrPBfAv/IfE10sDIkhLQypNZ0hzxOG1DAkhrS4ANYwJIa0OIfUMKSGITGkhSE1DJkOQwYFvDTgBbws4KUBL+AVm39t4TUaXXfux3YCLw14pQNeaTi8Ey6ARQRDimBI61cMaX+dwOjiv28xJIa0MKTWdIY8TxhSw5AY0uICWMOQGNLiHFLDkBqGxJAWhtQwZDoMGRTw0oAX8LKAlwa8gFds/rWHl/M/EVf7lv0j8NKAVzrglYbDO+ECWEQwpAiGtM5zAfwtcf4nS3kNDIkhLQypNaUhzwlDahgSQ1pcAGsYEkNanENqGFLDkBjSwpAahkyHIYMCXhrwAl4W8NKAF/CKzS/HBfB3xPkf2T8CLw14pQNeaTi8Ey6ARQRDimBI61cvgP2PxPnvLOU1MCSGtDCk1pSGPCcMqWFIDGlxAaxhSAxpcQ6pYUgNQ2JIC0NqGDIdhgwKeGnAC3hZwEsDXsArNv/aw2u4dlqcX7jcAl4a8EoHvNJweCdcAIsIhhTBkNZ5LoDrMlw7vZTXwJAY0sKQWlMa8pwwpIYhMaTFBbCGITGkxTmkhiE1DIkhLQypYch0GDIo4KUBL+BlAS8NeAGv2Pwy/Ang2ufF+brse+EPRYCXBbzSAa80HN4JF8AigiFFMKT1S4bc98IfNv4u+c8v5TUwJIa0MKTWlIY8JwypYUgMaXEBrGFIDGlxDqlhSA1DYkgLQ2oYMh2GDAp4acALeFnASwNewCs2vxx/Avjf6+G9PywCvCzglQ54peHwTrgAFhEMKYIhrV8ypPOHG38C+N8v5TUwJIa0MKTWlIY8JwypYUgMaXEBrGFIDGlxDqlhSA1DYkgLQ2oYMh2GDAp4acALeFnASwNewCs2/9rDa9SvafzprYoI8LKAVzrglYbDO+ECWEQwpAiGtH75ArhWEefrMurXLOU1MCSGtDCk1pSGPCcMqWFIDGlxAaxhSAxpcQ6pYUgNQ2JIC0NqGDIdhgwKeGnAC3hZwEsDXsArNr888HL+p+Lm/0YEeFnAKx3wSsPhnXABLCIYUgRDWr98ATz/N+L8T5f6GhgSQ1oYUmtaQ8bCkBqGxJAWF8AahsSQFueQGobUMCSGtDCkhiHTYUgZHx+/MukzOzu7tlAo3BDwGtdFUbQhZA2dnZ0tzrltSefPnDlzQ6FQWBuyhlKptLVQKFyVdP706dM3nzx58qak8/v371/d1tbWF/ge1s3NzV2fdD6KouC9nJ6e3pTP569NOj8wMPD2np6ePwhZw8zMzNYjR44k3stKpbK68S8kSddwTbVa3RzyHrq7u/94cHDw7pC9rFQq60PWMDc3F7SXURTdaL+4JX1aW1tHQuZD9zKfz187Nze3KXAN66Moui7p/ODg4N3d3d1/HLKGxo/Ha5ZrL48cOXLVzMzM1qXOifP/R5z/4fj4+JU9PT1/MDAw8PaQvZyeng7ayyiKNoTs5dzc3PUNBCdeQ1tbW9/+/fsT78XJkydvOn369M1J5wuFwlWlUmnJe3nOa6w9c+ZMYnc457Z1dna2hO7l+Ph44r0sFAo3zM7OBrkjiqItzzzzzNVJ56VxAZx0/plnnrk6iqItIe8BQ+qDIdNnSHH+h+L8/1nqa2BIDHmp9hJDXpq9TGrI+IMh9cGQGNKe3t7ed/X29r4r6TyG1AdDLryHTBky6YMhMeSl2ksMeWn2EkPqgyEXXqPpDSmVSmV1wHNroVDYknS+WCxunJ6evj1kDf39/T2PPfbYG5POR1G0ZWJi4taQNRQKhTdGUbQm6Xy1Wt0+Nze3Len8F7/4xe09PT1Dge9hZ7Va3Zx0fnZ2Nngvp6am7qxUKuuTzh84cODd+/bt+6OQNVQqlTfm8/nEezk1NbWjXC4n3stSqbSuVCrdFfIeBgcHd33iE594e9L56enpTcVi8baQNZw4cSJoL8vl8rapqakdIWvo7u7+DyHzoXtZqVTWN74fEq+hWCzeNj09vSnp/Cc+8Ym3Dw4O7gpZQ6lUuqtUKq1brr1s/Hxc8q/xV+z38+J8vVKprN63b98fHThw4N0he9n49Snx9+P09PTts7OzG5POV6vVzYVCYWfIGnp6eoa++MUvbk86Pzc3t61arSaej6JoTaFQSPz7daVSWT0xMXFrFEVbks4/9thjb+zv7+8J3ctisZh4LxtuCnJHuVy+u1AorE06bxfAAe9hbblcvjvkPVQwpH1fYsiUGVKcr1+x388neB0MiSEvyV5WMOQl2cukhow/GFIfDIkh7XHOfcA594GA94AhKxgy9h4yZciAB0NiyEuylxUMeUn2EkPqgyH1yYIhQ/70MR+90oiPXuGjVyw+ekXjo1f46JXY/DJ9BHTtaXG+LiP+9/joFY2PXknHR6+Mp+Dj+4SPgBYRDCmCIa0FQ47432v8HfJPL/U1MCSGtDCk1rSGjIUhNQyJIS0+AlrDkBjS4hxSw5AahsSQFobUMGQ6DBkU8NKAF/CygJcGvIBXbH554DXy9ZbGBfAY8NKAVzrglYbDO+ECWEQwpAiGtBYMOezH9PeOr7cs9TUwJIa0MKTWtIaMhSE1DIkhLS6ANQyJIS3OITUMqWFIDGlhSA1DpsOQQQEvDXgBLwt4acALeMXmlwdeu09v1j/FNV8EXhrwSge80nB4J1wAiwiGFMGQ1oIh3XxRnK/L7tObl/oaGBJDWhhSa1pDxsKQGobEkBYXwBqGxJAW55AahtQwJIa0MKSGIdNhyKCAlwa8gJcFvDTgBbxi88sHL+d/Js7/FfDSgFc64JWGwzvhAlhEMKQIhrT+8QLY/5U4/7Mkr4EhMaSFIbWmNmQjDKlhSAxpcQGsYUgMaXEOqWFIDUNiSAtDahgyHYYMCnhpwAt4WcBLA17AKza/nBfA3xPnXwZeGvBKB7zScHgnXACLCIYUwZBW7AL4ZXH+e0leA0NiSAtDak1tyEYYUsOQGNLiAljDkBjS4hxSw5AahsSQFobUMGQ6DBkU8NKAF/CygJcGvIBXbH45L4C9OF8HXhrwSge80nB4J1wAiwiGFMGQVuwCuC7O+ySvgSExpIUhtaY2ZCMMqWFIDGlxAaxhSAxpcQ6pYUgNQ2JIC0NqGDIdhgwKeGnAC3hZwEsDXsArNr988Br2z4rz9bfufnoEeAEvkXTAKw2Hd8IFsIhgSBEMaeVyube9dffTI+J8XYb9s0leA0NiSAtDak1tyEYc3mkYEkNaXABrGBJDWpxDahhSw5AY0sKQGoZMhyGDAl4a8AJeFvDSgBfwis0v458ArnWI8/V1e6f+M/ACXiLpgFcaDu+EC2ARwZAiGNLK5XJvW7d36j/rnwCudSR5DQyJIS0MqTW1IRtxeKdhSAxpcQGsYUgMaXEOqWFIDUNiSAtDahgyHYYMCnhpwAt4WcBLA17AKza/fPB64Ovbxfn6G4ZmasALeImkA15pOLwTLoBFBEOKYEgrl8u97Q1DMzVxvi4PfH17ktfAkBjSwpBaUxuyEYd3GobEkBYXwBqGxJAW55AahtQwJIa0MKSGIdNhyKCAlwa8gJcFvDTgBbxi88sLr+HaK1e4M98BXsBLJB3wSsPhnXABLCIYUgRDWrlc7m1XuDPfkeHaK0lfA0NiSAtDak1vSOHwzsKQGNLiAljDkBjS4hxSw5AahsSQFobUMGQ6DBkU8NKAF/CygJcGvIBXbH554eX89y9zL/wIeAEvkXTAKw2Hd8IFsIhgSBEMaeVyubdd5l74kTj//aSvgSExpIUhtaY3pHB4Z2FIDGlxAaxhSAxpcQ6pYUgNQ2JIC0NqGDIdhgwKeGnAC3hZwEsDXsArNr/cF8Dz4nwdeAEvkXTAKw2Hd8IFsIhgSBEMaeVyubfp3//r55O+BobEkBaG1JrekMLhnYUhMaTFBbCGITGkxTmkhiE1DIkhLQypYch0GDIo4KUBL+BlAS8NeAGv2PxyfwT0UXG+vnPgy21JXwJ4LawBeEk2Du+EC2ARwZAiGNLaOfDlNnG+LsO1o0lfA0NiSAtDak1vSOHwzsKQGNLiAljDkBjS4hxSw5AahsSQFobUMGQ6DBkU8NKAF/CygJcGvIBXbH6ZL4B9pzhfXzVUeSrpSwCvhTUAL8nG4Z1wASwiGFIEQ1qrhipP6QWw70z6GhgSQ1oYUmt6QwqHdxaGxJAWF8AahsSQFueQGobUMCSGtDCkhiHTYciggJcGvICXBbw04AW8YvPLC699/+MWcb5+1fDcyaQvAbwW1gC8JBuHd8IFsIhgSBEMaV01PHdSnK/Lvv9xS9LXwJAY0sKQWtMbUji8szAkhrS4ANYwJIa0OIfUMKSGITGkhSE1DJkOQ0oul7sv6dPX19fV1dXVmnS+ra2tpb+/vydkDbt27frTXC43kHS+q6urtaenpytkDQMDA/1tbW27ks53d3d39Pb2tgesoeO+++77s5D30Nvb2x2yl52dncF72dfX19vW1taSdP7+++9/qKWl5VOhe9nS0pJ4L7u6ujq7uroS72Vra+v9/f39fSHv4f7773+ipaVlKOl8R0dHrqenJ2gvBwYGgvayq6urvaurqzNkDbt27fpKyHzoXra1tbUMDAz0hqyhp6enp6OjI5d0vqWlZej+++9/ImQN/f39fa2trfcv1162tLTsGhgY6A95D5cN135x9dDc34XsZV9fX9Be9vf393R2dob8nGjt7e3tDllD4/eJjqTzvb297d3d3Ynn29ragveyp6cnyB25XG6g4YagvQz89a21r68vyB2Dg4N9Ie6QxgVwyF4ODg4G/V6FIfXBkOkw5NVDc3932XDtF6F7iSEx5KXYSwx5afbyUhiypaXlU/fff/9DIXuJITFkfC+b3ZAtLS2fbGlp+WTIXmJIDGlPFgzJOeTC9wOGzGHIXA5Dxl4DQ+YwZONZdkNKe3v7xqTP2NjYXQcPHrwl6bxzbtvY2NgbQ9bQ2tra39fX99ak8wcPHrxldHT0rpA1HD58+C29vb2bks4fOnTo9tHR0duSznd0dNx+//337w/dy9HR0R1J50dHR4P38pOf/OSb9uzZszXgx8J7c7ncR0PW8Pjjj7+lpaUl8V6Ojo7ecfDgwZ1J5/v6+rY88sgjbw55D7lcrrWtre1fJJ1/4IEHth86dOjukDUcPnw4aC8PHjy4c3R09I6QNezatesTIfOhe7lnz56thw8fflPIGg4dOnT3Aw88sD3pfFtb27/I5XKtIWt45JFH3tzX17dlufaypaVl0+OPP/6WkPfwOve1f7jMvfCjkL385Cc/GbSXY2NjbxwdHd2WdH50dHTH2NhY0O9V999///6Ojo7bA9Zw26FDhxLP9/b2bjp8+HDQXo6Ojga5o6+v762tra39oXvpnEu8lwcPHrwldC8PHz78ls7Ozs1J5+0COOl8Z2fn5tC9xJD/uJcYcvkNeZl74Uevc1/7h5A1YEgMean2EkNemr28FIbM5XIfbW1tfW/IXmJIDBnfy2Y3ZEdHx70dHR33Jp3HkP+4lxgyG4bkHFIfDKkPhsSQ9mBIfTBkOgwZ8qeP+eiVRnz0Ch+9YvHRKxofvcJHr8Tml/2jV64aOvVNcT7xx93y0SsLa+CjVyQbH98nfAS0iGBIEQy5kPP1q4ZOfTNkDRgSQ1oYUsuCIfn4Pg1DYkirnY+AFhEMKYIhLc4hNQypYUgMaWFIDUOmw5BBAS8NeAEvC3hpwAt4xeaXHV6rhk5UxPm6jNTelWQeeC2sAXhJNg7vhAtgEcGQIhhSRERGau8S5+urhk5UQtaAITGkhSG1LBiSwzsNQ2JIiwtgDUNiSItzSA1DahgSQ1oYUsOQ6TBkUMBLA17AywJeGvACXrH5ZYfX1j3PPaEXwP4TSeaB18IagJdk4/BOuAAWEQwpgiFFRGTEf0Kcr2/d89wTIWvAkBjSwpBaFgzJ4Z2GITGkxQWwhiExpMU5pIYhNQyJIS0MqWHIdBgyKOClAS/gZQEvDXgBr9j8ssPrd/v+0y5xvi5uvpBkHngtrAF4STYO74QLYBHBkCIYUkRE3HxBnK//bt9/2hWyBgyJIS0MqWXBkBzeaRgSQ1pcAGsYEkNanENqGFLDkBjSwpAahkyHIYMCXhrwAl4W8NKAF/CKzacCXuL8K+J8or/fEXgtrAF4STYO74QLYBHBkCIYUkREnP+mOP8KhsSQFobEkBaHdxqGxJAWF8AahsSQFueQGobUMCSGtDCkhiHTYciggJcGvICXBbw04AW8YvOpgNdlwy/8vTj/UpJ54LWwBuAl2Ti8Ey6ARQRDimBIERFx/qXLhl/4ewyJIS0MiSEtDu80DIkhLS6ANQyJIS3OITUMqWFIDGlhSA1DpsOQQQEvDXgBLwt4acALeMXmUwGv1w+f+V/ifKILL+C1sAbgJdk4vBMugEUEQ4pgSBERcb7++uEz/wtDYkgLQ2JIi8M7DUNiSIsLYA1DYkiLc0gNQ2oYEkNaGFLDkOkwZFDASwNewMsCXhrwAl6x+VTA69qhma+K83UZfuE9S50HXgtrAF6SjcM74QJYRDCkCIaU4RfeI87Xrx2a+SqGxJAWhsSQFod3GobEkBYXwBqGxJAW55AahtQwJIa0MKSGIdNhyKCAlwa8gJcFvDTgBbxi86mA1/q9k4f0Arj2H5c6D7wW1gC8JBuHd8IFsIhgSBEMKcO1/yjO19fvnTyEITGkhSExpMXhnYYhMaTFBbCGITGkxTmkhiE1DIkhLQypYch0GDIo4KUBL+BlAS8NeAGv2Hwq4PXO3sfeL87XZWR+aqnzwGthDcBLsnF4J1wAiwiGFMGQMjI/Jc7X39n72PsxJIa0MCSGtDi80zAkhrS4ANYwJIa0OIfUMKSGITGkhSE1DJkOQwYFvDTgBbws4KUBL+AVm08PvJz/mTj/V0udB14LawBeko3DO+ECWEQwpAiGFOf/Spz/GYbUMKSGITGkxeGdhiExpMUFsIYhMaSFITUMqWFIDGlhSA1DpsOQQQEvDXgBLwt4acALeMXm0wMv578nzr+81HngtbAG4CXZOLwTLoBFBEOKYEhx/mVx/nsYUsOQGobEkBaHdxqGxJAWF8AahsSQFobUMKSGITGkhSE1DJkOQwYFvDTgBbws4KUBL+AVm08PvEbmXxDnl3zpBbwW1gC8JBuHd8IFsIhgSBEM2firAV7AkBqG1DAkhrQ4vNMwJIa0uADWMCSGtDCkhiE1DIkhLQypYch0GDIo4KUBL+BlAS8NeAGv2Hx64OXmnxbn6+Lm37eUeeC1sAbgJdk4vBMugEUEQ4qscEO6+fc1fk94GkNqGFLDkBjS4vBOw5AY0uICWMOQK9yQsTCkhiE1DIkhLQypYch0GFJOnz59TdKnWCxuLBaLNyedL5fLqwqFwpaQNXR2drYdOnToloDXuPm5557bGLKGqampHd77a5POl0qldbOzs2uTzh8+fHhde3v7YMh7OH78+KaTJ0/elHTeex+8l/l8ftvc3Nz1SecHBwd/o6en596QNURRtCOfzyfey+PHj6+PomhNwP//6yYnJ7eHvIeurq6POufeHLCGG/P5/OaQNZTL5aC9jKJozfHjx9eHrKGtrW1/yHzoXs7NzV1fLpe3hawhn89vjqLoxqTzzrk3d3V1fTRkDZOTk9ujKLpuufYyn89fG0XRjpD30NPTc+/g4OBvXHuw1iHO118/4h9b6l7m8/mgvSwUClu896uSzp88efKm48ePb3aNya0AACAASURBVApZQ3t7++Dhw4fXJZ2fnZ1dWyqVEs9776+dmpoK2svG79eJ3XHo0KFbOjs720L3slwuJ97LYrF4c7FYDHJHtVrdXiqV3pB0XhoXwEnnS6XSG6rVatDvVRhSHwy5fIZ8/Yh/TJyvX3uw1oEh9cGQ+mBIDGmPGTJkLzEkhozvZbMbcvfu3f9y9+7d/zLpPIZceDDk6eY1ZPzBkPpgSH0wJIa0B0PqgyHTYUh5/vnnb0z6VKvV7ZOTkxuSzhcKhbUzMzO3hKyhp6en69FHH70z6XwURRsmJye3h6xhcnLyjiiKEs9HUbSlWq1uTjp/5MiRLZ2dnXtD3sPU1NSOSqWyPun87Oxs8F4WCoWdlUplddJ559xvDw4OfihkDZVK5Y6Q+VKptHV6enpT0vnGv9TdFrKGgYGBPzlw4MCvBbyHdVEU7QhZQ7VaDdrL6enpTaVSaWvIGjo7Ox9czr2sVCqrq9XqzpA1RFG0o1QqrUs6f+DAgV8bGBj4k5A1FIvF24rF4s3LuZehPy8HBwc/5Jz77Xc/euJOcb5+xUgtWupeFgqFoL2cmZm5ZXZ2dm3A98H6qampoJ+XnZ2de48cObIl6Xy1Wt0cRVHi+SiKbpycnAzay8a/CCR2x6OPPnpnT09PV+heFgqFxHs5OTm5oVqtBrljenr69omJiZuSztsFcNL5iYmJm6anp28PeQ8YcuHHA4ZcJkNeMVKLxPn6ux89cSeG1AdD6oMhMaQ9ZsiQvcSQGDK+l81uyKGhod8fGhr6/aTzGFIfDKlPsxoy/mBIfTCkPhgSQ9qDIfXBkOkwZMifPuajVxrx0St89IrFR69ofPQKH70Sm0/XR684/1Nx83+zlHk+emVhDXz0imTj4/uEj4AWEQwpssIN6eb/Rpz/qQiGtDCkhiExpMXH92kYEkNafAS0hiFXuCFjYUgNQ2oYEkNaGFLDkOkwZFDASwNewMsCXhrwAl6x+XTBy9W+K87/cCnzwGthDcBLsnF4J1wAiwiGFFnhhnT+h+Jq3xXBkBaG1DAkhrQ4vNMwJIa0uADWMOQKN2QsDKlhSA1DYkgLQ2oYMh2GDAp4acALeFnASwNewCs2ny54Of/n4vySLr6A18IagJdk4/BOuAAWEQwpssIN6XxdnP9zEQxpYUgNQ2JIi8M7DUNiSIsLYA1DrnBDxsKQGobUMCSGtDCkhiHTYciggJcGvICXBbw04AW8YvPpgperfV6cr8vQ/B8sdh54LawBeEk2Du+EC2ARwZAiK9iQQ/N/oBfAtc+LYEgLQ2oYEkNaHN5pGBJDWlwAaxhyBRvynDCkhiE1DIkhLQypYch0GDIo4KUBL+BlAS8NeAGv2Hy64OX8R8X5ugz7xxY7D7wW1gC8JBuHd8IFsIhgSJEVbMhh/1jjTwB/VARDWhhSw5AY0uLwTsOQGNLiAljDkCvYkOeEITUMqWFIDGlhSA1DpsOQQQEvDXgBLwt4acALeMXm0wWvvhdvaPypr2ix88BrYQ3AS7JxeCdcAIsIhhRZwYZ0tUicr0vfizeIYEgLQ2oYEkNaHN5pGBJDWlwAaxhyBRvynDCkhiE1DIkhLQypYch0GDIo4KUBL+BlAS8NeAGv2Hz64OX8T8TVvrXYeeC1sAbgJdk4vBMugEUEQ4qsYEO62rfE+Z/YP2JIDUNqGBJDWhzeaRgSQ1pcAGsYcgUb8pwwpIYhNQyJIS0MqWHIdBgyKOClAS/gZQEvDXgBr9h8+uDl/LfF+R8vdh54LawBeEk2Du+EC2ARwZAiK9iQzv9YnP+2/SOG1DCkhiExpMXhnYYhMaTFBbCGIVewIc8JQ2oYUsOQGNLCkBqGTIchgwJeGvACXhbw0oAX8IrNpw9eI35WnK/L6OJ+zQNeC2sAXpKNwzvhAlhEMKTICjXkaHS1OF+XET9rX8KQGobUMCSGtDi80zAkhrS4ANYw5Ao15HnCkBqG1DAkhrQwpIYh02HIoICXBryAlwW8NOAFvGLz6YPXiP9s4/D/w4uZB14LawBeko3DO+ECWEQwpMgKNeSI/3Dj94DP2pcwpIYhNQyJIS0O7zQMiSEtLoA1DLlCDXmeMKSGITUMiSEtDKlhyHQYMijgpQEv4GUBLw14Aa/YfPrgNTL/QXG+Lq72ucXMA6+FNQAvycbhnXABLCIYUmSFGtLVPqcXwPMftC9hSA1DahgSQ1oc3mkYEkNaXABrGHKFGvI8YUgNQ2oYEkNaGFLDkOkwZFDASwNewMsCXhrwAl6x+fTBq16/vPGnv+YWMw+8FtYAvCQbh3fCBbCIYEiRFWrIET8nztelXl/4OYQhNQypYUgMaXF4p2FIDGlxAaxhyBVqyPOEITUMqWFIDGlhSA1DpsOQQQEvDXgBLwt4acALeMXm0wkv538kzn9nMfPAa2ENwEuycXgnXACLCIYUWaGGdP474vyP4l/CkBqG1DAkhrQ4vNMwJIa0uADWMOQKNeR5wpAahtQwJIa0MKSGIdNhyKCAlwa8gJcFvDTgBbxi8+mEl/N/K87/dDHzwGthDcBLsnF4J1wAiwiGFFmhhnT+p+L838a/hCE1DKlhSAxpcXinYUgMaXEBrGHIFWrI84QhNQypYUgMaWFIDUOmw5BBAS8NeAEvC3hpwAt4xebTCS9Xq4jzdRn1ay42D7wW1gC8JBuHd8IFsIhgSJEVaMhRv6bxd8BX4l/GkBqG1DAkhrQ4vNMwJIa0uADWMOQKNOQFwpAahtQwJIa0MKSGIdNhSJmcnNyQ9KlUKndMTU3tSDpfKpW2lsvlu0PWMDAw0P/444+/Jel8FEU7Jicn7whZQ7lcfnOxWNyYdL5are4sFAo7k84/++yzO3t7e0dC3sPU1NSd1Wp1e9L5mZmZ4L0sFov/rFqtbk46/9BDD713aGjoIyFrmJmZefNzzz2XeC+LxeJtlUrl1qTz09PTm0ql0ptC3sO+fftyY2Njv5F0vlwubyuVSneFrOHEiRNBe1mpVG4tFou3hayhp6fn/wuZD93LarW6+cSJE/8sZA2lUumucrm8Len82NjYb+zbty8XuIY3TU9Pb1quvXzuuec2zszMvDnkPQwNDX3koYceem/8azc8UHtCnK+vH32hfzF7WSwWg/ayXC7fPTMzszXgx9P2qampO0PW0NvbO/Lss88m/r2mUCjsrFarieeLxeLGcrkctJeTk5N3NH7fTjT/+OOPv2VgYOCie36xvSyVSon3cmpqakelUglyRxRFbwpxhzQugEP2MoqioN+rMOTCjycM+Roacv3oC/3ifP2GB2pPxL+OIfXBkPpgSAxpz/kMudS9xJAYMr6XzW5I59y9zrl7Q/YSQ2JIe5rJkBd6MKQ+GFIfDIkh7cGQ+mDIdBhS6vX6ZUmfkydP3pTP569NOl8oFK6KomhNyBra2tp29fb2bko6772/dmJi4qaQNRSLxY31ev3ypPNnzpy5YW5u7vqk8319fTfkcrnuwPdw8+nTp69JOv/iiy8G72WpVFrnvX990vn29vZfa2tre3/IGmZnZzeOjo4m3styubwqiqLrks5HUXRFpVJZH/IeOjo6PtTW1nZHwBqurlQqq0PWcOrUqaC9jKLounK5vCpkDS0tLUMh86F76b1//alTp9aFrKFSqayOoujqpPNtbW13dHR0fChwDeujKLpiufZydHT08tnZ2Y0h76Gtre397e3tvxb/2hVu/n3ifP3ykfmnF7OXpVIpaC+jKFrz4osvXpV0/vTp09cUi8WbQ9aQy+W6+/r6bkg6Pzc3d/2ZM2cSz9fr9csbv18mfg8TExM3ee8Tu6O3t3dTW1vbrtC9LBQKifcyn89fe/LkySB3RFG0YXx8/HVJ5+0COOn8+Pj466Io2hDyHjCkPhjytTXk5SPzT4vz9Svc/PviX8eQ+mBIfTAkhox9P/yKIZe6lxgSQ8b3stkN2dXV9VtdXV2/lXQeQ+qDIRfeQ9MY8kIPhtQHQ+qDITFk7PsBQ9YxZL2eDkOG/OljPnql0eQkH73CR69ofPSKxkev8NErsfn0fvSKfgxo7WLzfPTKwhr46BXJxsf3CR8BLSIYUmQFGtLVauL8r/zYx5AahtQwJIa0+Pg+DUNiSIuPgNYw5Ao05AXCkBqG1DAkhrQwpIYh02HIoICXBryAlwW8NOAFvGLz6YWX8y/JsP/+xeaB18IagJdk4/BOuAAWEQwpsgINOey/L86/dO6XMaSGITUMiSEtDu80DIkhLS6ANQy5Ag15gTCkhiE1DIkhLQypYch0GDIo4KUBL+BlAS8NeAGv2Hx64eX8N8XVXrnYPPBaWAPwkmwc3gkXwCKCIUVWoCFd7RVx/pvnfhlDahhSw5AY0uLwTsOQGNLiAljDkCvQkBcIQ2oYUsOQGNLCkBqGTIchgwJeGvACXhbw0oAX8IrNpxdeI/N5cb4uQ6d2vto88FpYA/CSbBzeCRfAIoIhRVaYIYdO7RTn6zIynz/3mzCkhiE1DIkhLQ7vNAyJIS0ugDUMucIM+SphSA1DahgSQ1oYUsOQ6TBkUMBLA17AywJeGvACXrH59MJr2D+olwG13lebB14LawBeko3DO+ECWEQwpMgKM+RIrVecr8uwf/Dcb8KQGobUMCSGtDi80zAkhrS4ANYw5Aoz5KuEITUMqWFIDGlhSA1DpsOQQQEvDXgBLwt4acALeMXm0wuv4fl3iPN1cbUvv9o88FpYA/CSbBzeCRfAIoIhRVaYIV3ty3oBPP+Oc78JQ2oYUsOQGNLi8E7DkBjS4gJYw5ArzJCvEobUMKSGITGkhSE1DJkOQwYFvDTgBbws4KUBL+AVm083vIb9L8T5//lq88BrYQ3AS7JxeCdcAIsIhhRZYYZ0/n/KsP/F+b4JQ2oYUsOQGNLi8E7DkBjS4gJYw5ArzJCvEobUMKSGITGkhSE1DJkOQwYFvDTgBbws4KUBL+AVm083vJz/v+L837/aPPBaWAPwkmwc3gkXwCKCIUVWmCGd/3tx/v+e75swpIYhNQyJIS0O7zQMiSEtLoA1DLnCDPkqYUgNQ2oYEkNaGFLDkOkwZFDASwNewMsCXhrwAl6x+XTDy/mz4uZ//mrzwGthDcBLsnF4J1wAiwiGFFlhhnTzPxfnz57vmzCkhiE1DIkhLQ7vNAyJIS0ugDUMucIM+SphSA1DahgSQ1oYUsOQ6TBkUMBLA17AywJeGvACXrH5dMPLzf8Xcb4uI/P3XGgeeC2sAXhJNg7vhAtgEcGQIivIkCPz9+jf+T7/X873zRhSw5AahsSQFod3GobEkBYXwBqGXEGGvEgYUsOQGobEkBaG1DBkOgwZFPDSgBfwsoCXBryAV2w+3fAarg02LgUOXGgeeC2sAXhJNg7vhAtgEcGQIivIkG7+gDhfl+Ha4Pm+GUNqGFLDkBjS4vBOw5AY0uICWMOQK8iQFwlDahhSw5AY0sKQGoZMhyGDAl4a8AJeFvDSgBfwis2nG177//sdegFc++qF5oHXwhqAl2Tj8E64ABYRDCmyggzpal8V5+uy/7/fcb5vxpAahtQwJIa0OLzTMCSGtLgA1jDkCjLkRcKQGobUMCSGtDCkhiHTYciggJcGvICXBbw04AW8YvPph5fzr4jzf3mhbwZeC2sAXpKNwzvhAlhEMKTICjKkm/9Lcf6VC30zhtQwpIYhMaTF4Z2GITGkxQWwhiFXkCEvEobUMKSGITGkhSE1DJkOQwYFvDTgBbws4KUBL+AVm08/vJz/vjj/0oW+GXgtrAF4STYO74QLYBHBkCIryJDOvyTOf/9C34whNQypYUgMaXF4p2FIDGlxAaxhyBVkyIuEITUMqWFIDGlhSA1DpsOQMjc3d33SJ4qiLceOHVuXdP7YsWOrq9Xq9pA1dHd3dxw6dOj2pPOlUmldoVDYErKGYrF425kzZ25IOj87O7uxWCxuTDr/xBNPbOru7t4d8h5KpdLWQqGwNul8pVIJ3stSqXTLxMTETUnn9+7d+5uDg4P/JmQNURTdVigUEu/l9PT0psnJyQ0B//9vrFQqt4a8h4GBgY8fOHDgnyedz+fza8rl8raQNczMzATt5eTk5Ibp6elNIWvo6Og4GDIfupcTExM3zczM3BKyhnK5vC2fz69JOn/gwIF/PjAw8PGQNVQqlVujKLpxufayUCjcEEXRbSHvYXBw8N/s3bv3Ny/07ZeP+K+L8/VX28tSqRS0l9VqdXulUlkd8P2wtlQqbQ1ZQ3d39+4nnngi8V4Ui8WNs7OziX+vOnPmzA3FYjFoLwuFwpZSqZTYHYcOHbq9u7u7I3Qvjx07lngvjx07ti6KoiB3VKvVneVyeVXSeWlcACedL5fLq6rV6s6Q94Ah9cGQr40hxfn65SP+6xf6dgypD4bUB0NiSHsuZsjF7CWGxJDxvWx2Qw4MDLxvYGDgfUnnMaQ+GHLh+yH1hrzYgyH1wZD6YEgMaQ+G1AdDpsOQEkXRdUmfarW6OZ/Pr0k6XywWby6Xy9tC1tDb29v+8MMP3xbwGmvy+fzmkDUUCoWdc3P6X88lfDZUKpX1Sec/85nPbOzs7Nwd+B62VCqV1cu5l1NTUzuiKLox6fzg4OA7+/v7Pxiyhmq1uvP48eOJ97JYLG4slUrrks6Xy+VVpVLplpD30NfX9zHn3FuTzh87dmx1qVTaGrKGKIqC9rJUKq0rFosbQ9bQ2dn5QMh86F423v+OkDWUSqWtx44dS/zz0jn31r6+vo8FruGWcrm8arn28vjx49dXq9WdIe+hv7//g4ODg++80LdfecD/mThfX/9Q7d4L7WXj16fEayiXy9uKxeLNSecrlcrqQqGwJWQNnZ2duz/zmc8k3ovG71Mbks434BS0l43frxO74+GHH76tt7e3fTn3Mp/Pr6lWq0HuqFQqtzb+pSTRvF0AJ50vFAo3NP6lLPF7wJAL35cY8p/YkOsfqt0rztevPOD/7ELzGFIfDKkPhsSQ9lzMkIvZSwyJIS/VXqbBkHv37n3v3r1735t0HkMuPBgySr8hF/NgSH0wpD4YEkPagyH1wZDpMGTInz7mo1ca8dErfPSKxUevaHz0Ch+9EptP/0evDPv7xPm6uPlHz/fNER+9Ymvgo1ckGx/fJ3wEtIhgSJEVYkg3/6g4X5dhf8Gf+xhSw5AahsSQFh/fp2FIDGnxEdAahlwhhlxEGFLDkBqGxJAWhtQwZDoMGRTw0oAX8LKAlwa8gFdsPv3w2n36Zr0Arp043zcDr4U1AC/JxuGdcAEsIhhSZIUY0tVOiPN12X36grbBkBqG1DAkhrQ4vNMwJIa0uADWMOQKMeQiwpAahtQwJIa0MKSGIdNhyKCAlwa8gJcFvDTgBbxi880BL+d/IiP+f5/vm4DXwhqAl2Tj8E64ABYRDCmyQgw54v+3OP+TV5vHkBqG1DAkhrQ4vNMwJIa0uADWMOQKMeQiwpAahtQwJIa0MKSGIdNhyKCAlwa8gJcFvDTgBbxi880BL+e/LW7+x+f7JuC1sAbgJdk4vBMugEUEQ4qsEEO6+R+L899+tXkMqWFIDUNiSIvDOw1DYkiLC2ANQ64QQy4iDKlhSA1DYkgLQ2oYMh2GDAp4acALeFnASwNewCs23xzwcrUZcb4uo2d/5ddi4LWwBuAl2Ti8Ey6ARQRDiqwAQ46eva7xEf8zrzaPITUMqWFIDGlxeKdhSAxpcQGsYcgVYMhFhiE1DKlhSAxpYUgNQ6bDkEEBLw14AS8LeGnAC3jF5psDXs5/Si8J/EfP/SbgtbAG4CXZOLwTLoBFBEOKrABDOv/Rxq/tn3q1eQypYUgNQ2JIi8M7DUNiSIsLYA1DrgBDLjIMqWFIDUNiSAtDahgyHYYMCnhpwAt4WcBLA17AKzbfHPBy/gPifF1G5p8695uA18IagJdk4/BOuAAWEQwpsgIMOTL/VOMC+AOvNo8hNQypYUgMaXF4p2FIDGlxAaxhyBVgyEWGITUMqWFIDGlhSA1DpsOQQQEvDXgBLwt4acALeMXmmwdeeknwtXO/DLwW1gC8JBuHd8IFsIhgSJEVYEjnvybOX/THOobUMKSGITGkxeGdhiExpMUFsIYhV4AhFxmG1DCkhiExpIUhNQyZDkMGBbw04AW8LOClAS/gFZtvHng5/7I4/71zvwy8FtYAvCQbh3fCBbCIYEiRFWBI578nzr98sXkMqWFIDUNiSIvDOw1DYkiLC2ANQ64AQy4yDKlhSA1DYkgLQ2oYMh2GDAp4acALeFnASwNewCs23zzwcv6b4mqvnPtl4LWwBuAl2Ti8Ey6ARQRDiqwAQ7raK+L8Ny82jyE1DKlhSAxpcXinYUgMaXEBrGHIFWDIRYYhNQypYUgMaWFIDUOmw5BBAS8NeAEvC3hpwAt4xeabB17DPi/O12Xov/3Szx/gtbAG4CXZOLyTBBfAjzzySP2RRx6pi3B4Z2FILbWGHPpvt4vzdRn2+YvNY0gNQ2oYEkNaHN5pGBJDWlwAaxgy44ZcQhhSw5AahsSQFobUMGQ6DBkU8NKAF/CygJcGvIBXbL554OXmD+hlQW0w/mXgtbAG4CXZOLyTJV4A28Wv/d8c3mkYUkutIYdrg/p3u88fuNg8htQwpIYhMaTF4Z2GITGkxQWwhiEzbsglhCE1DKlhSAxpYUgNQ6bDkEEBLw14AS8LeGnAC3jF5psHXiPz9+hlgR+Pfxl4LawBeEk2Du+EC2ARwZAiGTek8+PifF1G5u+52DyG1DCkhiExpMXhnYYhMaTFBbCGITNuyCWEITUMqWFIDGlhSA1DpsOQQQEvDXgBLwt4acALeMXmmwtebv7nMjJ/Nv4l4LWwBuAlzX94Nzo6evVb3/rW+j333FMfHR1d1O/7XACfPwyppdaQI/Nnxc3/fDHzGFLDkBqGxJAWh3cahsSQFhfAGobMuCGXEIbUMKSGITGkhSE1DJkOQ0pLS8v1SZ8vfOELW8bGxtYmnR8dHb356NGj20LW0NHR0d7d3X1b0vkjR46sPXLkyJaQNTz77LM7+/r6bkg6/9RTT2188sknNySdb/xA2h3yHp588smtjz322Jqk85/+9KeD9/KZZ57ZMTo6emPS+c7Ozne2tbV9MGQNX/nKV3Z+7GMfS7yXTzzxxKbHH398fdJ559yqo0eP3hLyHlpbWz/e0dHx1qTzY2Njq5966qmgvfzyl78ctJePP/74+ieeeGJTyBpyudzBkPnQvRwdHb3xy1/+8o6QNTz11FPbxsbGVied7+joeGtra+vHQ9Zw9OjRW5xzq5ZrLz/2sY/d8JWvfGVnyHtoa2v7YGdn5zsX878V5/9eXO0fzt3LZ555Jmgvjx49uu3Tn/70zUnnH3vssTVPPvnk1pA15HK53e3t7RuTzj/55JMbnnrqqcTzfX19Nzz77LNBe3nkyJEtR44cSeyO7u7u2zo6OtpD93J0dDTxXo6Nja39whe+EOSOL33pS7e2t7cn+nn58MMPP2l/n+/DDz/89GLnbKalpeX69vb2VV/60pduDXkPGFIfDPlPZ0hxtX+QYf+LxcxjSH0wpD4YEkPasxRDXmgvMSSGjO9lMxuypaXl+vb29t9rb2//vYB5DNmCIe1JqyGX8mBIfTCkPhgSQ9qDIfXBkOkwpORyue6kT3d399729vbBpPOtra39PT09QyFruP/++/8sl8vtTzrf3t4+2NnZuTdkDb29vSOB34+7u7u7dwe8xu5du3Z9JXAN+zo6OgYCvh+D97Knp8e1t7f3Jp1vaWl5eNeuXZ8LWcPAwEDQXnZ1de3p6upK/HMil8v19vT0uJA1tLS0/GlLS8toyF52dXUt6152dXUNdnV17QlZw3333XdsOfeyvb09eC+7urqG2tvb+wN+LIy2tLT8aehe5nK5Zd3L0J+Xu3bt+lxLS8vDi/nfXjN08lvifP1S72VPT0/QXnZ0dAx0d3fvC/x++Eoul0v8e80l+L0q+PfLzs7OIHfkcrn9DTcE7WVra2vivWxvbx/s7u4OckdfX59raWnpSTI7Njb2/+wyd2xs7P8tZuaRRx6px//vlpaWnr6+vqCfExhSHwz5T2dIcb5+zdDJby1mHkMufD9gyByGbPxYwJC5pRnyn2ovMaQ+GHL5DZnL5bpbWlo+1dLS8qmAeQyZw5CxNaTSkEt5MOTC9wOGzGHIxo8FDJnDkLHvBwyZAkOG/OljPnqlER+9wkevWHz0isZHr/DRK7H55vroleH5o/p3RtbeZV/io1cW1sBHr0jzf3zfI4888rBdAD/yyCOfWeQMHwF9njCklkpDjtTeJc7XZXj+6GLmMaSGITUMiSEtPr5Pw5AY0uIjoDUMmWFDLjEMqWFIDUNiSAtDahgyHYYMCnhpwAt4WcBLA17AKzbfXPAa8a3ifF3c/CftS8BrYQ3AS7JxeLdt27b6rbfeWr/4/1LjAvj8YUgtlYZ085/U/5jHty5mHkNqGFLDkBjS4vBOw5AY0uICWMOQGTbkEsOQGobUMCSGtDCkhiHTYciggJcGvICXBbw04AW8YvPNBa8D31jfuAAu25eA18IagJdk4/BOROqNZ9HZnxoW4fDOwpBaKg3p5svifF0OfGNRP04xpIYhNQyJIS0O7zQMiSEtLoA1DJlhQy4xDKlhSA1DYkgLQ2oYMh2GDAp4acALeFnASwNewCs233zwcv6n4vzf2j8Cr4U1AC/JxuGdJLgAjsfhnYYhtVQa0vm/Fed/uth5DKlhSA1DYkiLwzsNQ2JIiwtgDUNm2JBLDENqGFLDkBjSwpAahkyHIYMCXhrwAl4W8NKAF/CKzTcfvJz/tjj/Y/tH4LWwBuAl2Ti8Ey6ARQRDimTYkM7/WJz/9mLnMaSGITUMiSEtDu80DIkhLS6ANQyZYUMuMQypYUgNQ2JIC0NqGDIdhgwKeGnAC3hZwEsDXsArNt988HK1GXG+LqNnrxMBXrE1AC/JxuGdcAEsIhhSJKOGHD17nX6UYvyqowAAIABJREFUf21msfMYUsOQGobEkBaHdxqGxJAWF8AahsyoIROEITUMqWFIDGlhSA1DpsOQQQEvDXgBLwt4acALeMXmmw9ezn9KLw9e+LgI8IqtAXhJNg7vhAtgEcGQIhk1pHvh4/pruP/UYucxpIYhNQyJIS0O7zQMiSEtLoA1DJlRQyYIQ2oYUsOQGNLCkBqGTIchgwJeGvACXhbw0oAX8IrNNx+89tf+lThflxH/BRHgFVsD8JJsHN4JF8AigiFFMmrIEf8Fcb4u+2v/arHzGFLDkBqGxJAWh3cahsSQFhfAGobMqCEThCE1DKlhSAxpYUgNQ6bDkEEBLw14AS8LeGnAC3jF5psTXs7Xxc3XRIBXbA3AS7JxeCdcAIsIhhTJqCHdfE2cX9KPbwypYUgNQ2JIi8M7DUNiSIsLYA1DZtSQCcKQGobUMCSGtDCkhiHTYciggJcGvICXBbw04AW8YvPNCS/nXxLnfyACvGJrAF6SjcM74QJYRDCkSEYN6fwPxPmXljKPITUMqWFIDGlxeKdhSAxpcQGsYciMGjJBGFLDkBqGxJAWhtQwZDoMGRTw0oAX8LKAlwa8gFdsvjnh5fxfiPM/FwFesTUAL8nG4Z1wASwiGFIko4Z0/ufi/F8sZR5DahhSw5AY0uLwTsOQGNLiAljDkBk1ZIIwpIYhNQyJIS0MqWHIdBgyKOClAS/gZQEvDXgBr9h8c8JruPa8fgy0fzPwWlgD8JJsHN4JF8AigiFFMmhI598sztdluPb8UuYxpIYhNQyJIS0O7zQMiSEtLoA1DJlBQyYMQ2oYUsOQGNLCkBqGTIchgwJeGvACXhbw0oAX8IrNNye8nN+nlwjeAa+FNQAvycbhnXABLCIYUiSDhhz2rvEf7+xbyjyG1DCkhiExpMXhnYYhMaTFBbCGITNoyIRhSA1DahgSQ1oYUsOQ6TBkUMBLA17AywJeGvACXrH55oTX3q+/sXGJ8F+B18IagJdk4/BOuAAWEQwpkkFDOv9fxfm67P36G5cyjyE1DKlhSAxpcXinYUgMaXEBrGHIDBoyYRhSw5AahsSQFobUMGQ6DBkU8NKAF/CygJcGvIBXbL554eX8K+Lm/xJ4LawBeEk2Du+EC2ARwZAiGTSkm/9Lcf6Vpc5jSA1DahgSQ1oc3mkYEkNaXABrGDKDhkwYhtQwpIYhMaSFITUMmQ5DysTExE1JnyiKdhSLxY1J50ul0rpCobAzZA29vb3dY2NjdyWdn52d3Tg1NbUjZA1TU1N3FovFm5POz8zMbI2iaEvS+c9+9rPburu794a8h1KpdEsURRuSzp86dSp4L4vF4m2FQmFt0vn9+/f/zp49ez4csoYTJ07cOT4+nngvy+Xytmq1ujnpfD6fXzM9PX17yHvo7++/78EHH7wn6XylUlk/MTFxa8gaoigK2stqtbq5XC5vC1lDR0fHQyHzoXvZ+BeJ20LWMDExcWtjPxLNP/jgg/f09/ffF7KG6enp2/P5/Jrl2svx8fGbT5w4cWfIe9izZ8+H9+/f/ztLnbtsxP9ARvzLhUJhbbFYDNrLQqGw89SpU+uSzkdRtKFUKt0Ssobu7u69n/3sZxPvRRRFW2ZmZrYmnS8WizdPTU0F7eXU1NSO2dnZxO4YGxu7q7e3tzt0L0ulUuK9LBaLG6MoCnJHpVK549ixY6uTzkvjAjjp/LFjx1ZXKpU7Qt4DhtQHQ15aQ8qIf/myEf+Dpc5jSH0wpD4YEkPak9SQ8b3EkBgyvpfNbkjn3Pudc+9POo8h9cGQC3uRGkMmnceQ+mBIfTAkhrQHQ+qDIdNhSImi6OqAZ0NjMxLNFwqFG6anpzeFrKGrq6t1dHR0R9L5kydP3jQ5ObkhZA2Tk5PbT58+fU3S+cZ/pbQm6fzY2Nja9vb2/pD30PiXiRuTzp85cyZ4LwuFwpYoiq5LOr9nz5539PT03Buyhmq1ur3xX9Ymmi+VSusqlcrqgPk3lEqlrSHvobu7+yP79u17U9L5crm8anZ2dmPIGqIoCtrLSqWyulQqrQtZQ1tb2/6Q+dC9bLz/LSFrmJ2d3Vgul1clnd+3b9+buru7PxL4/bC1VCq9Ybn2cnx8/Jpqtbo95D309PTcu2fPnncsde4yV6uJ8/Uoiq5r/PqUeA3T09Obzpw5c0PAa9zY+HU68Rra29v7x8bG1ga8xprG71eJ5k+fPn3N5ORk0F5OTk5uOHnyZGJ3jI6O7ujq6moN3ctCoZB4Lw3SIWsol8vb8vn8tUnn7QI46Xw+n7+2XC5vC3kPEYa8OoowZBRdWkOK8/XLXK221HkMqQ+G1AdDYkh7khoyvpcYMro6wpALe9nshuzv739Pf3//e5LOY0h9MKQ+aTJk0nkMqQ+G1AdDYkh7MKQ+GDIdhgz508d89EojPnqFj16x+OgVjY9e4aNXYvPN+9ErrvZ5cb5+5QPzH+SjV/joFSsLH98nfAS0iGBIkWwZ8soH5j+of3d77fNLnceQGobUMCSGtPj4Pg1DYkiLj4DWMGS2DMk5JIYUwZAWhhQRDGlrwJCSDUMGBbw04AW8LOClAS/gFZtvXngNvfDH4nz9clf7HPACXlYWDu+EC2ARwZAi2TLk5a72OXG+LkMv/PFS5zGkhiE1DIkhLQ7vNAyJIS0ugDUMmS1Dcg6JIUUwpIUhRQRD2howpGTDkEEBLw14AS8LeGnAC3jF5psXXqP1K8T5uozUTgMv4GVl4fBOuAAWEQwpki1DykjttDhfl9H6kv2BITUMqWFIDGlxeKdhSAxpcQGsYchsGZJzSAwpgiEtDCkiGNLWgCElG4YMCnhpwAt4WcBLA17AKzbf3PBy/ofi/HeBF/CysnB4J1wAiwiGFMmWIcX574rzP0wyjyE1DKlhSAxpcXinYUgMaXEBrGHIbBmSc0gMKYIhLQwpIhjS1oAhJRuGDAp4acALeFnASwNewCs239zwGq79tTj/M+AFvKwsHN4JF8AigiFFsmVIcf5nMlz76yTzGFLDkBqGxJAWh3cahsSQFhfAGobMliE5h8SQIhjSwpAigiFtDRhSsmHIoICXBryAlwW8NOAFvGLzzQ2vYT8pztd/69HTvx6yBuAFvKw0HN4JF8AigiFFsmPI33r09K+L83UZ9pNJ5jGkhiE1DIkhLQ7vNAyJIS0ugDUMmR1Dcg6JIS0MqWFIEcGQtgYMKdkwZFDASwNewMsCXhrwAl6x+eaGl/MHxfn6jQ++cDBkDcALeFlpOLwTLoBFBEOKZMeQNx382gPifF2cT/RrNYbUMKSGITGkxeGdhiExpMUFsIYhs2NIziExpIUhNQwpIhjS1oAhJRuGDAp4acALeFnASwNewCs239zw2nvmHnG+ftWB2ldD1gC8gJeVhsM74QJYRDCkSHYMedWB2lfF+brsPXNPknkMqWFIDUNiSIvDOw1DYkiLC2ANQ2bHkJxDYkgLQ2oYUkQwpK0BQ0o2DBkU8NKAF/CygJcGvIBXbL7p4SXO//zyEf9iyBqAF/Cy0nB4J1wAiwiGFMmOIS8f8S+K8z9POo8hNQypYUgMaXF4p2FIDGlxAaxhyOwYknNIDGlhSA1DigiGtDVgSMmGIYMCXhrwAl4W8NKAF/CKzTc9vMT5v7vM+ZdC1gC8gJeVhsM74QJYRDCkSHYMeZnzL8mw/0XSeQypYUgNQ2JIi8M7DUNiSIsLYA1DZseQnENiSAtDahhSRDCkrQFDSjYMGRTw0oAX8LKAlwa8gFdsvunhJc7Pi/OJL8tEgJcI8LLScHgnXACLCIYUyY4hG3//73zScQypYUgNQ2JIi8M7DUNiSIsLYA1DZseQnENiSAtDahhSRDCkrQFDSjYMGRTw0oAX8LKAlwa8gFdsvunhdbmrPa2XC1/7QNLXAF7Ay0rD4Z1wASwiGFIkI4Z0X/uAOF+/3NWeTvoSGFLDkBqGxJAWh3cahsSQFhfAGobMiCGFc0gRDGlhSA1DigiGtDVgSMmGIYMCXhrwAl4W8NKAF/CKzTc9vK48MP9xvQCe/0zS1wBewMtKw+GdcAEsIhhSJCOGdPOfEefrVx6Y/3jSl8CQGobUMCSGtDi80zAkhrS4ANYwZEYMKZxDimBIC0NqGFJEMKStAUNKNgwZFPDSgBfwsoCXBryAV2y+6eH1riej68T5ugzX5pK+BvACXlYaDu+EC2ARwZAiGTHkcG1OnK+/68nk3w8YUsOQGobEkBaHdxqGxJAWF8AahsyIIYVzSBEMaWFIDUOKCIa0NWBIyYYh5ezZs1cmfRo/IVclnR8fH7+uWCxuDFlDR0dHzjm3Lel8uVxedezYsXUha8jn89tefPHFq5LOVyqV1cVi8eak82NjY6tbW1v7Q97D8ePH1xcKhRuSzkdRFLyX+Xx+cz6fvzbpfF9f3693d3f/YcgayuXytkKhkHgv8/n8momJiZuSzp8+ffqaQqGwJeQ9dHZ2/ru+vr43BvxYuH5ycnJDyBqq1WrQXk5MTNyUz+fXhKyhtbV1JGQ+dC/z+fy11Wp1c8gaJicnNxw/fvz6pPN9fX1v7Ozs/HchaygUCltOnz59zXLtZaFQuKpcLif+Nf7s2bNXdnd3/2FfX9+vh+zlZc7/+DJX+27S1ygWixujKLou4PvhhuPHj68P+X5obW3tHxsbWx3wHm42QCZ5Xnzxxavy+XzQXh47dmxduVxO7A7n3LaOjo5cyBqKxeLG8fHxxHs5Pj6+qlQqBbmjVCptjaLo6qTz0rgATjofRdHVpVJpa+B7wJBnMeTZs+GGvMzVvnuZ8z/GkBjy7FkMaQ+GTI8h8/l80F5iSAxpTxoM2d3d/e7u7u53J53HkPpgSH2W25CN70fOITHklWfPYkh7MCSGjH0/YMiz2TCkVCqV1QHPrfl8fnPS+cnJyQ1RFN0Wsob+/v6eRx999O6k89VqdfPExMStIWuYmJi4O4qiNQFr2F4ul7clnT969Oi2np6eodC9nJ6e3pR0Poqi4L2sVCp3lEqldUnnR0ZG3rVv374/CllDuVy+O5/PJ97LqampHaVSaWvS+dnZ2bUnTpy4M+Q9DA4O7nrwwQffnnS+WCxurFarO0PWcPLkyaC9LJVKW6empnaErKGzs/M/hMyH7mWpVFp38uTJO0LWUK1WdxaLxY1J5x988MG3Dw4O7gpZw4kTJ+6cnZ1du1x7mc/n15TL5cS/xlcqldX79u37o5GRkXeF7OUVI7VvifM/S/oaURTdFkXRhqTzjV+fg36v6unpGTp69Gji32vK5fK2arW6PeD7YM3ExETQXk5MTNxarVYTu+PRRx+9u7+/vydkDVEU3TY5OZl4LxtuCtrLUql0V6FQSPzz0i6Ak84XCoW1pVLprpD3UMGQqysVDFmphBtSnP/ZFSO1b2FIDFmpYEh7MGR6DFmpVIL2EkNiSHvSYEjn3Aeccx9IOo8h9cGQ/7iXnENiyEoFQ16qvcSQl2YvMaQ+GFKfLBgy5E8f89ErjfjoFT56xeKjVzQ+eoWPXonNZ+KjV16/v1YW5+ty8Bs7k7xGpcJHr/DRK1oaPr5P+AhoEcGQIhkw5MFv7BTn66/fXytjSAwpgiEtDCkiKTEkH9+HIa0sGJKPgNYwZAYM2YhzSAxpYUgNQ4oIhrQ1YEjJhiGDAl4a8AJeFvDSgBfwis1nAl6rDr4wpn8P8PxgktcAXsDLSsPhnXABLCIYUiQDhhyeHxTn66sOvjCGITGkCIa0MKSIpMSQHN5hSCsLhuQCWMOQGTBkI84hMaSFITUMKSIY0taAISUbhgwKeGnAC3hZwEsDXsArNp8JeL3l4VO/qxfAteeSvAbwAl5WGg7vhAtgEcGQIhkw5HDtOXG+/paHT/0uhsSQIhjSwpAikhJDcniHIa0sGJILYA1DZsCQjTiHxJAWhtQwpIhgSFsDhpRsGDIo4KUBL+BlAS8NeAGv2Hx24OX8z8XV/iLJawAv4GWl4fBOuAAWEQwpkgFDutpfiPM/x5AY0sKQGoYUkTQZMiAMiSGtNBiSC2ANQ2bAkI0wJIa0MKSGIUUEQ9oaMKRkw5BBAS8NeAEvC3hpwAt4xeazAy/nfyDOv5TkNYAX8LLScHgnXACLCIYUyYAhnX9JnP8BhsSQFobUMKSIpMmQAWFIDGmlwZBcAGsYMgOGbIQhMaSFITUMKSIY0taAISUbhgwKeGnAC3hZwEsDXsArNp8deLn5F8T5RJdmwAt4WWk4vBMugEUEQ4pkwJDO18XNv4AhMaSFITUMKSJpMmRAGBJDWmkwJBfAGobMgCEbYUgMaWFIDUOKCIa0NWBIyYYhgwJeGvACXhbw0oAX8IrNZwdervZ5/XuA/b9e6msAL+BlpeHwTrgAFhEMKdLkhhz2/1ovgGufx5AY0sKQGoYUkTQZMiAMiSGtNBiSC2ANQza5IWNhSAxpYUgNQ4oIhrQ1YEjJhiGDAl4a8AJeFvDSgBfwis1nB177ax9q/Gmzzy31NYAX8LLScHgnXACLCIYUaXJDuvnPifN12V/7EIbEkBaG1DCkiKTJkAFhSAxppcGQXABrGLLJDRkLQ2JIC0NqGFJEMKStAUNKNgwZFPDSgBfwsoCXBryAV2w+W/DSC+A/X+prAC/gZaXh8E64ABYRDCnS5IZ0839uH8uPITGkhSE1DCkiaTNkwjAkhrTSYEgugDUM2eSGjIUhMaSFITUMKSIY0taAISUbhgwKeGnAC3hZwEsDXsArNp8teDn/sjj/vaW+BvACXlYaDu+EC2ARwZAiTW5I578nzr8sgiFFMKSFITUMKSJpM2TCMCSGtNJgSC6ANQzZ5IaMhSExpIUhNQwpIhjS1oAhJRuGDAp4acALeFnASwNewCs2ny14Of+iOP/KUl8DeAEvKw2Hd8IFsIhgSJEmN6Tzr4jzL4pgSBEMaWFIDUOKSNoMmTAMiSGtNBiSC2ANQza5IWNhSAxpYUgNQ4oIhrQ1YEjJhiGDAl4a8AJeFvDSgBfwis1nC17OPy/O12Xf/FuW8hrAC3hZaTi8Ey6ARQRDijSxIffNv0U/kt8/L4IhRTCkhSE1DCkiaTNkwjAkhrTSYEgugDUM2cSGPCcMiSEtDKlhSBHBkLYGDCnZMGRQwEsDXsDLAl4a8AJesflswWvE7238PcAHlvIawAt4WWk4vBMugEUEQ4o0sSHd/AFxvi4jfq8IhhTBkBaG1DCkiKTNkAnDkBjSSoMhuQDWMGQTG/KcMCSGtDCkhiFFBEPaGjCkZMOQQQEvDXgBLwt4acALeMXmswWvPV+7o/GnziaW8hrAC3hZaTi8Ey6ARQRDijSxIZ2fEOfrsudrd4hgSBEMaWFIDUOK/P/s3WuQnFd95/GfjW2MbXyV5Ysk32+AIZCEEAjZUFw2WS7LZTFxcIiluc+oZzQzGs3TGl0yGK1YcDCESlKrNYWXUFSyU4XM0Jqe7pluPaXxWLE1Z2xCyG5qk0pSS+1mt0KREMKG5aLeF/8+yhOhy8xzxtbp1vdb9bxYiX/n9BxZ89lzpJZiM2TOMCSG9MVgSC6ALQzZwoY8KQyJIX0Y0sKQkjCkXwOGVHsYMijgZQEv4OUDXhbwAl6Z+faDV+J+qMT95WpeA3gBL18Mh3fiAlgShpRa2JCJ+0sl7of+/4khMaQPQ1oYUlKMhswRhsSQvhgMyQWwhSFb2JAnhSExpA9DWhhSEob0a8CQag9DqlwuX5/3qdfrd1ar1U155+fm5m6u1Wr3hKxh27Zthccee+xVeeeb678zZA2VSuVVCwsLuefTNL1tdnb2trzzTzzxxG2FQmE88D3clabpxrzzi4uLwXtZrVbvS9P0xrzzxWLxraOjo78asobDhw/n/rXUfA+3z8zM3Jp3vlar3TA/P/+KkDWMjIxs2bdv38/lna/X6xvm5ubuDllDmqZBezkzM3NrtVq9PWQNAwMDk+dyL9M0vTFN0/tC1jA3N3d3vV7fkHd+3759PzcyMrIlZA3z8/OvqNVqN5zLvQz973J0dPRXi8XiW0P2slqtntjLCxP3fy5I3PdX8xq1Wu2excXFmwPWsLFSqdwV8nUoFArjTzzxRO7vNbOzs7elaZp7fmFh4fpKpRK0l+VyOcgdjz322Ku2bdtWCFlDrVa7Z25uLvdeVqvVTfV6PcgdtVrtldVqdX3eeTUvgAPew/parfbKkPeAIe3BkPkMeUHivn9h4v5PZi8wJIa8vlzGkP7BkPbEZsg8D4bEkP6JwZA7dux4944dO94d8B4wZBlDZt4D55BlDFkuY8i12ksMuXZ7iSExZOZpeUMqTdOLAp5109PTL887XyqVLqvVajeErKG7u7tjdHR0U975xcXFl5dKpXUhayiXyxudcxfnnX/qqaeuSdP06rzzxWLxmp6enkLge7g+TdMr8s4754L3slKp3JSm6aV55wcGBl7f19f37pA1pGm68cCBA7n3slKpXDs/P39VwD68dG5u7uaQ99DX1/ehQqFwX975arV6ebVaXR+yhoWFhaC9nJ+fv6pSqVwbsobOzs4kZD50L9M0vbT5dci9hmq1ur5arV6ed75QKNzX19f3oZA1NL/BvPRc7WXzv8eNIe+hr6/v3QMDA68P2cvm708XpWl6kcaXFpW4xms//fyKf9+u1Wo3OOcuC1jDFc3fp3N/HXp6egrFYvGagNe4uvn9Kte8c+7icrkctJelUmld80+r55ofHR3d1N3d3RGyhlqtdkOpVMq9l003BbmjXq9vmJqauiTvvL8Azjs/NTV1Sb1e3xDyHlIMeVGaYsg0Xb0hX/vp569W4hoaX1r0P4YhMaR/MOSJvcCQERoyz4MhMaR/YjBkoVB4S6FQeEveeQxpD4Y88R44h7QHQ2LINdnLFEOuyV5iyBMPhkzbw5Ahf/uYj15pxkev8NErvjIfvSKJj16R+OiVzHz7ffTKuPstu3x4dsUf4cFHr/DRK74YPr5PfAS0JAwptaghx5992H4Pdr/lfwhDYkgfhrQwpKQYDZkjDIkhfTEYko+AtjBkixryFGFIDOnDkBaGlIQh/RowpNrDkEEBLwt4AS8f8LKAF/DKzLcfvIruXzcvH/7zSl8DeAEvXwyHd+ICWBKGlFrUkOPuPytxDRXdv/Y/hCExpA9DWhhSUoyGzBGGxJC+GAzJBbCFIVvUkKcIQ2JIH4a0MKQkDOnXgCHVHoYMCnhZwAt4+YCXBbyAV2a+PeGVuONKlr+20tcAXsDLF8PhnbgAloQhpRY1ZLL8NSXuePaHMCSG9GFIC0NKitWQqwxDYkhfDIbkAtjCkC1qyFOEITGkD0NaGFIShvRrwJBqD0MGBbws4AW8fMDLAl7AKzPfnvBK3HeUuL9f6WsAL+Dli+HwTlwAS8KQUosaMnF/r8R9J/tDGBJD+jCkhSElxWrIVYYhMaQvBkNyAWxhyBY15CnCkBjShyEtDCkJQ/o1YEi1hyGDAl4W8AJePuBlAS/glZlvT3gl7usn/w20MwW8gJcvhsM7cQEsCUNKLWrIxB1X4r6e/SEMiSF9GNLCkJJiNeQqw5AY0heDIbkAtjBkixryFGFIDOnDkBaGlIQh/RowpNrDkEEBLwt4AS8f8LKAF/DKzLcnvIrLv2//DvBzb1vJawAv4OWL4fBOXABLwpBSCxpy/Lm32b//u/z72R/GkBjShyEtDCkpVkOuMgyJIX0xGJILYAtDtqAhTxOGxJA+DGlhSEkY0q8BQ6o9DBkU8LKAF/DyAS8LeAGvzHx7wmv82BYlrqHEPbqS1wBewMsXw+GduACWhCGlFjRk4h61P3xzbEv2hzEkhvRhSAtDSorVkKsMQ2JIXwyG5ALYwpAtaMjThCExpA9DWhhSEob0a8CQag9DBgW8LOAFvHzAywJewCsz357wGvzzK+0Swi2s5DWAF/DyxXB4Jy6AJWFIqQUNOe4WlLiGBv/8X3xfwZAY0ochLQwpKVZDrjIMiSF9MRiSC2ALQ7agIU8ThsSQPgxpYUhJGNKvAUOqPQwZFPCygBfw8gEvC3gBr8x8+8Ircf+kxP3NSl4DeAEvXwyHd+ICWBKGlFrQkIn7GyXun07+YQyJIX0Y0sKQkmI25CrCkBjSF4MhuQC2MGQLGvI0YUgM6cOQFoaUhCH9GjCk2sOQQQEvC3gBLx/wsoAX8MrMty+8EveXStwPV/IawAt4+WI4vBMXwJIwpNSChkzcD5W4vzz5hzEkhvRhSAtDSorZkKsIQ2JIXwyG5ALYwpAtaMjThCExpA9DWhhSEob0a8CQag9DBgW8LOAFvHzAywJewCsz377wKi6XlLiGdjx/1v/egBfw8sVweCcugCVhSKnFDLnj+buVuIaKy6WTfwpDYkgfhrQwpKSYDbmKMCSG9MVgSC6ALQzZYoY8QxgSQ/owpIUhJWFIvwYMqfYwZFDAywJewMsHvCzgBbwy8+0Lr6JLlLiGEjd2ttcAXsDLF8PhnbgAloQhpRYzZOLGmv/2enLyT2FIDOnDkBaGlBSzIVcRhsSQvhgMyQWwhSFbzJBnCENiSB+GtDCkJAzp14Ah1R6GDAp4WcALePmAlwW8gFdmvn3htf2ZVzb/Ntr02V4DeAEvXwyHd+ICWBKGlFrMkMXlaSWuoe3PvPLkn8KQGNKHIS0MKSlmQ64iDIkhfTEYkgtgC0O2mCHPEIbEkD4MaWFISRjSrwFDqj0MGRTwsoAX8PIBLwt4Aa/MfHvDa3zpR0rcX5ztNYAX8PLFcHgnLoAlYUipxQyZuL/Q+NKPTvVTGBJD+jCkhSElxW7IFYYhMaQvBkNyAWxhyBYz5BnCkBjShyEtDCkJQ/o1YEi1hyHV2dn5urzPrl27/tXw8PAb884PDg7+3O7du98SsobOzs69vb2978g7Pzw8/MYkSf5VyBr27t37jp6enp/OO58kyZt37NjxC3nne3p63rx58+aPh7yHnTt3/tLo6OjP550fGRkJ3svdu3e/dWBg4PUBr/Hhrq7e5vZyAAAgAElEQVSurSFr+OhHP/qOLVu2BO3l8PBw7r3s7e392b17974t5D10d3ePdXZ2vi/v/LZt295QLBaD9nJycjJoL4eHh38hSZI3h6yho6Pj0yHzoXs5MDDw+snJybeGrKFYLL5l27Ztbwh4jfc1fz3kXsPevXvf1tvb+7Pnai+3bNny0x/96Edz/x7f2dn5uubvCx8O2cvdu3efci8vTI5964LEff9sr7F79+63jIyM/FzeNYyOjv78zp07fynk67B58+aP9/T05N6LHTt2BO1lT0/PT+/duzdoL5MkCXJH0wt7Q9awe/futwwODubey+Hh4Tfu2rUryB2Tk5Nv7+rq+pm882peAOed7+rq+pnJycm3h7wHDGkPhly5IS9I3PcvTI5961Q/hyExpH8wpD0YMn5DrvTBkBjSPzEYsru7u6O7u7sj7zyG/Oe9xJCcQ/oHQ2LItdpLDLk2e4kh7cGQ9rSDIdXd3f1v8j7Dw8Mf3Lp163vzzg8MDLxnbGzsQyFr6Ojo+FR3d/dDeeeHhobeOzg4+MGQNYyNjX048Ov4gaGhoffnne/t7f3A5s2bfzdkDdu2bXsgZC8HBweD93JkZOTBvr6+d+edb/7mujtkDUmSBO/l8PDw+/LO9/T0vGtsbOzBkDV0dnbu6+rq6sw7XygU/u3o6OgDIWsYGxsL2svh4eH3DQ8PfyBkDZs3b/7cudzLvr6+d4fu5ejo6AOFQuHf5p3v6urq7Ozs3Be6lz09Pe86l3sZ+t9lZ2fn7q6urq0hezkyMnLKvbx0fPEbSlzjgb6xM/4ePjY29qHBwcH35F3D1q1b37tt27ag/y43b978u729vbn3Ymho6P2hexn6/XJwcPCDQ0NDub9XdXd3P9R0Q8h7+NDAwEDQXg4PDwe5Y8eOHb/W1dX1zrzz/gI473xXV9c7d+zY8Wsh7wFDnvj1hCFXYMgH+sber8Q1Lh1f/Mapfh5DYsjM1xFDdmNI/8RsyFV8HTFkN4b0e3muDdnZ2TnW2dk5lnceQ9qDIe3hHNIeDIkh12ovMeTa7SWGxJD+aQdDhvztYz56pRkfvcJHr/j46BWLj17ho1cy8+390SuJe1SJa2jcnfHjPPjoFT56xRfDx/eJj4CWhCGlFjLkuHtYiWsocY+e6qcxJIb0YUgLQ0qK3ZArDENiSF8MhuQjoC0M2UKGPEsYEkP6MKSFISVhSL8GDKn2MGRQwMsCXsDLB7ws4AW8MvPtDa/xY29rXkp84UyvAbyAly+GwztxASwJQ0otZMjEfcH+sM2xt53qpzEkhvRhSAtDSordkCsMQ2JIXwyG5ALYwpAtZMizhCExpA9DWhhSEob0a8CQag9DBgW8LOAFvHzAywJewCsz3/7wStxxJe7rZ3oN4AW8fDEc3okLYEkYUmohQybu60rc8dP9NIbEkD4MaWFISa1gyBWEITGkLwZDcgFsYcgWMuRZwpAY0ochLQwpCUP6NWBItYchgwJeFvACXj7gZQEv4JWZb394Je7vlLjvnOk1gBfw8sVweCcugCVhSKmFDJm47yhxf3e6n8aQGNKHIS0MKakVDLmCMCSG9MVgSC6ALQzZQoY8SxgSQ/owpIUhJWFIvwYMqfYwZFDAywJewMsHvCzgBbwy8+0Pr/Gl55Usn/ZvpknASwJevhgO78QFsCQMKbWQIZPl4xpfev50P40hMaQPQ1oYUlIrGHIFYUgM6YvBkFwAWxiyhQx5ljAkhvRhSAtDSsKQfg0YUu1hyKCAlwW8gJcPeFnAC3hl5tsfXon7nBLX0M6ld57ufwK8gJcvhsM7cQEsCUNKLWLInUvvbP5b65873f8EQ2JIH4a0MKSkVjDkCsKQGNIXgyG5ALYwZIsYcgVhSAzpw5AWhpSEIf0aMKTaw5BBAS8LeAEvH/CygBfwysy3P7yKy79qlxNLnz3d/wR4AS9fDId34gJYEoaUWsSQydJnlbiGisu/err/CYbEkD4MaWFISa1gyBWEITGkLwZDcgFsYcgWMeQKwpAY0ochLQwpCUP6NWBItYchgwJeFvACXj7gZQEv4JWZPz/glbiGkuU/Ot1PAy/g5Yvh8E5cAEvCkFKLGDJZ/iMl7oy/XjEkhvRhSAtDSmoVQ54lDIkhfTEYkgtgC0O2iCFXEIbEkD4MaWFISRjSrwFDqj0MGRTwsoAX8PIBLwt4Aa/M/PkBr8R9T4n729P9NPACXr4YDu/EBbAkDCm1iCET97dK3PfO9BoYEkP6MKSFISW1iiHPEobEkL4YDMkFsIUhW8SQKwhDYkgfhrQwpCQM6deAIdUehgwKeFnAC3j5gJcFvIBXZv78gFfi/kyJ+/Hpfhp4AS9fDId34gJYEoaUWsSQifuxEvdnZ3oNDIkhfRjSwpCSWsWQZwlDYkhfDIbkAtjCkC1iyBWEITGkD0NaGFIShvRrwJBqD0MGBbws4AW8fMDLAl7AKzN/fsArcVNKXEPjSz93qp8GXsDLF8PhnbgAloQhpRYw5PjSz9lH7LupM70GhsSQPgxpYUhJrWLIs4QhMaQvBkNyAWxhyBYw5ArDkBjShyEtDCkJQ/o1YEi1hyGDAl4W8AJePuBlAS/glZk/P+A1fmzALimOfexUPw28gJcvhsM7cQEsCUNKLWDI5NjH7A/XHDvjGjEkhvRhSAtDSmoVQ54lDIkhfTEYkgtgC0O2gCFXGIbEkD4MaWFISRjSrwFDqj0MGRTwsoAX8PIBLwt4Aa/M/PkBr23P3ND8W2r1U/008AJevhgO78QFsCQMKbWAIRNXV+Ia2vbMGX+9YUgM6cOQFoaU1CqGPEsYEkP6YjAkF8AWhmwBQ64wDIkhfRjSwpCSMKRfA4ZUexgyKOBlAS/g5QNeFvACXpn58wdeyfL3lbj/eaqfAl7AyxfD4Z24AJaEIaUWMGTi/qeS5e+f7TUwJIb0YUgLQ0pqJUOeIQyJIX0xGJILYAtDtoAhVxiGxJA+DGlhSEkY0q8BQ6o9DBkU8LKAF/DyAS8LeAGvzPz5A6+i+2sl7gen+ingBbx8MRzeiQtgSRhSagFDJu4HKrq/PttrYEgM6cOQFoaU1EqGPEMYEkP6YjAkF8AWhmwBQ64wDIkhfRjSwpCSMKRfA4ZUexhSaZremPc5fPjwvbOzs7flnS+VSrfMz8+/ImQN27ZtG/rUpz71UwGvcdvs7Oy9IWuYnZ19zcLCwk0Br3FXvV6/M+/8F7/4xbsKhUIx5D1Uq9X7QvZyfn4+eC8rlcqr0jTdmHd+796970iS5MMha6jVaq+pVCq593Jubu7uWq12R975er2+oVqt3h/yHrZv3961b9++N+Wdn5mZuTV0Lw8fPhy0l7Va7Y65ubm7Q9YwMDDwSMh86F6mabqx+XXIvYb5+flXzMzM3Jp3ft++fW/avn17V8gaqtXq/fV6fcO52stKpXJTrVZ7Tch7SJLkw3v37n1HyF42f3864//upRNLNSWu8SuffvaNp9rL+fn5W/KuYXZ29rZqtXpfyNehUCgUv/jFL96Vd775fSr3/MLCwk2zs7NBe9n8fp37e9WnPvWpn9q2bdtQyBrm5+dfUSqVgvby8OHDQe6Yn59/9dzc3M1559W8AM47Pzc3d/P8/PyrQ94Dhjzx6wFDnsaQv/LpZ9+oxDVeOrFUO9trYEgMmdkHDJliyDRtLUOebS8xJIb0e3muDblr16737tq167155zHkiQdDppxD+gdDYsi12ssUQ67JXmJIezDkia9DyxtSsj9llOs5dOjQNQcOHLgs7/xnP/vZl5ZKpXUha+jo6Njc0dFxc975Uql02Ze+9KVrQtbw5S9/+abmn6LMNV8ul6+cnp5+ed75hx566Mrmn7zL/R6mpqaubf4pyrzvIXgvDx48uP7AgQMX553fsmXLTzf/5F3uNVQqlZsk5d7Lqampq6ampq7IOz85OXnR9PT0DSHvoaur64Pd3d335J1/4oknLj148OB1IWuoVqtBezk1NXXF1NTUVSFraP7Ju9zzoXt54MCBi5t/ijL3Gg4ePHjdE088cWne+e7u7nu6uro+GLKG6enpGyYnJy86h3t5YfO/y9zvobu7+99s2bLlp0P28uDBg2ffy8QVlbiGxpd+4tdeqVRa1/xTlHm/ji+bmpq6NuTr0NnZOfDQQw9dGfBr4eXNP0WZa35ycvLCL3/5y0F7+aUvfemaUqmU2x0dHR03d3R0bA5ZQ6lUWvfZz342914eOHDgsuafosy9hpmZmRsfeOCBlwS8hv8bwLnmH3jggZc0/xRl7veAIe3BkGcw5PjSjua/rV4822tgSAyZ+TpiSGHI5tM6hjzDgyExpH9iMGRXV9cvdnV1/WLeeQx54tcChhTnkP7BkBhyrfYSQ67ZXmJIYUj/tIMhFVLKR69I4qNXJD56xcdHr1h89AofvZKZP38+emXn1++zy4rlr578U3z0Ch+94ovh4/vER0BLwpBS5IZMlr+qxDW08+v3ne01MCSG9GFIC0NKaiVDniEMiSF9MRiSj4C2MGTkhlxFGBJD+jCkhSElYUi/Bgyp9jBkUMDLAl7Aywe8LOAFvDLz5xe8EvdDJe4vT/5h4AW8fDEc3okLYEkYUorckIn7SyXuhyt5DQyJIX0Y0sKQklrNkKcJQ2JIXwyG5ALYwpCRG3IVYUgM6cOQFoaUhCH9GjCk2sOQQQEvC3gBLx/wsoAX8MrMn1/wStz/UuK+f/IPAy/g5Yvh8E5cAEvCkFLkhkzc95W4/7WS18CQGNKHIS0MKanVDHmaMCSG9MVgSC6ALQwZuSFXEYbEkD4MaWFISRjSrwFDqj0MGRTwsoAX8PIBLwt4Aa/M/PkFr2QpVeIa2u7WZX8YeAEvXwyHd+ICWBKGlCI25Ha3zj5SfyldyWtgSAzpw5AWhpTUaoY8TRgSQ/piMCQXwBaGjNiQqwxDYkgfhrQwpCQM6deAIdUehgwKeFnAC3j5gJcFvIBXZv78gtf40j4lrqFx15f9YeAFvHwxHN6JC2BJGFKK2JDjrs9+L13at5LXwJAY0ochLQwpqdUMeZowJIb0xWBILoAtDBmxIVcZhsSQPgxpYUhJGNKvAUOqPQwZFPCygBfw8gEvC3gBr8z8+QWv8eWft7+1tvxfsj8MvICXL4bDO3EBLAlDShEbMln+L3YBvPzzK3kNDIkhfRjSwpCSWs2QpwlDYkhfDIbkAtjCkBEbcpVhSAzpw5AWhpSEIf0aMKTaw5BBAS8LeAEvH/CygBfwysyff/BK3I+VuD/L/hDwAl6+GA7vxAWwJAwpRWzIxP2ZEvfjlb4GhsSQPgxpYUhJrWjIU4QhMaQvBkNyAWxhyIgNucowJIb0YUgLQ0rCkH4NGFLtYciggJcFvICXD3hZwAt4ZebPP3iNu79V4r6X/SHgBbx8MRzeiQtgSRhSitiQifuext3frvQ1MCSG9GFIC0NKakVDniIMiSF9MRiSC2ALQ0ZsyFWGITGkD0NaGFIShvRrwJBqD0MGBbws4AW8fMDLAl7AKzN//sFrfOmoEtfQA//8zRl4AS9fDId34gJYEoaUIjXkA1OXNP/936MrfQ0MiSF9GNLCkJJa0ZCnCENiSF8MhuQC2MKQkRoyRxgSQ/owpIUhJWFIvwYMqfYwZFDAywJewMsHvCzgBbwy8+cfvJKlx5qXFx/xPwS8gJcvhsM7cQEsCUNKkRpyfOkj9m+pLz220tfAkBjShyEtDCmpFQ15ijAkhvTFYEgugC0MGakhc4QhMaQPQ1oYUhKG9GvAkGoPQwYFvCzgBbx8wMsCXsArM3/+wWviubfZ5YX7gv8h4AW8fDEc3okLYEkYUorUkIn7ghLX0MRzb1vpa2BIDOnDkBaGlNSKhjxFGBJD+mIwJBfAFoaM1JA5wpAY0ochLQwpCUP6NWBItYchgwJeFvACXj7gZQEv4JWZPz/hNe6Oq+j+xP8/gRfw8sVweCcugCVhSClSQxbdn2jcHV/Na2BIDOnDkBaGlNSqhjwpDIkhfTEYkgtgC0NGasgcYUgM6cOQFoaUhCH9GjCk2sOQQQEvC3gBLx/wsoAX8MrMn5/wSty3lbh/8P9P4AW8fDEc3okLYEkYUorUkIn7By6AVx+GtDCkhSEltaohTwpDYkhfDIbkAtjCkJEaMkcYEkP6MKSFISVhSL8GDKn2MGRQwMsCXsDLB7ws4AW8MvPnJ7yS5SUl7sQFG/ACXr4YDu/EBbAkDClFasjENZQsL63mNTAkhvRhSAtDSmpVQ54UhsSQvhgMyQWwhSEjNWSOMCSG9GFIC0NKwpB+DRhS7WFIlcvlK/M+1Wp1U7VaXZ93vlarXTc7O3tbyBr6+/v7PvnJT96dd/7pp59e/5WvfGVTyBoqlcpd8/PzV+WdX1xcvHlhYeGmvPOPPfbYhv7+/tGQ91AqlW5ZWFi4Pu/8s88+G7yXhw4duqP5jSbXfJIkbx4eHv5AyBrSNL1ramoq917W6/UNaZreGPA1uKZcLt8Z8h6GhoY+MjEx8dqAr8G6mZmZW0PWUKvVgvYyTdMb6/X6hpA19Pb27g6ZD93LSqVyba1WuyNkDTMzM7emabou7/zExMRrh4aGPhKyhnK5fGfz1+U52cupqamr0jS9K+Q9DA8PfyBJkjeH7OWhQ4dWtZcvnXCPK3GN6/YufaRcLl85Ozt727PPPntd3jUsLCxcXyqVbgn5OvT3948+9thjufdiYWHhpsXFxZvzzs/Pz19VqVSC9vIrX/nKpqeffnp93vlPfvKTd/f39/eFrGF2dva2Wq2Wey+r1er6arUa5I56vX7nk08+eXXeeTUvgPPOP/nkk1fX6/Wg71UY0h4M+S8Ned3epY8ocY2XTrjHV/MaGBJDZtaAIcsYslxuXUOe/GBIDOmfGAy5ffv2X96+ffsv553HkPZgSHs4h7QHQ2LItdpLDLk2e4kh7cGQ9rSDIVWtVi/P+ywuLt5cKpXW5Z0/dOjQNUeOHNkUsoZCodDzsY997M6882marpubm7s5ZA2HDh26I03TKwLWcGOtVrsh7/wnP/nJG/v7+4dD3kO9Xt9Qq9Wuyzv/1FNPBe9lvV6/dX5+/qq888PDw78wNDT0/pA11Gq1O6ampnLvZaVSualq/x+zXPPlcvnKNE1vC3kPg4ODD01MTLwm4D1cm6bpxpA1PP3000F7Wa1W1ze/lrnX0NPTsytkPnQv5+fnr3r66advDVlDmqYbK5XKtXnnJyYmXjM4OPhQ4BpuK5ftTyGei72cmpq6olar3RHyHoaGht4/PDz8CyF7Wa/XV7WX1+569gElrnFx0T1RrVYvP3LkyKannnrqmrxrqNVq19Xr9Q0hX4f+/v7hT37ykzcGrOGGNE1zz6dpesWhQ4eC9nJubu7mNE1zu+NjH/vYnYVCoSdkDUeOHNl06NCh3HtZKpXWLS4uBrmjWq3ePj09/fK88/4COO988//27SHvAUOeeB8YMmPIi4vuCSWuce2uZx9Y5RowJIb0D4asYshqtXUNefKDITGkf2Iw5Pbt29+xffv2d+Sdx5D2YEh7OIe0B0NiyLXaSwy5NnuJIe3BkPa0gyFD/vYxH73SjI9e4aNXfP4bVN55PnrFqlb56BWJj15p1rofvZIsH9f40vMSH70i8dErvhg+vk98BLQkDClFaMjxpeeVLK/q3/+VMKSEIX0Y0sKQklrZkJkwJIb0xWBIPgLawpARGjJnGBJD+jCkhSElYUi/Bgyp9jBkUMDLAl7Aywe8LOAFvDLz5y+8Evf3StzfS8BLAl6+GA7vxAWwJAwpRWjIzO+bqwlDYkgfhrQwpKRWNmQmDIkhfTEYkgtgC0NGaMicYUgM6cOQFoaUhCH9GjCk2sOQQQEvC3gBLx/wsoAX8MrMn7/wStzX/N9kA17AyxfD4Z24AJaEIaUIDZksH1finl/ta2BIDOnDkBaGlNTKhsyEITGkLwZDcgFsYcgIDZkzDIkhfRjSwpCSMKRfA4ZUexgyKOBlAS/g5QNeFvACXpn58xdeydLnlLiGxo69B3gBL18Mh3fiAlgShpQiM+TYsfcocQ0V3eOrfQ0MiSF9GNLCkJJa2ZCZMCSG9MVgSC6ALQwZmSEDwpAY0ochLQwpCUP6NWBItYchgwJeFvACXj7gZQEv4JWZP3/htXPpg0pcQ4n7PeAFvHwxHN6JC2BJGFKKzJCJ+z0lrqGdSx9c7WtgSAzpw5AWhpTUyobMhCExpC8GQ3IBbGHIyAwZEIbEkD4MaWFISRjSrwFDqj0MGRTwsoAX8PIBLwt4Aa/M/PkNL7sAdsALePliOLwTF8CSMKQUmSET55S4XL8uMSSG9GFIC0NKanVDNsOQGNIXgyG5ALYwZGSGDAhDYkgfhrQwpCQM6deAIdUehgwKeFnAC3j5gJcFvIBXZv78hlfi/kHJ8reBF/DyxXB4Jy6AJWFIKTJDJsvfVuL+Ic9rYEgM6cOQFoaU1OqGbIYhMaQvBkNyAWxhyMgMGRCGxJA+DGlhSEkY0q8BQ6o9DBkU8LKAF/DyAS8LeAGvzPz5Da/EfV2JOw68gJcvhsM7cQEsCUNKkRkycceVuK/neQ0MiSF9GNLCkJJa3ZDNMCSG9MVgSC6ALQwZmSEDwpAY0ochLQwpCUP6NWBItYchgwJeFvACXj7gZQEv4JWZP7/hlbgnlLjGLY8c+xDwAl5SHId34gJYEoaU4jHkLY8c+1DzI/OfyPMaGBJD+jCkhSEltbohm3F4hyF9MRiSC2ALQ8ZjSM4hMaQPQ2LIzDyGFIaUMOSaBLws4AW8fMDLAl7AKzN/fsMree5BJa5x2a5jjwMv4CXFcXgnLoAlYUgpHkNetuvY43YB/NyDeV4DQ2JIH4a0MKSkVjdkMw7vMKQvBkNyAWxhyHgMyTkkhvRhSAyZmceQwpAShlyTgJcFvICXD3hZwAt4ZeaBV+IaFxWXngNewEuK4/BOXABLwpBSPIa8qLj0nBKX+9ckhsSQPgxpYUhJ7WBIcXgnYUhfDIbkAtjCkPEYknNIDOnDkBgyM48hhSElDLkmAS8LeAEvH/CygBfwyswDr8R994LE/R3wAl5SHId34gJYEoaU4jHkBYn7OyXuu3lfA0NiSB+GtDCkpHYwpDi8kzCkLwZDcgFsYch4DMk5JIb0YUgMmZnHkMKQEoZck4CXBbyAlw94WcALeGXmgVey9A0l7jjwAl5SHId34gJYEoaU4jGkEndcydI38r4GhsSQPgxpYUhJ7WBIcXgnYUhfDIbkAtjCkPEYknNIDOnDkBgyM48hhSElDLkmAS8LeAEvH/CygBfwyswDr8R9QYlrXDbh3hWwBuCl9oBXDId34gJYEoaU4jDkZRPuXfbv/7ov5H0NDIkhfRjSwpCS2sGQ4vBOwpC+GAzJBbCFIeMwJOeQFoa0MCSGzMxjSGFICUOeaGpq6iV5n+b/8SsCXuNl/j/qvE9vb++WwcHBjXnn0zS94uDBg9eFrKFUKm1I0/SigDVcPT8/f1Xe+eHh4as7OzsLge9hXbVavTzv/NGjR4P3cmZm5sZyufzSgF8LP9vT0/OukDXU6/UNk5OTuffy0KFD15TL5SsD1nBJpVK5KeQ99PT0PNDf339vwK+Fy8rl8vUha0jTNGgvy+XylYcOHbomZA2dnZ3jIfOhe1kul1+apumNIWsol8vXl0qly/LO9/f339vT0/NAyBqavx4vOVd7OTk5eVG9Xt8Q8h56enre1dvb+7MhezkzM5N7Ly9Jjv26Ete4eML9bt7XqFarl5dKpXUhX4fOzs7C8PDw1Xnn5+fnr2oeuOSaT9P0olKpFLSXBw8evC5N09zuGBwc3Njb27slZA3N73UvC3iNK5p+yr2Gubm5mw8cOHBx3nk1L4Dzzh84cODiubm5m0PeA4a0B0NOveTiCfe7SlzjkuTYr+d9DQw59ZIpDPmSqSkMmXkNDNkGhpyaMnccPXo0tzswpD0Y0p5QQ/b39/9Sf3//L+Wdx5D2YMgT74FzyCkM2fy1gCHXYC8x5NrsJYY8MY8hp9rDkKpWq+vzPmma3lUqlW7JO1+v1zccPnz43pA1DA8PD/72b//2/Xnn5+fnb6lUKneFrKFard5fq9VuyDtfq9XuqFart+ed//znP3/H1q1bk5D3MDc3d3e1Wt2Ud/7o0aPBezk/P/+KhYWFm/LOT0xMvG1sbOzB0L2cnp7OvZflcvnO2dnZ2/LOVyqVm2q12itD3sPo6GjH/v3735B3Pk3TjbVa7Z6QNRw5ciRoL2dnZ28rl8t3hqyhv7//oyHzoXu5sLBw05EjR14RsoZarXZPmqYb887v37//DaOjox2Ba3hlpVI5Z3vZ/O8x9+/x1Wp1/djY2IMTExNvC9nL+fn5oL1U4hqX7Fx6PuA1NjV/n869hq1btyaf//zn7wh4jdub36/y/loK3stKpXLX/Px8bnf89m//9v3Dw8ODIWs4fPjwvfV6fUPe+VKpdEuapkHuOHz48KtmZmZuzDvvL4Dzzs/MzNx4+PDhV4W8Bwx54jnvDXnJzqXnlbjcvx6be4EhMeT6ahVD+gdDto8hDx8+fO/Ro0dzu6OKIddXqxgys4YgQyZJ8p4kSd6Tdx5D2oMh7eEc8p/3EkNiyLXYSwy5NnuJIU88GLLaHoYM+dvHfPRKMz56hY9e8fHRKxYfvcJHr2Tm+egVSRck7h+VuG8HrIGPXlF7fPTKVAQf3yc+AloShpTiMKQS9+0LEvePIWvAkBjShyEtDCmpTQzJx/dhSF8MhuQjoC0MGYchOYe0MKSFITFkZh5DCkNKGHJNAl4W8AJePuBlAS/glZkHXpIuLLr/pnF3PGANwEvtAa8YDu/EBbAkDCnFYUiNu+MXFt1/C1kDhsSQPgxpYUhJbWJIDu8wpC8GQ3IBbGHIOAzJOaSFIS0MiSEz8xhSGFLCkGsS8LKAF/DyAS8LeAGvzDzwknTpxNIfKHENJcu/nHMNwBIHQ6wAACAASURBVEvtAa8YDu/EBbAkDClFYMhk+ZeVuMalE0t/ELIGDIkhfRjSwpCS2sSQHN5hSF8MhuQC2MKQERhSnEP6MKSFITFkZh5DCkNKGHJNAl4W8AJePuBlAS/glZkHXpJumFzqsQtg99mcawBeag94xXB4Jy6AJWFIKQJDJu6zSlzjhsmlnpA1YEgM6cOQFoaU1CaG5PAOQ/piMCQXwBaGjMCQ4hzShyEtDIkhM/MYUhhSwpBrEvCygBfw8gEvC3gBr8w88JJ9s27+DeBjOdcAvNQe8Irh8E5cAEvCkFIEhkyWjylxDQyJIX0YEkNm5jGkOLyTMKQvBkNyAWxhyAgMKc4hfRjSwpAYMjOPIYUhJQy5JgEvC3gBLx/wsoAX8MrMAy81L4CL7rtK3LdzrgF4qT3gFcPhnbgAloQhpQgMmbhvq+i+iyExpA9DYsjMPIYUh3cShvTFYEgugC0MGYEhxTmkD0NaGBJDZuYxpDCkhCHXJOBlAS/g5QNeFvACXpl54CX7Zn1BsvQNJe54zjUAL7UHvGI4vBMXwJIwpBSBIRN3/IJk6RsYEkP6MCSGzMxjSHF4J2FIXwyG5ALYwpARGFKcQ/owpIUhMWRmHkMKQ0oYck0CXhbwAl4+4GUBL+CVmQdesm/WLym6LyhxDe1cemeONQAvtQe8Yji8ExfAkjCkdI4NuXPpnUpc4yVF9wUMiSF9GBJDZuYxpDi8kzCkLwZDcgFsYUjOIX0Y0sKQFobEkD4MaWHIOAwZFPCygBfw8gEvC3gBr8w88JJ9s760eOwhJa6hcfe7OdYAvNQe8Irh8E5cAEvCkNI5NuS4+10lrnFp8dhDGBJD+jAkhszMY0hxeCdhSF8MhuQC2MKQnEP6MKSFIS0MiSF9GNLCkHEYMijgZQEv4OUDXhbwAl6ZeeClDLwS11DiXI41AC+1B7xiOLwTF8CSMKR0jg2ZOKfENTCkhSEtDIkhM/MYUhzeSRjSF4MhuQC2MCTnkD4MaWFIC0NiSB+GtDBkHIYMCnhZwAt4+YCXBbyAV2YeeCl7Abz0D0rc3+VYA/BSe8ArhsM7cQEsCUNK5/wC+O9UdN/BkBaGtDAkhszMY0hxeCdhSF8MhuQC2MKQnEP6MKSFIS0MiSF9GNLCkHEYMijgZQEv4OUDXhbwAl6ZeeCl7AXw8teULB/PsQbgpfaAVwyHd+ICWBKGlM71BfDycSXLX8OQFoa0MCSGzMxjSHF4J2FIXwyG5ALYwpCcQ/owpIUhLQyJIX0Y0sKQcRgyKOBlAS/g5QNeFvACXpl54KUMvMbd481/B/h9q1wD8FJ7wCuGwztxASwJQ0rn0JDj7n3N3wsfx5AWhrQwJIbMzGNIcXgnYUhfDIbkAtjCkJxD+jCkhSEtDIkhfRjSwpBxGDIo4GUBL+DlA14W8AJemXngpQy8is++v/nvAP+nVa4BeKk94BXD4Z24AJaEIaVzaMjE/SclrqHis+/HkBaGtDAkhszMY0hxeCdhSF8MhuQC2MKQnEP6MKSFIS0MiSF9GNLCkHEYMijgZQEv4OUDXhbwAl6ZeeClk+CVLB9X4r62yjUAL7UHvGI4vBMXwJIwpHROL4BPfBw+hrQwpIUhMWRmHkOKwzsJQ/piMCQXwBaG5BzShyEtDGlhSAzpw5AWhozDkOru7v53eZ9t27b9Rn9//4cDXuPB4eHhzSFr2Lx58+90dnZ25Z3v7+//8ODg4G+ErGH79u1dvb29H8w7PzQ09JFCofDrAWv4yMMPP/x4yHsYGhp6eGBg4Nfyzvf19QXv5fDwcEdfX9+H8s53dHTs6Ozs3Be6l11dXUF7OTAw8FDe+Z6engdGR0c7Qt5DR0fHb3V0dAyey70cHR0N2suBgYGHhoaGPhKyhs2bN/9+yHzoXvb19X0odC+Hh4c39/X1PRjwa2Gwo6Pjt0L3sqen54FztZddXV0f3L59e+7f47u7u/9dZ2fnvo6Ojh0hezk8PLxme3lhcux7F44f+7+r/Dr+2tDQ0MMha2h+n8i9F4VC4ddD9rK3tzd4LwcHB4Pc0dnZ2bV58+bfCd3L7u7u3P9d9vf3f3jbtm1B7hgbG+sM+e9SzQvgvPM9PT0PjI2NdYa8Bwxpz/lqyAvHj/3fC5Nj3+vuxpDZvcSQGLL5dcSQa7CX7WjInF9HDNmNIf0TasjOzs7dnZ2du/POY8h/3ksMyTlkdi8xJIZci73EkGuzlxjyxNcRQ3a3hyHV29t7d95nz549PzMyMvLqvPODg4OvfOSRR14fsobOzs6ku7v7TXnnkyR5dbFY/JmQNezbt+9N3d3d9+Sdn5iYeO2ePXt+Ku98d3f3azs6On4z5D3s2rXrZ8fGxu7PO799+/bgvXzkkUfeUCgU7ss739XV9d6urq7Oc7mXxWLxdRMTE6/JO9/f33/vvn37fj7kPfT09BS6u7vfnnd+ZGTkVXv27Anay/379wft5cTExGuKxeLrQtawZcuWT4TMh+5loVC4b//+/W8IWcOePXtePzIy8qq8893d3W/v6ekphKxh3759P9/f33/vudrL7u7ue/bt25f79/je3t67u7q6Oru6ut4bspePPPJI0F4+8sgjr9++ffsre3t7775o/Nk/UeIaq5kfGxu7f9euXT8bsoaOjo7f7O7ufm3e+T179vzUxMRE7vm12MtisfgzSZLkdkd3d/ebOjs7k9C9HBwcfGXe+ZGRkVfv2bMnyB379+9/Y8j3Kn8BHLKX+/fvf2PIe8CQ9pyvhlTiGheNP/uN3l4M6R8MaQ+GxJBrtZftaMg8D4a0B0PaE2rIrq6uX+vq6vq1kL3EkBjSP5xDrs1eYkh7MCSGXKu9xJD2YEh72sGQIX/7mI9eacZHr/DRKz4+esXio1f46JXMPB+9opM/Anrpd+zfAV56cBVr4KNX1B4fvRLDx/eJj4CWhCGlc2TIZOlB+z1w+XckDOnDkBaGxJCZeQwpPr5PwpC+GAzJR0BbGJJzSB+GtDCkhSExpA9DWhgyDkMGBbws4AW8fMDLAl7AKzMPvPQT/wbwLzcvgL+wijUAL7UHvGI4vBMXwJIwpHTOLoC/oMQ1tGP5VyQM6cOQFobEkJl5DCkO7yQM6YvBkFwAWxiSc0gfhrQwpIUhMaQPQ1oYMg5DBgW8LOAFvHzAywJewCszD7x0CniNu+NK3DdWsQbgpfaAVwyHd+ICWBKGlM7VBbD7hsbdcf//xJAWhrQwJIbMzGNIcXgnYUhfDIbkAtjCkJxD+jCkhSEtDIkhfRjSwpBxGDIo4GUBL+DlA14W8AJemXngpVPAK3HfUuL+cRVrAF5qD3jFcHgnLoAlYUjpnF0A/yMXwD8ZhrQwJIbMzGNIcXgnYUhfDIbkAtjCkJxD+jCkhSEtDIkhfRjSwpBxGDIo4GUBL+DlA14W8AJemXngpVPAq7h8VIlr6IGVfQMHXlY7wCuGwztxASwJQ0rnwJAPTF2ixDVUXD7qfwhDWhjSwpAYMjOPIcXhnYQhfTEYkgtgC0NyDunDkBaGtDAkhvRhSAtDxmHIoICXBbyAlw94WcALeGXmgZdO+TeAH1XiGhpf3rLCNQAvtQe8Yji8ExfAkjCkdA4MOb68xf4NdPeo/yEMaWFIC0NiyMw8hhSHdxKG9MVgSC6ALQzJOaQPQ1oY0sKQGNKHIS0MGYchgwJeFvACXj7gZQEv4JWZB1461QXwM2+2C+ClP1zhGoCX2gNeMRzeiQtgSRhSOhcXwEt/aBfAz5w4PMaQFoa0MCSGzMxjSHF4J2FIXwyG5ALYwpCcQ/owpIUhLQyJIX0Y0sKQcRgyKOBlAS/g5QNeFvACXpl54KXTwCtxP1bi/vsK1wC81B7wiuHwTlwAS8KQ0jkwZOL+uxL34+wPYUgLQ1oYEkNm5jGkOLyTMKQvBkNyAWxhSM4hfRjSwpAWhsSQPgxpYcg4DBkU8LKAF/DyAS8LeAGvzDzw0mkvgP+3kqV/WuEagJfaA14xHN6JC2BJGFI6FxfAS/+kxP3v7A9hSAtDWhgSQ2bmMaQ4vJMwpC8GQ3IBbGFIziF9GNLCkBaGxJA+DGlhyDgMGRTwsoAX8PIBLwt4Aa/MPPDSaS+AUyWuoZ3PnfW1gZfVDvCK4fBOXABLwpDSi2zInc9d3/z3f9PsD2NIC0NaGBJDZuYxpDi8kzCkLwZDcgFsYUjOIX0Y0sKQFobEkD4MaWHIOAwZFPCygBfw8gEvC3gBr8w88NJp4FVcmrR/B9gNrWANwEvtAa8YDu/EBbAkDCm9yIYcd0NKXEPFpcnsD2NIC0NaGBJDZuYxpDi8kzCkLwZDcgFsYUjOIX0Y0sKQFobEkD4MaWHIOAwZFPCygBfw8gEvC3gBr8w88NJp4DXxx/fb34Zb+uoK1gC81B7wiuHwTlwAS8KQ0otsyGTpq0pcQxN/fH/2hzGkhSEtDIkhM/MYUhzeSRjSF4MhuQC2MCTnkD4MaWFIC0NiSB+GtDBkHIYMCnhZwAt4+YCXBbyAV2YeeOkM8EqWfqii++sVrAF4qT3gFcPhnbgAloQhpRfZkEX310qWfnjyD2NIC0NaGBJDZuYxpDi8kzCkLwZDcgFsYUjOIX0Y0sKQFobEkD4MaWHIOAwZFPCygBfw8gEvC3gBr8w88NIZL4C/qcT9YAVrAF5qD3jFcHgnLoAlYUjpxf4bwO4HSpa+efIPY0gLQ1oYEkNm5jGkOLyTMKQvBkNyAWxhSM4hfRjSwpAWhsSQPgxpYcg4DKlyufzSvM/TTz+9/sknn7w67/z09PTLFxYWbgpZw8DAQOeuXbtuzTufpunV1Wp1fcga5ufnb0nT9NKANayr1WrX5Z2fnJxc19PTMxTyHmq12g3z8/NX5Z1fXFwM3st6vb6h+Zt0rvlt27a9YXBw8D0ha1hcXLzliSeeyL2X5XL5ev/NMs9TKpUuS9N0Y8h72Lp164MjIyOvCniNK9M0vTFkDUePHg3ay+bX8PqQNfT09BRD5kP3slqtXn706NENIWto7sOVeedHRkZetXXr1gcD17CxVCpddq728oknnrh0cXHxlpD3MDg4+J5t27a9IWQv6/V60F4uLCzctLi4+PKTf/wlxaVZJa6x8RH36jPNz8/PX1Wr1W4IWUNPT8/Q5OTkurzztVrtujRNc8+naXrp/Px80F5Wq9X1aZrmdseuXbtuHRgY6Azdy+np6Z/Yy5U+Tz755NVPP/30+pA1HDlyZNPU1NTL8s6reQGcd35qauplR44c2RTyHjCkPeeLITfuca9W4hovKS7NnvxzGPLEgyHLGLJcxpBrtZftbsiVPhjyxF5gyHK4IQuFwlsLhcJb885jSHswpD2cQ554HxgSQ67JXmLItdlLDGkPhjyxFy1vSFUqlWvzPtVq9fa5ubmb887PzMzcWKlU7gpZw9atW7d+4hOfeEXe+cXFxZu/+tWv3h74dbivVqtdF7CGW44cObIp7/yBAwdu6e/v3xHyHg4dOnRHyF6maRq8lzMzM/dUq9X1eeeLxeJbRkdHHwhZQ5qm9x08eDD3Xtbr9VvTNN2Yd75cLl8/Ozt7b8h7GB4e3rxnz57XB7zGTeVy+c6QNdRqtaC9TNN0Y71evzVkDf39/XtD5kP3slqtrq/VaveErKG5Dzflnd+zZ8/rh4eHN4esYXZ29t5yE6HnYi8PHjx4XZqm94W8h9HR0QeKxeJbQvZyZmYmaC8rlcpdzd8n/8WPX7nr2G4lrnH5brf/TPNzc3M3Hzp06I6QNfT39+84cODALXnnjxw5smlxcTH3fK1Wu65arQbt5Ve/+tXbFxcXc3+v+sQnPvGKrVu3bg3dy6Zfcs3Pzc3dXK1Wg9xx+PDhe0ul0rq88/4COO98qVRad/jw4aDvVRjyxNfhvDDk5bvdfiWuceWuY7tP/jkMaQ+GtAdDYsi12st2N+RKHwxpD4a0J9SQO3fufOfOnTvfmXceQ9qDIe3hHPLE+8CQGHJN9hJDrs1eYkh7MKQ97WDIkL99zEevNOOjV/joFV+Zj16RxEevSHz0Smaej17RGT56ZeK/3qTENZS4+lnWwEevqD0+eiWGj+8THwEtCUNKL6IhE1dX4hqacD/x9caQFoa0MCSGzMxjSPHxfRKG9MVgSD4C2sKQnEP6MKSFIS0MiSF9GNLCkHEYMijgZQEv4OUDXhbwAl6ZeeCls8Cr6P5Jifubs6wBeKk94BXD4Z24AJaEIaUX9QL4b5S4fzrVT2FIC0NaGBJDZuYxpDi8kzCkLwZDcgFsYUjOIX0Y0sKQFobEkD4MaWHIOAwZFPCygBfw8gEvC3gBr8w88NJZ4JW4P1fifnyWNQAvtQe8Yji8ExfAkjCk9KJeAP9YifvzU/0UhrQwpIUhMWRmHkOKwzsJQ/piMCQXwBaG5BzShyEtDGlhSAzpw5AWhozDkEEBLwt4AS8f8LKAF/DKzAMvne1vAC//YfNjoE97mAK8rHaAVwyHd+ICWBKGlF4kQybuzUpcQ8XlPzzVT2NIC0NaGBJDZuYxpDi8kzCkLwZDcgFsYUjOIX0Y0sKQFobEkD4MaWHIOAwZFPCygBfw8gEvC3gBr8w88NJZL4A3Ny+AP3WGNQAvtQe8Yji8ExfAkjCk9KJdAH+qeQG8+VQ/jSEtDGlhSAyZmceQ4vBOwpC+GAzJBbCFITmH9GFIC0NaGBJD+jCkhSHjMGRQwMsCXsDLB7ws4AW8MvPAS2eBV6NxYfNy5JkzrAF4qT3gFcPhnbgAloQhpRfJkMXlZ5S4hhqNU/6axZAWhrQwJIbMzGNIcXgnYUhfDIbkAtjCkJxD+jCkhSEtDIkhfRjSwpBxGDIo4GUBL+DlA14W8AJemXngpRXAK3HfVbL87TOsAXipPeAVw+GduACWhCGlF+tvAC9/W4n77ul+GkNaGNLCkBgyM48hxeGdhCF9MRiSC2ALQ3IO6cOQFoa0MCSG9GFIC0PGYciggJcFvICXD3hZwAt4ZeaBl1ZyAbz8NSXLx8+wBuCl9oBXDId34gJYEoaUXrQL4ONKlr92up/GkBaGtDAkhszMY0hxeCdhSF8MhuQC2MKQnEP6MKSFIS0MiSF9GNLCkHEYMijgZQEv4OUDXhbwAl6ZeeClFV0A/0clrqHx5Q+cZg3AS+0BrxgO78QFsCQMKb0Ihhxf/oD9G+fL//F08xjSwpAWhsSQmXkMKQ7vJAzpi8GQXABbGJJzSB+GtDCkhSExpA9DWhgyDkMGBbws4AW8fMDLAl7AKzMPvLSSC+Bn32WXJEufP80agJfaA14xHN6JC2BJGFJ6EQyZLH3efm979l2nm8eQFoa0MCSGzMxjSHF4J2FIXwyG5ALYwpCcQ/owpIUhLQyJIX0Y0sKQcRgyKOBlAS/g5QNeFvACXpl54KUVwmvcHVfi/vQ0awBeag94xXB4Jy6AJWFI6cW4AHZ/qnF32o+3lzCkD0NaGBJDZuYxpDi8kzCkLwZDcgFsYUjOIX0Y0sKQFobEkD4MaWHIOAwZFPCygBfw8gEvC3gBr8w88NIK4ZW4bylx3zvNGoCX2gNeMRzeiQtgSRhSelEugL+nxH3rTPMY0sKQFobEkJl5DCkO7yQM6YvBkFwAWxiSc0gfhrQwpIUhMaQPQ1oYMg5DBgW8LOAFvHzAywJewCszD7y00r8BvLSoxDU0+MxPfL2Al9UO8Irh8E5cAEvCkNILbMjBZ660f9t8afFM8xjSwpAWhsSQmXkMKQ7vJAzpi8GQXABbGJJzSB+GtDCkhSExpA9DWhgyDkMGBbws4AW8fMDLAl7AKzMPvLTSvwG89O/tssT9xO/nwMtqB3jFcHgnLoAlYUjpBTbkuBto/tvm//5M8xjSwpAWhsSQmXkMKQ7vJAzpi8GQXABbGJJzSB+GtDCkhSExpA9DWhgyDkMGBbws4AW8fMDLAl7AKzMPvLRCeBWPvs4uS9xXTrEG4KX2gFcMh3fiAlgShpReYEMm7itKXEPFo2f8/RdDWhjSwpAYMjOPIcXhnYQhfTEYkgtgC0NyDunDkBaGtDAkhvRhSAtDxmFILSwsXJ/3SdP0rmq1uinvfKlU2jA7O3tvyBqGhoYGH3300fvzzh85cmRTpVK5K2QNlUrlVdVqdX3AGm5P0/S2vPOPP/747YVCYTzkPczNzd0dspf1ej14L6vV6n2VSuWmvPO7d+9+69jY2IMhazh8+HDQXtZqtTvq9fqteednZmZunJ+ff0XIexgeHu545JFH3pB3vlwub5yZmbknZA1pmgbtZb1ev7VWq90RsoaBgYHJkPnQvaxUKjelaXpfyBpmZmbuKZfLG/POP/LII28YHh7uCFnD/Pz8K2ZmZm48V3tZrVbXHz58+FUh72FsbOzB3bt3vzVkL6vVatBezs7O3luv1zec7X+nxP3wwmTpm6f4Omyam5u7O2QNhUJh/PHHH78973yaprcdOXIk93y1Wl1fqVSC9rJSqdx15MiR3N+rHn300fuHhoYGQ/eyVCqddS/P8HXYlKZpkDtqtdorp6enb8g7r+YFcN756enpG2q12itD3gOGtKedDXlhsvRNJe6HZ5vHkPZgSHswJIZcq7083wx5hq8DhlzAkP4JNeTOnTvfvXPnznfnnceQ9mBIeziHtAdDYsi12ksMuTZ7iSFPfB0w5EJ7GFJpml4U8Kybnp5+ed75Uql02dNPP70+ZA29vb1bRkdHN+WdX1xcfHmpVFoXsoZ6vb7BOXdx3vmnnnrqmjRNr847XywWr+np6SmEvIfmn3q7Iu+8cy54L9M0vTFN00vzzg8MDLy+r6/v3SFrOHr06IYDBw7k3stKpXLt/Pz8VQH78NKFhYWbQt5DX1/fhwqFwn1556vV6uXVajVoL48dOxa0l/Pz81dVKpVrQ9bQ2dk5HjIfupdpml7a/DrkXkO1Wl1frVYvzztfKBTu6+vr+1DIGhYWFm4ql8svPVd7eeDAgYuPHj26IeQ99PX1vXtgYOD1IXuZ2u9Pudfw9NNPr3fOXXa2/52K7n8ocT84xc9d4f90ct6np6enUCwWrwl4jaub369yzTvnLq7X60F7WSqV1jX/tHqu+dHR0U29vb1bQveyVCqddS9P9zTdFOSOxcXFm6empi7JO+8vgPPOT01NXbK4uHhzyHtIMeRFadrehlTifqCi+x9nm8eQ9mBIezBkelGKIddkL883Q57hwZAphvRPqCELhcJbCoXCW/LOY8gT+4AhU84h/YMhMeRa7WWKIddkLzHkiQdDpu1hyJC/fcxHrzTjo1f46BUfH71iNf+UDh+9ssBHr/DRK9aKP3pl3JWUuIYm/vj+k9bAR6+oPT56JYaP7xMfAS0JQ0ovoCEn/vj+5r9pXjrbPIa0MKSFITFkZh5Dio/vkzCkLwZD8hHQFobkHNKHIS0MaWFIDOnDkBaGjMOQQQEvC3gBLx/wsoAX8MrMAy+tAl7Jc4PNfwf4YyetAXipPeAVw+GduACWhCGlF9CQifuY/V723ODZ5jGkhSEtDIkhM/MYUhzeSRjSF4MhuQC2MCTnkD4MaWFIC0NiSB+GtDBkHIYMCnhZwAt4+YCXBbyAV2YeeGkV8Bo5eq0S11DRLZy0BuCl9oBXDId34gJYEoaUXkBDFt2CEtfQyNGzegJDWhjSwpAYMjOPIcXhnYQhfTEYkgtgC0NyDunDkBaGtDAkhvRhSAtDxmHIoICXBbyAlw94WcALeGXmgZdWCa/EfU+J+9uT1gC81B7wiuHwTlwAS8KQ0gv6N4D/Von73krmMaSFIS0MiSEz8xhSHN5JGNIXgyG5ALYwJOeQPgxpYUgLQ2JIH4a0MGQchgwKeFnAC3j5gJcFvIBXZh54adUXwH+qcXf8pDUAL7UHvGI4vBMXwJIwpPQCGnLcHVfi/nQl8xjSwpAWhsSQmXkMKQ7vJAzpi8GQXABbGJJzSB+GtDCkhSExpA9DWhgyDkMGBbws4AW8fMDLAl7AKzMPvLTaC+Clz9u/nXnsPZk1AC+1B7xiOLwTF8CSMKT0AhkyOfYe+z1s6fMrmceQFoa0MCSGzMxjSHF4J2FIXwyG5ALYwpCcQ/owpIUhLQyJIX0Y0sKQcRgyKOBlAS/g5QNeFvACXpl54KVVwmvcva95efK5zBqAl9oDXjEc3okLYEkYUnqhLoCXPqfENTTu3reSeQxpYUgLQ2LIzDyGFId3Eob0xWBILoAtDMk5pA9DWhjSwpAY0ochLQwZhyGDAl4W8AJePuBlAS/glZkHXsoBr8QdV9H9SWYNwEvtAa8YDu/EBbAkDCm9QIYsuj9R8i8/xv5MYUgLQ1oYEkNm5jGkOLyTMKQvBkNyAWxhSM4hfRjSwpAWhsSQPgxpYcg4DBkU8LKAF/DyAS8LeAGvzDzwUq4L4G8pcf+YWQPwUnvAK4bDO3EBLAlDSi/U3wB2/6jEfWul8xjSwpAWhsSQmXkMKQ7vJAzpi8GQXABbGJJzSB+GtDCkhSExpA9DWhgyDkMGBbws4AW8fMDLAl7AKzMPvJQDXuNuUYlraNIOeYCX1Q7wiuHwTlwAS8KQ0gtgyMn0avv456XFlc5jSAtDWhgSQ2bmMaQ4vJMwpC8GQ3IBbGFIziF9GNLCkBaGxJA+DGlhyDgMGRTwsoAX8PIBLwt4Aa/MPPBSngvgpX327wC7weYagJfaA14xHN6JC2BJGFJ6AQyZuMHmBfC+lc5jSAtDWhgSQ2bmMaQ4vJMwpC8GQ3IBbGFIziF9GNLCkBaGxJA+DGlhyDgMGRTwsoAX8PIBLwt4Aa/MPPBSDniNPfMaJa6h4nKpuQbgpfaAVwyHd+ICWBKGlF4AQxZdqfmHV1690nkMaWFIC0NiyMw8hhSHdxKG9MVgSC6ALQzJOaQPQ1oY0sKQGNKHIS0MGYchgwJeFvACXj7gZQEv4JWZB17KCa/E/UDJ0jebawBeag94xXB4Jy6AJWFI6YX4G8BL31TifrCaeQxpYUgLJFa8+gAAIABJREFUQ2LIzDyGFId3Eob0xWBILoAtDMk5pA9DWhjSwpAY0ochLQwZhyGDAl4W8AJePuBlAS/glZkHXsp7Abz8V0rcD5trAF5qD3jFcHgnLoAlYUjpBfkI6B8qWf6r1cxjSAtDWhgSQ2bmMaQ4vJMwpC8GQ3IBbGFIziF9GNLCkBaGxJA+DGlhyDgMqWq1enneZ25u7uZarXZd3vk0Ta+uVqubQtbQ39/f8/GPf/yOvPO1Wu266enpm0PWcOjQoTvSNL0iYA03VKvV9XnnP/OZz9zQ09MzHPIeSqXShqNHj16bd/75558P3suZmZlbn3nmmSvzzg8NDb2pUCi8L2QNtVrtjqmpqdx7OTMzc2O5XL4+7/zi4uLLZ2dnbwt5DwMDAw9NTEy8Ju/8U089dU25XN4YsoZ6vR60l+Vy+fqZmZkbQ9bQ09OzK2Q+dC+feeaZK+v1+q0hayiXyxufeuqpa/LOT0xMvGZgYOChkDXMzs7etri4+PJztZdTU1NX1Gq13L/HV6vVywuFwvuGhobeFLKXMzMzQXtZrVY3NX+fXPHMRcWlaSWucePk0luOHj16balU2hCyhp6enuHPfOYzNwS8xvrm96tc82maXnHo0KGgvZyeng5yx8c//vE7+vv7e0L3sumXXPO1Wu26ubm5IHdUq9Xbp6enc/93qeYFcMA+vLxard4e8h4wpD3tZMgbJ5feosQ1LiouTa9mHkOeeA8Ysoohq1UMuVZ7eT4bMvtgSHsw5IknyJAjIyNvHxkZeXvAPmDIKob0D+eQJ/YCQ2LINdlLDLk2e4kh7cGQ9rSDIVUul6/M+xw5cmTT9PT0DXnnS6XSujRNbwtZQ6FQ6Nu/f/89eeebv4g2haxhbm7u7vn5+avyztfr9Q1zc3M3551/7LHHNvT394+GvIf5+flbqtXq+rzzaZoG72WtVruj+SeNcs3v2LHjF4eHhz8QupdTU1O597JcLm+sVCo35Z0/dOjQNfV6/c6Q9zA0NPSRYrH4uoDXuL5er98asoannnoqaC+bX8ONIWvo7e3dHTIfupeVSuXap5566o6QNTT34fq888Vi8XVDQ0MfCVzDnYcOHbrmXO3l1NTUVXNzc3eHvIfh4eEP7Nix4xdD9rJWqwXtZZqmt6Vpum41M1fuWSoocY2XTbjPVqvV9fPz87eErKG/v3/0scce25B3fm5u7uZ6vZ57fn5+Pngvq9Xqplqtltsd+/fvv6dQKPSF7mWpVFrVXmaf6enpG44cORLkjjRN73ryySevzjvvL4Dzzj/55JNXp2l6V8h7wJD2tJMhXzbhPqvENa7cs1RYzTyGPPFgyDKGbL4HDLkGe3k+GzL7YMgTXwcMWQ435MjIyK+MjIz8St55DGkPhrSHc8h/3ksMiSHXYi8x5NrsJYa0B0Oe+Dq0vCFD/vYxH73SjI9e4aNXfM3fGPjoFT56hY9e+ed5PnpFOT96ZXLyIiWuocQ9y0evWO3w0SsxfHyf+AhoSRhSWmNDJu5ZJa6hyclVff/HkBaGtDAkhszMY0jx8X0ShvTFYEg+AtrCkJxD+jCkhSEtDIkhfRjSwpBxGDIo4GUBL+DlA14W8AJemXngpQB4Fd13lLi/B15WO8ArhsM7cQEsCUNKa34B/Pcquu+sdh5DWhjSwpAYMjOPIcXhnYQhfTEYkgtgC0NyDunDkBaGtDAkhvRhSAtDxmHIoICXBbyAlw94WcALeGXmgZcC4JU4p8Q1gJfVDvCK4fBOXABLwpDSml8ANzTullc7jyEtDGlhSAyZmceQ4vBOwpC+GAzJBbCFITmH9GFIC0NaGBJD+jCkhSHjMGRQwMsCXsDLB7ws4AW8MvPAS0EXwJ9R4hqX7T7WDbzaA14xHN6JC2BJGFJaO0NetvtYtxLXUHH5M6udx5AWhrQwJIbMzGNIcXgnYUhfDIbkAtjCkJxD+jCkhSEtDIkhfRjSwpBxGDIo4GUBL+DlA14W8AJemXngpaAL4DcrcY2X7Fz6MvBqD3jFcHgnLoAlYUhp7Qz5kp1LX7Z/s/xrqz4UxpAWhrQwJIbMzGNIcXgnYUhfDIbkAtjCkJxD+jCkhSEtDIkhfRjSwpBxGDIo4GUBL+DlA14W8AJemXngpUB4JUs/uiBxfwW82gNeMRzeiQtgSRhSWjtDXpC4v1Ky9KM88xjSwpAWhsSQmXkMKQ7vJAzpi8GQXABbGJJzSB+GtDCkhSExpA9DWhgyDkMGBbws4AW8fMDLAl7AKzMPvBR6Aey+qcT9P+DVHvCK4fBOXABLwpDS2hlSift/Stw388xjSAtDWhgSQ2bmMaQ4vJMwpC8GQ3IBbGFIziF9GNLCkBaGxJA+DGlhyDgMGRTwsoAX8PIBLwt4Aa/MPPBSILyKrqTENV796LNvDFkD8IoDXjEc3okLYEkYUlobQ7760WffaP/+ryvlmceQFoa0MCSGzMxjSHF4J2FIXwyG5ALYwpCcQ/owpIUhLQyJIX0Y0sKQcRgyKOBlAS/g5QNeFvACXpl54KXQvwG8vFWJa1y+2/1WyBqAVxzwiuHwTlwAS8KQ0toY8vLd7rfs3/9d3ppnHkNaGNLCkBgyM48hxeGdhCF9MRiSC2ALQ3IO6cOQFoa0MCSG9GFIC0PGYciggJcFvICXD3hZwAt4ZeaBlwLhNZleocQ1LtrpnglZA/CKA14xHN6JC2BJGFJaG0NetNM9o8Q1NJlvHRjSwpAWhsSQmXkMKQ7vJAzpi8GQXABbGJJzSB+GtDCkhSExpA9DWhgyDkMGBbws4AW8fMDLAl7AKzMPvBQOLxWXv3tBcfnbIWsAXnHAK4bDO3EBLAlDSmtjyAuKy99Wcfm7eecxpIUhLQyJITPzGFIc3kkY0heDIbkAtjAk55A+DGlhSAtDYkgfhrQwZByGDAp4WcALePmAlwW8gFdmHngpHF4XFN0fK3G5L+wk4CXFAa8YDu/EBbAkDCmtjSGVuMYFRffHeccxpIUhLQyJITPzGFIc3kkY0heDIbkAtjAk55A+DGlhSAtDYkgfhrQwZByGDAp4WcALePmAlwW8gFdmHngpHF4X73S/Z//Gpvtw3tcAXnHAK4bDO3EBLAlDSmtgyMR9WIlrXLzT/V7el8CQFoa0MCSGzMxjSHF4J2FIXwyG5ALYwpCcQ/owpIUhLQyJIX0Y0sKQcRgyKOBlAS/g5QNeFvACXpl54KVweF01+dzb7QJ4+Q/yvgbwigNeMRzeiQtgSRhSWosL4OU/UOIaV00+9/a8L4EhLQxpYUgMmZnHkOLwTsKQvhgMyQWwhSE5h/RhSAtDWhgSQ/owpIUh4zBkUMDLAl7Aywe8LOAFvDLzwEtrAy8l7kdK3F/kfQ3gFQe8Yji8ExfAkjCktCZ/A/gvlLgfYUgMKWFIH4a0MGQ8huTwDkNm1sAFMIaUFIEhxTmkD0NiSB+GtDAkhsysAUNqDS6AOzo6duR9+vr69nR3d+/MO9/V1VUcGBj4zZA1bN68+Q87OjoeyTvf29u7s6+vb0/IGgYGBnL/32+uYXdfX9+uvPOdnZ27H3744YOBa9gbspc9PT3BezkwMDDZ2dmZBLzGpzdv3vy5c72XPT09IXs5vnXr1o+GrGHz5s2/39HR8R9C9rK/v39vyBoKhULQXvb09Ozq7e3dHbKG3/iN3zh0jvcyKRQKkyFr6O/v39vT01MMeI3/0Pz1kHsNW7du/WhnZ+f4udzL0P8um78vfDpkLwcGBoL2cmBg4DdD9rK7u3vnJckffeeC8WM/yvsaDz/88MHOzs7ce9HX13fO97Kvr29Pb29v7u9VHR0djzTdELSXXV1dQXsZ6o6tW7d+dMuWLbn/u1TzAjjv/JYtW4K/V2HIE7+ecv/fb67hnBrygvFjP7ok+aPvYEgM6fcSQ2JI/2DIeAzZ29sb9N8lhuzY0YEhd3R0dOzYsmXL723ZsuX3AuYxZAeGzKyBc8g12ksMiSGbe4kh12gvMeT/Z+/eg+O86gTv/xISEnK/Or7mfiUJMwyEMDAXhoEaNgPDZQgTyLBj6y65JbdkWafl2yjB2EkYDGF2atfLblK8KfaiHRxEW61+1N1+1rJsjPsoMOxka6eWKnZrFl5eYGdhuU6A9PvHr495xvginaNETz/6fqtOUZFyOqd9fPlwjvUIQybW0PKGDLl85m/eNeNv3vE371z8zTuNv3nH37xLzOdv3sni/M27V47acvP7AN/r8xr8zbt0/M27NHz1hvAVwCKCIUUCDWnsvWJs45WjtowhMaQIhnRhSA1DpseQfPUGhkysga8AxpAiwjmkC0NiSBeG1DCkiGBItwYMKdkwZFDASwNewMsFvDTgBbwS84GXLA68Lt92fFiMbUjB7vZ5DeCVDnil4fBOuAAWEQwpEmjIgt0txjYu33Z8GENiSBEM6cKQGoZMjyE5vMOQiTVwAYwhRYRzSBeGxJAuDKlhSBHBkG4NGFKyYciggJcGvICXC3hpwAt4JeYDL1kceG19pryq+RXAX/R5DeCVDnil4fBOuAAWEQwpEvwVwF8UYxtbnymvwpAYUgRDujCkhiHTY0gO7zBkYg1cAGNIEeEc0oUhMaQLQ2oYUkQwpFsDhpRsGDIo4KUBL+DlAl4a8AJeifnASxYRXsb+Xxmx/8fnNYBXOuCVhsM74QJYRDCkSKAhR+z/EWP/L4bUMCSGdGFIDUOmzJABYUgM6eICWMOQnEO6MKSGITUMiSFdGFLDkOkwZFDASwNewMsFvDTgBbwS84GXLOoFsBVjvS7ugFc64JWGwzvhAlhEMKRI8FcAN8RYiyE1DIkhXRhSw5ApM2RAGBJDurgA1jAk55AuDKlhSA1DYkgXhtQwZDoMGRTw0oAX8HIBLw14Aa/EfOAli3kBXN8rxjZkS71toa8BvNIBrzQc3gkXwCKCIUUCDLml3qYXwPW9GFLDkBjShSE1DJkyQwaEITGkiwtgDUNyDunCkBqG1DAkhnRhSA1DpsOQQQEvDXgBLxfw0oAX8ErMB16yiPAatvc3v+pu/0JfA3ilA15pOLwTLoBFBEOKBBjS2P1ibEOG7f0YUsOQGNKFITUMmTJDBoQhMaSLC2ANQ3IO6cKQGobUMCSGdGFIDUOmw5BBAS8NeAEvF/DSgBfwSswHXrLI8DL2BTH1/7nQ1wBe6YBXGg7vhAtgEcGQIiEXwPX/Kca+IIIhXRgSQ7owpIYhU2hIzzAkhnRxAaxhSM4hXRhSw5AahsSQLgypYch0GDIo4KUBL+DlAl4a8AJeifnASxb7Anju62Lszxb6GsArHfBKw+GdcAEsIhhSJOgrgH8mZu7rIhjShSExpAtDahgyhYb0DENiSBcXwBqG5BzShSE1DKlhSAzpwpAahkyHIYMCXhrwAl4u4KUBL+CVmA+8ZNG/Avg/ibENGa2/eSGvAbzSAa80HN4JF8AigiFFPA05Wn9z81H0/0kEQ7owJIZ0YUgNQ6bQkJ5hSAzp4gJYw5CcQ7owpIYhNQyJIV0YUsOQ6TBkUMBLA17AywW8NOAFvBLzgZcsMrxGnvuwXr7UP7WQ1wBe6YBXGg7vhAtgEcGQIp6GNPVPibENGXnuwyIY0oUhMaQLQ2oYMoWG9AxDYkgXF8AahuQc0oUhNQypYUgM6cKQGoZMhyGDAl4a8AJeLuClAS/glZgPvOQlgJexDRmpf3khrwG80gGvNBzeCRfAIoIhRTwNOVL/shh74ucPhtQwJIZ0YUgNQ6bUkB5hSAzp4gJYw5CcQ7owpIYhNQyJIV0YUsOQ6TBkUMBLA17AywW8NOAFvBLzgZe8BPAasS+KsT9cyGsAr3TAKw2Hd8IFsIhgSBHfrwC2P5QR+6L7RwypYUgM6cKQGoZMqSE9wpAY0sUFsIYhOYd0YUgNQ2oYEkO6MKSGIdNhyKCAlwa8gJcLeGnAC3gl5gMveUm+AviwGNuQwefn/WsVeKUDXmk4vBMugEUEQ4p4GHLw+aua3//3sPsQhtQwJIZ0YUgNQ6bUkB5hSAzp4gJYw5CcQ7owpIYhNQyJIV0YUsOQ6TBkUMBLA17AywW8NOAFvBLzgZe8FF8BXP9zMbYhBbt5vq8BvNIBrzQc3gkXwCKCIUU8DFmwm5uPoP9z9yEMqWFIDOnCkBqGTKkhPcKQGNLFBbCGITmHdGFIDUNqGBJDujCkhiHTYUgplUqX+Y5Dhw6tm5iYuM53frFYvCaO4xtD1pDL5Xp27959u+/8arV6XRRF60LWMD09fVulUrncd36tVlszPT292nf+3r171/T29g6FvIdKpXJ9FEUrfOfHcRy8l9Vq9ebmHzRe87ds2fLb+Xz+faF7OT4+7r2XpVJpbblcXuU7/8CBA1fWarVbQt7DwMDAhwuFwmsDXuPaWq12Q8gaDh8+HLSXzR/DtSFr6O7u3h4yP3Qvy+XyVYcPH745ZA3NfbjWd36hUHjtwMDAhwPXcMuBAweuXKq9HB8fv3x6evq2kPeQz+fft2XLlt8O2ctqtRq0l3Ec3xjH8TW+86MoWlGpVK53/3zvY0fvFWMb543ag/N9jd7e3qG9e/eu8V3D9PT06lqt5j2/UqkE72UUReuq1aq3O3bv3n17LpfrCd3LYrHovZcTExPXHTp0KMgdcRzf+uyzz17hO1+aF8C+85999tkr4ji+NeQ9YEgdrWbI80btQTG2ce9jR+91H8OQv9xLDIkhF2MvMeTi7CWG1HGyIX0GhsSQbgwODr5jcHDwHb7zMaSO5WjIUw0M+cu9xJAYcjH2EkMuzl5iSB0Y8sSPQ8sbUqIouth3TE9Pr65Wq1f7zo/j+IooitaFrKG3t7drz549N/vOr1arV09MTKwOWcOBAwdujuP4koA1XBdF0Qrf+Z/85Cev6+rqyoe8h2KxuObo0aNX+c7/8pe/HLyXk5OTNxw7duwy3/kDAwNvyuVy7wlZQ7VavXl8fNx7LycnJ1eWSqVrfefPzs5eOjU1dWPIe+jr63t469atr/Gdf/jw4StLpdLakDXUarWgvSyVStdOTk6uDFlDV1fXtpD5oXt57Nixy2q12g0hayiVSmsPHz58pe/8rVu3vqavr+/hkDVMTU3dODs7e+lS7eX4+Pgl1WrV+/f4KIouzuVy7xkYGHhTyF5OTk4G7WUUReuav096zT969OhVxWJxTfJjYuo/OcfYb8/3Nbq6uvKf/OQnrwt4Dyuaf155zY/j+JIDBw4E7eXExESQO/bs2XNzb29vV+heNv3iNb9arV49PT0d5I4oim6amJjw/nXpLoAD9uHSKIpuCnkPGFJHqxnyHGO/Lab+k+THMOSJvcCQGHJR9hJDLs5eYkgdpzLkQgeGxJBuDA4Ovm1wcPBtAfuAIaPlachTDQx5Yi8wJIZclL3EkIuzlxhSB4bUkQVDhnz1MY9eacajV3j0iqv5N0N49AqPXuHRK7+cz6NX5CV69ErBPi8j9sX5vgaPXknHo1fS8Pg+4RHQIoIhRTwMOWJflIJ9PvkhDKlhSAzpwpAahkyxIRcYhsSQLh4BrWFIziFdGFLDkBqGxJAuDKlhyHQYMijgpQEv4OUCXhrwAl6J+cBLXiJ4GfuvxdiGjNbfP5/XAF7pgFcaDu+EC2ARwZAiCzTkaP39YmxDjP3XyQ9jSA1DYkgXhtQwZIoNucAwJIZ0cQGsYUjOIV0YUsOQGobEkC4MqWHIdBgyKOClAS/g5QJeGvACXon5wEteIniN1N/evIz57HxeA3ilA15pOLwTLoBFBEOKLNCQxn5WjG3ISP3tyQ9jSA1DYkgXhtQwZIoNucAwJIZ0cQGsYUjOIV0YUsOQGobEkC4MqWHIdBgyKOClAS/g5QJeGvACXon5wEteQngZ+3Mx9mvzeQ3glQ54peHwTrgAFhEMKbLgC+CvibE/P/nDGFLDkBjShSE1DJlyQy4gDIkhXVwAaxiSc0gXhtQwpIYhMaQLQ2oYMh2GDAp4acALeLmAlwa8gFdiPvCSl/QC+O/F2Bfm8xrAKx3wSsPhnXABLCIYUmTBF8AviLF/f/KHMaSGITGkC0NqGDLlhlxAGBJDurgA1jAk55AuDKlhSA1DYkgXhtQwZDoMGRTw0oAX8HIBLw14Aa/EfOAlL+kF8OfF2IZsPn7f2V4DeKUDXmk4vBMugEUEQ4oswJCbj9/XfOT850/+FIbUMCSGdGFIDUOm3JALCENiSBcXwBqG5BzShSE1DKlhSAzpwpAahkyHIYMCXhrwAl4u4KUBL+CVmA+85CWE18hz7XopU997ttcAXumAVxoO74QLYBHBkCILMKSp79Xv//tc+8mfwpAahsSQLgypYciUG3IBYUgM6eICWMOQnEO6MKSGITUMiSFdGFLDkOkwZFDASwNewMsFvDTgBbwS84GXvMTw0gvg5872GsArHfBKw+GdcAEsIhhSZEEXwM+Jsaf8OYMhNQyJIV0YUsOQLWDIeYYhMaSLC2ANQ3IO6cKQGobUMCSGdGFIDUOmw5BBAS8NeAEvF/DSgBfwSswHXvISw2vEviiFuR+c7TWAVzrglYbDO+ECWEQwpMgCDFmY+4EY+w+n+hSG1DAkhnRhSA1DtoAh5xmGxJAuLoA1DMk5pAtDahhSw5AY0oUhNQyZDkMGBbw04AW8XMBLA17AKzEfeMlLDK+CnRFjGzL63BnXCLzSAa80HN4JF8AigiFF5mnI0eeubX7/38On+jSG1DAkhnRhSA1DtoAh5xmGxJAuLoA1DMk5pAtDahhSw5AY0oUhNQyZDkMGBbw04AW8XMBLA17AKzEfeMlL/hXAO/R7c1pzptcAXumAVxoO74QLYBHBkCLzNOSINc3fY3ac6tMYUsOQGNKFITUM2QKGnGcYEkO6uADWMCTnkC4MqWFIDUNiSBeG1DBkOgwZFPDSgBfwcgEvDXgBr8R84CUvMbyGjq9rfnXewTO9BvBKB7zScHgnXACLCIYUmachjT0oxjZk6Pi6U30aQ2oYEkO6MKSGIVvAkPMMQ2JIFxfAGobkHNKFITUMqWFIDOnCkBqGTIchgwJeGvACXi7gpQEv4JWYD7zkZYCXsT8SY79zptcAXumAVxoO74QLYBHBkCLzvgD+jhj7o9N9GkNqGBJDujCkhiFbxJDzCENiSBcXwBqG5BzShSE1DKlhSAzpwpAahkyHIYMCXhrwAl4u4KUBL+CVmA+85OW4AJ77ipi5F8/0GsArHfBKw+GdcAEsIhhSZL4XwHMvipn7yuk+jSE1DIkhXRhSw5AtYsh5hCExpIsLYA1Dcg7pwpAahtQwJIZ0YUgNQ6bDkBLH8XkB45qJiYlLfecXi8WLjhw5siJkDd3d3RuGhobW+c6fnZ29tFgsXhOyhlqttsZae77v/MOHD18Zx/EVvvMLhcKVXV1duZD30ETPJb7zrbXBexnH8co4ji/0nd/X13dfT0/PO0PWcPTo0TX79u3z3styuXxVpVK5PGAfLpiZmVkV8h56eno+kMvl7vSdH0XRxVEUBe3l8ePHg/ayUqlcXi6XrwpZQ3t7+0jI/NC9jOP4wuaPg/caoihaEUXRxb7zc7ncnT09PR8IWcPMzMyqUql0wVLt5b59+84/evTompD30NPT886+vr77QvYy1t+fvNdw5MiRFdbaiwJe4xL3f05PNc4t1P9SjG2cPzq34XT/TldXV65QKFwZsIYrmn9eec231p5fq9WC9rJYLF7TPKzwmj80NLSuu7v7tD9G893LYrHovZdNNwW5Y3Z2dvX4+PgrfedL8wLYd/74+PgrZ2dnV4e8hxhDnhfH6Tfk+aNzG8TYxrmF+l+e7t/BkDowJIZcrL2MMeSi7CWGPDHOaMj5DAyJId3I5XJvyeVyb/GdjyFP7EPmDTmfgSF1YEgMuVh7GWPIRdlLDHliYMg4G4aUmZmZa31HHMe3RlG0znd+sVhcMzU1dUfIGgYGBvo/9rGP3eM7/9ChQ+vK5fKtIWsol8t3R1G0ImANN8VxfKPv/E9/+tM35XK5kZD3MD09fVvIXtZqteC9jKLoznK5vMp3/vbt2986PDz8UMgaDh48GLSX1Wr15lqtdoPv/MnJyZWVSuWukPeQz+fbHn300ft955dKpbWTk5O3h6whjuOgvazVajdUq9WbQ9bQ19c3FjI/dC/L5fKqOI7vDFnD5OTk7aVSaa3v/EcfffT+fD7fFrKGSqVy1+Tk5Mql2ssoilYcPHjw7pD3MDw8/ND27dvfGrKXURQF7eXU1NQdtVptTcCPw7rp6enbTvf5u/ccfYcY27hgtD55un8nl8uNfPrTn77Jdw1xHN946NAh7/lRFK0ol8tBe1kul289dOiQ959VH/vYx+4ZGBjoD93LYrEYtJdxHAe5o1qtvnpiYuI63/nuAth3/sTExHXVavXVIe8BQ+pIuyEvGK1PirGNu/ccfcfp/h0MqQNDYsjF2ksMuTh7iSFP/Dic0ZDzGRgSQ7oxOjr6ztHR0Xf6zseQOpaDIeczMKQODIkhF2svMeTi7CWGPPHjgCFnsmHIkK8+5tErzXj0Co9ecfHoFa35mzSPXgn8TZZHr4gIj15xazj7o1eMfUFM/e9P92kevZKOR6+k4fF9wiOgRQRDiszDkKb+92LsC2d6DQypYUgM6cKQGoZsIUOeJQyJIV08AlrDkJxDujCkhiE1DIkhXRhSw5DpMGRQwEsDXsDLBbw04AW8EvOBl7xsF8BfE2N/frpPA690wCsNh3fCBbCIYEiR+VwA25+LsV8702tgSA1DYkgXhtQwZAsZ8ixhSAzp4gJYw5CcQ7owpIYhNQyJIV0YUsOQ6TBkUMBLA17AywW8NOAFvBLzgZe8XBfA9WfE2IYU5t5xqk8Dr3TAKw2Hd8IFsIhgSJGzGLIw9w4xtiGm/syZXgNDahgSQ7owpIYhW8iQZwlDYkgXF8AahuQc0oUhNQypYUgM6cKQGoZMhyGDAl4a8AJeLuClAS/glZgPvORlgtdo/Y+alzWKEy7AAAAgAElEQVRPnerTwCsd8ErD4Z1wASwiGFLkLIY09afE2IaM1v/oTK+BITUMiSFdGFLDkC1kyLOEITGkiwtgDUNyDunCkBqG1DAkhnRhSA1DpsOQQQEvDXgBLxfw0oAX8ErMB17yMsLL2F+IsX93qk8Br3TAKw2Hd8IFsIhgSJGzXQDbvxNjf3G218CQGobEkC4MqWHIFjPkGcKQGNLFBbCGITmHdGFIDUNqGBJDujCkhiHTYciggJcGvICXC3hpwAt4JeYDL3lZL4C/Icb+46k+BbzSAa80HN4JF8AigiFFznoB/I9i7DfO9hoYUsOQGNKFITUM2WKGPEMYEkO6uADWMCTnkC4MqWFIDUNiSBeG1DBkOgwZFPDSgBfwcgEvDXgBr8R84CUvI7xG6hPN7wP8upM/BbzSAa80HN4JF8AigiFFzmDIwtzrxNiGjNQnzvYaGFLDkBjShSE1DNlihjxDGBJDurgA1jAk55AuDKlhSA1DYkgXhtQwZDoMGRTw0oAX8HIBLw14Aa/EfOAlL+cF8NwG/T7Ac584+VPAKx3wSsPhnXABLCIYUuQMhjT2k3oBPLfhbK+BITUMiSFdGFLDkC1myDOEITGkiwtgDUNyDunCkBqG1DAkhnRhSA1DpsOQQQEvDXgBLxfw0oAX8ErMB17yMsPLzL0oZu4rJ38YeKUDXmk4vBMugEUEQ4qc6QJ47iti5l6cz2tgSA1DYkgXhtQwZAsa8jRhSAzp4gJYw5CcQ7owpIYhNQyJIV0YUsOQ6TBkUMBLA17AywW8NOAFvBLzgZe83BfA9jtSsD86+cPAKx3wSsPhnXABLCIYUuRMj4C2PxJjvzOf18CQGobEkC4MqWHIFjTkacKQGNLFBbCGITmHdGFIDUNqGBJDujCkhiHTYciggJcGvICXC3hpwAt4JeYDL3nZvwK4KsY2ZPhvbkp+GHilA15pOLwTLoBFBEOKnMaQw39zkz5Kvl6dz2tgSA1DYkgXhtQwZAsa8jRhSAzp4gJYw5CcQ7owpIYhNQyJIV0YUsOQ6TBkUMBLA17AywW8NOAFvBLzgZe8zPAqzA3q5c3xjyQ/DLzSAa80HN4JF8AigiFFTmNIc/wjYmxDCnOD83kNDKlhSAzpwpAahmxBQ54mDIkhXVwAaxiSc0gXhtQwpIYhMaQLQ2oYMh2GDAp4acALeLmAlwa8gFdiPvCSlxleXfYivQC2x5IfBl7pgFcaDu+EC2ARwZAip7sAtsfE2IZ02Yvm8xoYUsOQGNKFITUM2YKGPE0YEkO6uADWMCTnkC4MqWFIDUNiSBeG1DBkOgwZFPDSgBfwcgEvDXgBr8R84CVLAC9jvycF+/3kh4BXOuCVhsM74QJYRDCkyGkMWbDfF2O/N9/XwJAahsSQLgypYcgWNeQpwpAY0sUFsIYhOYd0YUgNQ2oYEkO6MKSGIdNhyKCAlwa8gJcLeGnAC3gl5gMvWYoL4LkjYmxDxr584s834JUOeKXh8E64ABYRDClyCkOOffkKfYLA3JH5vgaG1DAkhnRhSA1DtqghTxGGxJAuLoA1DMk5pAtDahhSw5AY0oUhNQyZDkNKuVy+yndEUXTT9PT0at/5k5OTK8vl8q0ha9i4cePGxx9//C7f+bOzs6u/8IUv3BT443BntVq9OmAN1x86dGid7/x9+/Zd39vbuyXkPRw4cODmkL2M4zh4LycnJ2+PomiF7/xCofCWoaGhB0PWEMfxnfv37/fey1qtdkMcx2t955dKpWunpqbuCHkP+Xx+/Y4dO+4LeI1VpVLplpA1VKvVoL2M43htrVa7IWQNvb29O0Pmh+5lFEUrqtXq7SFraO7DKt/5O3bsuC+fz68PWcPU1NQdpVLp2qXay/37918dx/GdIe9haGjowUKh8JaQvZycnAzay3K5fGvz90mv+dPT06sPHDhw83z//Yu3Hd8jxjYu214fcx/r7e3dsm/fvut913Do0KF1s7Oz3vOr1erVURQF7eUXvvCFm2ZnZ73/rHr88cfv2rhx48bQvWz6xXsvoygKcsfBgwfvKBaL1/jOl+YFsO/8YrF4zcGDB4P+rMKQJ34cUmXIy7bXx8TYxsXbju+Z72tgyBPvA0NiyEXZSwy5OHuJIXUs1JCnGhgSQ7oxOjr6wOjo6AO+8zGkjiwa0mdgyBPvA0NiyEXZSwy5OHuJIXVgSB1ZMKSUSqULfMeRI0dWPPvss1f4zp+YmLh0ZmZmVcga+vr62rdt23aD7/w4jq+IomhFyBoqlcr1cRxfGLCGa6rV6tW+88fGxq7p6uoaCHkP1Wr1ukqlcrnv/NnZ2eC9rNVqa5p/S8dr/qZNm+7v7+9/V8gaZmdnr3/66ae997LU/APKd36xWLwojuO1Ie9h48aNDw0ODt4d8BqXxXG8MmQNR48eDdrL5o/htSFr6OrqKoTMD93LKIouPnr06JqQNTT34TLf+YODg3dv3LjxocA1rC0Wixct1V4+/fTTF87Ozl4f8h76+/vftWnTpvtD9rJWqwXt5czMzKrZ2dlLfedXKpXLq9XqdfP99+/c88UbxdjGOQU74z7W1dU1MDY2do3vGqrV6tVxHHvPj+P4wkqlErSXURStiOPY2x3btm27oa+vrz10LycmJrz38tlnn73iyJEjK0LWcOjQoXXj4+Ov8p3vLoB954+Pj7/q0KFD60LeA4bUkTZDnlOwM2Js4849X7xxvq+BIU+8DwyJIRdlLzHk4uwlhtSxUEOeamBIDOlGLpd7ay6Xe6vvfAypI4uG9BkY8sT7wJAYclH2EkMuzl5iSB0Y8sRetLwhQ776mEevNOPRKzx6xVXi0SsiwqNXRHj0SmI+j16RJXr0irE/FGP/wf0jj15Jx6NX0vD4PuER0CKCIUVOYUhj/0GM/eFCXgNDahgSQ7owpIYhW9iQJ4UhMaSLR0BrGJJzSBeG1DCkhiExpAtDahgyHYYMCnhpwAt4uYCXBryAV2I+8JKlugCeq+v3AR47TwR4iaQDXmk4vBMugEUEQ4qcZMixsfP0+/9au5DXwJAahsSQLgypYcgWNuRJYUgM6eICWMOQnEO6MKSGITUMiSFdGFLDkOkwZFDASwNewMsFvDTgBbwS84GXLNlXAO9pXub0iwAvkXTAKw2Hd8IFsIhgSJGTDGlsf/P3jD0LeQ0MqWFIDOnCkBqGbGFDnhSGxJAuLoA1DMk5pAtDahhSw5AY0oUhNQyZDkMGBbw04AW8XMBLA17AKzEfeMkSwWvoS7c3L3OmRYCXSDrglYbDO+ECWEQwpMivXABPi7ENGfrS7Qt5DQypYUgM6cKQGoZsYUOeFIbEkC4ugDUMyTmkC0NqGFLDkBjShSE1DJkOQwYFvDTgBbxcwEsDXsArMR94yRLCy9gfy4j9jgjwEkkHvNJweCdcAIsIhhQ5yZAj9jti7I8X+hoYUsOQGNKFITUM2eKGTIQhMaSLC2ANQ3IO6cKQGobUMCSGdGFIDUOmw5BBAS8NeAEvF/DSgBfwSswHXrKUF8BzXxFjGyLASyQd8ErD4Z1wASwiGFLkV74CuCFm7isLfQ0MqWFIDOnCkBqGbHFDJsKQGNLFBbCGITmHdGFIDUNqGBJDujCkhiHTYciggJcGvICXC3hpwAt4JeYDL1nKC+D6XjG2IYW5LuCVDnil4fBOuAAWEQwpkjBkYa5LL4Drexf6GhhSw5AY0oUhNQzZ4oZMhCExpIsLYA1Dcg7pwpAahtQwJIZ0YUgNQ6bDkEEBLw14AS8X8NKAF/BKzAdesoTwGp57jV4A20nglQ54peHwTrgAFhEMKZIwpJkribENGZ57zUJfA0NqGBJDujCkhiFb3JCJMCSGdHEBrGFIziFdGFLDkBqGxJAuDKlhyHQYMijgpQEv4OUCXhrwAl6J+cBLlhhexv5ECvZbwCsd8ErD4Z1wASwiGFIk+RXA9lti7E98XgNDahgSQ7owpIYhM2DIZhgSQ7q4ANYwJOeQLgypYUgNQ2JIF4bUMGQ6DBkU8NKAF/ByAS8NeAGvxHzgJUt9AVz/WzH2ReCVDnil4fBOuAAWEQwpkvwKYPuimPrf+rwGhtQwJIZ0YUgNQ2bAkM0wJIZ0cQGsYUjOIV0YUsOQGobEkC4MqWHIdBgyKOClAS/g5QJeGvACXon5wEuW+gLYfkqMbdyx6TPPAK+lh1caDu/E8wL4sccea4hweOfKiiHv2PSZZ8TYhozU/9LnNTCkhiExpAtDahgyA4ZsxuEdhnRxAaxhSM4hXRhSw5AahsSQLgypYch0GDIo4KUBL+DlAl4a8AJeifnAS5YYXoW514mxjcuHK/8FeC09vNJweCceF8CPPfZYgwvgf1pWDHn5cOW/6PcKn3udz2tgSA1DYkgXhtQwZAYM2YzDOwzp4gJYw5CcQ7owpIYhNQyJIV0YUsOQ6TBkUMBLA17AywW8NOAFvBLzgZekAF7G/vQ8c+z7wGvp4ZWGwzvhAlhEMKSIGvI8c+z7YuxPfV8DQ2oYEkO6MKSGITNiSOHwTgRDurgA1jAk55AuDKlhSA1DYkgXhtQwZDoMGRTw0oAX8HIBLw14Aa/EfOAlKYCXsc+LsS8Cr6WH11If3j3++ONrH3jggcYDDzzQ2LNnz43znccF8K+WFUPq9/+1z/u+BobUMCSGdGFIDUNmxJDC4Z0IhnRxAaxhSM4hXRhSw5AahsSQLgypYch0GFK6u7tv8x07dux43eDg4L2+8/v7+1/96KOP3heyhvb2dtPZ2fkm3/nGmHsLhcLrQtawa9euN3V2dt7uO3/r1q2/vmPHjl/znd/Z2fnrbW1tfx7yHrZt2/b64eHhe3znb968OXgvH3300ftzudydvvM7Ojre3dHR0b6Ue1koFF67devW1/jO7+3tvWPXrl1vDHkPXV1duc7Ozrf5zh8cHLx7x44dQXu5e/fuoL3cunXrawqFwmtD1rBhw4bHQ+aH7mUul7tz9+7d94esYceOHfcNDg7e7Tu/s7PzbV1dXbmQNezateuNvb29dyzVXnZ2dt6+a9cu79/ju7u7b+vo6Gjv6Oh4d8hePvroo0F7+eijj963efPmV/vOHx4evmfbtm2v953/qi0zz4ixjZVDEzt8X2PHjh2/tnXr1l9fyr0sFAqvM8Z4u6Ozs/NN7e3tJnQv+/v7vfdycHDw3h07dgS5Y/fu3b/p+2fVRz/60b92l7kf/ehHvzCfOY899lgj+b+dnZ237969+zdD3gOG1LHUhlw5NLFDjG28asvMM76vgSEXZy8xpA4MiSEXay8xpI5QQ3Z3d9/W1tb2552dnd4GxJC/3MtWNmR3d/dtHR0dH+zo6PhgyF5iyGwYknNIHRhSB4bUgSExpBsYUgeGTIchpbOz8499x6ZNm/55b2/vhwJe46F8Pr8+ZA3r16//F+3t7R2+83t7ez/U39//z0PWsHnz5o7u7u73+84fGBj4cC6X+9OANXz4z/7szz4d8h4GBgb+rK+v74O+83t6eoL3Mp/Pt/X09HzAd35bW9uW9vb2XaF72dHREbSXfX19D/vO7+rqenBoaKgt5D20tbX9RVtbW/9S7uXQ0FDQXvb19T08MDDw4ZA1rF+//v8JmR+6lz09PR8I3ct8Pr++p6fnoYCfC/1tbW1/EbqXXV1dDy7VXnZ0dLx/8+bN3r/Hd3Z2/nF7e/uutra2LSF7mc/nl3Qv+/r6PjgwMPBnvvPfmHtyRIxtXDZce873NXK53J+G7GV3d3fwXvb39we5o729vWP9+vX/InQvOzs7vfeyt7f3Q5s2bQpyx/DwcLvvr8s9e/b8v+4CeM+ePf/ffOY89thjjeT/dnV1PTg8PNwe8h4wpI6lNuRlw7XnxNjGG3NPjgSsAUN2YsjF2ksMiSEXay8x5IkfxyBDdnZ2/nHzrMF7LzDkL/eys4UN2fxx2N7e3r7ddz6G/OVetrohOzmH/OPOTgyZ+HHAkJ0YsvlzAUN2Ykg3MGQ6DBny1cc8eqUZj17h0SsuHr2i8egVHr2SmM+jVyQdj145x9R/do6pfytgDTx6RVr/8X2PPfbYn+7atauxa9euxp49ezrmOaeRHDy+T8uCIc8x9W+dY+o/850vgiFdGBJDujCkhiGzY0ge34chXTwCWsOQnEO6MKSGITUMiSFdGFLDkOkwZFDASwNewMsFvDTgBbwS84GXpANeF47MflOMfTFgDcBLsnF4d+GFFzYuvPDCxkLn8T2A/2lZMKQY++KFI7Pf9J4vGNKFITGkC0NqGDI7huTwDkO6uADWMCTnkC4MqWFIDUNiSBeG1DBkOgwZFPDSgBfwcgEvDXgBr8R84CXpgNfKoeJ/FmMbUphb77kG4CXZOLwTkUZzLCgugP9pLW/Iwtx6/d7gxf/s+98XwZAuDIkhXRhSw5DZMSSHdxjSxQWwtuwNKZxDujCkhiE1DIkhXRhSw5DpMGRQwEsDXsDLBbw04AW8EvOBl6QDXr/T+/hjegFsi55rAF6SjcM78bwAdnF4p7W8IQu2KMY2fqf38cd8//siGNKFITGkC0NqGDI7huTwDkO6uADWlr0hhXNIF4bUMKSGITGkC0NqGDIdhgwKeGnAC3i5gJcGvIBXYj7wkvTAS4z9qXh+H2DgpWXh8E64ABYRDCmm/i0x9qcYEkO6MKSGITGkC0NqHN5hSBcXwNqyN6RwDunCkBqG1DAkhnRhSA1DpsOQQQEvDXgBLxfw0oAX8ErMB16SHnidY+r/1ff7AAMvLQuHd8IFsIhgSDH2xXNM/b9iSAzpwpAahsSQLgypcXiHIV1cAGvL3pDCOaQLQ2oYUsOQGNKFITUMmQ5DBgW8NOAFvFzASwNewCsxH3hJeuD1ipFjf9V8DHSHxxqAl2Tj8E64ABaRZW7Igu0QYxuvGDn2VxgSQ7owpIYhMaQLQ2oc3mFIFxfA2rI2ZDPOITUMqWFIDUNiSBeG1DBkOgwZFPDSgBfwcgEvDXgBr8R84CXpgdd1I5U3irENMXMljzUAL8nG4Z1wASwiy9yQZq4kxjauG6m8EUNiSBeG1DAkhnRhSI3DOwzp4gJYW9aGbMY5pIYhNQypYUgM6cKQGoZMhyGDAl4a8AJeLuClAS/glZgPvCRl8DL2x2Lstz3WALwkG4d3wgWwiCxzQxr7bTH2xxhSw5AahtQwJIZ0YUiNwzsM6eICWFvWhmyGITUMqWFIDUNiSBeG1DBkOgwZFPDSgBfwcgEvDXgBr8R84CUpg5exXxFjF3z5B7y0LBzeCRfAIrLMDWlsQ4z9CobUMKSGITUMiSFdGFLj8A5DurgA1pa1IZthSA1DahhSw5AY0oUhNQyZDkMGBbw04AW8XMBLA17AKzEfeEnK4DUy94QY25CtcxsXuAbgJdk4vBMugEVkGRty69xGMbYhI3NPYEgNQ2oYUsOQGNKFITUO7zCkiwtgbdkaMhGG1DCkhiE1DIkhXRhSw5DpMGRQwEsDXsDLBbw04AW8EvOBl6QMXluO3aZf/VevLnANwEuycXgnXACLyDI2pKlXxdiGbDl2G4bUMKSGITUMiSFdGFLj8A5DurgA1patIRNhSA1DahhSw5AY0oUhNQyZDkMGBbw04AW8XMBLA17AKzEfeEkK4WXsD8XY/73ANQAvycbhnXABLCLL2JDG/m8xcz8UwZAuDKlhSA1DYkgXhtQ4vMOQLi6AtWVryEQYUsOQGobUMCSGdGFIDUOmw5BBAS8NeAEvF/DSgBfwSswHXpJCeJl6XYxtyNj8f98HXloWDu+EC2ARWaaGHIsvbD4BoC6CIV0YUsOQGobEkC4MqXF4hyFdXABry9KQJ4UhNQypYUgNQ2JIF4bUMGQ6DBkU8NKAF/ByAS8NeAGvxHzgJSmEl3nukeYl0MgC1gC8JBuHd8IFsIgsU0Oa+oj+2n/uEREM6cKQGobUMCSGdGFIjcM7DOniAlhbloY8KQypYUgNQ2oYEkO6MKSGIdNhSImiaIXviOP41mKxeL3v/FqttubgwYN3hKwhn8/3P/nkk/f4zq9UKteXy+VbQ9YQRdE91Wr1Ot/51Wr15iiKbvKd/9RTT928ceNGE/Iepqenb4uiaJ3v/KNHjwbvZaVSuWtmZmaV7/ytW7f+/vDw8EOhezkxMeG9l6VS6ZapqakbfeeXy+VV1Wr11SHvYWhoqG337t33+86P43httVq9PWQNhw4dCtrLqampG0ul0i0ha+jt7X0kZH7oXs7MzKw6dOjQXSFrqFart8dxvNZ3/u7du+8fGhpqC1zDq8vl8pLtZfPXo/fv8VEUrRgeHn5o69atvx+yl5VKJWgvDx48eMfRo0fXBLzGuubv095r2Lhxo3nqqadujqJoxXv/5ZF7xNjG+aP22AJe46bmn1e+P5eC97JcLt9aqVS83fHkk0/ek8/n+0P3slaree9lsVi8Po7jIHccPHjw7snJyZW+86V5Aew7f3JycuXBgwfvDnkPGPLEeFkNef6oPSbGNt77L4/cE0UY0g0MqQND6sCQGNINDKkjaUjPgSGjbBjSGPMuY8y7fOdjSB2taMiTB4bUgSF1YEgdGBJDuoEhdWDIdBhSxsfHX+E7mrfPlwS8xquiSP9Wh+/o7u7e0N/fv9Z3fhzHl+zfv//qkDUUi8U1cRyfF7CGKyqVyuW+8/P5/BXt7e25wPdwTRRFF/vOP3r0aPBeTk5OriyVShcE/Fx4fVdX1x+GrKFWq60ZGxvz3ssDBw5cWSqVLgtYwyvL5fKqkPfQ1dX1YG9v7x0BPxcuKpVK14asIY7joL0slUqXHThw4MqQNbS3t4+EzA/dy1KpdEEcxytD1lAqla4tFosX+c7v7e29o6ur68GQNTR/Pr5yqfZybGzsvFqttibkPXR1df1hd3f360P2cnJyMmgvoyhacfTo0VcFzL+4WCxeE7KG9vb2XD6fv8L9sxTs96Vgvz/f+ZVK5fLm37j3+u/HcXxesVgM2sv9+/dfHcextzv6+/vXdnd3bwjdy/Hxce+9HB8fv6TpJ+81TE9Pr963b9/5vvPdBbDv/H379p0/PT29OuQ9YEgdL7chT/51jyFP/FzAkOMY0g0MiSHdwJA6TjbkQgeG/OVejre4IXt7e3+3t7f3d33nY0gdrWjIkweGPPFzAUOOY0g3MCSGdAND6sCQ6TBkyFcf8+iVZjx6hUevuHj0isajV3j0SmI+j16RlD56ZaQ+K8Y2ZKud15+hPHpFy8Lj+4RHQIvIMjTkVrtKjG3ISH3WfQhDahhSw5AahsSQLgyp8fg+DOniEdDasjPkKcKQGobUMKSGITGkC0NqGDIdhgwKeGnAC3i5gJcGvIBXYj7wkpTCy30v0IJ9dJ5rAF6SjcM74QJYRJahIQv20ZO/9zeG1DCkhiE1DIkhXRhS4/AOQ7q4ANaWnSFPEYbUMKSGITUMiSFdGFLDkOkwZFDASwNewMsFvDTgBbwS84GXpBReY/GFehlk7TzXALwkG4d3wgWwiCxDQxprxdiGjP3SexhSw5AahtQwJIZ0YUiNwzsM6eICWFt2hjxFGFLDkBqG1DAkhnRhSA1DpsOQQQEvDXgBLxfw0oAX8ErMB16SYngZ+10x9kfzXAPwkmwc3gkXwCKyDA1p7I/E2O8mP4QhNQypYUgNQ2JIF4bUOLzDkC4ugLVlZ8hThCE1DKlhSA1DYkgXhtQwZDoMGRTw0oAX8HIBLw14Aa/EfOAlKYZXwUb6fYDr98xjDcBLsnF4J1wAi8gyM+TW+j3NR75HyQ9jSA1DahhSw5AY0oUhNQ7vMKSLC2BtWRnyNGFIDUNqGFLDkBjShSE1DJkOQwYFvDTgBbxcwEsDXsArMR94SYrhNTrX2bwUenIeawBeko3DO+ECWESWmSEL9kkxtiGjc53JD2NIDUNqGFLDkBjShSE1Du8wpIsLYG1ZGfI0YUgNQ2oYUsOQGNKFITUMmQ5DBgW8NOAFvFzASwNewCsxH3hJyuFl7ItSmHt+HmsAXpKNwzvhAlhElpkhC3PPi7EvnvxhDKlhSA1DahgSQ7owpMbhHYZ0cQGsLStDniYMqWFIDUNqGBJDujCkhiHTYciggJcGvICXC3hpwAt4JeYDL0k5vMzcN8TYf5zHGoCXZOPwTrgAFpFlZkhj/1HM3DdO/jCG1DCkhiE1DIkhXRhS4/AOQ7q4ANaWlSFPE4bUMKSGITUMiSFdGFLDkOkwZFDASwNewMsFvDTgBbwS84GXpBxepv7XYmxDRuzvnWUNwEuycXgnXACLyDIy5Ij9PTG2Iab+1yd/CkNqGFLDkBqGxJAuDKlxeIchXVwAa8vGkGcIQ2oYUsOQGobEkC4MqWHIdBgyKOClAS/g5QJeGvACXon5wEtSDq9R+x69HLKfOcsagJdk4/BOuAAWkWVkSGM/o9//177n5E9hSA1DahhSw5AY0oUhNQ7vMKSLC2Bt2RjyDGFIDUNqGFLDkBjShSE1DJkOQwYFvDTgBbxcwEsDXsArMR94SQvAa6T+czFzXz/LGoCXZOPwTrgAFpFlZEgz93UZqf/8VJ/CkBqG1DCkhiExpAtDahzeYUgXF8DasjHkGcKQGobUMKSGITGkC0NqGDIdhgwKeGnAC3i5gJcGvIBXYj7wkhaAl7FfE2N/cZY1AC/JxuGdcAEsIsvIkMb+Qoz92qk+hSE1DKlhSA1DYkgXhtQ4vMOQLi6AtWVjyDOEITUMqWFIDUNiSBeG1DBkOgwZFPDSgBfwcgEvDXgBr8R84CUtAK8R+2kxtiGF5z54hjUAL8nG4Z1wASwiy8SQhec+2Pwe358+1acxpIYhNQypYUgM6cKQGod3GNLFBbC2LAx5ljCkhiE1DKlhSAzpwpAahkyHIYMCXhrwAl4u4KUBL+CVmA+8pAXgNWrv1+8DPPeFM6wBeEk2Du+EC2ARWSaGNHNfaH7/3/tP9WkMqWFIDUNqGBJDujCkxuEdhnRxAawtC0OeJQypYUgNQ2oYEkcNViYAACAASURBVEO6MKSGIdNhSImi6GLfMTs7u7pYLF7jO//AgQNXHjp0aF3IGnK5XNdHPvKRW3znx3F8zfT09OqQNRw4cODmOI4vCVjDymq1ep3v/CeeeGJlb29vPuQ91Gq1NdVq9Wrf+YcPHw7ey1qtdkOlUrncd34+n3/zwMDAe0PWUK1Wbx4fH/fey3K5vCqKohW+80ul0mVxHN8Y8h76+/sf3rp162sC3sNVcRyvDVnDkSNHgvYyiqIVzR9L7zV0dXVtC5kfupeVSuXyI0eO3BCyhjiO15bL5at852/duvU1/f39Dweu4UaH0KXYy/Hx8Uuq1erNIe9hYGDgvfl8/s0he1mr1YL28tChQ+sOHz58pe/8arV6da1WWxOyht7e3vwTTzyx8nSfl4L9yTkF++0zrOG6OI5PO/9sI47jSw4cOBC0l9PT06vjOPZ2x0c+8pFbcrlcV+heHjhwwHsvi8XiNbOzs0HuiKLopomJiUt950vzAth3fvO/fVPIe8CQJ97HS2rIcwr221KwPznd5zGkDgypA0PqwJAY0g0MqeNshpzHGjBklA1Dbt68+e2bN29+u+98DKmjFQx5toEhdWBIHRhSB4bEkG5gSB0YMh2GlFKpdJnviKJoXRRFK3znV6vVq6empm4MWUNvb2/PE088cZvv/CNHjqz4/Oc/vy5kDeVy+dZKpXK57/zZ2dnVMzMzq3zn7927d01vb+9QyHsoFovXz8zMXOs7/0tf+lLwXh44cODm5t808ppvjPmtfD7/vpA1xHF86/j4uPde1mq1NXEcrwz4MbiyVCrdEvIeBgYGPrx169ZfD/gxuGZycvKGkDVUq9WgvYzjeGWtVlsTsobu7u7tIfND97JcLl9VrVZvDlnD5OTkDXEcX+M7f+vWrb8+MDDw4ZA1lEqlW5o/L5dkL8fHxy+P4/jWkPeQz+ffZ4z5rZC9PHDgQNBeTk1N3filL33pat/5MzMz1xaLxetD1tDb2zu0d+/e0+7FuQX7VTG2cYY1rJqdnV3t+9+vVCqXl8vloL38/Oc/v+7IkSMrfOc/8cQTt/X29vaE7mW1WvXey0j/D12QO2q12i3PPvvsFb7z3QWw7/xnn332ilqtFvRnFYbU8VIbUoxtnFuwXz3d5zGkDgypA0PqwJAY0g0MqeNshpzHGjBkKRuG3Lx58x9s3rz5D3znY0gdrWDIsw0MqQND6sCQOjAkhnQDQ+rAkOkwZMhXH/PolWY8eoVHr7hKJR69IsKjV0R49EpiPo9ekRZ59Ephbpd+H2C7+TRr4NErko3H9wmPgBaRZWDIgt2sv6bndp1uPobUMKSGITUMiSFdGFLj8X0Y0sUjoLXMG3IeYUgNQ2oYUsOQGNKFITUMmQ5DBgW8NOAFvFzASwNewCsxH3hJi8Bry/GVzQvg2dOsAXhJNg7vhAtgEVkGhizYWTG2IVuOn/bXHYbUMKSGITUMiSFdGFLj8A5DurgA1jJvyHmEITUMqWFIDUNiSBeG1DBkOgwZFPDSgBfwcgEvDXgBr8R84CUtBC9jvyfG/uA0awBeko3DO+ECWESWgSGN/YEY+70zzceQGobUMKSGITGkC0NqHN5hSBcXwFrmDTmPMKSGITUMqWFIDOnCkBqGTIchgwJeGvACXi7gpQEv4JWYD7ykheBl7EH9isFjv/J7CPDSsnB4J1wAi0jGDbnl2G1ibEOMPXim+RhSw5AahtQwJIZ0YUiNwzsM6eICWMu0IecZhtQwpIYhNQyJIV0YUsOQ6TBkUMBLA17AywW8NOAFvBLzgZe0ELxGbJ9eGtU/cYo1AC/JxuGdcAEsIhk3pKl/QoxtyIg9ow8xpIYhNQypYUgM6cKQGod3GNLFBbCWaUPOMwypYUgNQ2oYEkO6MKSGIdNhyKCAlwa8gJcLeGnAC3gl5gMvaTF4GfuiFOaeP8UagJdk4/BOuAAWkYwbsjD3vBj74tnmY0gNQ2oYUsOQGNKFITUO7zCkiwtgLdOGnGcYUsOQGobUMCSGdGFIDUOmw5BBAS8NeAEvF/DSgBfwSswHXtJi8DL2G2LsC6dYA/CSbBzeCRfAIpJxQxr7ghj7jbPNx5AahtQwpIYhMaQLQ2oc3mFIFxfAWqYNOc8wpIYhNQypYUgM6cKQGoZMhyGDAl4a8AJeLuClAS/glZgPvKTF4DVS/w9ibENG6w+ctAbgJdk4vBMugEUkw4YcrT+gj3+u/4ezzceQGobUMKSGITGkC0NqHN5hSBcXwFpmDbmAMKSGITUMqWFIDOnCkBqGTIchgwJeGvACXi7gpQEv4JWYD7ykxeC15fg79PsAz/3Hk9YAvCQbh3fCBbCIZNiQZu4/irEN2XL8HWebjyE1DKlhSA1DYkgXhtQ4vMOQLi6AtcwacgFhSA1DahhSw5AY0oUhNQyZDkMGBbw04AW8XMBLA17AKzEfeEkLwusUj48FXloWDu+EC2ARybAhT/MY91OFITUMqWFIDUNiSBeG1Di8w5AuLoC1zBpyAWFIDUNqGFLDkBjShSE1DJkOQwYFvDTgBbxcwEsDXsArMR94SQvCy9T/Vox98aQ1AC/JxuGdcAEsIhk2pLEviqn/7XzmY0gNQ2oYUsOQGNKFITUO7zCkiwtgLbOGXEAYUsOQGobUMCSGdGFIDUOmw5BBAS8NeAEvF/DSgBfwSswHXtKC8DL2Y83vIZpPrAF4STYO74QLYBHJqCFH6nl9hLv92HzmY0gNQ2oYUsOQGNKFITUO7zCkiwtgLZOGXGAYUsOQGobUMCSGdGFIDUOmw5BBAS8NeAEvF/DSgBfwSswHXtKC8Np2fF3zEulwYg3AS7JxeCdcAItIRg1p7GExtiHbjq+bz3wMqWFIDUNqGBJDujCkxuEdhnRxAaxl0pALDENqGFLDkBqGxJAuDKlhyHQYMijgpQEv4OUCXhrwAl6J+cBLWhRexn5PjP1BYg3AS7JxeCdcAItIRg1p7A/E2O/Ndz6G1DCkhiE1DIkhXRhS4/AOQ7q4ANYyacgFhiE1DKlhSA1DYkgXhtQwZDoMKaJ/yHiNAwcOXLlv376LfOd/6lOfuqBYLF4Tsoa2trb1bW1tq33nF4vFiz772c9eGbKGz33uc6uaiPaaXyqVLpuYmLjUd/7DDz98WRNe3u9hfHz8qiaifd9D8F7u379/xb59+873nb9hw4bfaMLLew3lcnmViHjv5fj4+OXj4+OX+M4fGxs7b2Ji4rqQ99DR0fH+zs7O233nP/300xfu37//6pA1RFEUtJfj4+OXjI+PXx6yhia8vOeH7uW+ffvObyLaew379++/+umnn77Qd35nZ+ftHR0d7w9Zw8TExHVjY2PnLeFentv8den9Hjo7O//Zhg0bfiNkL/fv3x+0l8Vi8Zomon1/HF81Pj5+Vcga2tvb+x5++OHL5j3H2Jo+BvqLdzV/LlzaRLTXf39sbOzcz33uc0F7+dnPfvbKYrHo7Y62trbVbW1t60P38lOf+pT3Xu7bt++iJqK91zA5ObnywQcffEXAa7gLYK/5Dz744CuaiPZ+DxhSx6IacuSLdzW/cr823/kYUgeG1IEhdWBIDJn4ccCQ4mHIX/25gCElG4bs6Oj47Y6Ojt/2nY8hT/xcSJchPQaG1IEhdWBIHRgSQyZ+HDCkYEiRdBhS4jhe6TsOHjx4x9TU1I2+84vF4vWVSuWukDVs2rRp4OMf//ivBbzGjVNTU3eErGFqauo1MzMzqwJe49ZarXaL7/xnnnnm1lwuVwh5D1EU3Rmyl5VKJXgvy+Xy3XEcr/Wdv3PnzrcbYz4UsoZqtfqacrnsvZfT09O3VavVm33n12q1NVEU3RPyHjZv3tyxa9euN/nOn5ycvCF0Lw8ePBi0l9Vq9ebp6enbQtbQ19f3aMj80L2M43ht88fBew2VSuWuycnJG3zn79q1602bN2/uCFlDFEX31Gq1NUu1l+VyeVW1Wn1NyHswxnxo586dbw/Zy+bvT0F7WalUrvedPzU1dWMURXeGrCGXyxWeeeaZW+f776985PhmMbZx6bb6v43jeGXzz6l5zz95zMzMrJqamgray+af195/Vn384x//tU2bNg2E7mWxWAzay4MHDwa5o1Kp3Ds9Pb3ad740L4B9509PT6+uVCr3hrwHDHni58OiGfLSbfV/K8Y2Vj5yfPN852NIHRhSB4bUgSExpBsYUsdCDXnywJC/3MtWN+S2bdvevW3btnf7zseQJ0aqDOkzMKQODKkDQ+rAkBjSDQypA0Omw5ASUsyjV0SER6+I8OgVF49e0Xj0Co9eSczn0SvSwo9eMXO/EGP/rrkGHr0i2Xh8n/AIaBHJoCGN/Tsxc79YyHwMqWFIDUNqGBJDujCkxuP7MKSLR0BrmTOkRxhSw5AahtQwJIZ0YUgNQ6bDkEEBLw14AS8X8NKAF/BKzAde0sLwKtj/ISP1nzfXALwkG4d3wgWwiGTQkCP1n0vB/o+FzMeQGobUMKSGITGkC0NqHN5hSBcXwFrmDOkRhtQwpIYhNQyJIV0YUsOQ6TBkUMBLA17AywW8NOAFvBLzgZe0MLxM/Sn9nqL1h4CXloXDO+ECWEQyZkhTf6j5a/WphczHkBqG1DCkhiExpAtDahzeYUgXF8BapgzpGYbUMKSGITUMiSFdGFLDkOkwZFDASwNewMsFvDTgBbwS84GXtDC8RupvEGMbMmIngZeWhcM74QJYRDJmyBE7qb9W629YyHwMqWFIDUNqGBJDujCkxuEdhnRxAaxlypCeYUgNQ2oYUsOQGNKFITUMmQ5DBgW8NOAFvFzASwNewCsxH3hJi8PL2B+Lsd8FXloWDu+EC2ARyZghjf2uGPvjhc7HkBqG1DCkhiExpAtDahzeYUgXF8BapgzpGYbUMKSGITUMiSFdGFLDkOkwZFDASwNewMsFvDTgBbwS84GXtDi8CnPHxNjGu5601wOvbBzeCRfAIpIdQ77rSXu9GNuQwtyxhc7HkBqG1DCkhiExpAtDahzeYUgXF8BaVgzJOSSGFMGQLgypYUgRwZBuDRhSsmHIoICXBryAlwt4acALeCXmAy9pcXiZ+ogY27hg29zHgFc2Du+EC2ARyY4hL9g297Hm9/8dWeh8DKlhSA1DahgSQ7owpMbhHYZ0cQGsZcWQnENiSBEM6cKQGoYUEQzp1oAhJRuGDAp4acALeLmAlwa8gFdiPvCSDMDL2Ma5Bfs88MrG4Z1wASwi2THkuQX7vBjrtZ8YUsOQGobUMCSGdGFIjcM7DOniAljLiiE5h8SQIhjShSE1DCkiGNKtAUNKNgwZFPDSgBfwcgEvDXgBr8R84CUZgJex3xRjXwBe2Ti8Ey6ARSQ7hhRjXxBjv+kzH0NqGFLDkBqGxJAuDKlxeIchXVwAa1kxJOeQGFIEQ7owpIYhRQRDujVgSMmGIYMCXhrwAl4u4KUBL+CVmA+8JAPwMvV/L8Y2rt15/E98//vAS0vD4Z1wASwi2TDktTuP/0nz8c//3mc+htQwpIYhNQyJIV0YUuPwDkO6uADWsmBIziE1DIkhXRhSw5AigiHdGjCkZMOQQQEvDXgBLxfw0oAX8ErMB16SAXiN2N8TYxvnjdqi738feGlpOLwTLoBFJBuGPG/UFsXYhozY3/OZjyE1DKlhSA1DYkgXhtQ4vMOQLi6AtSwYknNIDUNiSBeG1DCkiGBItwYMKdkwZFDASwNewMsFvDTgBbwS84GXZANeYuxPzzH2O77TgZeWhsM74QJYRLJhyHOM/Y4Y+1Pf+RhSw5AahtQwJIZ0YUiNwzsM6eICWMuCITmH1DAkhnRhSA1DigiGdGvAkJINQwYFvDTgBbxcwEsDXsArMR94STbgdW7BPifGNqT/v3vtJ/DS0nB4J1wAi0gGDNn/3y8TYxvnFuxzvv99DKlhSA1DahgSQ7owpMbhHYZ0cQGstbwhhXNIF4bEkC4MqWFIEcGQbg0YUrJhyKCAlwa8gJcLeGnAC3gl5gMvyQa8LtpaH9NHzdZ3+cwHXloaDu+EC2ARyYAhR+q7xNjGRVvrY77/fQypYUgNQ2oYEkO6MKTG4R2GdHEBrLW8IYVzSBeGxJAuDKlhSBHBkG4NGFKyYciggJcGvICXC3hpwAt4JeYDL8kOvMTYhhj7VZ/5wEtLw+GdcAEsIhkwpLFfFWMbGBJDimBIF4bUMKSIYEi3hlQYksO7bBiSC2Ct5Q0pnEO6MCSGdGFIDUOKCIZ0a8CQkg1DSmdn5z/zHfl8/v0bN258t+/8vr6+dw0PD38gZA1tbW0f7+zsfNh3/sDAwLv7+/vfH7KG4eHhDwX+OL5vYGDgvb7zu7u737d+/fq/ClnDpk2bHgzZy/7+/uC9HBwcfKinp+edvvM7Ojo2tre3bw9ZgzEmeC/z+fx7fOd3dXX94fDw8EMha2hvb9/V0dHR7js/l8v90dDQ0IMhaxgeHg7ay3w+/558Pv++kDWsX7/+3yzlXvb09LwzdC+HhoYezOVyf+Q7v6Ojo729vX1X6F52dXX94VLuZeivy/b29u0dHR0bQ/ZycHAwaC+Hh4c/0N/f/y7f+Rs3bnz3pk2bgn5drl+//q+6u7u992JgYOC9rzDH/uEcU/9ZwI9D0F729/e/f2BgwPvPqs7Ozoebbgjay76+vqC9zOfzQe7YsmXLBzs6Oh7wnS/NC2Df+R0dHQ9s2bLlgyHvAUOe+Pnk/WviHFP/2SvMsX/AkBiysxNDJn4cMWQnhnQDQ6bHkKF7iSHTYcj29vbh9vb2Yd/5GFLHUhuy+ePIOWQnhuzsxJCJH0cM2Ykh3cCQGNKNLBhS2tvbX+s7tm3b9jv5fP43fef39/e/Yfv27W8JWUN7e/vO7u7ut/vOz+fzv2mM+Z2QNezcufPtXV1dv+E73xjzW1u2bHmz7/yurq7fWr9+/Z6Q9zA6Ovq7Q0NDb/SdPzg4GLyX27dvf2tfX999Aa/xoSa+vNfwyCOPvH3Dhg1Be5nP5733sru7+/U7d+78/ZD30NnZOdze3v4e3/mbNm26v1AoBO3l2NhY0F7m8/k3G2N+K2QNbW1tnwiZH7qXfX19942Njb01ZA2FQuEtmzZtuj/gNd7T/PngvYadO3f+fnd39+uXai83bNjwG4888oj37/Ht7e2vbf6+8KGQvdy+fXvQXm7fvv0tg4ODb/CdPzQ09MbR0dHfDVnD+vXr93R1dXnvxZYtW958mTk0LcY21g3uH1zo/K6urt/YuXNn0F4aY4Lc0fTCztC97O/v997LfD7/m9u2bQtyx9jY2Ns6Ojpe5zvfXQD7zu/o6Hjd2NjY20LeA4bU4WvIdYP7B8XYxmXm0DSGxJDt7RjSDQypA0NiSDfSYsiQvcSQOtJgyM7OzrbOzs423/kY8pd7yTkkhnQDQ2LIxdpLDLk4e4khdWBIHVkwZMhXH/PolWY8eoVHr7h49IrGo1d49EpiPo9ekew8emXdI1/6A30MdP0LC53Po1e0NDy+T3gEtIi0uCFN/QtibGPdI1/6AwyJIUUwpAtDahhSRDCkW0MqDMnj+7JhSB4BrbW0IZtxDqlhSAzpwpAahhQRDOnWgCElG4YMCnhpwAt4uYCXBryAV2I+8JKMwcvYH4ux313ofOClpeHwTrgAFpEWN6Sx3xVjf4whNQyJIV0YUsOQIoIh3RrSY0jPMKSWBkNyAay1tCGbYUgNQ2JIF4bUMKSIYEi3Bgwp2TBkUMBLA17AywW8NOAFvBLzgZdkDF7GflGMbciW4wvaF+ClpeHwTrgAFpEWNuSW4yv1K/HtFzGkhiExpAtDahhSRDCkW0N6DOkZhtTSYEgugLWWNWQiDKlhSAzpwpAahhQRDOnWgCElG4YMCnhpwAt4uYCXBryAV2I+8JKMwWuknhdjGzJi/2Ih84GXlobDO+ECWERa2JAj9i/012A9jyE1DIkhXRhSw5AigiHdGtJjSM8wpJYGQ3IBrLWsIRNhSA1DYkgXhtQwpIhgSLcGDCnZMGRQwEsDXsDLBbw04AW8EvOBl2QQXiP2RTH2vy1kPvDS0nB4J1wAi0gLG9LY/yYj9kURDOnCkBjShSE1DCkiGNKtIV2G9AhDamkwJBfAWssaMhGG1DAkhnRhSA1DigiGdGvAkJINQwYFvDTgBbxcwEsDXsArMR94SQbhZea+Lsb+fCHzgZeWhsM74QJYRFrYkMb+XMzc10UwpAtDYkgXhtQwpIhgSLeGdBnSIwyppcGQXABrLWvIRBhSw5AY0oUhNQwpIhjSrQFDSjYMGRTw0oAX8HIBLw14Aa/EfOAlGYSXmftXYmxDCvW2+c4HXloaDu+EC2ARaVFDFupt+v1/5/6VCIZ0YUgM6cKQGoYUEQzp1pAuQ3qEIbU0GJILYK0lDXlSGFLDkBjShSE1DCkiGNKtAUNKNgwZFPDSgBfwcgEvDXgBr8R84CUZhNfmY6/WS6h6PN/5wEtLw+GdcAEsIi1qSFOPxdiGbD72ahEM6cKQGNKFITUMKSIY0q0hXYb0CENqaTAkF8BaSxrypDCkhiExpAtDahhSRDCkWwOGlGwYMijgpQEv4OUCXhrwAl6J+cBLMgovY78nxv5gvvOBl5aGwzvhAlhEWtSQxv5AjP2e+0cMqWFIDOnCkBqGFBEM6daQPkMuMAyppcGQXABrLWnIk8KQGobEkC4MqWFIEcGQbg0YUrJhyKCAlwa8gJcLeGnAC3gl5gMvySi8jI3E2IaMPPf6+cwHXloaDu+EC2ARaUFDjjz3ev3Kexu5D2FIDUNiSBeG1DCkiGBIt4b0GXKBYUgtDYbkAlhrOUOeIgypYUgM6cKQGoYUEQzp1oAhJRuGDAp4acALeLmAlwa8gFdiPvCSjMLLPPdQ8zLqM/OZD7y0NBzeCRfAItKChjT2M/pr7rmH3IcwpIYhMaQLQ2oYUkQwpFtD+gy5wDCklgZDcgGstZwhTxGG1DAkhnRhSA1DigiGdGvAkJINQwYFvDTgBbxcwEsDXsArMR94SYbhZewLYub+13zmAy8tDYd3wgWwiLSgIc3c/xJjX0h+CENqGBJDujCkhiFFBEO6NaTTkAsIQ2ppMCQXwFrLGfIUYUgNQ2JIF4bUMKSIYEi3Bgwp2TBkUMBLA17AywW8NOAFvBLzgZdkGF6Fub8RYxsy1jjrQRLw0tJweCdcAItIixlyrHGuGNuQwtzfJD+MITUMiSFdGFLDkCKCId0a0mnIBYQhtTQYkgtgraUMeZowpIYhMaQLQ2oYUkQwpFsDhpRsGDIo4KUBL+DlAl4a8AJeifnASzIML2N3Ni+l/vxs84GXlobDO+ECWERazJAj9T9vPnJ9Z/LDGFLDkBjShSE1DCkiGNKtIZ2GXEAYUkuDIbkA1lrKkKcJQ2oYEkO6MKSGIUUEQ7o1YEjJhiEljuPzAsY1ExMTl/rOLxaLF1Wr1etC1tDZ2dk2NDS0znf+7OzspcVi8ZqQNZRKpbXW2vN95x8+fPjKOI6v8J1fKBSu7OrqygW+h2vjOL7Ed761Nngvy+XyqjiOL/Sd39fXd19PT887Q9YQx/Haffv2ee9luVy+qlKpXB6wDxdMT0+vDnkPPT09H8jlcnf6zo+i6OIoilaErGFmZiZoLyuVyuXlcvmqkDW0t7ebkPmhexnH8YXNHwfvNURRtCKKoot95+dyuTt7eno+ELKG6enp1aVS6YKl2svmr8e1Ie+hp6fnnX19ffeF7GXz9yfvNVSr1eustRcFvMYl7v+c+o6urq5coVC4MuA1rmj+efVP9qd5KfXVs8231p5fKpWC9rJYLF7TPKzwmj80NLSus7OzLXQvi8Wi91423RTkjlqttmZ8fPyVvvOleQHsO398fPyVtVptTch7iDHkeXE8f0OKsV8VYxsnGwVD6sCQGNINDHliLzAkhnQjlYZcyMCQOtJgyFwu95ZcLvcW3/kYUgfnkCfeA4bUgSEx5KLsZYwhF2UvMeSJgSHjbBhSSqXStb6jVqvdEkXROt/509PTq6vV6u0ha9i0aVNu7969d/vOb67/lpA1lMvlu2dmZrznx3F849TU1I2+859++ukbc7ncSOB7uDWO47W+82dnZ4P3MoqiO+M4Xuk7v1AovHVoaOhPQtZw8OBB759Lzfdw0+Tk5A2+86vV6nWVSuWukDUMDg5u2LVr1xt859dqtTXT09O3hawhjuOgvZycnLwhiqKbQtbQ19c3tpR7GcfxyjiO7wxZw/T09G21Wm2N7/xdu3a9YXBwcEPIGiqVyl3VavW6pdzL0F+XQ0NDf1IoFN4aspdRFAXtZbVavX12dnZ1wBrWlsvlW0PWkMvlRp5++mnvP2umpqZujOP4V+afW7DfFGN/drb5MzMz15bL5aC9LJVKQe7Yu3fv3Zs2bcqF7mXz/5B4zY+iaF2tVgtyR7VafXUURSt857sL4ID3sKJarb465D1gSB3zNaQY+7NzC/abJ38cQ57YCwyJIa8tlTCkGxhSB4ZMtyHnOzCkjjQYcsuWLe/csmXLOwPeA4YscQ6ZeA8YsoQhSyUMuVh7iSEXby8xJIZMjJY3ZMhXH/PolWY8eoVHr7hKPHpFRHj0igiPXknM59ErkvFHr5j6U/pVwHN/eqb5PHpFS8Pj+4RHQItICxnSzP2p/hqrP3XypzCkhiExpAtDahhSRDCkW0N6DTnPMKSWBkPyCGitZQx5hjCkhiExpAtDahhSRDCkWwOGlGwYMijgpQEv4OUCXhrwAl6J+cBLMg4vY+9tPga6dqb5wEtLw+GdcAEsIi1kSGNrzV9j9578KQypYUgM6cKQGoYUEQzp1pBeQ84zDKmlwZBcAGstY8gzhCE1DIkhXRhSw5AigiHdGjCkZMOQQQEvDXgBLxfw0oAX8ErMB16yDOBl7PfE2B+caT7w0tJweCdcAItICxnS2B+Isd871acwpIYhMaQLQ2oYUkQwpFtDug05jzCklgZDcgGstYwhzxCG1DAk9pKMyQAAIABJREFUhnRhSA1DigiGdGvAkJINQwYFvDTgBbxcwEsDXsArMR94yTKAV2FuSoxtyMjcG083H3hpaTi8Ey6ARaRFDDky90YxtiGFualTfRpDahgSQ7owpIYhRQRDujWk25DzCENqaTAkF8BaSxjyLGFIDUNiSBeG1DCkiGBItwYMKdkwZFDASwNewMsFvDTgBbwS84GXLAN4jcy9Ty+p7L873XzgpaXh8E64ABaRFjFkwf675l+ueN+pPo0hNQyJIV0YUsOQIoIh3RrSbch5hCG1NBiSC2CtJQx5ljCkhiExpAtDahhSRDCkWwOGlGwYMijgpQEv4OUCXhrwAl6J+cBLlgm8zNxPpWC/dbpPAy8tDYd3wgWwiLSIIQv2W2Lmfnq6T2NIDUNiSBeG1DCkiGBIt4b0G/IsYUgtDYbkAlhrCUOeJQypYUgM6cKQGoYUEQzp1oAhJRuGDAp4acALeLmAlwa8gFdiPvCSZQIvU6+LsQ0ZPfXPe+ClpeHwTrgAFpEWMOTozLVibENMvX66+RhSw5AY0oUhNQwpIhjSrSH9hjxLGFJLgyG5ANZSb8h5hCE1DIkhXRhSw5AigiHdGjCkZMOQQQEvDXgBLxfw0oAX8ErMB16yTOBVqA82L6s+capPAy8tDYd3wgWwiLSAIU39E/po9frg6eZjSA1DYkgXhtQwpIhgSLeG9BvyLGFILQ2G5AJYS70h5xGG1DAkhnRhSA1DigiGdGvAkJINQwYFvDTgBbxcwEsDXsArMR94yTKCl7G/EGO/dqpPAS8tDYd3wgWwiLSAIY39mhj7izPNx5AahsSQLgypYUgRwZBuDa1hyDOEIbU0GJILYC31hpxHGFLDkP8/e/ceJOdV3/n/I0zANrZlWRdLsm62fINw2V9SpBKyS5Jls5sUS5FkCRsCFaS532d0m9OSJTKgMODYgJHjShwIOE6xkNlFjtIzPd3T3XpKI1kR6mfMpdab2vVuNqlsSFKbEAjLxRg8vz++fbzPKrrMPGfsOdN6v6ueP5D8bc7o2NKLc5jHGNKHIS0MKQlD+jVgSLWGIYMCXhbwAl4+4GUBL+CVmQdeuorg5dL/ptH0+Yv9FPCyYji8ExfAklaAIUfT5+XS/3a5eQxpYUgM6cOQFoaUhCH9GlaGIS8ThrRiMCQXwFb0hlxAGNLCkBjShyEtDCkJQ/o1YEi1hiGDAl4W8AJePuBlAS/glZkHXrqK4DXa+E17ZW3qLvwp4GXFcHgnLoAlRW7IQurk0nmNNn7zcvMY0sKQGNKHIS0MKQlD+jWsDENeJgxpxWBILoCtqA25wDCkhSExpA9DWhhSEob0a8CQag1DBgW8LOAFvHzAywJewCszD7x0FcFr7Okb7N8DnH7xwp8CXlYMh3fiAlhS5IZ06Rfl0nmNPX1ZH2JIC0NiSB+GtDCkJAzp17AyDHmZMKQVgyG5ALaiNuQCw5AWhsSQPgxpYUhJGNKvAUOqNQwZFPCygBfw8gEvC3gBr8w88NJVBi+X/pVc+r0Lfxh4WTEc3okLYEmRG9Kl35NL/+pK8xjSwpAY0ochLQwpCUP6NawcQ14iDGnFYEgugK2oDbnAMKSFITGkD0NaGFIShvRrwJBqDUMGBbws4AW8fMDLAl7AKzMPvHSVwcs1fs9eAz23K/vDwMuK4fBOXABLitiQhbld9p30c793pXkMaWFIDOnDkBaGlIQh/RpWjiEvEYa0YjAkF8BWtIZcRBjSwpAY0ochLQwpCUP6NWBItYYhgwJeFvACXj7gZQEv4JWZB166yuA12rin+e8Bns3+MPCyYji8ExfAkiI2ZCGdbf77f++50jyGtDAkhvRhSAtDSsKQfg0rx5CXCENaMRiSC2ArWkMuIgxpYUgM6cOQFoaUhCH9GjCkWsOQqtVqawOeO4rF4m1556empjYmSXJnyBqGhob677///lfnna/X67dNTk7eEbKGycnJVydJsi5gDdur1eq2vPOPP/74tv7+/gOhezkzM7M573ySJMF7WavV7q5UKhvyzhcKhZ/ev3//O0PWUK1WX10sFnPv5fT09I5KpbI17/zs7Oz6kydP3hPyNYyMjOw6cuTIG/POl8vlTfV6fWfIGk6fPh20l5VKZev09PSOkDX09PT8esh86F5WKpUNp0+fvjtkDfV6fWe5XN6Ud/7IkSNvHBkZ2RWyhpMnT94zOzu7frn2slgsrqtWq7l/j6/Vamv379//zkKh8NMhe1mr1YL2MkmSO5Mk2Zh3vvn7c9CfVf39/Qcef/zx3H/WVKvVbfV6fftC/tpVhbmvrXKN71zwa7BucnIyaC8nJyfvqNfrud1x//33v3poaKg/dC+npqZy72XTTUF7WalU7i2VSrn/uVTzAjjvfKlUWl+pVO4N+RpqGHJtrXZxQ65yje+sKsx9bYFrwJD2YEgMubZWw5D+wZAY0j8rzZCX+DXAkLU4DOmce6tz7q155zGkPZxD/t+9xJAYslbDkEu1lxhyafYSQ9qDIe1pBUPq6aeffkXep/n/yFidd35iYuKGcrm8KWQN3d3d7c65bXnnq9Xq6uPHj28IWUOxWNz2zDPPvDLvfK1WW1sul2/JOz8+Pr62o6NjKORrOHHixK2lUummvPNJkgTvZbFYvK1YLF6fd35wcPDH+vr63hayhmq1uq1UKuXey2KxuG5ycnJN3vmzZ89eVyqVtoR8DT09Pb8yODj4moC/F26cmpraGLKGer0etJeTk5NrisXiupA1dHR0FELmQ/eyWCxeX6/XbwtZw9TU1MYTJ07cmHd+cHDwNT09Pb8SsoZSqbTl7Nmz1y3XXpZKpVdWq9Xcv8c//fTTr+jr63vb4ODgj4XsZbFYDNrLcrm8KUmSGwJ+HW46ceLErSFr6OjoGBofH18b8DXcUqvVFjR/jUufkEvnrz+Y/oL/sWeeeeaVxWIxaC+PHz++oVqt5naHc25bd3d3e+heTkxM5N7LiYmJ1ZVKJcgdlUpla5Ik1+ad9xfAeeeTJLm2UqlsDfwaMOTT/9SQ1x9Mf0Eunb/GpU8sZB5DvvDriCEx5CuefhpD+gdDYsjMr8OKMuTFHgxpTwyG7Ovr+5m+vr6fyTuPIe3hHNIeDPnC3w8YEkMuyV5iyKXZSwz5wq8Dhny6NQwZ8t3HvHqlGa9e4dUrPl69YvHqFV69kpnn1Su6Cl+94p56c/PfYVryP8SrV6wYXt8nXgEtKVJDurmSXDqvfeffvJB5DGlhSAzpw5AWhpSEIf0aVpYhLxKGtGIwJK+AtqI05CLDkBaGxJA+DGlhSEkY0q8BQ6o1DBkU8LKAF/DyAS8LeAGvzDzw0lUKL5d+Uy79hv+PwMuK4fBOXABLitSQLv2GXPrNhc5jSAtDYkgfhrQwpCQM6dew8gx5QRjSisGQXABbURpykWFIC0NiSB+GtDCkJAzp14Ah1RqGDAp4WcALePmAlwW8gFdmHnjpKoVXIa3YdwF/8U0S8PLFcHgnLoAlRWhI98U3yaXzKqSVhc5jSAtDYkgfhrQwpCQM6dew8gx5QRjSisGQXABb0RkyRxjSwpAY0ochLQwpCUP6NWBItYYhgwJeFvACXj7gZQEv4JWZB166SuE1av8uU7n0P0rAyxfD4Z24AJYUoSFd+h/l0nmNpr+w0HkMaWFIDOnDkBaGlIQh/RpWniEvCENaMRiSC2ArOkPmCENaGBJD+jCkhSElYUi/Bgyp1jBkUMDLAl7Aywe8LOAFvDLzwEtXMbxc4zty6d9JwMsXw+GduACWFKEhXfp3co3vLGYeQ1oYEkP6MKSFISVhSL+GlWnITBjSisGQXABb0RkyRxjSwpAY0ochLQwpCUP6NWBItYYhgwJeFvACXj7gZQEv4JWZB166iuFVSGfl0nntO/ca4GXFcHgnLoAlRWbIfede03z98+xi5jGkhSExpA9DWhhSEob0a1iZhsyEIa0YDMkFsBWVIXOGIS0MiSF9GNLCkJIwpF8DhlRrGDIo4GUBL+DlA14W8AJemXngpasYXm7uPc3XQP8+8LJiOLwTF8CSIjOkS3/f/lmZe89i5jGkhSExpA9DWhhSEob0a1iZhsyEIa0YDMkFsBWVIXOGIS0MiSF9GNLCkJIwpF8DhlRrGDIo4GUBL+DlA14W8AJemXngpascXi59VoX0b4CXFcPhnbgAlhSZIQvp38ilzy52HkNaGBJD+jCkhSElYUi/hpVryGYY0orBkFwAW1EZMmcY0sKQGNKHIS0MKQlD+jVgSLWGIYMCXhbwAl4+4GUBL+CVmQdeusrhVUjPyaXz1xa+uAN4xXF4Jy6AJcVjyGsLX9zRfP3zucXOY0gLQ2JIH4a0MKQkDOnXsHIN2YzDOysGQ3IBbMViSM4hMaSEIX0YEkNm5jGkMKSEIZck4GUBL+DlA14W8AJemXngpascXoW5Lrl0/mWF9BPAK47DO3EBLCkeQ76skH7CLoDnuhY7jyEtDIkhfRjSwpCSMKRfw8o1ZDMO76wYDMkFsBWLITmHxJAShvRhSAyZmceQwpAShlySgJcFvICXD3hZwAt4ZeaBl4CXXPo9ufSrwCuOwztxASwpHkPKpV+VS7+XZx5DWhgSQ/owpIUhJWFIv4aVbUhxeOeLwZBcAFuxGJJzSAwpYUgfhsSQmXkMKQwpYcglCXhZwAt4+YCXBbyAV2YeeAl4yaWpXDr/y4+eel3e/36pNeAVw+GduACWFIchf/nRU6+TS+fl0jTPPIa0MCSG9GFIC0NKwpB+DSvbkOLwzheDIbkAtmIwJOeQGNKHIS0MiSEz8xhSGFLCkEsS8LKAF/DyAS8LeAGvzDzwEvBSoTEgl86/6r70sbz//VJrwCuGwztxASwpDkO+6r70MXv9c2MgzzyGtDAkhvRhSAtDSsKQfg0r25Di8M4XgyG5ALZiMCTnkBjShyEtDIkhM/MYUhhSwpBLEvCygBfw8gEvC3gBr8w88BLwkiS59LmXucZf555Xa8ArhsM7cQEsKQ5Dvsw1/loufS7vPIa0MCSG9GFIC0NKwpB+DSvekBzeWTEYkgtgKwZDcg6JIX0Y0sKQGDIzjyGFISUM+UJJklwb8Gz0f2DneUql0k0zMzObQ9bQ29vbMTY2tiPv/OnTp9dMTU1tDFnD1NTU9rNnz16Xd775h9S6vPPj4+Pru7q6hkK+hnK5vClJkpvzzp87dy54L0ul0pYkSW7IO793794f7+/vf3vIGur1+vbm/7DKNV+pVDbUarW1AfOvqlQqW0O+hr6+vnft37//tXnnq9Xq6tnZ2U0ha0iSJGgva7Xa2kqlsiFkDZ2dnQdD5kP3svn1bwlZw+zs7KZqtbo67/z+/ftf29fX967AX4etlUrlVcu1lxMTE9fV6/XtIV9Df3//2/fu3fvjIXvZ/P0p9xpmZmY2nzt37qaAz7i5+ft07jV0dXUNjY+Prw/4jHXNP69yza8qpF+SS+ff+JHzuX+Pm5qa2nj69Onc7hgbG9vR29vbEbqXpVIp91423RTkjmq1uq1YLF6fd17NC+C888Vi8fpqtbot5GtIMOS1b/zI+a1y6fyqQvqlvJ+BIV/4+wFDYshrkwRD+gdDYsjMs+INefbs2eumpqaC9hJD2hNqyKGhobcMDQ29Je88hrSHc0h7MKQ9GBJDLtVeJhhySfYSQ77wYMikNQypycnJNXmfJEl2lMvlTXnnK5XKhlKptDNkDQMDA33j4+P35p2fnZ3dND09vSNkDdPT0/eUy+Vb8s6fOnVqa5IkW/LOf/zjH9/W19e3L+RrqFQqtydNSOd5nnzyyeC9LJfLd5ZKpfV55w8ePPhTe/fu/eWQNZw8efKeiYmJ3HtZrVa31ev12/LOF4vFdTMzM3eFfA1DQ0PvPXLkyI/mna/VardOTk7eEbKGJEmC9rJer99WrVa3hayhu7v7fSHzoXvZ/H+S3hmyhsnJyTua+5Fr/siRIz86NDT03pA1zMzM3FUsFtct115OTEzccvLkyXtCvoa9e/f+8sGDB38qZC/L5XLQXpZKpZ1PPvnkhrzzSZJsrFQqt4esoa+vb9/HP/7x3HuRJMmWU6dObc07v+bI+YJcOn/twfOfyvsZ09PTO2ZnZ3O7Y3x8/N6BgYG+0L2sVCq597IJ6CB31Gq1u48fP74277y/AM47f/z48bW1Wu3ukK8BQ06uufbg+U/JpfNrjpwv5P0MDGkPhsSQ/sGQLzwYEkOumZxsDUOWy+Vbpqeng/YSQ9oTakjn3M87534+7zyGtIdzyBf2AkNOYsjJSQy5VHuJIZdmLzGkPRjSnlYwZMh3H/PqlWa8eoVXr/h49YrFq1d49UpmnleviFevSPbqFbnG9+Xm/lfez2iFV6/E8Po+8QpoSREY0s39L7nG9zEkhpQwpA9DYsjMPIYUhpR4fZ8vBkPyCmhr2Q0pziElDOnDkBaGxJCZeQwpDClhyCUJeFnAC3j5gJcFvIBXZh54CXhJBq+XF9KvyKXz2v/lXL/PtQK8Yji8ExfAkpbZkPu/vEEunX95If0KhsSQEob0YUgMmZnHkMKQEod3vhgMyQWwxTkkhvRhSAtDWhgSQ/owpIUh4zBkUMDLAl7Aywe8LOAFvDLzwEvASzJ4rX/f+YNy6bxc43fyfEYrwCuGwztxASxpmQ3pGr8jl86vf9/5gxgSQ0oY0ochMWRmHkMKQ0oc3vliMCQXwBbnkBjShyEtDGlhSAzpw5AWhozDkEEBLwt4AS8f8LKAF/DKzAMvAS8pAy/XeE4u/Wqez2gFeMVweCcugCUt9wVw+lW5xnMYEkP6MKSFITFkZh5DCkNKHN75YjAkF8AW55AY0ochLQxpYUgM6cOQFoaMw5BBAS8LeAEvH/CygBfwyswDLwEv6f+5AG7IpfO67/zWxX5GK8ArhsM7cQEsaRkNed/5rc3vhG9gSAzpw5AWhsSQmXkMKQwpcXjni8GQXABbnENiSB+GtDCkhSExpA9DWhgyDkMGBbws4AW8fMDLAl7AKzMPvAS8pAy8CnNddvk193uL/YxWgFcMh3fiAljSMhrSzf2eXDqvwlwXhsSQPgxpYUgMmZnHkMKQEod3vhgMyQWwxTkkhvRhSAtDWhgSQ/owpIUh4zBkUMDLAl7Aywe8LOAFvDLzwEvAS7oAXi59Vi7928V+RivAK4bDO3EBLGk5L4DTv5VLn5UwpIQhfRjSwpAYMjOPIYUhJQ7vfDEYkgtgi3NIDOnDkBaGtDAkhvRhSAtDxmHIoICXBbyAlw94WcALeGXmgZeAl3QBvApzZ+XSee0795rFfEYrwCuGwztxASxpmQy579xrmt/9e1bCkBKG9GFIC0NiyMw8hhSGlDi888VgSC6ALc4hMaQPQ1oY0sKQGNKHIS0MGYchgwJeFvACXj7gZQEv4JWZB14CXtKF3wE8957mvwP1s4v5jFaAVwyHd+ICWNIyGdI1Ptt8Bfp7JAwpYUgfhrQwJIbMzGNIYUiJwztfDIbkAtjiHBJD+jCkhSEtDIkhfRjSwpBxGDIo4GUBL+DlA14W8AJemXngJeAlXQReLv2ORht/v5jPaAV4xXB4Jy6AJS2TIUcbfy+Xfsf/RwyJIX0Y0sKQGDIzjyGFISUO73wxGJILYItzSAzpw5AWhrQwJIb0YUgLQ8ZhyKCAlwW8gJcPeFnAC3hl5oGXgJd0EXgV0rpcOq/RuR9f6Ge0ArxiOLwTF8CSlsGQo3M/bq9/Tuv+hzAkhvRhSAtDYsjMPIYUhpQ4vPPFYEgugC3OITGkD0NaGNLCkBjShyEtDBmHIYMCXhbwAl4+4GUBL+CVmQdeAl7SReC1//zb7FW46R8t9DNaAV4xHN6JC2BJy2BIl/6RXDqv/eff5n8IQ2JIH4a0MCSGzMxjSGFIicM7XwyG5ALY4hwSQ/owpIUhLQyJIX0Y0sKQcRgyKOBlAS/g5QNeFvACXpl54CXgJV0CXi79plz6jwv9jFaAVwyHd+ICWNKyXAD/o1z6zewPYUgM6cOQFobEkJl5DCkMKXF454vBkFwAW5xDYkgfhrQwpIUhMaQPQ1oYMg5DBgW8LOAFvHzAywJewCszD7wEvKRLXQA3/vjC74i8XK0ArxgO78QFsKSX2JAvfMd744+zP4whMaQPQ1oYEkNm5jGkMKTE4Z0vBkNyAWxxDokhfRjSwpAWhsSQPgxpYcg4DBkU8LKAF/DyAS8LeAGvzDzwEvCSLgGv/V/4ieZroE8u5DNaAV4xHN6JC2BJL7EhXXrS/s8OX/iJ7A9jSAzpw5AWhsSQmXkMKQwpcXjni8GQXABbnENiSB+GtDCkhSExpA9DWhgyDkOqvb29L+/T19e3r6urayTvfEdHx1B/f/+BkDXs3r3799vb2w/mne/q6hrp6enZF7KGgYGBQuCv456+vr49AZ+xZ9euXZ8LXMP+7u7u4YBfx+C97O/vd11dXQN559va2j60a9eu3wpZw/DwcNBe9vb27u3t7c39z0R7e/tAf3+/C1lDW1vb77a1tY2F7GVvb++y7mVvb+9Ib2/v3pA1vPe97z2+nHvZ1dUVvJe9vb0Hurq6hgL+Xhhra2v73dC9bG9vX9a9DP3ncteuXb/V1tb2oeXcy/7+/qC97O7uHu7r69sf+Ovwufb29tx/1izBn1UX/fPymtEv/J9VrvG9hcz39PQEuaO9vf1g0w1Be9nR0ZF7L7u6ukb6+vqC3DE4OOja2tr6886reQGcd76tra1/cHAw6J+Jq82Qq1zje9eMfuH/XPjjGBJD+gdDLs1eYsgX1oAh2zFke3trG3IxD4a0J9SQbW1tH2lra/tIwDyGbOccMrMGDNmOIf1eYkgMmd3LdgyJIdsxZHYvQwyptra2G/M+n/jEJ7aMj4+vzzs/NjZ2y+OPP74tZA3d3d1dfX19d+adP3bs2Ppjx45tCVnDY489tnNwcPCmvPOPPvropkceeWRj3vnm/5NgT8jX8Mgjj2x98MEH1+Wd/+hHPxq8l5/+9Kd3jI2N3Zx3vqen5yc7Ozt/MWQNn/vc53a++93vzr2XDz/88OaHHnro1rzzzrnVjz/++O0hX0NHR8d7uru735B3fnx8fO2jjz4atJef/exng/byoYceuvXhhx/eHLKG9vb2wyHzoXs5NjZ282c/+9kdIWt49NFHt42Pj6/NO9/d3f2Gjo6O94Ss4fHHH7/dObd6ufby3e9+902f+9zndoZ8DZ2dnb/Y09PzkyF7+elPfzpoLx9//PFtH/3oR2/JO//ggw+ue+SRR7aGrKG9vX1PV1fXprzzjzzyyMZHH3009/zg4OBNjz322D/Zy2tGz39WLp1/5eiZgSt9xrFjx7YcO3Ystzv6+vru7O7u7grdy7Gxsdx7OT4+vv4Tn/hEkDs+85nP3NHV1ZX7n0t/AZx3vqura/VnPvOZO0K+hqvJkK8cPTMgl85fM3r+sxf+HIbEkP7BkPZgSAy5VHuJIe1pZUMu5sGQ9oQasqur6193dXX964B5DNnGOaR/MKQ9GBJDLtVeYsil2UsMaQ+GtKcVDBny3ce8eqUZr17h1Ss+Xr1i8eoVXr2SmefVK+LVK9JlXr2y76ntzddAp1f6jFZ49UoMr+8Tr4CW9BIa0qWpXDqvfU9tv/CnMCSG9GFIC0NiyMw8hhSGlHh9ny8GQ/IKaItzSAzpw5AWhrQwJIb0YUgLQ8ZhyKCAlwW8gJcPeFnAC3hl5oGXgJd0BXi5xl/Kpd+/0me0ArxiOLwTF8CSXtIL4O/LNf7yYj+FITGkD0NaGBJDZuYxpDCkxOGdLwZDcgFscQ6JIX0Y0sKQFobEkD4MaWHIOAwZFPCygBfw8gEvC3gBr8w88BLwkq4Ar9H0Qbl0XqPpkct9RivAK4bDO3EBLOklMuRoeqT59/aDF/tpDIkhfRjSwpAYMjOPIYUhJQ7vfDEYkgtgi3NIDOnDkBaGtDAkhvRhSAtDxmHIoICXBbyAlw94WcALeGXmgZeAl7QAeI2mz8ulz1zuM1oBXjEc3okLYEkvkSFd+oxG0+cv9dMYEkP6MKSFITFkZh5DCkNKHN75YjAkF8AW55AY0ochLQxpYUgM6cOQFoaMw5BBAS8LeAEvH/CygBfwyswDLwEvaQHwKqRP23dKXvq/oxXgFcPhnbgAlvQSGHL0zI1y6bwK6dOX+kswJIb0YUgLQ2LIzDyGFIaUOLzzxWBILoAtziExpA9DWhjSwpAY0ochLQwZhyGDAl4W8AJePuBlAS/glZkHXgJe0kIugOf2yKXzcnO/c6m/pBXgFcPhnbgAlvQSGLLQeNQugOf2XOovwZAY0ochLQyJITPzGFIYUuLwzheDIbkAtjiHxJA+DGlhSAtDYkgfhrQwZByGDAp4WcALePmAlwW8gFdmHngJeEkLhJebe1Yu/dtL/XQrwCuGwztxASzpJTCkS/9Wbu7Zy30GhsSQPgxpYUgMmZnHkMKQEod3vhgMyQWwxTkkhvRhSAtDWhgSQ/owpIUh4zBkUMDLAl7Aywe8LOAFvDLzwEvAS1ogvEbTWfuOyS++8WI/3QrwiuHwTlwAS3qRDVn44hvtlebp7OU+A0NiSB+GtDAkhszMY0hhSInDO18MhuQC2OIcEkP6MKSFIS0MiSF9GNLCkHEYMijgZQEv4OUDXhbwAl6ZeeAl4CUtEF77z7+t+crc4sV+uhXgFcPhnbgAlvRiXwDPFeXSee0//7bLfQaGxJA+DGlhSAyZmceQwpASh3e+GAzJBbDFOSSG9GFIC0NaGBJD+jCkhSHjMGRQwMsCXsDLB7ws4AW8MvPAS8BLWgS8XPp1ufRbF/upVoBXDId34gJY0otsSJd+Sy79+pU+A0NiSB+GtDAkhszMY0hhSInDO18MhuQC2OIcEkP6MKSFIS0MiSF9GNLCkHEYMijgZQEv4OUDXhbwAl6ZeeAl4CUt5gK48Vm5dF4HGm0X/lQrwCuGwztxASzpRTTkgUabXDr5ryLyAAAgAElEQVQv1/jslT4DQ2JIH4a0MCSGzMxjSGFIicM7XwyG5ALY4hwSQ/owpIUhLQyJIX0Y0sKQcRgyKOBlAS/g5QNeFvACXpl54CXgJS0CXvc9td0uz9KnLvypVoBXDId34gJY0otoSJc+JZfO676ntl/pMzAkhvRhSAtDYsjMPIYUhpQ4vPPFYEgugC3OITGkD0NaGNLCkBjShyEtDBmHIYMCXhbwAl4+4GUBL+CVmQdeAl7SIuFVSP9cLv3BhT/cCvCK4fBOXABLelEvgH+gQvrnC/kMDIkhfRjSwpAYMjOPIYUhJQ7vfDEYkgtgi3NIDOnDkBaGtDAkhvRhSAtDxmHIoICXBbyAlw94WcALeGXmgZeAl7RIeLn0qFw6r9H0wewPtwK8Yji8ExfAkl4kQ46mDza/g/3oQj4DQ2JIH4a0MCSGzMxjSGFIicM7XwyG5ALY4hwSQ/owpIUhLQyJIX0Y0sKQcRhSSZLckPep1+u3FYvFdXnny+XyLdVqdVvIGgYGBro+9KEP3RnwGeuKxeJtIWsolUo7PZ5yPhtrtdqteec/9rGPberp6dkT+DVsqdVqa5dzL6enp3ckSXJz3vmRkZGfHBoa+sWQNdTr9Z0nTpzIvZflcnlTpVLZkHe+Wq2urlQqt4d8DYODg+92zr0h7/zx48fXViqVrSFrSJIkaC8rlcqGcrm8KWQNPT0994XMh+5l8+vfEbKGSqWy9fjx47n/uXTOvWFwcPDdgWu4vVqtrl6uvTxx4sSN9Xp9Z8jXMDQ09IsjIyM/GbKXzd+fcq+hWq1uK5fLt+Sdr9Vqa0ul0paQNfT09Oz52Mc+lnsvmn9Obcw7f+bMmRtLpdKC91Ku8f1VhfSr2R9r/nmd2x0f+tCH7hwYGOhazr0sFovr6vV6kDtqtdodpVLpprzzal4A550vlUo31Wq1O0K+hlY15KpC+lW5xvcX8WuJITGk/3XAkPZgSAy5JHuJIe25Gg15sQdDvrAXQYbct2/fz+7bt+9n885jyBceziETDOkfDIkhl2ovEwy5JHuJIe3BkPa0giF15syZG/M+SZJsOX78+Ia888ePH19br9e3h6yhr6+v++jRo3flna9UKhtKpdKWkDWUy+U7z507d1Pe+dnZ2U3lcnlT3vmHH354c19f356Qr6FSqWwtlUrr887XarXgvaxUKrdPTk6uyTu/b9++fz4yMvJLIWtIkuTOUqmUey9nZmY2T01NbQz477+5VqvdEfI1DA8Pv+fQoUP/LO98sVhcV61Wt4Ws4dSpU0F7OTU1tXFmZmZzyBq6u7sPh8yH7uXk5OSaU6dO3R6yhmq1uq1YLK7LO3/o0KF/Njw8/J6QNTT/B/rNy7WXzQOKO0O+hpGRkV/at2/fPw/Zy0qlErSX9Xp9e61WWxvw67C+UqlsDVlDX1/fnocffjj3XpTL5U2zs7O5/6w6d+7cTeVyecF7eU2hcV4und/54fNvyvw6bKlUKrndcfTo0bv6+vq6Q/fy+PHjuffy+PHjG5IkCXJHvV7fWa1WV+ed9xfAeeer1erqer2+M+RraEVD7vzw+TfJpfPXFBrnF/oZGBJD+gdD2oMhMeRS7SWGfOHX4aoz5CV+HTDkmXBDDg8P/5vh4eF/k3ceQ9rDOeQLvw4Y8gyGPHMGQy7VXmLIpdlLDPnCrwOGPNMahgz57mNevdKMV6/w6hUfr16xePUKr17JzPPqFfHqFSnHq1dG537JXqU798f+h1rh1SsxvL5PvAJa0otgSDf3x/bq8rlfWuhnYEgM6cOQFobEkJl5DCkMKfH6Pl8MhuQV0BbnkBjShyEtDGlhSAzpw5AWhozDkEEBLwt4AS8f8LKAF/DKzAMvAS8pJ7xc+nW59Nv+P7YCvGI4vBMXwJJejAvg9Nty6dcX8xkYEkP6MKSFITFkZh5DCkNKHN75YjAkF8AW55AY0ochLQxpYUgM6cOQFoaMw5BBAS8LeAEvH/CygBfwyswDLwEvKe8F8Nwf2HdUpn1Sa8ArhsM7cQEsaYkNOZr2Nb9j/Q8W8xkYEkP6MKSFITFkZh5DCkNKHN75YjAkF8AW55AY0ochLQxpYUgM6cOQFoaMw5BBAS8LeAEvH/CygBfwyswDLwEvKSe8Ds6ul0vnVUiflloDXjEc3okLYElLbMhC+rRcOq+Di/t9H0NiSB+GtDAkhszMY0hhSInDO18MhuQC2OIcEkP6MKSFIS0MiSF9GNLCkHEYMijgZQEv4OUDXhbwAl6ZeeAl4CUFwMul/1Vu7nmNpde3ArxiOLwTF8CSltCQY+n1cnPPy6X/dbGfgSExpA9DWhgSQ2bmMaQwpMThnS8GQ3IBbHEOiSF9GNLCkBaGxJA+DGlhyDgMGRTwsoAX8PIBLwt4Aa/MPPAS8JIC4DXaGLFX6zY+1QrwiuHwTlwAS1pCQ7rGp+xV5Y2RxX4GhsSQPgxpYUgMmZnHkMKQEod3vhgMyQWwxTkkhvRhSAtDWhgSQ/owpIUh4zBkUMDLAl7Aywe8LOAFvDLzwEvASwqEl0u/o9H0H1oBXjEc3okLYElLaMjR9B/k0u/k+QwMiSF9GNLCkBgyM48hhSElDu98MRiSC2CLc0gM6cOQFoa0MCSG9GFIC0PGYciggJcFvICXD3hZwAt4ZeaBl4CXFHwBPCmXzq898ie7Vjq8Yji8ExfAkpbGkGuP/Mku+w71dDLPZ2BIDOnDkBaGxJCZeQwpDClxeOeLwZBcAFucQ2JIH4a0MKSFITGkD0NaGDIOQwYFvCzgBbx8wMsCXsArMw+8BLykQHgdarxWLp1/WSF9aqXDK4bDO3EBLGlpDPmyQvqUXDqvQ43X5vkMDIkhfRjSwpAYMjOPIYUhJQ7vfDEYkgtgi3NIDOnDkBaGtDAkhvRhSAtDxmHIoICXBbyAlw94WcALeGXmgZeAl7QE8Cqkfy4394OVDq8YDu/EBbCkpTGk3NwPVEj/PO9nYEgM6cOQFobEkJl5DCkMKXF454vBkFwAW5xDYkgfhrQwpIUhMaQPQ1oYMg5DBgW8LOAFvHzAywJewCszD7wEvKQlgJdLD8ul8z90qPFo3o+IAV4xHN6JC2BJ4Yb8oUONR5uvfz6c9zMwJIb0YUgLQ2LIzDyGFIaUOLzzxWBILoAtziExpA9DWhjSwpAY0ochLQwZhyGDAl4W8AJePuBlAS/glZkHXgJe0tLASy59dpVr/H3e8RjgFcPhnbgAlhRuyFWu8fdy6bMha8CQGNKHIS0MiSEz8xhSGFLi8M4XgyG5ALY4h8SQPgxpYUgLQ2JIH4a0MGQchgwKeFnAC3j5gJcFvIBXZh54CXhJSwOvlx9s1OTSeY2e/6U88zHAK4bDO3EBLCnQkKPnf0kunX/5wUYtZA0YEkP6MKSFITFkZh5DCkNKHN75YjAkF8AW55AY0ochLQxpYUgM6cOQFoaMw5BBAS8LeAEvH/CygBfwyswDLwEvaWngdfdvnPvn9srdRiPPfAzwiuHwTlwASwo0pGs05NL5u3/jXO5DUAlDShjShyEtDIkhM/MYUhhS4vDOF4MhuQC2OIfEkD4MaWFIC0NiSB+GtDBkHIbU/Pz8qrzP6dOn1xSLxevzzpdKpVcmSbIuZA2dnZ27BgYGNuedT9P0+snJyTUhayiXy5vm5+dflnf+3LlzN505c+bGvPODg4M3tbe39wV+DbecPXv2urzzzzzzTPBeViqVDWma/lDe+a6urh/p7Oz8+ZA1zM7ObhobG8u9l9VqdXWSJDfknU+S5OW1Wu3WkK+hu7v7HZ2dnXcHrOHaWq22NmQNTz75ZNBeJklyQ7VaXR2yhra2tgMh86F7mabpDz355JMbQtZQq9XWJklybd75zs7Ou7u7u98RuIZbkyR5+XLt5djY2MtmZ2c3hXwNnZ2dP9/V1fUjIXtZqVSC9jJJknXPPPPMK/POnz179rpyuXxLyBra29v7BgcHb8o7f+bMmRvPnTuXe35+fv5lzT8vc38Nk5OTa1a59C80mj6fZ35gYGBzZ2fnrtC9LJVKufeyWCxef/r06SB3JEmycWJi4pq882peAOedn5iYuCZJko0hX8NKN6Tc3A9WufQvMCSG9A+GxJBLtZcYcmn2EkPagyHtmZycXJOmaW53YEh7ent7/0Vvb++/yDuPIe3hHPKFrwFDzmPI5how5BLsJYZcmr3EkPZgSHtawZCampramPep1Wp3T09P78g7X6lUtlar1VeHrGF4eHjooYceen3e+SRJdkxNTd0dsoZqtfq6crm8Ke98vV7fWSqVduadf+yxx3YODAwUQr6G6enpe+r1+va886dOnQrey3K5/MP1ev22vPPve9/7fvbAgQPvClnDqVOnXvf5z38+916Wy+U7a7XaHXnnZ2ZmNlcqldeGfA379+9vHx8f/4m889VqdVulUrk3ZA0nT54M2starXZHuVy+M2QN/f397w+ZD93Ler1+28mTJ384ZA2VSuXearW6Le/8+Pj4T+zfv789cA2vnZmZ2bxce/n5z39+06lTp14X8jUcOHDgXe973/t+NmQvy+Vy0F5Wq9VXnzp1amvAGrZPT0/fE7KGgYGBwmOPPZb7z5pSqbSzXq/nni+Xy5uq1WrQXk5NTd298f2ND8ul8686dP4zi51/6KGHXj88PDwUupeVSiX3Xk5PT++o1WpB7kiS5LUh7vAXwCF7mSRJ0J9VK9mQrzp0/jNy6fyt708/PIUhMeT//TowJIZckr3EkEuzlxjyhTVgSHvubp795JrHkPY4597unHt7yF5ezYbM7APnkFMYMvN1YEgMuSR7iSGXZi8x5AtrwJD2rHhDhnz3Ma9eaTY1xatXePWKxatXLF69wqtXMvO8ekW8ekVa4levuMZ35NKvL3Y+hlevxPD6PvEKaEkBhnTp1+Ua38GQFoa0MCSG9GFIC0NiyMwa4jFkzjCkxSugLc4hMaQPQ1oY0sKQGNKHIS0MGYchgwJeFvACXj7gZQEv4JWZB14CXtISw2s0fUIundfo+d2LmY8BXjEc3okLYEk5DTl6frf9vZc+gSEtDGlhSAzpw5AWhsSQmTXEY8icYUiLC2CLc0gM6cOQFoa0MCSG9GFIC0PGYciggJcFvICXD3hZwAt4ZeaBl4CXtMTwuu/8Vrl0Xi59ejHzMcArhsM7cQEsKachXfq0XDqv+85vxZAWhrQwJIb0YUgLQ2LIzBriMWTOMKTFBbDFOSSG9GFIC0NaGBJD+jCkhSHjMGRQwMsCXsDLB7ws4AW8MvPAS8BLehHg5dL/Yt+JeW7LQudjgFcMh3fiAlhSDkOOntvS/D8e/BcJQ/owpIUhMaQPQ1oYEkNm1hCXIXOEIS0ugC3OITGkD0NaGNLCkBjShyEtDBmHIYMCXhbwAl4+4GUBL+CVmQdeAl7SiwAv/ype1/ijhc7HAK8YDu/EBbCkHIZ0jT+SS+dVmNslYUgfhrQwJIb0YUgLQ2LIzBriMmSOMKTFBbDFOSSG9GFIC0NaGBJD+jCkhSHjMGRQwMsCXsDLB7ws4AW8MvPAS8BLepHgNZr+g1z63YXOxwCvGA7vxAWwpDwXwOl3NZr+g/+PGNLCkBaGxJA+DGlhSAyZWUN8hlxkGNLiAtjiHBJD+jCkhSEtDIkhfRjSwpBxGDIo4GUBL+DlA14W8AJemXngJeAlvWgXwL9t35GZfmAh8zHAK4bDO3EBLGmRhiykH7BXjqe/7X8IQ1oY0sKQGNKHIS0MiSEza4jPkIsMQ1pcAFucQ2JIH4a0MKSFITGkD0NaGDIOQwYFvCzgBbx8wMsCXsArMw+8BLykFxFeLv2+CulXFzIfA7xiOLwTF8CSFn0B/FW59PvZH8KQFoa0MCSG9GFIC0NiyMwa4jTkIsKQFhfAFueQGNKHIS0MaWFIDOnDkBaGjMOQQQEvC3gBLx/wsoAX8MrMAy8BL+lFvQBO7N8FPPe2K83HAK8YDu/EBbCkRRjSzb3N/h5Lk+wPY0gLQ1oYEkP6MKSFITFkZg1xGnIRYUiLC2CLc0gM6cOQFoa0MCSG9GFIC0PGYciggJcFvICXD3hZwAt4ZeaBl4CX9CLCq/Cl/88u5xpPXWk+BnjFcHgnLoAlLeYCuPGUvWr8S//P7yMY0sKQFobEkD4MaWFIDJlZQ5yGXEQY0uIC2OIcEkP6MKSFIS0MiSF9GNLCkHEYMijgZQEv4OUDXhbwAl6ZeeAl4CW9yPAqzD0jl87r4J9e9s+hGOAVw+GduACWtEBDHvzTtXb5O/fMhT+FIS0MaWFIDOnDkBaGxJCZNcRryAWGIS0ugC3OITGkD0NaGNLCkBjShyEtDBmHIYMCXhbwAl4+4GUBL+CVmQdeAl7Siwwv1+iWS+c12njicvMxwCuGwztxASxpgYYcbTzR/A7z7gt/CkNaGNLCkBjShyEtDIkhM2uI15ALDENaXABbnENiSB+GtDCkhSExpA9DWhgyDkMGBbws4AW8fMDLAl7AKzMPvAS8pJcAXm7ua3Lps5ebjwFeMRzeiQtgSQs0pEuflZv72sV+CkNaGNLCkBjShyEtDIkhM2uI25ALCENaXABbnENiSB+GtDCkhSExpA9DWhgyDkMGBbws4AW8fMDLAl7AKzMPvAS8pJcAXoX04/ZdwOmDl5qPAV4xHN6JC2BJCzDkaPqgvf45/fjFfhpDWhjSwpAY0ochLQyJITNriNuQCwhDWlwAW5xDYkgfhrQwpIUhMaQPQ1oYMg5DBgW8LOAFvHzAywJewCszD7wEvKSXCF4u/Z5c+neX+ukY4BXD4Z24AJa0AEO69O/k0u9d6qcxpIUhLQyJIX0Y0sKQGDKzhvgNeYUwpMUFsMU5JIb0YUgLQ1oYEkP6MKSFIeMwpJ544omb8z71en371NTUxrzzpVJp/alTp24PWUN/f3/v/ffff0/e+SRJNk5NTW0PWcPU1NTdSZLknk+SZEu9Xr8t7/yxY8e29PT07Av5Gqanp3fUarVb887Pzs4G72WpVNpZq9XW5p13zr15ZGTkHSFrqNVqd4fMVyqVrTMzM5vzzpfL5VvK5fKdIWsYHh7+tUOHDv1IwNewIUmSHSFrqNfrQXs5MzOzuVKpbA1ZQ09Pz5Hl3Mtarba2Xq/vDFlDkiQ7KpXKhrzzhw4d+pHh4eFfC1lDuVy+s1wu37Kcexn6z+XIyMg7nHNvDtnLUqkUtJenTp26fXZ2dn3AGm6dnp4O+ueyp6dn37Fjx7bkna/X67clSZJ7PkmSm6empoL2cmpqanuSJJd0x8sLjZJcOn/zfY2Ri/38/ffff09/f39v6F6WSqXcezk1NbWxXq8HuWNmZuauycnJNXnn1bwAzjs/OTm5ZmZm5q6QryF2Q958X2NELp1/eaFRutQ8hrQHQ9qDITHkUu0lhly6vcSQGNI/VzLklR4Mac+BAwd+7sCBAz+Xd/5qMORCHgxpD4a0B0NiyKXaSwy5dHuJITGkf1rBkDp79ux1eZ9yubypXC7fkne+Wq2uLpVKW0LW0NPT03n06NHbAz7jls9//vObQtYwPT29I03T6/POVyqVDbOzs+vzzj/wwAMburq6RkK+hhMnTmw+ffr0mrzzaZoG72WxWNx25syZG/POj4yM/ER/f//bQ9aQJMmOYrGYey9PnDhxa5Ik6wL++2+YmpraHvI19Pb2/qpz7nUBa7i5WCzeFrKGarUatJdJkqw7ceLErSFr6OzsPBgyH7qXZ86cubFarW4LWUOxWLwtSZKb8847517X29v7qyFraP5Bd8Ny7WWxWLw+SZIdIV9Df3//20dGRn4iZC+LxWLQXpZKpS1pmq7OO3/69Ok1J06c2Byyhq6urpEHHnhgQ9752dnZ9ZVKJfd8mqbXT09PB+1l88/rS7rjX370S7fJzT2/yqV/drGfP3r06O09PT2doXtZrVZz72Xzf2AHuaNer2+vVCqvyjvvL4DzzlcqlVfV6/WgP6tiN+Qql/6Z3Nzz//KjX7rcn4cY8iyG9A+GxJBLtZcYcmn2EkPagyHtuZIhr/RgSHv27Nnzr/bs2fOv8s5fDYZc4IMhz2JI/2BIDLlUe4khl2YvMaQ9GNKeVjBkyHcf8+qVZrx6hVev+Hj1isWrV3j1SmaeV6+IV69IL+GrV1z6Bfv3tjZ++sKfiuHVKzG8vk+8AlrSZQxZaPy0XDovl37hcvMY0sKQFobEkD4MaWFIDJlZw8ow5GXCkBavgLY4h8SQPgxpYUgLQ2JIH4a0MGQchgwKeFnAC3j5gJcFvIBXZh54CXhJLyG89p1/s13eNRoX/lQM8Irh8E5cAEu6jCFdoyGXzmvf+Tdfbh5DWhjSwpAY0ochLQyJITNrWBmGvEwY0uIC2OIcEkP6MKSFIS0MiSF9GNLCkHEYMijgZQEv4OUDXhbwAl6ZeeAl4CW9xPBy6X+XS+c1+uUt2R+OAV4xHN6JC2BJlzDk6Je3NL/7979faR5DWhjSwpAY0ochLQyJITNrWDmGvEQY0uIC2OIcEkP6MKSFIS0MiSF9GNLCkHEYMijgZQEv4OUDXhbwAl6ZeeAl4CW9xPA6+MX32iXeXDn7wzHAK4bDO3EBLOkShnRzZbl0Xge/eMW/TzCkhSEtDIkhfRjSwpAYMrOGlWPIS4QhLS6ALc4hMaQPQ1oY0sKQGNKHIS0MGYchgwJeFvACXj7gZQEv4JWZB14CXtIywMulP5BLv5/9oRjgFcPhnbgAlnSpC+D0+3Lpgn5tMKSFIS0MiSF9GNLCkBgys4aVZciLhCEtLoAtziExpA9DWhjSwpAY0ochLQwZhyGDAl4W8AJePuBlAS/glZkHXgJe0nJcAM8dkkvnVWj8B/9DMcArhsM7cQEs6SKGLDT+Q/M7xw8tZB5DWhjSwpAY0ochLQyJITNrWFmGvEgY0uIC2OIcEkP6MKSFIS0MiSF9GNLCkHEYMijgZQEv4OUDXhbwAl6ZeeAl4CUtE7xc+nW59Lv+P8YArxgO78QFsKSLGNKl35VLv77QeQxpYUgLQ2JIH4a0MCSGzKxh5RnygjCkxQWwxTkkhvRhSAtDWhgSQ/owpIUh4zBkUMDLAl7Aywe8LOAFvDLzwEvAS1omeI02PiaXzmt07hEpDnjFcHgnLoAlXWDI0blH7O+VxscWOo8hLQxpYUgM6cOQFobEkJk1rDxDXhCGtLgAtjiHxJA+DGlhSAtDYkgfhrQwZByGDAp4WcALePmAlwW8gFdmHngJeEnLCC+XfluFuW9KccArhsM7cQEs6QJDFua+KZd+ezHzGNLCkBaGxJA+DGlhSAyZWcPKNGQmDGlxAWxxDokhfRjSwpAWhsSQPgxpYcg4DBkU8LKAF/DyAS8LeAGvzDzwEvCSlvMCuPEp+3cBpx+OAV4xHN6JC2BJGUMW0g/bv/u38anFzGNIC0NaGBJD+jCkhSExZGYNK9OQmTCkxQWwxTkkhvRhSAtDWhgSQ/owpIUh4zBkUMDLAl7Aywe8LOAFvDLzwEvAS1pmeLm5ZzWa/kMM8Irh8E5cAEvKGHI0/Qe5uWcXO48hLQxpYUgM6cOQFobEkJk1rFxDNsOQFhfAFueQGNKHIS0MaWFIDOnDkBaGjMOQQQEvC3gBLx/wsoAX8MrMAy8BL2mZ4VWY+5xcOn/d/jO/udzwiuHwTlwASzJDXrf/zG/ad4jPfW6x8xjSwpAWhsSQPgxpYUgMmVnDyjVksxgO72IwJBfAFueQGNKHIS0MaWFIDOnDkBaGjMOQQQEvC3gBLx/wsoAX8MrMAy8BLykCeLn0uVWu8bXlhlcMh3fiAliSGXKVa3xNLn0uzzyGtDCkhSExpA9DWhgSQ2bWsLINqTgO72IwJBfAFueQGNKHIS0MaWFIDOnDkBaGjMOQQQEvC3gBLx/wsoAX8MrMAy8BLykCeLn0uFw6v23P5ydC1tAKh3fiAliStG3P5yfs3/2bHs8zjyEtDGlhSAzpw5AWhsSQmTWsbEMqjsO7GAzJBbDFOSSG9GFIC0NaGBJD+jCkhSHjMKS6uro25X3Gx8fvPXz48O15551z28bHx18TsoaOjo6hwcHBN+SdP3z48O1jY2P3hqzhgQceeP3AwMDmvPNHjx69a2xs7M68893d3Xft3r37YOhejo2N7cg7PzY2FryXH/zgB1+7d+/erQF/L/xse3v7r4as4aGHHnp9W1tb7r0cGxu7+/Dhwzvzzg8ODm758Ic//LqQr6G9vb2js7PzTXnn77vvvu1Hjx59dcgaHnjggaC9PHz48M6xsbG7Q9awa9euD4TMh+7l3r17tz7wwAOvDVnD0aNHX33fffdtzzvf2dn5pvb29o6QNXz4wx9+3eDg4Jbl2su2trbNDz300OtDvob29vZf7ejo+NmQvfzgBz8YtJfj4+OvGRsb25Z3fmxsbMf4+HjQn1W7d+8+2N3dfVfAGu48evRo7vmBgYHNDzzwQNBejo2NBblDLv3+Ne7cN0P30jmXey8PHz58e+hePvDAA6/v6em5LfevQ/MCOO98T0/PbaF7GYMhr3HnvimXfj9kLzEkhvQPhsSQS7WXGHJp9hJD2oMhX1hDkDsGBwff0NHRMRS6lyvdkN3d3W/v7u5+e975VjEk55AYMvP3AobswpD+wZAY0j8Y0h4MGYch1d7e/t68z+DgYG9vb29H3vnOzs62oaGh/pA17Nq163fb29uH88739vZ29Pf394asYXh4eKizs3NX3vm+vr7ugYGBroA1dL/3ve/9/ZCvYWBgoC9kL3t6eoL3cnBwcKCzs7Mt7/zu3bvf19bW9pHQvWxra8u9l729vT29vb2597Kjo2P30NDQYMjXsHv37ofb2toO5J3v7u5u7+/vD9rL4eHhoL3s7e3t6u3t7QlZw65duz4XMh+6l52dnW3Dw8MDIWvo7+/v7+7ubs8739bWdmD37t0Ph6xhaGhosKOjY/dy7WVbW9uu4eHhoZCvoa2t7SO7d1Fbg2MAACAASURBVO9+X8heDg4OBu3l0NBQf09PT8g/Ex0DAwN9IWto/jnRnXd+YGCgq6+vL/d8Z2dn8F729/cHuePmA9Wv2HcBH//DkL0M/P2tY3BwMMgdIyMjgyHu8BfAIXs5MjIS9GfVchty257jfyiXzt98oPqVkL3EkBgyu5cYEkMuxV5iyKXZSwz5wq8jhmwPN2R7e/tw8+wpaC9XuiHb2to+2NbW9sGQvVzphmxv5xyy+WDIdgyZ+XXAkO0Ysr0dQ2Y+A0O2Y8jms+yGDPnuY1690oxXr/DqFR+vXrF49QqvXsnM8+oV8eoVKZ5Xr8ilP9Bo+r/zfkYrvL5PvAJaGk3/t1z6AwyJISUM6cOQFobEkD4MaWHIOF7fF4Mhu3gFtCTOISUM6cOQFoa0MCSG9GFIC0PGYciggJcFvICXD3hZwAt4ZeaBl4CXFA+8Vu+vp/bvfZ07lOczWuHwTlf7BbCbOySXzq/eX08xJIaUMKQPQ1oYEkP6MKSFIeM4vIvBkFwAW5xDYkgfhrQwpIUhMaQPQ1oYMg5DBgW8LOAFvHzAywJewCszD7wEvKTI4OXS5zSa/n2ez2iFwztd7RfAo+nfy6XPYUgM6cOQFoa0MCSG9GFIC0PGcXgXgyG5ALYwJIb0YUgLQ1oYEkP6MKSFIeMwZFDAywJewMsHvCzgBbwy88BLwEuKDF4u/UO5dF6jjd9Y7Ge0wuGdruYL4NHGb9h3gKd/iCExpA9DWhjSwpAY0ochLQwZx+FdDIbkAtjCkBjShyEtDGlhSAzpw5AWhozDkEEBLwt4AS8f8LKAF/DKzAMvAS8pQni59Fm59BuL/YxWOLzT1XwB7NJvyKXPShhSwpA+DGlhSAtDYkgfhrQwZByHdzEYkgtgC0NiSB+GtDCkhSExpA9DWhgyDkMGBbws4AW8fMDLAl7AKzMPvAS8pAjh5Rqfan4n6LHFfEYrHN7par0Adukx2/PGpyQMKWFIH4a0MKSFITGkD0NaGDKOw7sYDMkFsIUhMaQPQ1oY0sKQGNKHIS0MGYchgwJeFvACXj7gZQEv4JWZB14CXlKk8Cqk35JLv72Yz2iFwztdvRfA31Yh/Zb/jxgSQ/owpIUhLQyJIX0Y0sKQcRzexWBILoAtDIkhfRjSwpAWhsSQPgxpYcg4DBkU8LKAF/DyAS8LeAGvzDzwEvCSIoWXa3zUviN07g8W+hmtcHinq/EC2M39QfO7fz/qfwhDYkgfhrQwpIUhMaQPQ1oYMo7DuxgMyQWwhSExpA9DWhjSwpAY0ochLQwZhyGDAl4W8AJePuBlAS/glZkHXgJeUsTwcnNfk0ufW+hntMLhna7KC+D0Obm5r2V/CENiSB+GtDCkhSExpA9DWhgyjsO7GAzJBbCFITGkD0NaGNLCkBjShyEtDBmHIYMCXhbwAl4+4GUBL+CVmQdeAl5SxPByc6PN7wIuL+QzWuHwTlfbBbBLy809Hs3+MIbEkD4MaWFIC0NiSB+GtDBkHId3MRiSC2ALQ2JIH4a0MKSFITGkD0NaGDIOQwYFvCzgBbx8wMsCXsArMw+8BLykyOHl0r+Um3teB79095U+oxUO73Q1XQAf/NLdcnPPy6V/eeFPYUgM6cOQFoa0MCSG9GFIC0PGcXgXgyG5ALYwJIb0YUgLQ1oYEkP6MKSFIeMwZFDAywJewMsHvCzgBbwy88BLwEuKHF5u7p32HaLpU1f6jFY4vNPVdAHs0qea3/37zgt/CkNiSB+GtDCkhSExpA9DWhgyjsO7GAzJBbCFITGkD0NaGNLCkBjShyEtDBmHIYMCXhbwAl4+4GUBL+CVmQdeAl7SCoBXYe7Lcum8Co3L/jPTCod3ulougAtP/Tvb07kvX+ynMSSG9GFIC0NaGBJD+jCkhSHjOLyLwZBcAFsYEkP6MKSFIS0MiSF9GNLCkHEYMijgZQEv4OUDXhbwAl6ZeeAl4CWtAHi58z9s3yna+CevCs7WCod3ulougF3jL21Pz//wxX4aQ2JIH4a0MKSFITGkD0NaGDKOw7sYDMkFsIUhMaQPQ1oY0sKQGNKHIS0MGYchgwJeFvACXj7gZQEv4JWZB14CXtIKgVdhbrr5Kuj3X+ovaYXDO10NF8AufX/zu3+nL/WXYEgM6cOQFoa0MCSG9GFIC0PGcXgXgyG5ALYwJIb0YUgLQ1oYEkP6MKSFIeMwpGq12tqA545SqbQl73y5XN40MzNzV8gahoaG+h988MHX5J1PkmTL5OTkHSFrKJVKr0mSZF3e+Xq9vv3MmTPb8s5/8pOf3N7f338g8GvYWa/Xb8s7Pzs7G7yX09PT99RqtVvzzh86dOhn9u/f/86QNdRqtdcUi8Xcezk9Pb2jWq3m3stKpbKhUqncG/I1jIyM7PrABz7wxrzzMzMzm8vl8p0hazh58mTQXlar1W3T09M7QtbQ19f36yHzoXtZq9Vubf465F5DuVy+c2ZmZnPe+Q984ANvHBkZ2RWyhkqlcm+lUtmwXHvZ/Ocx9+/xtVpt7f79+9956NChnwnZy+bvT7nXMDMzc9fs7OymvPP1ev22Uqm0M2QN/f39Bz75yU9uzzt/5syZbfV6Pfd8kiTrSqVS0F5OTk7ekSTJlrzzDz744GuGhob6L/fXyKXPrnLpty63l+VyOfdeNt0U5I5qtfrqUqm0Pu+8mhfAAV/D+mq1+uqQr6H2IhtylUu/JZc+e7nPwJAY0j8Y0h4MaQ+GxJD+wZD2YMiFGXIhe7nSDemce6tz7q0BX0P0hlzIgyExpH8wpD0Y0h4MiSH9gyHtwZBxGFITExOvyPvMzs6uL5VKNwV8xg1JkmwMWUNPT0+bc25b3vlz587dVCqV1oesoVKpbC2VSq/MO3/27NlbTp8+vSbv/MGDB9d2dnYOBn4NG86cOXNj3vkkSYL3cmZmZnOxWLw+7/zw8PAb+/v7/23IGk6dOrX12LFjufey+ZvLzQFruK5er98W8jX09fX9+5GRkVeH7GWtVrs1ZA1nzpwJ2sskSW6u1ez/3ZL36ejoKITMh+5lsVi8/syZM5sD13BrkiQ35J0fGRl5dV9f378PWUPz78frlmsvjx079spTp05tDfka+vv7/+3w8PAbQ/ZyZmYmaC+TJNkYspdnzpy5sfn/gsy9hs7OzsGDBw/m3ovTp0+vOXv27C1550ul0isrlUrQXpZKpfXnzp3L7Q7n3Laenp62y/011xxMj8ml86tc44lL7eXExETuvSyVSjfNzs4GuSNJki2f/vSnr8077y+A885/+tOfvjZJki0hX8OLachVrvGEXDp/TaHx8OU+A0NiSP9gSHswpD0YEkP6B0PagyEXZsiF7OXECjfkwMDATw8MDPx03vnYDbnQB0NiSP9gSHswpD0YEkP6B0PagyHjMGTIdx/z6pVmvHqFV6/4ePWKxatXePVKZp5Xr4hXr0gr7NUrLv0bufR5HTj3T34v9f9DIu8aJiJ4fZ9a+RXQB87dJZc+L5f+zZU+A0NiSB+GtDCkhSExpA9DWhgyjtf3xWBIXgFtYUgM6cOQFoa0MCSG9GFIC0PGYciggJcFvICXD3hZwAt4ZeaBl4CXtMLg5Z76Fft3ATf+84U/1QqHd2rlC2DX+M+2d0/9ypU+A0NiSB+GtDCkhSExpA9DWhgyjsO7GAzJBbCFITGkD0NaGNLCkBjShyEtDBmHIYMCXhbwAl4+4GUBL+CVmQdeAl7SCoSXS7/QvEgczP5wKxzeqVUvgN1Tg7Zn6RcW8hkYEkP6MKSFIS0MiSF9GNLCkHEc3sVgSC6ALQyJIX0Y0sKQFobEkD4MaWHIOAwZFPCygBfw8gEvC3gBr8w88BLwklYgvMaevkEufU4u/Ub2h1vh8E4tewGcfkMufU5jTy/IVBgSQ/owpIUhLQyJIX0Y0sKQcRzexWBILoAtDIkhfRjSwpAWhsSQPgxpYcg4DBkU8LKAF/DyAS8LeAGvzDzwEvCSVii8CulvN7+j9Lj/oVY4vFMrXgC79LhcOq9C+tsL/QwMiSF9GNLCkBaGxJA+DGlhyDgO72IwJBfAFobEkD4MaWFIC0NiSB+GtDBkHIYMCnhZwAt4+YCXBbyAV2YeeAl4SSsYXi79a7l0XqONH5Na4/BOrXYBPNr4seZF/V8v5jMwJIb0YUgLQ1oYEkP6MKSFIeM4vIvBkFwAWxgSQ/owpIUhLQyJIX0Y0sKQcRgyKOBlAS/g5QNeFvACXpl54CXgJa1geLn0rc3Lxf8ptcbhnVrtAtil/9P26AtvXcxnYEgM6cOQFoa0MCSG9GFIC0PGcXgXgyG5ALYwJIb0YUgLQ1oYEkP6MKSFIeMwZFDAywJewMsHvCzgBbwy88BLwEta4fByacUuGOc+1gqHd2qlC2CXPtS8oK8s9jMwJIb0YUgLQ1oYEkP6MKSFIeM4vIvBkFwAWxgSQ/owpIUhLQyJIX0Y0sKQcRgyKOBlAS/g5QNeFvACXpl54CXgJbUAvFz6Tbn0uV/8rdN3r/TDO7XIBfAv/tbpu+XS5+TSb+b5DAyJIX0Y0sKQFobEkD4MaWHIOA7vYjAkF8AWhsSQPgxpYUgLQ2JIH4a0MGQchgwKeFnAC3j5gJcFvIBXZh54CXhJLQCvQtonl86/rND405V+eKcWuQB+WSH9U7l0XoU0l4EwJIb0YUgLQ1oYEkP6MKSFIeM4vIvBkFwAWxgSQ/owpIUhLQyJIX0Y0sKQcRgyKOBlAS/g5QNeFvACXpl54CXgJbUIvApzZ+XS+Ze78x/K+xExHN6pBS6AX+7Of8guf+fO5v0MDIkhfRjSwpAWhsSQPgxpYcg4Du9iMCQXwBaGxJA+DGlhSAtDYkgfhrQwZByGDAp4WcALePmAlwW8gFdmHngJeEmtA69VLv22XPo9Fb6Saz9iOLzTSr8ALnxljVz6vVUu/XbIGjAkhvRhSAtDWhgSQ/owpIUh4zi8i8GQXABbGBJD+jCkhSEtDIkhfRjSwpBxGDIo4GUBL+DlA14W8AJemXngJeAltQ68Vh+ZOySXzsulT+eZj+HwTiv9AtilT8ul86uPzB0KWQOGxJA+DGlhSAtDYkgfhrQwZByHdzEYkgtgC0NiSB+GtDCkhSExpA9DWhgyDkMGBbws4AW8fMDLAl7AKzMPvAS8pNaC16pCeqZ5CfzQYudjOLzTSr4AdnMfk0vnVxXSMxgSQ/owJIb0YUgLQ0rCkH4NGFLxGJILYC6AJQzpw5AWhsSQPgxpYUgMmVkDhtQSXABPTExcl/dJkmTj5OTkmoDPWF2v128LWUNvb2/H4cOHb887f/r06TVTU1MbQ9YwPT29o1gsXp93vvmH1Lq882NjYxu6u7uHQ76Gcrm8yUM6z1OtVoP3slKpbD1x4sSNeef37t374/39/W8PWUOSJDseffTR3HtZqVQ2NP+hzLuGG6rV6raQr6Gvr+9de/bseV3e+SeeeOLmmZmZzSFrOHXqVNBe1mq1tc0/8HOvobOz82DIfOhenjhx4sZTp05tDVnDzMzM5ieeeCL3P5d79ux5XV9f37tC1tD8+/GG5drLRx999PokSXaEfA39/f1v37t374+H7GWlUgnay3q9flu1Wl2ddz5JkpvL5fKmkDV0d3cPj42N5d6LJEnWzc7Ors87XywWr5+eng7ay6mpqY2nT5/O7Y7Dhw/f3tvb2xG6lxMTE6vlGv8ol/5g4wfOv3Ex882DjiB31Ov17Y8//vir8s6reQGcd/7xxx9/Vb1e3x7yNeQx5MYPnH+jXPoDucY/TmDI6yYmMKR/MOTEdRMY8rqJCQzpHwyJIf2DIe2JyZB552Mw5NDQ0FuGhobeknd+uQx5wYMhJzCkfzDkxHUTGPK6iQkM6R8MiSH9gyHtaQVDKkmSm/M+9Xp9u/8DO8/T/I3tjpA1DA4O9o6Pj9+bd75cLm+ampraHrKG6enpe06fPr0m4DO21Ov12/LOP/LII1v7+vr2BX4NO5Ik2Zh3/sknnwzey3K5fGeSJOvyzh84cOCnRkZG3hGyhpMnT97T/B9WueYrlcrWYrGYey9rtdramZmZu0K+huHh4V87cuTIjwas4dZKpXJ7yBqSJAnay2KxeFulUtkasobu7u73hcyH7mXz678zcA2312q1W/POHzly5EeHh4d/LWQNMzMzd9VqtbXLtZeTk5NrTp48eU/I1zAyMvKOAwcO/FTIXjZ/f8q9hlqtdseTTz65IeAzNjZ/n869hr6+vn2PPPJI7r1o/jm1Je/86dOn10xPTwft5dTUVJA7xsfH7x0cHOwN3ctKpbJh/fsb7c3vRP2rxcyXy+VN9Xp9e+Aa7i6Xy7fknfcXwHnny+XyLbVa7e6QryGPIVcV0r+SS+fXv7/RjiFfeDBkgiGTBEP6B0O+sAYMiSH9gyGTuAyZdz4GQx44cODnDhw48HMBX8OyGDL7YMgXHgyZYMgkwZD+wZAvrAFDYkj/YMikNQwZ8t3HvHqlGa9e4dUrPl69YvHqFV69kpnn1Svi1StSi756xc39J7l0XoW5Ewud9/9PysA1XH2vgC7MnbDXbs/9JwlD+jCkhSExpA9DWhhSEob0a8CQitCQOYrBkLwC2sKQGNKHIS0MaWFIDOnDkBaGjMOQQQEvC3gBLx/wsoAX8MrMAy8BL6mF4eXSv2j++4B7FzIfw+GdVtoFsEt7m7/Gf+F/CENaGNLCkBjShyEtDCkJQ/o1YEhFashFFoMhuQC2MCSG9GFIC0NaGBJD+jCkhSHjMGRQwMsCXsDLB7ws4AW8MvPAS8BLamF47Xtyu1z6Pbn0uxq78qFcDId3WkkXwGPJzXLpd+XS72nfk9v9D2NIC0NaGBJD+jCkhSElYUi/BgypSA25yGIwJBfAFobEkD4MaWFIC0NiSB+GtDBkHIYMCnhZwAt4+YCXBbyAV2YeeAl4SS0OL9cYbX6H6v+40nwMh3daSRfALv0f9mvbGM3+MIa0MKSFITGkD0NaGFIShvRrwJCK2JCLKAZDcgFsYUgM6cOQFoa0MCSG9GFIC0PGYciggJcFvICXD3hZwAt4ZeaBl4CXdBXAq5BONS+BJy83H8PhnVbKBbBLJ+3fsZxOXfhTGNLCkBaGxJA+DGlhSEkY0q8BQypyQy6wGAzJBbCFITGkD0NaGNLCkBjShyEtDBmHIYMCXhbwAl4+4GUBL+CVmQdeAl7SVQIvl/6ZXDqv0cavX2o+hsM7rYQL4NHGrzcv1P/sYj+NIS0MaWFIDOnDkBaGlIQh/RowpFaAIRdQDIbkAtjCkBjShyEtDGlhSAzpw5AWhozDkEEBLwt4AS8f8LKAF/DKzAMvAS/pKoFXV3q9Cum35OZ+oNGn3nKxvySGwzvFfgE8+tRb5OZ+oEL6LXWl11/sL8GQFoa0MCSG9GFIC0NKwpB+DRhSK8CQCygGQ3IBbGFIDOnDkBaGtDAkhvRhSAtDxmHIoICXBbyAlw94WcALeGXmgZeAl3QVwavw1L9r/jtr/1HSPzlgi+HwTnFfAL9MhfQbze+kfsel5jGkhSEtDIkhfRjSwpCSMKRfA4bUCjHkFYrBkFwAWxgSQ/owpIUhLQyJIX0Y0sKQcRgyKOBlAS/g5QNeFvACXpl54CXgJV1l8HKN+y/1+uIYDu8U8wWwf422a9x/uXkMaWFIC0NiSB+GtDCkJAzp14AhtYIMeZliMCQXwBaGxJA+DGlhSAtDYkgfhrQwZByGDAp4WcALePmAlwW8gFdmHngJeElXIbxGGyeal8B/kv3hGA7vFOsFsEv/pPmdvyeuNI8hLQxpYUgM6cOQFoaUhCH9GjCkVpghL1EMhuQC2MKQGNKHIS0MaWFIDOnDkBaGjMOQQQEvC3gBLx/wsoAX8MrMAy8BL+kqhZdrPNW8BD7ufyiGwzvFeAHs0uPNX6u5hcxjSAtDWhgSQ/owpIUhJWFIvwYMqRVoyIsUgyG5ALYwJIb0YUgLQ1oYEkP6MKSFIeMwZFDAywJewMsHvCzgBbwy88BLwEu6iuFVSP/cvqs1/W0pjsM7xXYBPJr+tlw6r0L65wudx5AWhrQwJIb0YUgLQ0rCkH4NGFIr1JAXFIMhuQC2MCSG9GFIC0NaGBJD+jCkhSHjMGRQwMsCXsDLB7ws4AW8MvPAS8BLusrh5dK/a35369EYDu8U0wWwS482f23+bjHzGNLCkBaGxJA+DGlhSEkY0q8BQ2oFGzJTDIbkAtjCkBjShyEtDGlhSAzpw5AWhozDkEEBLwt4AS8f8LKAF/DKzAMvAS/pKofXoXSTXPpNuXT+FQcbh5b78E6RXAC/4mDjUPPy95s6lC7KchjSwpAWhsSQPgxpYUhJGNKvAUNqBRsyExfAFueQFobEkD4MaWFIDJmZx5DCkBKGXJKAlwW8gJcPeFnAC3hl5oGXgJcEvOSeeoNc+h25dH71kcZo4BpW/AXw6iON0ebl73fknnrDYucxpIUhLQyJIX0Y0sKQkjCkXwOG1Ao3ZDMugC3OIS0MiSF9GNLCkBgyM48hhSElDJn9gFsDnrunpqa2552vVCpbkyS5N2QNIyMjgw899NDr887X6/XtU1NTd4esYWpq6nVJkmwMWMPOWq12R975xx57bGd/f78L+Rqmp6fvqVar/z979xpj13nf9/4XX2LrLpGUeL+J1MWSZQcxkjg3p0HsJk4bKwms9ig2bHLu9xlRHG1Rpnx2TWlIV7JNUxFQxi6kEsewMT2mMNjce/aevTcXOKR4mGjUoOfARVEH59VBg6KnOEgRFEhfhOfFb//HK451W8+0szT+foEHCGL/6WfPQw4/XI+4tGc9z7LT6TzQ7XZ3Fp0/fvz4J2dnZx9N2UO73X6oXq8XPstms3mw1WrtLzq/tLS0o9lsPpjyGY4ePdr/zDPPfDzlLC9evHjfep5lq9Xa32w2D6bsYXx8/J+lzKeeZe/zP5Cyh4sXL97XarV2F51/5plnPn706NH+xK/Dg0tLSzvW6yzr9fq2drv9UMpnmJ2dffT48eOfXM+zzLLs/pSzbLfbexYXF5N+XY6Pj1defvnlAwk/xt2936+Kfg221ev1pLOs1+v3drvdwu44ffr0R2ZmZibX6ywfnPs/PqMnV/5GlZXrdz69crzoHlqt1oebzeb2ovPqXQAXnW82m9tbrdaHi87f+fTK8d6/8/dvHpx77TMFvwYYsoMhcwtDYsjYA4bsYMhOB0PGwpCrPx/e1YbsfYa9nU4nyR2phjx27Nhnjh07VshunU66IXuL55AdDLlWZ9nBkBjyR3vAkB0M2elgyFgYcvXnw7vekKpWq+8puprN5qZz587dVHT+pZde+mCj0bgzZQ+Dg4OHRkZGdhadb7VaN83Pz29K2cPCwsKO+fn59xadb7fbtzUajVuLzg8NDd3W19c3nvIZzp8/v7lWq91YdD7LsuSzXFhY2Do/P/+zRecHBgY+NjAw8Lspe1haWtrxyCOPFD7LV1555faFhYVbis6fPXv2/fV6fVvKZxgaGnpkcHDw3qLz8/PzN9RqtS0pe+h0OklnubCwcMsrr7xye8oeDh8+/ETKfOpZ9v7J4q0pe6jValvm5+dvKDo/ODh479DQ0CMpe6jX69vOnj37/vU6y0ceeeS9S0tLO1I+w8DAwO8ODAx8LOUsFxYWks6y908WfzDh58KN58+f35yyh76+vvGhoaHbEj7Dre12u/D8/Pz8excWFpLOcn5+flOr1SrsjpGRkZ2Dg4OHUs/ypZdeKnyWm778p7+tii+B3/PkyrEiP0az2dxerVbfV3QPcQGc8HV4X28P73j2PU+uHOv9zd+/2fTlP/3tonvAkF4YcvXriCExZPxcwJBVDFmtYsjczwUMWd0Yhjx37txNzWYzyR2phhweHv7E8PDwJxL2UNiQuc/Ac8gqhqxWMWQsDOmFITHkWp0lhlz9uYAhqxvDkCl/+5hXr/Ti1Su8eiXi1SuOV6/w6pXcPK9eEa9ekXj1SjQ/P3/DPc++9ilVVv6bKivX9cTr/7zAHt6dr4B+4vV/3rv8/W/3PPvapzAkhpQwZIQhHYbEkLl5DCkMKWHIiFdAO55DOgyJISMM6TAkhszNY0hhSAlDrknAywEv4BUBLwe8gFduHngJeEnAK1p9ePf4tQdUWfkrvwr59XPvcA/vvgvgJ18/17v8/Ss9fu0BDOkwJIaMMKTDkBgyN48hhSElDBlxAewwpMOQGDLCkA5DYsjcPIYUhpQw5JoEvBzwAl4R8HLAC3jl5oGXgJcEvKK/8/Cu+oObVVn5y97F6MV3sId31wVwZeVi7zP+pao/uFnCkBGGxJARhnQYEkPm5jGkMKSEISMugB2GdBgSQ0YY0mFIDJmbx5DCkBKGXJOAlwNewCsCXg54Aa/cPPAS8JKAV/QTH949ufIDX5C+/h/e5h7ePRfAldf/g/+W88oP8v9vDOkwJIaMMKTDkBgyN48hhSElDBlxAewwpMOQGDLCkA5DYsjcPIYUhpQw5JoEvBzwAl4R8HLAC3jl5oGXgJcEvKI3fHhXWfnPvb8l+1919M9+7y32UP4L4KN/9nuqrPzX3mf6zz/+H2NIhyExZIQhHYbEkLl5DCkMKWHIiAtghyEdhsSQEYZ0GBJD5uYxpDCkhCHXJODlgBfwioCXA17AKzcPvAS8JOAVvenDu8rrX9UTK3/rS9PX/sWb7KHcF8CV1/6FKivX/Vle/+pP+q9gSIchMWSEIR2GxJC5eQwpDClhyIgLYIchHYbEkBGGdBgSQ+bmMaQwpIQh1yTg5YAX8IqAlwNewCs3D7wEvCTgFb3lw7snVn5TlZX/0vubs/9O1T//e//d0l4AV//8dlVW/l1v7/9FT6z85hv9GBjSYUgMGWFIhyExZG4eQwpDShgy4gLYYUiHITFkhCEdhsSQuXkMKQwpYcg1CXg54AW8IuDlgBfwys0DLwEvCXhFb/vh3ZMry72L1P+uysq1H9tD+S6AKyvXNS3Y0AAAIABJREFUenu9ridXlt/qx8CQDkNiyAhDOgyJIXPzGFIYUsKQERfADkM6DIkhIwzpMCSGzM1jSGFICUOuScDLAS/gFQEvB7yAV24eeAl4ScArekcP7554bUaV1/+6dxH8f6vybz7R20N5LoAr/+YT3tvKdVVe/2s98drM2/kxMKTDkBgywpAOQ2LI3DyGFIaUMGTEBbDDkA5DYsgIQzoMiSFz8xhSGFLCkGsS8HLAC3hFwMsBL+CVmwdeAl4S8IoKPbyrvNbpXQJfV2Xl8qN/fOXB9b4AfvSPrzyoysrlH+3rtc47+TEwpMOQGDLCkA5DYsjcPIYUhpQwZMQFsMOQDkNiyAhDOgyJIXPzGFIYUsKQaxLwcsALeEXAywEv4JWbB14CXhLwigo/vPO/G/gveheuf/szlde7+tKf/0rBbRS/AJ597Vd/pvJ6V5WVv+3t5S/e7N/1+0ZhSIchMWSEIR2GxJC5eQwpDClhyIgLYIchHYbEkBGGdBgSQ+bmMaQwpIQh1yTg5YAX8IqAlwNewCs3D7wEvCTgFSU/vJtdGXjPkyv/cfVv3j6x8n/piT99p5/pnV8AP/GnX1Rl5f+M/933PLnyHzW7MvAO/3dXw5AOQ2LICEM6DIkhc/MYUhhSwpARF8AOQzoMiSEjDOkwJIbMzWNIYUgJQ65JwMsBL+AVAS8HvIBXbh54CXhJwCtaq4d376289gU9sfLvc6+G/ms9+fqinlj5/TccrGbvU2XlhMYa1zXWuK7KyklV3+R79RMrv68nX19UZeWvcxfO//69lde+wMM7DBlhSIchMWSEIR2GxJC5PWBIlceQXABjSAlDRhgSQ0YY0mFISRgy9oAhtTEMmRTwcusJr2q1+sGTJ0/+y7m5ub86derUyaJ7AF4OeAGv6N0Or69+9au75ubmFufm5v6fU6dOfb7oHoAX8MrtAXiphA/vjv7b/aqs/GtVVv4qdxn831V5/YeqvP5dVV4f1uzKAUlSZeVE7r8T64QkaXblgCqvD3tm5S/8Y6z+d/5KlZV/raP/dr/Ew7vo3W5IiYd3EYaU5ubmfv/kyZN/OTc3d/HkyZMHi/wYGNK92w0p8fAuwpDSqVOnjs/Nzf2/J0+efLlarRb6PQ9DutIZskBcALufdkPyHPJHYUjHc0j3025InkP+KAzpeA5ZDkNKP3oNIOtduH7xF3/x+qlTp1bXAw88sO57YrFY678+/elPr35fmJ2dvb5169Z13xOLxfofvHZ99Lo+88x1jdWv64k/+7GL3teu64nXfvzyt/f/+7H//xN/5h/jM8/4x1zvz8Visf6Hrk2bNl2fnp5edcNnPvOZdd8Ti8Va/3Xw4MHrzz777Or3hl/7tV9b9z2xWKz1XzyHZLFYP2nxHJLFKu1a9w2wEtYv/dIv/R14Pfjgg+u+JxaLtf4rD68nnnji+rZt29Z9TywW63/y2vVz1/XrI9f1h1+7rkPfua7Za3//Anj2mv+zP/ya/7u7fm79981isf6nrk2bNl1/7LHHVt3w8MMPr/ueWCzW+q977rnn+smTJ1e/N/z6r//6uu+JxWKt/+I5JIvF+kmL55AsVmlX8Xj1iivBq1f+t96rV75RdA+8esXx6hVevRK921+9cvLkyYO91zj+p5MnTw4U3QOvXuHVK7k98OoVvctf31dZOfkTXgH9jl/bxuv73LvdkBKvgI4wpHTq1KnPnzx58j/Nzc0tz83N3V/kx8CQ7t1uSIlXQEcYUjp16tTJubm5/+/kyZP/O6+A/ik2ZC9eAe1+2g3Jc8gfhSEdzyHdT7sheQ75ozCk4zlkOQyZFPByPLwDXhHwcsBr/eEl8fAuAl4OeJUDXuv68K6avU+VlRMaa1zXWMOXv9V3/r2ah3cOQzoM6TAkhowwpMOQGDK3Bwypd7khe3EB7DAkhowwpMOQDkNiyAhDOgxZDkMmBbwc8AJeEfBywAt45eaBl4CXBLyiMjy8U+JrYHh45zCkw5AOQ2LICEM6DIkhc3vAkNoYhuQC2GFIDBlhSIchHYbEkBGGdBiyHIZMCng54AW8IuDlgBfwys0DLwEvCXhFZXh4Jy6AJWFICUNGGNJhSIchMWSEIR2GxJARF8AOQ2LICEM6DOkwJIaMMKTDkOUwZFLAy70b4BX/EvY3+s+BlwNewCv6aYLXm31vAF7AK7cH4KWN8fBOXABLwpASD+8iDOl+3JBv5oOfFIZ0P02GfLMw5MY05Fs9V3iDPWBIbQxDcgHsMOTfN+RP+r7Ac8i310Y05DsNQ7qNaMgi3xsw5MY0ZME9YEhxAQy89NYP7/LfVN/oGyzwcsALeEUbEV4/KeD11gGv1T0AL22Mh3fiAlgShpS4AI4wpMsbssglD4Z0Py2GfKsw5MYz5Nt5rvAGe8CQ2hiG5ALYYci/a8ifZAaeQ779Npohi4Qh3UYzZNHvDRhy4xkyYQ8YUlwAAy9xARwBLwe8HPDiAjgCXg54lQNeZXh4Jy6AJWFIiQvgCEM6LoAdhuQCOMKQjgtgDBlxAeww5Fv/DWCeQ779Npohi4Qh3UY05Jt9b3ijMOTGM2TCHjCkuAAGXuICOAJeDng54MUFcAS8HPAqB7zK8PBOXABLwpASF8ARhnRcADsMyQVwhCEdF8AYMuIC2GHIt/cK6Lf6zzCk22iGLBKGdBvRkD/pApjnkG/dRjNkwh4wpLgABl4yvPLfQN/oFQv8uzfeOuAFvKKNAq83+94Q/zfwevOA1+oegJc2xsM7cQEsCUNKXABHGNKFId+OD35SGNJtFENyAYwhI/4dwBgy4gLYYUgugCMM6XgO6TDkO/sbwLwC+o3biIYsuAcMKS6AgZf4G8AR8HLAywGvt354xwXw2wt4re4BeGljPLwTF8CSMKTEBXCEIR0XwA5DcgEcYUjH3wDGkBEXwA5Dvv0LYP4iylu3kQxZdB5Duo1oSC6Ai7XRDJmwBwwpLoCBl7gAjoCXA14OeL29C+C3ev0K8AJeuT0AL22Mh3fiAlgShpS4AI4wpMtfAL+d17P9eBjS/TQY8u2EITeeIbkAxpBcADsM+fYugN/q+wSGdBvJkEXnMaTbiIbkArhYG82QCXvAkOICGHiJC+AIeDng5YDX2394x98AfvOA1+oegJc2xsM7cQEsCUNKXABHGNL9uCH5G8DF+mky5JuFITeeIbkAxpBcADsM+dYXwG/newSGdBvRkO80DOk2oiG5AC7WRjNkwh4wpLgABl56ew/v+HcAv72AF/CKNiK83igugN884LW6B+CljfHwTlwAS8KQEhfAEYZ0XAA7DMkFcIQhHf8OYAwZcQHsMOTbuwB+q7eJYEi3EQ35TsOQbiMa8o3eDsBzyDdvIxqy4B4wpLgABl7i4V0EvBzwcsCLh3cR8HLAqxzwKsPDO3EBLAlDShgywpAOQzoMiSEjDOkwJIaMuAB2GBJDRhjSYUiHITFkhCEdhiyHIVWtVt9TdDWbzU3nzp27qej8Sy+99MFGo3Fnyh4GBwcPjYyM7Cw632q1bpqfn9+UsoeFhYUd8/Pz7y063263b2s0GrcWnR8aGrqtr69vPOUznD9/fnOtVrux6HyWZclnubCwsHV+fv5ni84PDAx8bGBg4HdT9rC0tLTjkUceKXyWr7zyyu0LCwu3FJ0/e/bs++v1+raUzzA0NPTI4ODgvUXn5+fnb6jValtS9tDpdJLOcmFh4ZZXXnnl9pQ9HD58+ImU+dSz7P3BcmvKHmq12pb5+fkbis4PDg7eOzQ09EjKHur1+razZ8++f73O8pFHHnnv0tLSjpTPMDAw8LsDAwMfSznLhYWFpLPs/cHygwk/F248f/785pQ99PX1jQ8NDd2W8Blubbfbhefn5+ffu7CwkHSW8/Pzm1qtVmF3jIyM7BwcHDyUepYvvfRS4bM8d+7cTc1mM8kdzWZze7VafV/RefUugBP28L7eHlI+A4asYshqFUPGwpBeGBJDrtVZYsjVnwsYsoohY6Uacnh4+BPDw8OfSNgDhqxiyFgY0gtDYsi1OksMuTZniSFXfy5gyOrGMKQ6nc7WhHVvvV7fW3S+1WrtzrLs/pQ9zMzMTJ4+ffojRee73e7eer1+b8oe6vX6Q1mWbUvYw4FOp3N30fmXX375wPj4eCXlMywuLt7Xbrf3rOdZdjqdB7rd7s6i88ePH//k7Ozsoyl7aLfbD9Xr9cJn2Ww2D7Zarf1F55eWlnY0m80HUz7D0aNH+5955pmPp5zlxYsX71vPs2y1WvubzebBlD2Mj4//s5T51LPsff4HUvZw8eLF+1qt1u6i888888zHjx492p/4dXhwaWlpx3qdZb1e39Zutx9K+Qyzs7OPHj9+/JPreZZZlt2fcpbtdnvP4uJi0q/L8fHxyssvv3wg4ce4u/f7VdGvwbZ6vZ50lvV6/d5ut1vYHadPn/7IzMzM5HqeZc9NSe5otVofbjab24vOxwVw0flms7m91Wp9OOUzdDBk/HzAkBhya6eDIdfqLDGkF4bEkLEw5OrPBwzZSTfksWPHPnPs2LHPFJ3HkF4Y0gtDemFIDLlWZ4kh1+YsMaQXhlz9+fCuN2TK3z7m1Su9ePUKr16JePWK49UrvHolN8+rV8SrVyRevRKV4fV94hXQkjCkhCEjDOkwpMOQGDLCkA5DYsiIV0A7DIkhIwzpMKTDkBgywpAOQ5bDkEkBLwe8gFcEvBzwAl65eeAl4CUBr6gMD+/EBbAkDClhyAhDOgzpMCSGjDCkw5AYMuIC2GFIDBlhSIchHYbEkBGGdBiyHIZMCng54AW8IuDlgBfwys0DLwEvCXhFZXh4Jy6AJWFICUNGGNJhSIchMWSEIR2GxJARF8AOQ2LICEM6DOkwJIaMMKTDkOUwZFLAywEv4BUBLwe8gFduHngJeEnAKyrDwztxASwJQ0oYMsKQDkM6DIkhIwzpMCSGjLgAdhgSQ0YY0mFIhyExZIQhHYYshyGTAl4OeAGvCHg54AW8cvPAS8BLAl5RGR7eiQtgSRhSwpARhnQY0mFIDBlhSIchMWTEBbDDkBgywpAOQzoMiSEjDOkwZDkMmRTwcsALeEXAywEv4JWbB14CXhLwisrw8E5cAEvCkBKGjDCkw5AOQ2LICEM6DIkhIy6AHYbEkBGGdBjSYUgMGWFIhyHLYcikgJcDXsArAl4OeAGv3DzwEvCSgFdUhod34gJYEoaUMGSEIR2GdBgSQ0YY0mFIDBlxAewwJIaMMKTDkA5DYsgIQzoMWQ5DJgW8HPACXhHwcsALeOXmgZeAlwS8ojI8vBMXwJIwpIQhIwzpMKTDkBgywpAOQ2LIiAtghyExZIQhHYZ0GBJDRhjSYchyGDIp4OWAF/CKgJcDXsArNw+8BLwk4BWV4eGduACWhCElDBlhSIchHYbEkBGGdBgSQ0ZcADsMiSEjDOkwpMOQGDLCkA5DlsOQSQEvB7yAVwS8HPACXrl54CXgJQGvqAwP78QFsCQMKWHICEM6DOkwJIaMMKTDkBgy4gLYYUgMGWFIhyEdhsSQEYZ0GLIchkwKeDngBbwi4OWAF/DKzQMvAS8JeEVleHgnLoAlYUgJQ0YY0mFIhyExZIQhHYbEkBEXwA5DYsgIQzoM6TAkhowwpMOQ5TBkUsDLAS/gFQEvB7yAV24eeAl4ScArKsPDO3EBLAlDShgywpAOQzoMiSEjDOkwJIaMuAB2GBJDRhjSYUiHITFkhCEdhiyHIZMCXg54Aa8IeDngBbxy88BLwEsCXlEZHt6JC2BJGFLCkBGGdBjSYUgMGWFIhyExZMQFsMOQGDLCkA5DOgyJISMM6TBkOQyZFPBywAt4RcDLAS/glZsHXgJeEvCKyvDwTlwAS8KQEoaMMKTDkA5DYsgIQzoMiSEjLoAdhsSQEYZ0GNJhSAwZYUiHIcthyKSAlwNewCsCXg54Aa/cPPAS8JKAV1SGh3fiAlgShpQwZIQhHYZ0GBJDRhjSYUgMGXEB7DAkhowwpMOQDkNiyAhDOgxZDkMqy7Lbi65ut7u32WxuLzrfarXu6nQ6d6fsYXJycnRubu7+ovPNZnN7vV7fm7KHxcXF+y5fvnxHwo+xq9vt7iw6/+KLL+4eGxt7PPEz7MuybFvR+VdffTX5LJvN5sEsy7YUnZ+dnf2NmZmZz6bs4eLFi/f1EFpovtVq7a7VaoXPstPpbF5aWron5TNMT09/4emnn/5Ywh62tlqt/Sl7yLIs6SxrtdrOVqu1O2UPw8PDX06ZTz3L3uc/mLiH/Z1OZ2vR+aeffvpj09PTX0jZw9LS0j2dTmfzep3lhQsX7rh48eJ9KZ9hZmbms7Ozs7+Rcpa970+F99DpdO5+9dVX70r4Mbb1vk8X3sPY2NjjL774YuGz6P0+tavo/OXLl+9YXFxMOst6vZ7kjrm5ufsnJydHU8+y1WoVPstms7m92+3uTdzDvc1mc1PRefUugBM+w6ZOp3NvymfAkF4YEkPGwpCrC0NiyDU5Swy5ujBkhiFze0gy5Ozs7O/Mzs7+TsJnwJAZhsx9BgyZYcjeHjDkGpxlhiHX5Cwx5OrCkNnGMKTm5+dvKLqyLNt24cKFOxJ+jNu63e7OlD2Mjo4OHD9+fH/R+cuXL99Rr9e3pexhcXFxX61Wu7HofO+fUtpSdL5ard41PDw8nfIZ4idy0fl2u518lq1Wa/fCwsItReePHDny8fHx8YdT9pBl2b6zZ88WPsveHyY2J+zh5na7vSflM4yNjT362GOPPVR0/pVXXrl9aWlpR8oeLl26lHSWnU5nc++f+Cq8h8HBwWMp86lnubCwcMulS5d2p+xhaWlpxyuvvFL41+Vjjz320NjY2KMpe+j9fLx5vc7y7NmzN2ZZti/lM4yPjz985MiRj6ecZavVSjrLbre7s91u31Z0Psv8oCBlD8PDw9PVarXwWWRZtmV5efnOovO1Wu3GxcXFpLOs1+vbLl++XNgdx48f3z86OjqQepbz8/OFz7L3h/skd3S73b3nzp27qeh8XAAXnT937txN3W53b8pnwJBeGBJD5j4DhpzHkPPzGHKtzhJDemFILwy5uockQ05NTf3W1NTUbxWdx5BeGNILQ3phSAy5VmeJIdfmLDGkF4b02giGTPnbx7x6pRevXuHVKxGvXnG8eoVXr+TmefWKePWKxKtXooB04h54BTSGlIQhIwyJISMM6TCkJAwZe8CQwpC5PfAKaAwpCUNGGBJDRhjSYUhJGDL2gCG1MQyZFPBywAt4RcDLAS/glZsHXgJeEvCKyvDwTlwAS8KQEoaMMKTDkA5DYsgIQzoMiSEjLoAdhsSQEYZ0GNJhSAwZYUiHIcthyKSAlwNewCsCXg54Aa/cPPAS8JKAV1SGh3fiAlgShpQwZIQhHYZ0GBJDRhjSYUgMGXEB7DAkhowwpMOQDkNiyAhDOgxZDkMmBbwc8AJeEfBywAt45eaBl4CXBLyiMjy8ExfAkjCkhCEjDOkwpMOQGDLCkA5DYsiIC2CHITFkhCEdhnQYEkNGGNJhyHIYMing5YAX8IqAlwNewCs3D7wEvCTgFZXh4Z24AJaEISUMGWFIhyEdhsSQEYZ0GBJDRlwAOwyJISMM6TCkw5AYMsKQDkOWw5BJAS8HvIBXBLwc8AJeuXngJeAlAa+oDA/vxAWwJAwpYcgIQzoM6TAkhowwpMOQGDLiAthhSAwZYUiHIR2GxJARhnQYshyGTAp4OeAFvCLg5YAX8MrNAy8BLwl4RWV4eCcugCVhSAlDRhjSYUiHITFkhCEdhsSQERfADkNiyAhDOgzpMCSGjDCkw5DlMGRSwMsBL+AVAS8HvIBXbh54CXhJwCsqw8M7cQEsCUNKGDLCkA5DOgyJISMM6TAkhoy4AHYYEkNGGNJhSIchMWSEIR2GLIchkwJeDngBrwh4OeAFvHLzwEvASwJeURke3okLYEkYUsKQEYZ0GNJhSAwZYUiHITFkxAWww5AYMsKQDkM6DIkhIwzpMGQ5DJkU8HLAC3hFwMsBL+CVmwdeAl4S8IrK8PBOXABLwpAShowwpMOQDkNiyAhDOgyJISMugB2GxJARhnQY0mFIDBlhSIchy2HIpICXA17AKwJeDngBr9w88BLwkoBXVIaHd+ICWBKGlDBkhCEdhnQYEkNGGNJhSAwZcQHsMCSGjDCkw5AOQ2LICEM6DFkOQyYFvBzwAl4R8HLAC3jl5oGXgJcEvKIyPLwTF8CSMKSEISMM6TCkw5AYMsKQDkNiyIgLYIchMWSEIR2GdBgSQ0YY0mHIchgyKeDlgBfwioCXA17AKzcPvAS8JOAVleHhnbgAloQhJQwZYUiHIR2GxJARhnQYEkNGXAA7DIkhIwzpMKTDkBgywpAOQ5bDkEkBLwe8gFcEvBzwAl65eeAl4CUBr6gMD+/EBbAkDClhyAhDOgzpMCSGjDCkw5AYMuIC2GFIDBlhSIchHYbEkBGGdBiyHIbU/Pz8zxZdy8vLdzYajVsTfoybsyzblrKHkZGRvkqlsqfo/LVr125tNBp3puyh1WrtbjQaHyg6f/Xq1U2XL1++o+j8sWPHNg8ODk4mfoa7rly5ckvR+SzLks9yaWlpR61Wu7Ho/PT09C+Mj4//45Q9XLp0afeZM2cKn2Wn09nc+wNJ0T3c0O12d6Z8hrGxsX86MzPzoZSz7HQ6W1P2cOXKlaSzzLLs9vjmVnQNDAw8mTKfepa1Wu3GK1eu7Ejcw9Ysy24uOj8zM/OhsbGxf5qyh97PxxvW6yzPnDnzgUuXLu1O+Qzj4+P/eHp6+hdSznJpaSnpLLMs25ZylleuXLmlh+DCexgcHJw8duxY4bO4fPnyHVevXt1UdL7RaHyg1WolnWWj0bjz2rVrhd1RqVT2jIyM9KWe5fz8fOGzbDQaty4vLye5I8uyXS+99NIHi86rdwFcdP6ll176YJZlu1I+A4b0wpAYMhaG9MKQGHKtzhJDemHI1R8DQ86nG3JiYuIfTExM/IOi8xjSC0OufgYMOY8h4ywxJIaMhSExZCwM+aOznE8wpDqdzuaEdXej0dhVdL7ZbG5fWlq6J2UPU1NT488///wDReezLNt14cKFu1P20Gg0HsiybEvR+W63u/fKlSt7is5/+9vf3js+Pj6b+BkOdLvdnUXnl5eXk89ycXHxvk6ns7Xo/FNPPfWbR48e/Scpe+h0Og/UarXCZ7m4uLiv3W4XPstWq3VXq9W6P+UzzMzMHPrKV77yC0Xnl5aWdjSbzYMpe7h48WLSWbbb7T2Li4v7UvYwNjb2v6bMp55lp9PZ2vs6FN5Ds9k8uLS0tKPo/Fe+8pVfmJmZOZSyh1ardX+r1bprvc6y9+ux8Pf4Tqez+ejRo//kqaee+s2Us+x9fyq8h6WlpXuWl5e3F53vdrs7G43GgZQ9jI+Pz37729/eW3T+ypUre7rdbuH5LMu2NBqNpLO8cOHC3VmW7So6//zzzz8wNTU1nnqWzWaz8Fn23JTkjna7/aFGo3Fn0fm4AE74DHe22+0PpXyGDoaMryWGxJDxGTBkB0P2FoZcg7PEkF4Y0gtDeqUaslKp/KNKpfKPEj4DhuxgyNxnwJBeGBJDrslZdjDkmpwlhvTCkF4bwZApf/uYV6/04tUrvHol4tUrjlev8OqV3DyvXhGvXpF49Uo0X4LX94lXQEvCkBKGjDCkw5AOQ2LICEM6DIkhI14B7TAkhowwpMOQDkNiyAhDOgxZDkMmBbwc8AJeEfBywAt45eaBl4CXBLyiMjy8ExfAkjCkhCEjDOkwpMOQGDLCkA5DYsiIC2CHITFkhCEdhnQYEkNGGNJhyHIYMing5YAX8IqAlwNewCs3D7wEvCTgFZXh4Z24AJaEISUMGWFIhyEdhsSQEYZ0GBJDRlwAOwyJISMM6TCkw5AYMsKQDkOWw5BJAS8HvIBXBLwc8AJeuXngJeAlAa+oDA/vxAWwJAwpYcgIQzoM6TAkhowwpMOQGDLiAthhSAwZYUiHIR2GxJARhnQYshyGTAp4OeAFvCLg5YAX8MrNAy8BLwl4RWV4eCcugCVhSAlDRhjSYUiHITFkhCEdhsSQERfADkNiyAhDOgzpMCSGjDCkw5DlMGRSwMsBL+AVAS8HvIBXbh54CXhJwCsqw8M7cQEsCUNKGDLCkA5DOgyJISMM6TAkhoy4AHYYEkNGGNJhSIchMWSEIR2GLIchkwJeDngBrwh4OeAFvHLzwEvASwJeURke3okLYEkYUsKQEYZ0GNJhSAwZYUiHITFkxAWww5AYMsKQDkM6DIkhIwzpMGQ5DJkU8HLAC3hFwMsBL+CVmwdeAl4S8IrK8PBOXABLwpAShowwpMOQDkNiyAhDOgyJISMugB2GxJARhnQY0mFIDBlhSIchy2HIpICXA17AKwJeDngBr9w88BLwkoBXVIaHd+ICWBKGlDBkhCEdhnQYEkNGGNJhSAwZcQHsMCSGjDCkw5AOQ2LICEM6DFkOQyYFvBzwAl4R8HLAC3jl5oGXgJcEvKIyPLwTF8CSMKSEISMM6TCkw5AYMsKQDkNiyIgLYIchMWSEIR2GdBgSQ0YY0mHIchgyKeDlgBfwioCXA17AKzcPvAS8JOAVleHhnbgAloQhJQwZYUiHIR2GxJARhnQYEkNGXAA7DIkhIwzpMKTDkBgywpAOQ5bDkEkBLwe8gFcEvBzwAl65eeAl4CUBr6gMD+/EBbAkDClhyAhDOgzpMCSGjDCkw5AYMuIC2GFIDBlhSIchHYbEkBGGdBiyHIZMCng54AW8IuDlgBfwys0DLwEvCXhFZXh4Jy6AJWFICUNGGNJhSIchMWSEIR2GxJARF8AOQ2LICEM6DOkwJIaMMKTDkOUwZFLAywEv4BUBLwe8gFduHngJeEnAKyrDwztxASwJQ0oYMsKQDkM6DIkhIwzpMCSGjLgAdhgSQ0YY0mFIhyExZIQhHYYshyGTAl4OeAGvCHg54AW8cvPAS8Dqaq+4AAAgAElEQVRLAl5RGR7eiQtgSRhSwpARhnQY0mFIDBlhSIchMWTEBbDDkBgywpAOQzoMiSEjDOkwZDkMqf7+/i8WXZOTk6Ojo6MDRecHBwf7pqamxlP2cOjQoT/p7++fLjo/Ojo6MD4+Ppqyh+np6anBwcFDRefHxsaGJyYmhhL2MPzFL37xX6V8homJibGUsxwZGUk+y8nJyYnBwcG+ovOHDx/+cl9f39dSz7Kvr6/wWY6Ojo6Mjo4WPsuBgYHDU1NTkymf4fDhwy/09fXNFp0fHh7uHx8fTzrL6enppLMcHR0dGh0dHUnZw6FDh76XMp96loODg33T09MTKXsYHx8fHx4e7i8639fXN3v48OEXUvYwNTU1OTAwcHi9zrKvr+/Q9PT0VMpn6Ovr+9rhw4e/nHKWk5OTSWc5NTU1PjIykvJrYmBiYmIsZQ+93yeGi85PTEwMjY2NFZ4fHBxMPsvx8fEkd/T390/33JB0lonf3wYmJyeT3DEzMzOZ4g71LoBTznJmZibp9yoM6YUhMWQsDLn6dcSQGHJNzhJDrn4dMWQ/hoyVasi+vr5n+/r6nk05SwyJIWNhyB+dJYbEkGtxlhhybc4SQ65+HTFk/8YwpIaGhrYXXXNzc/cfP358f9H5SqWyZ25u7oGUPQwMDExNTk5+tOj88ePH91er1ftT9vDcc899ZGJiYkfR+RMnTtxTrVYPFp0fHh6+5/Dhw8dSz7Jare4rOl+tVpPP8tlnn/3wkSNHdif8XPhUf3//H6Xs4fTp0x/p6+srfJbVavXe48ePHyg6Pzk5uevUqVMPpXyG/v7+gcHBwV8pOv+lL31p74kTJz6Usofnnnsu6SyPHz9+oFqt3puyh0OHDn0lZT71LI8cObL7ueee+3DKHk6cOPGhL33pS3uLzg8ODv5Kf3//QMoeTp069dDk5OSu9TrLvr6+HadPn/5Iymfo7+//o4GBgU+lnOWzzz6bdJZzc3MPVKvVPUXnq9Xqvrm5uaTfqw4fPnxseHj4noQ9HDxx4kTh+YmJiR3PPfdc0llWq9Ukd0xOTn50YGBgKvUsK5VK4bM8fvz4/tSzfO655z4yMjKys+h8XAAXnR8ZGdmZepYY8kdniSExZO/rgCGHMOTQEIZcq7PEkF4YcnUPGHIo3ZDDw8MPDw8PP1x0HkP+6CwxJIaMhSEx5FqdJYZcm7PEkF4YcnUP73pDpvztY1690otXr/DqlYhXrzhevcKrV3LzvHpFvHpF4tUrURle3ydeAS0JQ0oYMsKQDkM6DIkhIwzpMCSGjIZ4BbQkDClhyAhDOgzpMCSGjDCkw5DlMGRSwMsBL+AVAS8HvIBXbh54CXhJwCsqw8M7cQEsCUNKGDLCkA5DOgyJISMM6TAkhoy4AHYYEkNGGNJhSIchMWSEIR2GLIchkwJeDngBrwh4OeAFvHLzwEvASwJeURke3okLYEkYUsKQEYZ0GNJhSAwZYUiHITFkxAWww5AYMsKQDkM6DIkhIwzpMGQ5DJkU8HLAC3hFwMsBL+CVmwdeAl4S8IrK8PBOXABLwpAShowwpMOQDkNiyAhDOgyJISMugB2GxJARhnQY0mFIDBlhSIchy2HIpICXA17AKwJeDngBr9w88BLwkoBXVIaHd+ICWBKGlDBkhCEdhnQYEkNGGNJhSAwZcQHsMCSGjDCkw5AOQ2LICEM6DFkOQyYFvBzwAl4R8HLAC3jl5oGXgJcEvKIyPLwTF8CSMKSEISMM6TCkw5AYMsKQDkNiyIgLYIchMWSEIR2GdBgSQ0YY0mHIchgyKeDlgBfwioCXA17AKzcPvAS8JOAVleHhnbgAloQhJQwZYUiHIR2GxJARhnQYEkNGXAA7DIkhIwzpMKTDkBgywpAOQ5bDkEkBLwe8gFcEvBzwAl65eeAl4CUBr6gMD+/EBbAkDClhyAhDOgzpMCSGjDCkw5AYMuIC2GFIDBlhSIchHYbEkBGGdBiyHIZMCng54AW8IuDlgBfwys0DLwEvCXhFZXh4Jy6AJWFICUNGGNJhSIchMWSEIR2GxJARF8AOQ2LICEM6DOkwJIaMMKTDkOUwZFLAywEv4BUBLwe8gFduHngJeEnAKyrDwztxASwJQ0oYMsKQDkM6DIkhIwzpMCSGjLgAdhgSQ0YY0mFIhyExZIQhHYYshyGTAl4OeAGvCHg54AW8cvPAS8BLAl5RGR7eiQtgSRhSwpARhnQY0mFIDBlhSIchMWTEBbDDkBgywpAOQzoMiSEjDOkwZDkMmRTwcsALeEXAywEv4JWbB14CXhLwisrw8E5cAEvCkBKGjDCkw5AOQ2LICEM6DIkhIy6AHYbEkBGGdBjSYUgMGWFIhyHLYcikgJcDXsArAl4OeAGv3DzwEvCSgFdUhod34gJYEoaUMGSEIR2GdBgSQ0YY0mFIDBlxAewwJIaMMKTDkA5DYsgIQzoMWQ5DJgW8HPACXhHwcsALeOXmgZeAlwS8ojI8vBMXwJIwpIQhIwzpMKTDkBgywpAOQ2LIiAtghyExZIQhHYZ0GBJDRhjSYchyGFJXr169oehqNpvbm83mpqLz7Xb7tkajsStlDyMjI4MnTpzYn/BjbPr+97+/PWUPi4uL+1ZWVm4sOt9qte5aXl6+s+j8c889d9fQ0NBMymdYWFjYcfny5TuKzq+srCSfZa1W23PlypVbis7PzMz88vj4+MMpe8iybF+tVit8lgsLC1uzLNuS8L9/c71e35vyGUZHR/+oUqk8lLCH22u12s6UPbTb7aSzzLJsy8LCwtaUPQwODh5LmU89yytXrtzSbrf3pOyhVqvtzLLs9qLzlUrlodHR0T9K2UO9Xt+bZdnN63WWtVrtxizL9qV8hvHx8YdnZmZ+OeUsa7Va0lk2Go1dKysrtxWdv3z58h0LCws7UvYwNDQ089xzz91VdH55efnOVqtVeH5lZeXGxcXFpLPs/X5d2B0nTpzYPzIyMph6lu12u/BZNpvNTc1mM8kd3W53b6vVuqnovHoXwEXnW63WTd1uN+n3KgzphSExZO7riCGvYsirVzHkWp0lhvTCkF4Y0ivVkI899tgnH3vssU8WnceQqwtDXsWQsTAkhlyrs8SQa3OWGNILQ3ptBEPqlVdeub3o6na7e+v1+rai841G485Lly7tT9nD+Pj46Fe/+tX7is5nWbatXq/vTdlDvV6/N8uywvNZlu3qdrs7i86fOXNm18jIyOMpn2FxcXFfp9PZWnR+eXk5+SwbjcaBTqezueh8pVL5xMzMzGdT9tDpdO5NmW+1WruXlpZ2FJ3v/aHuYMoepqenv/DUU0/9fMJnuCvLsn0pe+h2u0lnubS0tKPVau1O2cPIyMjT63mWnU5nc7fbPZCyhyzL9rVarbuKzj/11FM/Pz09/YWUPTSbzYPNZnPTep5l6q/LmZmZz1YqlU+knGWj0Ug6y0uXLu1fXl6+M2EPWxcXF5N+XY6MjDx+5syZXUXnu93uzizLCs9nWXZ7vV5POsveHwQKu+OrX/3qfePj46OpZ9loNAqfZb1e39btdpPcsbS0dM+FCxfuKDofF8BF5y9cuHDH0tLSPSmfAUOu/nzAkBjy9ldewZCxMCSGXMuzxJAYMhaG9Eo15Ozs7O/Mzs7+TtF5DOmFIb0wpBeGxJBrdZYYcu3OEkNiyFgbwZApf/uYV6/04tUrvHol4tUrjlev8OqV3DyvXhGvXpF49UpUhtf3iVdAS8KQEoaMMKTDkA5DYsgIQzoMiSEjXgHtMCSGjDCkw5AOQ2LICEM6DFkOQyYFvBzwAl4R8HLAC3jl5oGXgJcEvKIyPLwTF8CSMKSEISMM6TCkw5AYMsKQDkNiyIgLYIchMWSEIR2GdBgSQ0YY0mHIchgyKeDlgBfwioCXA17AKzcPvAS8JOAVleHhnbgAloQhJQwZYUiHIR2GxJARhnQYEkNGXAA7DIkhIwzpMKTDkBgywpAOQ5bDkEkBLwe8gFcEvBzwAl65eeAl4CUBr6gMD+/EBbAkDClhyAhDOgzpMCSGjDCkw5AYMuIC2GFIDBlhSIchHYbEkBGGdBiyHIZMCng54AW8IuDlgBfwys0DLwEvCXhFZXh4Jy6AJWFICUNGGNJhSIchMWSEIR2GxJARF8AOQ2LICEM6DOkwJIaMMKTDkOUwZFLAywEv4BUBLwe8gFduHngJeEnAKyrDwztxASwJQ0oYMsKQDkM6DIkhIwzpMCSGjLgAdhgSQ0YY0mFIhyExZIQhHYYshyGTAl4OeAGvCHg54AW8cvPAS8BLAl5RGR7eiQtgSRhSwpARhnQY0mFIDBlhSIchMWTEBbDDkBgywpAOQzoMiSEjDOkwZDkMmRTwcsALeEXAywEv4JWbB14CXhLwisrw8E5cAEvCkBKGjDCkw5AOQ2LICEM6DIkhIy6AHYbEkBGGdBjSYUgMGWFIhyHLYcikgJcDXsArAl4OeAGv3DzwEvCSgFdUhod34gJYEoaUMGSEIR2GdBgSQ0YY0mFIDBlxAewwJIaMMKTDkA5DYsgIQzoMWQ5DJgW8HPACXhHwcsALeOXmgZeAlwS8ojI8vBMXwJIwpIQhIwzpMKTDkBgywpAOQ2LIiAtghyExZIQhHYZ0GBJDRhjSYchyGDIp4OWAF/CKgJcDXsArNw+8BLwk4BWV4eGduACWhCElDBlhSIchHYbEkBGGdBgSQ0ZcADsMiSEjDOkwpMOQGDLCkA5DlsOQSQEvB7yAVwS8HPACXrl54CXgJQGvqAwP78QFsCQMKWHICEM6DOkwJIaMMKTDkBgy4gLYYUgMGWFIhyEdhsSQEYZ0GLIchkwKeDngBbwi4OWAF/DKzQMvAS8JeEVleHgnLoAlYUgJQ0YY0mFIhyExZIQhHYbEkBEXwA5DYsgIQzoM6TAkhowwpMOQ5TBkUsDLAS/gFQEvB7yAV24eeAl4ScArKsPDO3EBLAlDShgywpAOQzoMiSEjDOkwJIaMuAB2GBJDRhjSYUiHITFkhCEdhiyHIZMCXg54Aa8IeDngBbxy88BLwEsCXlEZHt6JC2BJGFLCkBGGdBjSYUgMGWFIhyExZMQFsMOQGDLCkA5DOgyJISMM6TBkOQyper2+rejqdDr3Li4u7is632q1drfb7Q+l7GF6enrq9OnTHyk6n2XZvnq9fm/KHtrt9kPNZnN70flut3ug0WgcKDr/8ssvH5iYmHgy5TMsLi7e1+129xadv3TpUvJZNpvNB7vd7s6i81/+8pc/NTs7+2jKHi5duvTQ97///cJn2Ww2D3Y6nbuLzi8tLe1otVofTvkMR48e7Z+bm/vlovPtdntPq9W6P2UPFy9eTDrLTqdzd7PZPJiyh/Hx8X+WMp96lt1ud+fFixcfTNlDq9W6v91u7yk6Pzc398tHjx7tT9zDh5eWlnas11l+//vf337p0qWHUj7D7Ozso1/+8pc/lXKWzWYz6Szb7faHLl26tDthD3sXFxfvS9nDxMTEky+//HLh32sajcaBbrdbeL7ZbG5vt9tJZ1mv1+/t/b5daP706dMfmZ6enko9y1arVfgsFxcX93U6nSR3ZFn24RR3qHcBnHKWWZYl/V6FIVd/PmFIDBmfAUPWMWS9jiHX6iwx5OoeMKQXhqynG7JSqTxcqVQeTjlLDIkhY2HI1c+BITHkmpwlhlybs8SQq3vAkF7vekPq+vXrP1N0Xb58+Y5arXZj0flGo/GBLMu2pOxhcHDw0MTExI6i8ysrKzdeuHDhjpQ9NJvN7devX39P0flr167deuXKlVuKzk9OTt7a398/lvgZNl29evWGovM//OEPk8+y1WrdtbKy8v6i80NDQz8/ODj46ZQ9LC8vb69Wq4XPst1u35Zl2c1F57Mse1+n09ma8hmGh4c/Ozg4eG/CHj7Y6XQ2p+zh1VdfTTrLLMtubrfbt6Xsoa+vbzZlPvUsV1ZW3v/qq6/elbKHTqezOcuyDxadHxwcvHd4ePiziXvYmmXZ+9brLKvV6nuWl5e3p3yGwcHBTw8NDf18ylm2Wq2ks8yybMsPf/jDDxSdv3r16g3NZnNTyh76+/vHJicnby06f+XKlVuuXbtWeP769evv6f1+WfgzXLhw4Y6VlZXC7piYmNgxODh4KPUsG41G4bOs1Wo3Xr58OckdWZZtm5+ff2/R+bgALjo/Pz//3izLtqV8BgzphSExZCwM6YUhMeRanSWG9MKQXhhydQ9JhhwdHf310dHRXy86jyG9MOTqZ8CQ1zFkbw8Ycg3OEkOuzVliSC8M6bURDJnyt4959Uqvep1Xr/DqFcerVxyvXuHVK7l5Xr0iXr0i8eqVqAyv7xOvgJaEISUMGWFIhyEdhsSQEYZ0GBJDRrwC2mFIDBlhSIchHYbEkBGGdBiyHIZMCng54AW8IuDlgBfwys0DLwEvCXhFZXh4Jy6AJWFICUNGGNJhSIchMWSEIR2GxJARF8AOQ2LICEM6DOkwJIaMMKTDkOUwZFLAywEv4BUBLwe8gFduHngJeEnAKyrDwztxASwJQ0oYMsKQDkM6DIkhIwzpMCSGjLgAdhgSQ0YY0mFIhyExZIQhHYYshyGTAl4OeAGvCHg54AW8cvPAS8BLAl5RGR7eiQtgSRhSwpARhnQY0mFIDBlhSIchMWTEBbDDkBgywpAOQzoMiSEjDOkwZDkMmRTwcsALeEXAywEv4JWbB14CXhLwisrw8E5cAEvCkBKGjDCkw5AOQ2LICEM6DIkhIy6AHYbEkBGGdBjSYUgMGWFIhyHLYcikgJcDXsArAl4OeAGv3DzwEvCSgFdUhod34gJYEoaUMGSEIR2GdBgSQ0YY0mFIDBlxAewwJIaMMKTDkA5DYsgIQzoMWQ5DJgW8HPACXhHwcsALeOXmgZeAlwS8ojI8vBMXwJIwpIQhIwzpMKTDkBgywpAOQ2LIiAtghyExZIQhHYZ0GBJDRhjSYchyGDIp4OWAF/CKgJcDXsArNw+8BLwk4BWV4eGduACWhCElDBlhSIchHYbEkBGGdBgSQ0ZcADsMiSEjDOkwpMOQGDLCkA5DlsOQSQEvB7yAVwS8HPACXrl54CXgJQGvqAwP78QFsCQMKWHICEM6DOkwJIaMMKTDkBgy4gLYYUgMGWFIhyEdhsSQEYZ0GLIchkwKeDngBbwi4OWAF/DKzQMvAS8JeEVleHgnLoAlYUgJQ0YY0mFIhyExZIQhHYbEkBEXwA5DYsgIQzoM6TAkhowwpMOQ5TBkUsDLAS/gFQEvB7yAV24eeAl4ScArKsPDO3EBLAlDShgywpAOQzoMiSEjDOkwJIaMuAB2GBJDRhjSYUiHITFkhCEdhiyHIZMCXg54Aa8IeDngBbxy88BLwEsCXlEZHt6JC2BJGFLCkBGGdBjSYUgMGWFIhyExZMQFsMOQGDLCkA5DOgyJISMM6TBkOQyZFPBywAt4RcDLAS/glZsHXgJeEvCKyvDwTlwAS8KQEoaMMKTDkA5DYsgIQzoMiSEjLoAdhsSQEYZ0GNJhSAwZYUiHIcthyKSAlwNewCsCXg54Aa/cPPAS8JKAV1SGh3fiAlgShpQwZIQhHYZ0GBJDRhjSYUgMGXEB7DAkhowwpMOQDkNiyAhDOgxZDkPqypUrtxRdWZbtOn/+/F1F58+fP7+52+3uTdnD2NjY8IkTJ+4pOt9qte5qNBq7UvbQbDYPXrt27dai88vLy9ubzeb2ovMvvPDCjrGxscdSPkOr1drdaDTuLDrf6XSSz7LVau2/cOHCHUXnH3/88V+bmZn5w5Q9ZFl2sNFoFD7LpaWlHfV6fVvC//7tnU7n7pTPMD09/fmnnnrq54rO12q1Le12e0/KHi5dupR0lvV6fdvS0tKOlD0MDw8fT5lPPcsLFy7ccenSpf0pe2i323tqtdqWovNPPfXUz01PT38+ZQ+dTufuLMtuX6+zbDQat2ZZdjDlM8zMzPzh448//mspZ9lqtZLOstvt7u10OpsTvg53tlqt3Sl7GBsbe+yFF14ofBbNZnP78vJy4d+rrl27dmuz2Uw6y0ajsavVahV2x4kTJ+4ZGxsbTj3L8+fPFz7L8+fP35VlWZI7ut3ugXa7fVvRefUugIvOt9vt27rd7oGUz4AhvTAkhoyFIb0wJIZcq7PEkKtfBwx5BUPm9pBkyOnp6d+enp7+7aLzGNILQ65+HTDkFQx55QqGXKuzxJBrc5YYcvXrgCGvbAxDKsuym4uubre7s1arbSk632w2N7Xb7T0pe5iYmBg6efLkwYQfY0utVtuZsodGo3HgyhX/03MF17ZOp7O16Pw3vvGN7SMjI48lfoZdnU5n83qe5eLi4r4sy24vOj8zM/OrU1NTf5Cyh263e2BhYaHwWTabze2tVuuuovPtdvu2Vqu1P+UzTE5Ofq5SqXy06Pz58+c3t1qt3Sl7yLIs6SxbrdZdzWZze8oeRkZGvpQyn3qWvc+/L2UPrVZr9/nz5wv/uqxUKh+dnJz8XOIe9rfb7dvW6ywXFhZu6Xa7B1I+w9TU1B/MzMz8aspZ9r4/Fd5Du93e02w2NxWd73Q6mxuNxq6UPYyMjDz2jW98o/BZ9H6f2lZ0vgenpLPs/X5d2B0nT548ODExMbSeZ1mr1bZ0u90kd3Q6nbt7fygpNB8XwEXnG43Grb0/lBX+DBhy9WuJITFkfB0wpBeGxJBrcpYY0gtDemHI1bNIMuTjjz/+qccff/xTRecx5OrCkBmGjIUhMeRanWWGIdfkLDGkF4b02giGTPnbx7x6pRevXuHVKxGvXnG8eoVXr+TmefWKePWKxKtXojK8vk+8AloShpQwZIQhHYZ0GBJDRhjSYUgMGfEKaIchMWSEIR2GdBgSQ0YY0mHIchgyKeDlgBfwioCXA17AKzcPvAS8JOAVleHhnbgAloQhJQwZYUiHIR2GxJARhnQYEkNGXAA7DIkhIwzpMKTDkBgywpAOQ5bDkEkBLwe8gFcEvBzwAl65eeAl4CUBr6gMD+/EBbAkDClhyAhDOgzpMCSGjDCkw5AYMuIC2GFIDBlhSIchHYbEkBGGdBiyHIZMCng54AW8IuDlgBfwys0DLwEvCXhFZXh4Jy6AJWFICUNGGNJhSIchMWSEIR2GxJARF8AOQ2LICEM6DOkwJIaMMKTDkOUwZFLAywEv4BUBLwe8gFduHngJeEnAKyrDwztxASwJQ0oYMsKQDkM6DIkhIwzpMCSGjLgAdhgSQ0YY0mFIhyExZIQhHYYshyGTAl4OeAGvCHg54AW8cvPAS8BLAl5RGR7eiQtgSRhSwpARhnQY0mFIDBlhSIchMWTEBbDDkBgywpAOQzoMiSEjDOkwZDkMmRTwcsALeEXAywEv4JWbB14CXhLwisrw8E5cAEvCkBKGjDCkw5AOQ2LICEM6DIkhIy6AHYbEkBGGdBjSYUgMGWFIhyHLYcikgJcDXsArAl4OeAGv3DzwEvCSgFdUhod34gJYEoaUMGSEIR2GdBgSQ0YY0mFIDBlxAewwJIaMMKTDkA5DYsgIQzoMWQ5DJgW8HPACXhHwcsALeOXmgZeAlwS8ojI8vBMXwJIwpIQhIwzpMKTDkBgywpAOQ2LIiAtghyExZIQhHYZ0GBJDRhjSYchyGDIp4OWAF/CKgJcDXsArNw+8BLwk4BWV4eGduACWhCElDBlhSIchHYbEkBGGdBgSQ0ZcADsMiSEjDOkwpMOQGDLCkA5DlsOQSQEvB7yAVwS8HPACXrl54CXgJQGvqAwP78QFsCQMKWHICEM6DOkwJIaMMKTDkBgy4gLYYUgMGWFIhyEdhsSQEYZ0GLIchkwKeDngBbwi4OWAF/DKzQMvAS8JeEVleHgnLoAlYUgJQ0YY0mFIhyExZIQhHYbEkBEXwA5DYsgIQzoM6TAkhowwpMOQ5TBkUsDLAS/gFQEvB7yAV24eeAl4ScArKsPDO3EBLAlDShgywpAOQzoMiSEjDOkwJIaMuAB2GBJDRhjSYUiHITFkhCEdhiyHIZMCXg54Aa8IeDngBbxy88BLwEsCXlEZHt6JC2BJGFLCkBGGdBjSYUgMGWFIhyExZMQFsMOQGDLCkA5DOgyJISMM6TBkOQypvr6+W4qub33rW7vm5ubuLDpfrVY3nTt3bk/KHoaHh4fGxsYOFp0/c+bMnWfOnNmVsoeXX375wOTk5K1F58+ePbv9xRdf3FZ0vvcT6bGUz/Diiy/ufv7557cUnf/617+efJYvvfTSvmq1envR+ZGRkV8dHBz8g5Q9fO973zvwuc99rvBZvvDCCztOnz69teh8pVK57dy5c/tTPsPAwMDnh4eHP1p0fm5ubvPZs2eTzvK73/1u0lmePn166wsvvLAjZQ/9/f3HU+ZTz7Jard7+3e9+d1/KHs6ePbtnbm5uc9H54eHhjw4MDHw+ZQ/nzp3bX6lUbluvs/zc5z536/e+970DKZ9hcHDwD0ZGRn415SxfeumlpLM8d+7cnq9//eubis4///zzW1588cXdKXvo7+9/bGhoaHvR+RdffHHb2bNnC89PTk7e+vLLLyed5ZkzZ3adOXOmsDvGxsYODg8PD6WeZbVaLXyWc3Nzd37rW99Kcsd3vvOdu4eGhgr/ulTvArjo/NDQ0G3f+c537k75DBjSC0NiyFgY0gtDYsi1OksM6YUhvTCkV6ohh4aG/uHQ0NA/TJjHkH0YMhaG9MKQGHKtzhJDrs1ZYkgvDOm1EQyp/v7+saJrbGzs8aGhoZmi8wMDA1Pj4+OzKXs4fPjwv+rv7z9WdH5oaGhmZGTk8ZQ9TExMPJn4dXxsbGzssYQf47FDhw59L3EPR4eHh6cTvo7JZzk+Pl4ZGhqaKDrf19d38tChQ3+csofp6emksxwdHT0yOjpa+NdEf3//xPj4eCVlD319fX/S19dXTTnL0dHRdT3L0dHRmdHR0SMpe/jiF794fj3PcmhoKPksR0dHZ4eGhqYSfi5U+/r6/iT1LPv7+9f1LK7RinkAACAASURBVFN/XR46dOiP+/r6Tq7nWY6Pjyed5fDw8PTY2NjRxK/D9/r7+wv/XrMGv1cl/345MjKS5I7+/v5jPTckneXAwEDhsxwaGpoZGxtLcsfk5GSlr69vvOh8XAAXne/r6xufnJxM+jWBIb0wJIaMhSHX5iwx5OoeMGQ/huzvx5CxMKRXqiH7+vq+1tfX97WEeQzZjyFze8CQ/RgyzhJDYsj8WfZjSAzZjyHzZ5liyJS/fcyrV3rx6hVevRLx6hXHq1d49UpunleviFevSLx6JSrD6/vEK6AlYUgJQ0YY0mFIhyExZIQhHYbEkBGvgHYYEkNGGNJhSIchMWSEIR2GLIchkwJeDngBrwh4OeAFvHLzwEvASwJeURke3okLYEkYUsKQEYZ0GNJhSAwZYUiHITFkxAWww5AYMsKQDkM6DIkhIwzpMGQ5DJkU8HLAC3hFwMsBL+CVmwdeAl4S8IrK8PBOXABLwpAShowwpMOQDkNiyAhDOgyJISMugB2GxJARhnQY0mFIDBlhSIchy2HIpICXA17AKwJeDngBr9w88BLwkoBXVIaHd+ICWBKGlDBkhCEdhnQYEkNGGNJhSAwZcQHsMCSGjDCkw5AOQ2LICEM6DFkOQyYFvBzwAl4R8HLAC3jl5oGXgJcEvKIyPLwTF8CSMKSEISMM6TCkw5AYMsKQDkNiyIgLYIchMWSEIR2GdBgSQ0YY0mHIchgyKeDlgBfwioCXA17AKzcPvAS8JOAVleHhnbgAloQhJQwZYUiHIR2GxJARhnQYEkNGXAA7DIkhIwzpMKTDkBgywpAOQ5bDkEkBLwe8gFcEvBzwAl65eeAl4CUBr6gMD+/EBbAkDClhyAhDOgzpMCSGjDCkw5AYMuIC2GFIDBlhSIchHYbEkBGGdBiyHIZMCng54AW8IuDlgBfwys0DLwEvCXhFZXh4Jy6AJWFICUNGGNJhSIchMWSEIR2GxJARF8AOQ2LICEM6DOkwJIaMMKTDkOUwZFLAywEv4BUBLwe8gFduHngJeEnAKyrDwztxASwJQ0oYMsKQDkM6DIkhIwzpMCSGjLgAdhgSQ0YY0mFIhyExZIQhHYYshyGTAl4OeAGvCHg54AW8cvPAS8BLAl5RGR7eiQtgSRhSwpARhnQY0mFIDBlhSIchMWTEBbDDkBgywpAOQzoMiSEjDOkwZDkMmRTwcsALeEXAywEv4JWbB14CXhLwisrw8E5cAEvCkBKGjDCkw5AOQ2LICEM6DIkhIy6AHYbEkBGGdBjSYUgMGWFIhyHLYcikgJcDXsArAl4OeAGv3DzwEvCSgFdUhod34gJYEoaUMGSEIR2GdBgSQ0YY0mFIDBlxAewwJIaMMKTDkA5DYsgIQzoMWQ5DJgW8HPACXhHwcsALeOXmgZeAlwS8ojI8vBMXwJIwpIQhIwzpMKTDkBgywpAOQ2LIiAtghyExZIQhHYZ0GBJDRhjSYchyGDIp4OWAF/CKgJcDXsArNw+8BLwk4BWV4eGduACWhCElDBlhSIchHYbEkBGGdBgSQ0ZcADsMiSEjDOkwpMOQGDLCkA5DlsOQSQEvB7yAVwS8HPACXrl54CXgJQGvqAwP78QFsCQMKWHICEM6DOkwJIaMMKTDkBgy4gLYYUgMGWFIhyEdhsSQEYZ0GLIchtSFCxfuKLqyLNvXbDa3F51vtVp3NRqNAyl7mJiYGJubm7u/6Pzy8vL2xcXFfSl7WFxcvK/ZbG4qOn/p0qXdWZbtKjr/zW9+c8/Y2NjjKZ+h1Wrtz7JsW9H5V199Nfksm83mwUajcWfR+WPHjv3GkSNHHknZw8WLF++bn58vfJbtdntPt9vdWXS+VqttWVpauiflM0xNTX3x6aef/ljR+U6ns/XChQt3p+why7Kks+x2uzvb7faelD0MDw9/OWU+9Sx7f5A4mLKHCxcu3N07j0LzTz/99Mempqa+mLKHpaWle2q12pb1Osv5+flNFy9evC/lMxw5cuSRY8eO/UbKWTabzaSzbDQaB1599dW7is5nWbat1WrtT9nD2NjY49/85jcLn0WWZbsuXbq0u+h8s9nctLi4mHSWi4uL+5aXlwu7Y25u7v6JiYmx1LNstVqFz7LZbG7PsizJHZ1O597z589vLjqv3gVw0fnz589v7nQ696Z8BgzphSExZCwM6YUhMeRanSWG9MKQXhjSK9WQlUrl05VK5dNF5zGkF4ZcPQsMeQFDXriAIdfqLDHk2pwlhvTCkF4bwZDKsuyDCWtb7zAKzTcajVuXlpZ2pOxhdHR0oFqt7is6f/ny5Tvq9fq2lD3U6/W9V69evaHofO+fUtpSdH5ubu7OoaGhqZTP0PvDxO1F569du5Z8lo1GY1eWZTcXnT9y5MjHx8fHH07ZQ7fb3dv7J2sLzbdarbs6nc7mhPmbWq3W7pTPMDY29ujRo0c/XHS+3W7ftry8vD1lD1mWJZ1lp9PZ3Gq17krZw+Dg4LGU+dSz7H3+XSl7WF5e3t5ut28rOn/06NEPj42NPZr4ddjdarVuWq+znJ+fv6Hb7e5N+Qzj4+MPHzly5OMpZ9n7/lR4D0tLSzuuXbt2a8KPcXvv+3ThPQwNDU3Nzc3dmfBjbOn9flVo/urVqzfU6/Wks6zX69suX75c2B3VanXf6OjoQOpZNhqNwmcZkE7ZQ7vd3lOr1W4sOh8XwEXna7Xaje12e0/KZ8gw5AezDENmGYaMhSFXF4bEkGtylhhydWHIDEPGSjXk1NTUb01NTf1W0XkM6YUhvTCkF4bEkGt1lhmGXJOzxJCrC0NmG8OQKX/7mFev9OLVK7x6JeLVK45Xr/Dqldw8r14Rr16RePVKVIbX94lXQEvCkBKGjDCkw5AOQ2LICEM6DIkhI14B7TAkhowwpMOQDkNiyAhDOgxZDkMmBbwc8AJeEfBywAt45eaBl4CXBLyiMjy8ExfAkjCkhCEjDOkwpMOQGDLCkA5DYsiIC2CHITFkhCEdhnQYEkNGGNJhyHIYMing5YAX8IqAlwNewCs3D7wEvCTgFZXh4Z24AJaEISUMGWFIhyEdhsSQEYZ0GBJDRlwAOwyJISMM6TCkw5AYMsKQDkOWw5BJAS8HvIBXBLwc8AJeuXngJeAlAa+oDA/vxAWwJAwpYcgIQzoM6TAkhowwpMOQGDLiAthhSAwZYUiHIR2GxJARhnQYshyGTAp4OeAFvCLg5YAX8MrNAy8BLwl4RWV4eCcugCVhSAlDRhjSYUiHITFkhCEdhsSQERfADkNiyAhDOgzpMCSGjDCkw5DlMGRSwMsBL+AVAS8HvIBXbh54CXhJwCsqw8M7cQEsCUNKGDLCkA5DOgyJISMM6TAkhoy4AHYYEkNGGNJhSIchMWSEIR2GLIchkwJeDngBrwh4OeAFvHLzwEvASwJeURke3okLYEkYUsKQEYZ0GNJhSAwZYUiHITFkxAWww5AYMsKQDkM6DIkhIwzpMGQ5DJkU8HLAC3hFwMsBL+CVmwdeAl4S8IrK8PBOXABLwpAShowwpMOQDkNiyAhDOgyJISMugB2GxJARhnQY0mFIDBlhSIchy2HIpICXA17AKwJeDngBr9w88BLwkoBXVIaHd+ICWBKGlDBkhCEdhnQYEkNGGNJhSAwZcQHsMCSGjDCkw5AOQ2LICEM6DFkOQyYFvBzwAl4R8HLAC3jl5oGXgJcEvKIyPLwTF8CSMKSEISMM6TCkw5AYMsKQDkNiyIgLYIchMWSEIR2GdBgSQ0YY0mHIchgyKeDlgBfwioCXA17AKzcPvAS8JOAVleHhnbgAloQhJQwZYUiHIR2GxJARhnQYEkNGXAA7DIkhIwzpMKTDkBgywpAOQ5bDkEkBLwe8gFcEvBzwAl65eeAl4CUBr6gMD+/EBbAkDClhyAhDOgzpMCSGjDCkw5AYMuIC2GFIDBlhSIchHYbEkBGGdBiyHIZMCng54AW8IuDlgBfwys0DLwEvCXhFZXh4Jy6AJWFICUNGGNJhSIchMWSEIR2GxJARF8AOQ2LICEM6DOkwJIaMMKTDkOUwZFLAywEv4BUBLwe8gFduHngJeEnAKyrDwztxASwJQ0oYMsKQDkM6DIkhIwzpMCSGjLgAdhgSQ0YY0mFIhyExZIQhHYYshyH1gx/84GeLrt4vyNuKzs/Pz9/cbDa3p+xheHi4v1Kp7Ck63263bzt//vxdKXuo1Wp7fvjDH36g6Hyn09ncbDY3FZ2fm5vbPDAwMJXyGRYWFrY2Go1bi85nWZZ8lrVabWetVrux6Pzk5OQvjo2N/V7KHtrt9p5Go1H4LGu12pYLFy7cUXT+6tWrNzQajV0pn2FkZOR/mZycfCDh58It9Xp9W8oeut1u0lleuHDhjlqttiVlD/9/e/fWG+d15/n+h2kndny2Jcs62rIsn+IknZPjTjo97UknmJmOMzlM7HHiyUTioXhQkSpSVEjr1IojyIdMvJNg5kLIRgwkyE0BkcMUWayHVcUHoighaQjoq1z1C9jYr8L74ld/pTA3G70WAT0xvl9gYW76z17FJZOffpb0zNjY2FLOfO5ZtlqtO/v9/r6cPayuru5eXl6+J3V+Zmbmo5OTk6/k7KHdbu+/fv36R27VWbbb7du73W7yz/g//elPH56env7azMzM53LOstVqZZ1lp9PZU5bl3Rnfh3uXl5cfztnD2NjY7MWLF3dkfIYHA5Ap61//9V9vb7VaWWd5+fLlXd1uN9kdi4uLj0xMTIzmnmWz2Uw+y2azeV9RFFnuKIriQFmWd6TOa3ABnDpfluUdRVEcyPwMGPJPGPJPf8KQQ58BQ/4JQw7mMeQ2nCWGvPl9wJB/wpCxcg05PT39H6anp/9D6jyG9MKQXhjy5p8HDIkht+UsMeT2nCWGvPl9wJB/+mAYUr1eb0fGOtRqtfalzq+uru4uy/Jwzh5mZ2ePvfXWW8+kzvf7/X0rKyuHcvawsrLyTFmWOzP28Gi3230kdf5Xv/rVI8eOHTuZe5br6+t7U+fLssw+y16v92RRFLtS55eWll5YWFh4OWcP3W73mVarlXyWa2trB4uiOJA6v7m5+dDGxsZTOZ+h0WgcOXv27HOp851OZ0+/3388Zw9Xr17NOsuiKA6sra0dzNnD5OTkP+XM555lURS7rl69+mTOHvr9/uOdTmdP6vzZs2efazQaR3L2sLGx8dTm5uZDt+osW63Wzm63m/wzvtfr7VhYWHh5aWnphZyz7PV6WWdZluXhsix3p84Pfj5n/a46duzYyV/96lfJv2u63e4j/X7/0Yzvwc6VlZWss1xZWTnU7/eT3fHWW289Mzs7eyz3LFdXV5PPcuCmrLMsiuLpdrud/N9lXACnzrfb7YeKong65zP0MOSOXg9D9noYMhaG9MKQGHK7zhJDemFILwzplWvIxcXFry4uLn41dR5DemHIP58lhsSQvR6G3K6zxJDbc5YY0gtDen0QDJnzr4959cogXr3Cq1ciXr3iePUKr14ZmufVK+LVKxKvXomq8Po+8QpoSRhSwpARhnQY0mFIDBlhSIchMWTEK6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SLXb7YdSV7/ff7woigOp8+vr63t7vd6TOXs4fvx4/Z133nk2dX6w/8dz9tDpdJ7d3NxMni/L8uDa2trB1Pl33333YL1e/0HmZzhcluX+1Pmtra3ssyyK4umyLHenzi8tLX1pfn7+v+XsYWNjI/nP0uAzPLa6uvpo6nyv13u42+0+k7OHubm5oxcuXPhc6ny/39+3vr7+RM4eyrLMOsvV1dVHi6J4LGcP09PT52/lWZZlubssy6dz9rC+vv5Ev9/flzp/4cKFz83NzR3N2UO3232m1+s9fCvPMve/y/n5+f+2tLT0pZyzLIoi6yx7vd6TW1tbezP2sL/T6RzO2UO9Xv/Bu+++m/y7Zm1t7WBZlsnzm5ubD3U6nayzbLfbWe545513nj1+/Hg99yzX19eTz7IoigP9fj/LHb1e76NFUexKndfgAjjjM+zq9XofzfkMGNILQ2LIoc+AIdsYcvA9wJDbdJYYEkMOLQzZzjfkyZMnXzx58uSLGZ8BQ7Yx5NBnwJBtDNluY8jtOksMuX1niSEx5ND6izekyrK8LWPtXF5evid1vtVq3dnr9R7O2cP4+PjI/Pz8gdT5ra2te1qt1s6cPbTb7f03btz4UOr81atXHyjL8v7U+aWlpQdqtVo98zM8VJbl3anzN27cyD7LTqezpyzLO1Lnp6enn5ucnHwxZw9lWe6/dOlS8ll2Op0Hu93ufRnncPv6+vrenM8wOTn5cr1efzp1viiKu4qi2JWzh83Nzayz7Ha793U6nQdz9jA6OrqYM597lmVZ3jH4PiTvoSiKXUVR3JU6X6/Xn56cnHw5Zw+DXzC336qzHPz3uD/nM0xOTr44PT39XM5ZDn4+Je+h1+s9fOPGjTszvsbdg5/TyXuo1Wr1paWlBzK+xv2D31dJ8zdu3PhQu93OOstWq7Vz8LfVk+bn5+cPjI+Pj+SeZavVSj7LgZuy3NHv9/c1m80Pp87HBXDqfLPZ/HC/39+X8xlKDHlbWWLIssSQQ58BQ5YYcrAw5DacJYa8uTBkiSFj5RqyXq+/UK/XX0idx5BeGPLmZ8CQXhgSQ27LWZYYclvOEkPeXBiy/GAYMudfH/PqlUG8eoVXr0RtXr0iiVevSLx6ZWieV6+IV69IvHolqsLr+8QroCVhSAlDRhjSYUiHITFkhCEdhsSQEa+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UqOjo59KXadPn/73jUbj86nzMzMznztz5swLOXsYHR09NzEx8ZXU+Uaj8fnFxcV/n7OHc+fOfaVWq306dX5xcfGLJ0+e/NvU+Vqt9sUjR468kfMZXnvttb+fn5//m9T5ubm57LM8c+bMl6anp5/L+BrfHRsbO5azhx/+8IdfOXr0aNZZNhqN5LOcmJj47Llz5/4h5zOMj48vjI6OfiN1/vjx488vLS1lneX58+ezzrLRaPzt4uLiF3P2MDIy8n/lzOee5fT09HPnz5//Us4elpaWXjh+/PjzGV/jG4M/D8l7OHfu3D9MTEx89lad5dGjRz/9wx/+MPln/Ojo6KcGPxe+m3OWZ86cyTrLM2fOvDA3N/e51Pn5+fm/ee211/4+Zw9Hjhx5o1arJZ/FyZMns86yVqt9+ty5c1lnubi4mOWOgRfO5Z7lzMxM8lk2Go3Pnz59Ossd58+f//LY2NhnUuc1uABOnR8bG/vM+fPnv5zzGTCkF4bEkMNniSEx5Ogohtyus8SQXhjSC0N65RpyfHx8ZHx8fCR1HkP++SwxJIaMhSEx5HadJYbcnrPEkF4Y0uuDYEiNj4//59TVaDS+fezYsa+nzk9PT39tYWHh5Zw9jIyM/GR8fPzV1PnZ2dmvz8zMfDtnDwsLC9/N/D5+a3Z29pup8xMTE986cuTI/87Zw/Hjx1/KOcuZmZnss5ybm3tlcnLyxdT5wQ/XMzl7WFxczD7LRqPxjdT5Wq321YWFhVdy9jA6OnphbGxsNHW+Xq//l/n5+Zdy9rCwsJB1lo1G4xuNRuNbOXs4cuTI/30rz3JycvLF3LOcn59/qV6v/5fU+bGxsdHR0dELuWdZq9W+eivPMve/y9HR0TNjY2PHcs5ybm4u6ywXFhZenpmZ+Vrq/LFjx75+/PjxrP8ujxw58r8nJiaSz2J2dvabuWeZ+/tyZmbm27Ozs8m/q8bHx18duCHrLKenp7POstFoZLnj5MmT3xkbG/vH1Pm4AE6dHxsb+8eTJ09+J+czYMibf54wJIa8eZYYEkOOj2PI7TxLDIkhY2FIr1xDjo6OLoyOji6kzmNILwzphSG9MCSG3K6zxJDbd5YYEkPG+iAYMudfH/PqlUG8eoVXr0S8esXx6hVevTI0z6tXxKtXJF69ElXh9X3iFdCSMKSEISMM6TCkw5AYMsKQDkNiyIhXQ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NCzLwgAAIABJREFU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Kstyd+ra2Nh4am1t7WDqfKvVeqTb7T6Ts4fjx4/P/uQnP/nrjK9xcG1t7amcPaytrX1ic3NzT8bXONzv9x9Pnf/1r399uF6vL+V8hqIons45y263m32WnU7n2bIs96fOnzt37iuLi4vfzdlDr9f7RKfTST7L9fX1J3q93qHU+X6/v68oio/lfIYTJ06MXbhw4Qup86urq4/mnuXGxkbWWfZ6vUPr6+tP5Oxhenr69Zz53LMsy3L/4PuQvIdut/vM6urqo6nzFy5c+MKJEyfGcvZQFMXH+v3+vlt1lp1OZ0+v1/tEzmdYXFz87rlz576Sc5aDn09ZZ9ntdh9JnV9bWztYFMXTOXuo1+tLv/71rw+nzg9+TyXPb25u7llbW8s6y8Hv6+TfVT/5yU/++vjx47O5Z9lqtbLOcmNjI8sd3W734+vr63tT5zW4AE6dX19f39vtdj+e8xkw5M0/DxgSQ+4uSwwZC0OWu0sMuS1niSG9MOTN7wOGLPMNefr06a+fPn3666nzGPLmwpAlhoyFITHkdp1liSG35SwxpBeGvPl9+Is3pOS/ZZS0VlZWHrh06dKdqfM///nPb2+1Wjtz9jAyMnJkZGRkb+p8q9W68ze/+c0DOXv47W9/u2fwtyiT5tvt9r3Ly8v3pM6/+uqr9w7+5l3yZ2g2mw8O/hZl6mfIPsvLly/vunTp0odS548ePfrpwd+8S95Dp9PZIyn5LJvN5n3NZvPu1Pnz58/ftry8/HDOZxgbG/v2+Pj4k6nz77777h2XL1/ekbOHoiiyzrLZbN7dbDbvy9nD4G/eJc/nnuWlS5c+NPhblMl7uHz58o533333jtT58fHxJ8fGxr6ds4fl5eWHz58/f9stPMt/N/jvMvkzjI+P/+ejR49+OucsL1++nHWWrVZr5+BvUaZ+Hz/SbDYfzNnD6Ojo9Kuvvnpvxp+FewZ/izJp/vz58//ut7/9bdZZ/uY3v3mg1Wolu2NkZGTvyMjIkdyz/PnPf558lpcuXbpz8Lcok/ewurq6+6WXXvqrjK8R/wI4af6ll176q8Hfokz+DBjSC0NiyKHvI4YUhpQw5DaeJYYUhoyFIb1yDTk2NvZ3Y2Njf5c6jyFv/lnAkMKQsTAkhtyus8SQ23aWGFIYMtYHwZDKqeTVK5J49YrEq1ciXr3iePUKr14ZmufVK+LVKxKvXomq8Po+8QpoSRhSwpARhnQY0mFIDBlhSIchMWTEK6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ZUu92+N3UVRXGgKIpdqfO9Xm/H2trawZw9TE1NTb799ttPpM5fu3Zt1+9+97sDOXvodDqHu93ufanzW1tbezc3N/ekzr/zzjv7pqam5nM+Q6vVemRzc/Oh1Pk//vGP2We5srJyaPCLJml+cXHxi41G41s5eyjL8nCz2Uw+y36/v68sy90Z34MH2u324zmfYXZ29nunTp36ZMb3YOfq6uqjOXvo9XpZZ1mW5e5+v78vZw8TExNncuZzz7LT6TzY6/UO5exhdXX10bIsd6bOnzp16pOzs7Pfy9lDu91+fPDn8pacZbPZvK8sy8M5n6HRaHxrcXHxizlnubKyknWWa2trB//4xz/uSJ3f3Nx8qNVqPZKzh6mpqfl33nkn+Sw2Nzf3bG1t7U2d73a793U6nayz/N3vfnfg2rVru1Ln33777SempqYmc8+y1+sln2VRFLuKoshyR7/ff/y99967P3Vegwvg1Pn33nvv/n6/n/W7CkN6YUgMGQtDemFIDLldZ4khvTCkF4b0yjXkiRMn/uOJEyf+Y+o8hvTCkF4Y0gtDYsjtOksMuT1niSG9MKTXB8GQKorirtS1tbW1t9Vq7UydX1lZeeDKlSsHcvZQr9drP/rRjx5PnS/Lcuf6+vrenD2srKwcKsvy7ow97O71eg+nzr/99tu7p6amGjmfod/v7+v1ejtS569evZp9lv1+/9Fut3tf6nyj0fjb2dnZb+bsodfrHWo2m8ln2el09hT+P8yS5tvt9r1lWR7M+QwzMzOvnjp16hMZn+HBsiz35+zh2rVrWWdZFMWuwfcyeQ+1Wu10znzuWXa73fuuXbv2aM4eyrLc3+l0HkydP3Xq1CdmZmZezdzDwXbbfwvxVpxls9m8u9frHcr5DLOzs99sNBp/m3OW/X4/6yyvXLly4OrVqw+kzvd6vR39fn9fzh6mpqYab7/99u6MPTxclmXyfFmWd6+srGSd5fr6+t6yLJPd8aMf/ejxer1eyz3LlZWV5LNstVo7t7a2stxRFMVjy8vL96TOxwVw6vzgf/djOZ8BQ978HBgSQ95VFBgyFobEkNt1lhjSC0N6YcibK8uQJ06c+MqJEye+kjqPIb0wpBeG9MKQGHK7zhJDbs9ZYkgvDOn1QTBkzr8+5tUrg3j1Cq9eieIXVOo8r15xRcGrVyRevTKIV6+IV69EH4RXr1Th9X3iFdCSMKSEISMM6TCkw5AYMsKQDkNiyIhXQ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Klms/lXqWvwv/zujK/xkfiPOnVNTEwcnZmZ2Z86X5bl3ZcvX96Rs4dWq7WvLMvbMvZwf7fbvS91vtFo3D86OlrP/Aw7i6K4K3X++vXr2We5urq6u91u357xZ+GztVrtqzl76Pf7+86fP598lisrKw+02+17M/bw4U6nsyfnM9RqtZempqaeyvizcGe73X4oZw9lWWadZbvdvndlZeWBnD2Mjo7+IGc+9yzb7fbtZVnuztlDu91+qNVq3Zk6PzU19VStVnspZw+DP48fvlVnef78+dv6/f6+nM9Qq9W+OjEx8dmcs1xdXc06y6Iodl2/fv0jGfN3tVqtnTl7GB0drTcajftT57vd7n2DBy5J82VZ3tZqtbLO8vLlyzvKskx2x8zMzP6JiYmjuWfZbDaTz7LZbN498FPyHtbX1/deunTpQ6nzGlwAp85funTpQ+vr63tzPgOG9MKQGDIWhvTCkBhyu84SQ96cx5BNDBkr15BTU1N/PzU19fep8xjSC0Pe/AwYsokhB38WMOQ2nCWG3J6zxJA35zFk84NhSBVFsSt1lWV5uNVqPZI63+/3921sbDyVs4dGozHzs5/97GOp891u95FOp3M4Zw9FUXys1+s9nDrf6/UOFUXxWOr8L3/5y0PHjh1bzPkM6+vrTxRFcSB1/vr169ln2e12n9nc3NyTOn/q1Kl/WFhYeCX3LJeXl5PPst1uP762tnYwdb7T6ezp9XofzfkM8/PzIxcvXnw+db4sy/29Xu/JnD1cuXIl6yzX1tYOttvtx3P2MDU19cOc+dyz3Nzc3HPlypVncvbQ6/WeLMtyf+r8xYsXn5+fnx/J3MNHO53OLTvLwX+PyT/ji6LYtbCw8MqpU6f+Iecsu91u1llubGw8df369X0ZX+PA4Od08h6OHTu2+Mtf/vJQxtd4bPD7KvXPUvZZdjqdw91uN9kdP/vZzz7WaDRmcs+y3+8nn2Wr1XqkLMssd2xsbDy7urq6O3U+LoBT51dXV3dvbGw8m/MZMOTNhSEx5K6iwJCxMCSG3K6zxJA3F4YsMOTQHrIMubi4+LXFxcWvpc5jSC8M6YUh/3yWGBJDbsdZYsjtOUsMeXNhyOKDYcicf33Mq1cG8eoVXr0S8eoVx6tXePXK0DyvXhGvXpF49UrUrMDr+8QroCVhSAlDRhjSYUiHITFkhCEdhsSQEa+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0zZfAL/55pv/5q+FIR2GxJARhnQYEkMOzWNIYUgJQ0ZVMCQXwA5DYsgIQzoM6TAkhowwpMOQ1TBkVsDLAS/gFQEvB7yA19A88BLwkoBXVIWHd9rGC+A333zzfS6A08OQGDLCkA5DYsiheQwpDClhyKgKhuQC2GFIDBlhSIchHYbEkBGGdBiyGobMCng54AW8IuDlgBfwGpoHXgJeEvCKqvDw7rbbbnv/tttu4wIYQ2LIQRjSYUiHITFkhCEdhsSQERfADkNiyAhDOgzpMCSGjDCkw5DVMGRWwMsBL+AVAS8HvIDX0DzwEvCSgFd0qx/eXbx48Rtnz559//z58++/+eabr6R8DS6AHYZ0GNJhSAwZYUiHITHk0B4wpP7yDSlxARxhSAwZYUiHIR2GxJARhnQYshqG1Pj4+H9NXcePH/8fU1NT3834Gq80Go0jOXs4cuTI/xodHR1LnZ+amvruzMzM/8jZw4kTJ8YmJia+nTo/Ozv7vXq9/t8z9vC973//+7/I+Qyzs7Pfn56e/k7q/OTkZPZZNhqNkcnJyZdT50dGRk6Ojo5eyD3LsbGxrLOcnp5+NXW+Vqu9ND8/P5LzGUZGRv7nyMjIzK08y/n5+ayznJ6efnV2dvZ7OXs4cuTIr3Lmc89ycnLy5dyzbDQaRyYnJ1/J+LMwMzIy8j9zz7JWq710q85ybGzs2ydOnEj+GT8+Pv5fR0dHL4yMjJzMOctGo3FLz3J6evo7s7Oz38/Zw+D3RPJZ1Ov1/55zlhMTE9lnOTMzk+WO0dHRsSNHjvyv3LMcHx9PPsupqanvHj9+PMsdCwsLo6n/Xb7xxhv/T1zavvHGG//v/9//fPzPDq9arfbSwsLC6Jtvvvl+/M/8W/eBIb0wJIYcPksMiSEH30cMuQ1niSFvfh8x5DiGjJVjyMH34czo6OiZ1PkwZM5nwJBeGBJDDp8lhsSQg+8jhtyGs8SQN7+PGHL8g2FITUxMPJG6zp49+5m5ubmPp87PzMx89PXXX38uZw+jo6OL4+PjX0idX1xc/PjS0tJncvZw4cKFL4yPjz+ZOn/q1KlPnj179q9T58fHxz85MjLyTzmf4fTp059dWFj4WOr8iRMnss/y9ddff75erz+dOj82Nvb1sbGx0Vt5lktLS586derUJ1Lnp6amnrpw4cLf5HyGWq1WHx8f/3Lq/Nzc3LNnz57NOsuLFy9mneWpU6c+sbS09KmcPRw9evStnPncs6zX609fvHjx+Zw9nD179rm5ublnU+fHx8e/XKvV6jl7uHDhwt9MTU09davOcnx8/MkLFy4k/4yfmJh4YmxsbHRsbOzrOWf5+uuvZ53l66+//tyJEyc+mjq/sLDwsdOnT382Zw8jIyP/ND4+/snU+bNnz/71qVOnkue34yyXlpY+s7i4mOyO8fHxL4yOji7mnuXMzEzyWc7NzX387NmzWe64ePHi51N/V128eHF56AK4nXqWFy9e/Pybb775/sTExBPx//4b/zxhyAkMOTGBIWNhSC8MiSG36ywxpBeG9MKQXjmGnJiYeGJsbOw7Y2Nj38k5y4sXL34+5zNgSC8MiSFjYUgvDIkht+ssMaQXhvT6IBgy518f8+qVQbx6hVevRLx6xfHqFV69MjTPq1fEq1ckXr0S3erX973xxhuHv/nNb77/0ksvvX/x4sWnU75GvL7v//yXwf+Wr4EhHYbEkBGGdBgSQw7NY0hhSAlDRrfakBKvgI4wJIaMMKTDkA5DYsgIQzoMWQ1DZgW8HPACXhHwcsALeA3NAy8BLwl4RVV4eCfp/cFK6v98eMf/H8DpYUgMGWFIhyEx5NA8hhSGlDBkVAVDcgHsMCSGjDCkw5AOQ2LICEM6DFkNQ2YFvBzwAl4R8HLAC3gNzQMvAS8JeEVVeHgnLoAlYUgJQ0YY0mFIhyExZIQhHYbEkBEXwA5DYsgIQzoM6TAkhowwpMOQ1TBkVsDLAS/gFQEvB7yA19A88BLwkoBXVIWHd9rmC+CUMKTDkBgywpAOQ2LIoXkMKQwpYcioCobkAthhSAwZYUiHIR2GxJARhnQYshqGzAp4OeAFvCLg5YAX8BqaB14CXhLwiqrw8E5cAEvCkBKGjDCkw5AOQ2LICEM6DIkhIy6AHYbEkBGGdBjSYUgMGWFIhyGrYcisgJcDXsArAl4OeAGvoXngJeAlAa+oCg/vxAWwJAwpYcgIQzoM6TAkhowwpMOQGDLiAthhSAwZYUiHIR2GxJARhnQYshqGzAp4OeAFvCLg5YAX8BqaB14CXhLwiqrw8E5cAEvCkBKGjDCkw5AOQ2LICEM6DIkhIy6AHYbEkBGGdBjSYUgMGWFIhyGrYcisgJcDXsArAl4OeAGvoXngJeAlAa+oCg/vxAWwJAwpYcgIQzoM6TAkhowwpMOQGDLiAthhSAwZYUiHIR2GxJARhnQYshqGzAp4OeAFvCLg5YAX8BqaB14CXhLwiqrw8E5cAEvCkBKGjDCkw5AOQ2LICEM6DIkhIy6AHYbEkBGGdBjSYUgMGWFIhyGrYcisgJcDXsArAl4OeAGvoXngJeAlAa+oCg/vxAWwJAwpYcgIQzoM6TAkhowwpMOQGDLiAthhSAwZYUiHIR2GxJARhnQYshqGzAp4OeAFvCLg5YAX8BqaB14CXhLwiqrw8E5cAEvCkBKGjDCkw5AOQ2LICEM6DIkhIy6AHYbEkBGGdBjSYUgMGWFIhyGrYcisgJcDXsArAl4OeAGvoXngJeAlAa+oCg/vxAWwJAwpYcgIQzoM6TAkhowwpMOQGDLiAthhSAwZYUiHIR2GxJARhnQYshqGzAp4OeAFvCLg5YAX8BqaB14CXhLwiqrw8E5cAEvCkBKGjDCkw5AOQ2KJ7XYSAAATBElEQVTICEM6DIkhIy6AHYbEkBGGdBjSYUgMGWFIhyGrYcisgJcDXsArAl4OeAGvoXngJeAlAa+oCg/vxAWwJAwpYcgIQzoM6TAkhowwpMOQGDLiAthhSAwZYUiHIR2GxJARhnQYshqGVLvdvj11Xbt2bdd77713f+r88vLyPZubm3ty9jA9PT16+vTpR1Pny7K8vyiKXTl76Ha7j5RleUfGHnb2er0dqfPnz5/fWavVZnM+Q6/Xe7jb7d6XOr+1tZV9lv1+f9/gh3TS/PHjx5+fmZn5Ws4etra2Hnn33XeTz7Ldbj8UvyxTVqvVurMsy/05n+HYsWOvzM3NPZvxNe4ty3J3zh6uX7+edZaD7+FDOXuo1WpLOfO5Z1kUxV3Xr1/fl7OHwTncmzo/Nzf37LFjx17J3MP+Vqt15606y3ffffeOra2tR3I+w8zMzNeOHz/+fM5Z9vv9rLPc3Nzcs7W1dU/qfLfbva/X6z2cs4darTZ7/vz5nanzvV5vR1mWyfNlWd7R7XazzrIoil1lWSa74/Tp049OT0+P5p7l8vJy8lm+995791+7dm1Xzh6uXLlyoNlsfiR1XoML4NT5ZrP5kStXrhzI+QwY0gtDYsihhSHbGLLdxpDbdZYY0gtD3jwLDNnON2S9Xv9SvV7/Uuo8hvTCkF4Y8ubnwJAYclvOEkNuz1liSC8MefMs/uINqU6n82DqKorisfX19b2p86urq7s7nc7hnD0cO3bs2FtvvfVM6vzW1tbe3//+949lfh+e7vV6OzL28MiVK1cOpM5funTpkampqZM5n2FlZeVQzlmWZZl9lqurq08WRbErdX5paemF+fn5l3L2UJbl05cvX04+y36//2hZlvtT59vt9kNra2tP5XyGRqNx5OzZs89lfI097Xb78Zw99Hq9rLMsy3J/v99/NGcPU1NT53Lmc8+yKIpdvV7vyZw9DM5hT+r82bNnn2s0Gkdy9rC2tvZUe4DQW3GWly9f3lGW5dM5n2F+fv6lpaWlF3LOcnV1NessO53O4cHPyaT59fX1vSsrK4dy9jA1NXXy0qVLj6TOX7ly5cDW1lbyfK/X21EURdZZ/v73v39sa2sr+XfVW2+99cyxY8eO5Z7lwC/JZ1kURZY7NjY2nmq1WjtT5+MCOHW+1Wrt3NjYyPpdhSFvfh8wJIZ8sNPBkLEwJIbcrrPEkF4Y0gtDeuUa8rXXXvvH11577R9T5zGkF4b0wpA3PweGxJDbcpYYcnvOEkN6YUivD4Ihc/71Ma9eGcSrV3j1StTm1SuSePWKxKtXhuZ59Yp49YrEq1eiKry+T7wCWhKGlDBkhCEdhnQYEkNGGNJhSAwZ8QpohyExZIQhHYZ0GBJDRhjSYchqGDIr4OWAF/CKgJcDXsBraB54CXhJwCuqwsM7cQEsCUNKGDLCkA5DOgyJISMM6TAkhoy4AHYYEkNGGNJhSIchMWSEIR2GrIYhswJeDngBrwh4OeAFvIbmgZeAlwS8oio8vBMXwJIwpIQhIwzpMKTDkBgywpAOQ2LIiAtghyExZIQhHYZ0GBJDRhjSYchqGDIr4OWAF/CKgJcDXsBraB54CXhJwCuqwsM7cQEsCUNKGDLCkA5DOgyJISMM6TAkhoy4AHYYEkNGGNJhSIchMWSEIR2GrIYhswJeDngBrwh4OeAFvIbmgZeAlwS8oio8vBMXwJIwpIQhIwzpMKTDkBgywpAOQ2LIiAtghyExZIQhHYZ0GBJDRhjSYchqGDIr4OWAF/CKgJcDXsBraB54CXhJwCuqwsM7cQEsCUNKGDLCkA5DOgyJISMM6TAkhoy4AHYYEkNGGNJhSIchMWSEIR2GrIYhswJeDngBrwh4OeAFvIbmgZeAlwS8oio8vBMXwJIwpIQhIwzpMKTDkBgywpAOQ2LIiAtghyExZIQhHYZ0GBJDRhjSYchqGDIr4OWAF/CKgJcDXsBraB54CXhJwCuqwsM7cQEsCUNKGDLCkA5DOgyJISMM6TAkhoy4AHYYEkNGGNJhSIchMWSEIR2GrIYhswJeDngBrwh4OeAFvIbmgZeAlwS8oio8vBMXwJIwpIQhIwzpMKTDkBgywpAOQ2LIiAtghyExZIQhHYZ0GBJDRhjSYchqGDIr4OWAF/CKgJcDXsBraB54CXhJwCuqwsM7cQEsCUNKGDLCkA5DOgyJISMM6TAkhoy4AHYYEkNGGNJhSIchMWSEIR2GrIYhswJeDngBrwh4OeAFvIbmgZeAlwS8oio8vBMXwJIwpIQhIwzpMKTDkBgywpAOQ2LIiAtghyExZIQhHYZ0GBJDRhjSYchqGDIr4OWAF/CKgJcDXsBraB54CXhJwCuqwsM7cQEsCUNKGDLCkA5DOgyJISMM6TAkhoy4AHYYEkNGGNJhSIchMWSEIR2GrIYhswJeDngBrwh4OeAFvIbmgZeAlwS8oio8vBMXwJIwpIQhIwzpMKTDkBgywpAOQ2LIiAtghyExZIQhHYZ0GBJDRhjSYchqGDIr4OWAF/CKgJcDXsBraB54CXhJwCuqwsM7cQEsCUNKGDLCkA5DOgyJISMM6TAkhoy4AHYYEkNGGNJhSIchMWSEIR2GrIYhswJeDngBrwh4OeAFvIbmgZeAlwS8oio8vBMXwJIwpIQhIwzpMKTDkBgywpAOQ2LIiAtghyExZIQhHYZ0GBJDRhjSYchqGFKbm5sPpa6yLA8XRXEgdb7Vau1bW1t7KmcPs7OzMz/+8Y8/ljp/5cqVA51O53DOHjqdzrNFUezK2MNjZVkeTJ3/xS9+8Vi9Xv9BzmdYX19/Iucs+/1+9lkWRfF0p9PZkzp/5syZLy0sLLySs4eNjY2ss+z1eof6/f6jqfOrq6u7u93uMzmfodFojLz++uvPp8632+39q6urT+bsoSzLrLPs9/uP9nq9Qzl7mJ6ePp8zn3uWnU5nT1mWT+fsYXV19cl2u70/df71119/vtFojOTsodvtPrO6urr7Vp1lURS7NjY2ns35DAsLC6+cOXPmSzlnWRRF1lmura091e/392V8Hw6sr68/kbOHer3+g1/84hePpc6XZXnwypUryfNFUezqdDpZZ9npdA5fuXIl+XfVj3/844/Nzs7O5J5lq9XKOsuyLLPc0ev1Prq8vPxw6rwGF8Cp88vLyw/3er2P5nwGDOmFITFkLAzphSEx5HadJYa8+X3AkJsYMlauIV977bUXX3vttRdT5zGkF4b0wpBeGBJDbtdZYsjtOUsMefP7gCE3PxiGVFmWt2WsncvLy/ekzrdarTuvXbu2K2cPExMTR+fn5w+kzm9tbd3TarV25uyh3+/vu3HjxodS569evfpAWZb3p84vLS09UKvV6jmfYfC33u5Onb9x40b2WZZlubssyztS56enp5+bnJx8MWcP169f33fp0qXks+x0Og92u937Ms7h9s3NzT05n2FycvLler3+dOp8URR3FUWRdZb//M//nHWW3W73vk6n82DOHkZHR3+QM597lmVZ3jH4PiTvoSiKXUVR3JU6X6/Xn56cnHw5Zw+bm5t72u327bfqLC9duvSh69ev78v5DJOTky9OT08/l3OWpX8+Je/h2rVru27cuHFnxte4O/52cuqq1Wr1paWlBzK+xv2D31dJ8zdu3PhQv9/POstWq7Vz8LfVk+bn5+cPTExMHM09y1arlXyWAzdluWNra2tvs9n8cOp8XACnzjebzQ9vbW3tzfkMJYa8rSwxZFliyFgY0gtDlreVGHJbzhJD3lwYssSQsXINWa/XX6jX6y+kzmPIm+eAIUsMGQtDYsjtOssSQ27LWWLImwtDlh8MQ+b862NevTKIV6/w6pWIV6+4wd/S4dUrm7x6hVevOF69wqtXoiq8vk+8AloShpQwZIQhHYZ0GBJDRhjSYUgMGfEKaIchMWSEIR2GdBgSQ0YY0mHIahgyK+DlgBfwioCXA17Aa2geeAl4ScArqsLDO3EBLAlDShgywpAOQzoMiSEjDOkwJIaMuAB2GBJDRhjSYUiHITFkhCEdhqyGIbMCXg54Aa8IeDngBbyG5oGXgJcEvKIqPLwTF8CSMKSEISMM6TCkw5AYMsKQDkNiyIgLYIchMWSEIR2GdBgSQ0YY0mHIahgyK+DlgBfwioCXA17Aa2geeAl4ScArqsLDO3EBLAlDShgywpAOQzoMiSEjDOkwJIaMuAB2GBJDRhjSYUiHITFkhCEdhqyGIbMCXg54Aa8IeDngBbyG5oGXgJcEvKIqPLwTF8CSMKSEISMM6TCkw5AYMsKQDkNiyIgLYIchMWSEIR2GdBgSQ0YY0mHIahgyK+DlgBfwioCXA17Aa2geeAl4ScArqsLDO3EBLAlDShgywpAOQzoMiSEjDOkwJIaMuAB2GBJDRhjSYUiHITFkhCEdhqyGIbMCXg54Aa8IeDngBbyG5oGXgJcEvKIqPLwTF8CSMKSEISMM6TCkw5AYMsKQDkNiyIgLYIchMWSEIR2GdBgSQ0YY0mHIahgyK+DlgBfwioCXA17Aa2geeAl4ScArqsLDO3EBLAlDShgywpAOQzoMiSEjDOkwJIaMuAB2GBJDRhjSYUiHITFkhCEdhqyGIbMCXg54Aa8IeDngBbyG5oGXgJcEvKIqPLwTF8CSMKSEISMM6TCkw5AYMsKQDkNiyIgLYIchMWSEIR2GdBgSQ0YY0mHIahgyK+DlgBfwioCXA17Aa2geeAl4ScArqsLDO3EBLAlDShgywpAOQzoMiSEjDOkwJIaMuAB2GBJDRhjSYUiHITFkhCEdhqyGIbMCXg54Aa8IeDngBbyG5oGXgJcEvKIqPLwTF8CSMKSEISMM6TCkw5AYMsKQDkNiyIgLYIchMWSEIR2GdBgSQ0YY0mHIahgyK+DlgBfwioCXA17Aa2geeAl4ScArqsLDO3EBLAlDShgywpAOQzoMiSEjDOkwJIaMuAB2GBJDRhjSYUiHITFkhCEdhqyGIbMCXg54Aa8IeDngBbyG5oGXgJcEvKIqPLwTF8CSMKSEISMM6TCkw5AYMsKQDkNiyIgLYIchMWSEIR2GdBgSQ0YY0mHIahgyK+DlgBfwioCXA17Aa2geeAl4ScArqsLDO3EBLAlDShgywpAOQzoMiSEjDOkwJIaMuAB2GBJDRhjSYUiHITFkhCEdhqyGIVUUxV2pa319fW+v19uROl+W5f1FURzI2cPU1FTtjTfeOJQ63+v1diwvL+/N2cPKysqhsizvztjDw0VR7Eqd/+lPf/pwrVZr5HyGVqu17/r16w+mzv/Lv/xL9lmurq4++oc//OHe1PnZ2dkv1Ov1b+TsodfrHWo2m8lnubq6urvdbj+UOr+1tXXP2trawZzPMD09/eqpU6c+kTp/9erVB9rt9v6cPfT7/ayzbLfbD62uru7O2UOtVjudM597ln/4wx/u7ff7j+bsod1u77969eoDqfOnTp36xPT09Ks5e1hbWzu4tbV1z606y2azeXev10v+GV8UxV31ev0bs7OzX8g5y9XV1ayzLIriwODnZNL89evXH2y1Wvty9lCr1Ro//elPH874GrsGv6+S5suyvHtlZSXrLJeXl7Pc8cYbbxyampqq5Z7lwC9J871eb8f6+nqWO4qieGx5eTn5v0sNLoAzzuGeoigey/kMGNILQ2LIoc+AIQsMWRQYcrvOEkN6YUgvDHlzZRlybm7uy3Nzc1/OOAcMWWDIWBjy5llgSAy5LWeJIbfnLDGkF4b0+iAYUu12+97UdeXKlQPLy8sPp863Wq2dZVkezNlDvV6fvHjx4pOp84M/RAdy9rC+vv5Et9u9L3W+3+/vW19f35s6/8477+ybmpqaz/kM3W73kaIodqXOl2WZfZa9Xu/Q4G8aJc2fPHny7xqNxrdyz7LZbCafZbvd3t/pdPakzq+srDzQ7/cfz/kMs7Oz31taWvpUxtd4qN/vP5qzh6tXr2ad5eB7uD9nDxMTE2dy5nPPstPpPHj16tVDOXsYnMNDqfNLS0ufmp2d/V7mHh5fWVl54FadZbPZvG99ff2JnM/QaDS+dfLkyb/LOcter5d1lmVZHizLcmfqfFEUu7rd7iM5e5iampp/55139qXOr6+v7+33+8nz3W43+yyLojjQ6/WS3XHx4sUn6/X6ZO5Ztlqt5LNcXl5++MqVK1nuKMvy8HvvvXd/6nxcAKfOv/fee/eXZXk45zNgSC8MiSGHFoZsY8jBZ8CQ23CWGNILQ978PmDIdr4h5+bm/tPc3Nx/Sp3HkF4Y0gtD/vksMSSG3I6zxJDbc5YY0gtD3vw+/MUbMudfH/PqlUG8eoVXr0SDHwy8eoVXr/DqlT/P8+oV8eoViVevRFV4fZ94BbQkDClhyAhDOgzpMCSGjDCkw5AYMuIV0A5DYsgIQzoM6TAkhowwpMOQ1TBkVsDLAS/gFQEvB7yA19A88BLwkoBXVIWHd+ICWBKGlDBkhCEdhnQYEkNGGNJhSAwZcQHsMCSGjDCkw5AOQ2LICEM6DFkNQ/5/sGPuNTizJFc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3" name="AutoShape 5" descr="data:image/png;base64,iVBORw0KGgoAAAANSUhEUgAAB4AAAAOxCAYAAAAUy7rdAAAgAElEQVR4nOzde5CcV3ng/8fG+IZt2db9Llu+slyWuEiRJRcISwhLUl52IVkuG8vTc7/rMnNGsuydH1rG9sqAkXEVDrjsqIqFnSrLK3qmp3u6W2/NaKQI9xn2QmmrEpOkshQUC6Sym7K5Gvr3x9PP5EVI1sx7FM/b73y/VW9VPOLpnNbR5eNzrJZIQFEU3Tg+Pn5N0vnx8fErK5XK6pA15HK5+9rb2zcmnT99+vQ1zz///I0ha5icnNxQr9cvSzo/Nzd3fRRF1yWdb2lpuT6Xy3UnnRcRmZiYuCmKoquTzp89ezZ4LwuFwtooiq5IOp/L5d7W1tb2/pA1RFG0QUQS72WhULihVCq9Ien8+Pj460ql0rqk8yIibW1t/7ajo+P2pPOFQuGqYrF4c8gaZmdng/ayVCq9oVAo3BCyhpaWlqGQ+dC9jKLoitnZ2bUhaygWizcXCoWrks53dHTc3tbW9m9D1lAqldaNj4+/LmA+dC8va/y8fPXc139bnK/L8PzRc7+pra3t/blc7m1JFxBF0RWFQiFoLyuVyuqzZ89eGbCGqycmJm4KWUMul+tuaWm5PmAN183NzSWer9frl01OTl58L1+l559//sbTp08ndkd7e/vGXC53X8gaKpXK6vHx8cR7OT4+fk0URUHuqFQq60dHRy8PeIl640nU6Ojo5ZVKZX3A/38M2QhDptyQw/NHxfm6uK//9sVeA0NiSAtDak1jyFcJQ2oYEkNa7e3tv9ne3v6bSecxpIYhtUwbcglhSAxpYUgNQ2LI2BowpIQbMijgpQEv4GUBLw14Aa/Y/GsHL+fr4rw/98vASwNe6YBXGg7vhAtgEcGQIhjSuqAhnffi/KJ+rmBIDGlhSK2pDHmBMKSGITGkxQWwhiExpMU5pIYhNQyJIS0MqWHIdBgyKOClAS/gZQEvDXgBr9j8a3kB/LI4/71zvwy8NOCVDnil4fBOuAAWEQwpgiGtV7kA/p44//JiXgNDYkgLQ2pNZcgLhCE1DIkhLS6ANQyJIS3OITUMqWFIDGlhSA1DpsOQQQEvDXgBLwt4acALeMXmXzt4Ddf+Wpz/2blfBl4a8EoHvNJweCdcAIsIhhTBkNarXAD/TIZrf72Y18CQGNLCkFpTGfICYUgNQ2JIiwtgDUNiSItzSA1DahgSQ1oYUsOQ6TBkUMBLA17AywJeGvACXrH51/JPAE+L83U58I1fOlQAXhrwSge80nB4J1wAiwiGFMGQ1nkNeeAb6xt/tcD0Yl4DQ2JIC0NqTWXIC4QhNQyJIS0ugDUMiSEtziE1DKlhSAxpYUgNQ6bDkBJF0Y1Jn2q1ur1YLG5MOl8qldZVKpVbQ9bQ19fXNTY2dlfS+WKxuHFycnJ7yBqmpqbuPHny5E0Br7GlWq1uTjr/5JNPbu3u7t4b+B52RFG0Ien8qVOngveyWCzeFkXRmqTzQ0NDvzM4OPihkDWcOHHizgZCE82XSqWt+Xw+8V5WKpXV09PTt4e8h4GBgT958MEH7wlYw/pSqXRLyBqiKAray3w+v7lUKm0NWUNHR8dDIfOhe9l4/7cFruGWSqWyPun8gw8+eM/AwMCfhKxhenr69kqlsnq59nJiYuKmEydO3LmY/+01B/zj4nx9zajvjH99cHDwQ0NDQ78TspeNX58Sfz9WKpVbT506tS7gNTY0fp1OvIbu7u69Tz75ZOK9aPw+tSXp/MmTJ2+amppa1F5e6JmcnAxyx9jY2F19fX1doXtZKpUS72WxWNxYrVa3B67hjmKxeHPSeWlcAAe8h5srlcodIe8BQ+qDIdNryDWjvlOcr19zwD++mNfAkBjyUu1lhCEvyV4uxZAXejCkPhgSQ9ozNDT0+0NDQ78f8B4wZIQhY+8hk4Zc6oMhMeSl2ssIQ16SvcSQCw+GjLJhSBkfH78m6RNF0YaJiYmbAl5jVbVa3Ryyhq6urtaDBw/eknT+5MmTN01OTm4IWcPU1NSOfD5/bdL5xn+ltCbp/Ojo6LqOjo6BkPdgP5CTzpfL5eC9LJVKW48fP3590vk9e/a8o6en596QNURRtOOpp55KvJeNf5lYHbCG68rl8raQ99Dd3f2R3bt3vznp/PPPP3/j9PT0ppA1zMzMBO1lpVJZ3fgvvhKvoa2tbX/IfOheHj9+/PqZmZmtIWuYnp7e9Pzzzyf+ebl79+43d3d3fyRkDY0fj9ct114+9dRT10ZRtGMx/9vrH/jaB8X5+uud/2L86z09Pffu2bPnHSF7WSqVgvayWq1uLpfLq5LOR5EeFISsoaOjY2B0dDTxXkRRtGZ2dnZt0vl8Pn/t1NTUovbyQs/k5OSGkydPJnbHwYMHb+nq6moN3cvx8fHEe9n4l/sgd1Sr1e1Hjx59Q9J5uwBOOn/06NE3VKvV7SHvAUPqgyHTa8jXO/9Fcb5+/QNf++BiXgNDYshLtZcY8tLs5VIMeaEHQ+qDITGkPf39/e/p7+9/T9J5DKkPhtQnq4Zc6oMhMeSl2ksMeWn2EkPqgyH1yYIhQ/70MR+90oiPXuGjVyw+ekXjo1f46JXY/Gv70SvO12W4djr+JT56ReOjV9Lx0SsG6cA18BHQGFJEMKT1T2LI4dppcX7RP08wJIa0MKTWdIY8TxhSw5AY0uIjoDUMiSEtziE1DKlhSAxpYUgNQ6bDkEEBLw14AS8LeGnAC3jF5l/rC+AfifPfiX8JeGnAKx3wSsPhnXABLCIYUgRDWuc1pPPfEed/tNjXwJAY0sKQWtMZ8jxhSA1DYkiLC2ANQ2JIi3NIDUNqGBJDWhhSw5DpMGRQwEsDXsDLAl4a8AJesfnX+AK49i1x/ifxLwEvDXilA15pOLwTLoBFBEOKYEjrAhfAPxFX+9ZiXwNDYkgLQ2pNZ8jzhCE1DIkhLS6ANQyJIS3OITUMqWFIDGlhSA1DpsOQQQEvDXgBLwt4acALeMXmX+sL4Blxvi6H/3HvgJcGvNIBrzQc3gkXwCKCIUUwpPUrhjxceoM4XxdXm1nsa2BIDGlhSK3pDHmeMKSGITGkxQWwhiExpMU5pIYhNQyJIS0MqWHIdBgyKOClAS/gZQEvDXgBr9j8awuvEf9Zcb4uI/7D9iXgpQGvdMArDYd3wgWwiGBIEQxp/YohR/yHG7+XfHaxr4EhMaSFIbWmM+R5wpAahsSQFhfAGobEkBbnkBqG1DAkhrQwpIYh02HIoICXBryAlwW8NOAFvGLzr/UF8K8c2gMvDXilA15pOLwTLoBFBEOKYEjrPBfAv/IfE10sDIkhLQypNZ0hzxOG1DAkhrS4ANYwJIa0OIfUMKSGITGkhSE1DJkOQwYFvDTgBbws4KUBL+AVm39t4TUaXXfux3YCLw14pQNeaTi8Ey6ARQRDimBI61cMaX+dwOjiv28xJIa0MKTWdIY8TxhSw5AY0uICWMOQGNLiHFLDkBqGxJAWhtQwZDoMGRTw0oAX8LKAlwa8gFds/rWHl/M/EVf7lv0j8NKAVzrglYbDO+ECWEQwpAiGtM5zAfwtcf4nS3kNDIkhLQypNaUhzwlDahgSQ1pcAGsYEkNanENqGFLDkBjSwpAahkyHIYMCXhrwAl4W8NKAF/CKzS/HBfB3xPkf2T8CLw14pQNeaTi8Ey6ARQRDimBI61cvgP2PxPnvLOU1MCSGtDCk1pSGPCcMqWFIDGlxAaxhSAxpcQ6pYUgNQ2JIC0NqGDIdhgwKeGnAC3hZwEsDXsArNv/aw2u4dlqcX7jcAl4a8EoHvNJweCdcAIsIhhTBkNZ5LoDrMlw7vZTXwJAY0sKQWlMa8pwwpIYhMaTFBbCGITGkxTmkhiE1DIkhLQypYch0GDIo4KUBL+BlAS8NeAGv2Pwy/Ang2ufF+brse+EPRYCXBbzSAa80HN4JF8AigiFFMKT1S4bc98IfNv4u+c8v5TUwJIa0MKTWlIY8JwypYUgMaXEBrGFIDGlxDqlhSA1DYkgLQ2oYMh2GDAp4acALeFnASwNewCs2vxx/Avjf6+G9PywCvCzglQ54peHwTrgAFhEMKYIhrV8ypPOHG38C+N8v5TUwJIa0MKTWlIY8JwypYUgMaXEBrGFIDGlxDqlhSA1DYkgLQ2oYMh2GDAp4acALeFnASwNewCs2/9rDa9SvafzprYoI8LKAVzrglYbDO+ECWEQwpAiGtH75ArhWEefrMurXLOU1MCSGtDCk1pSGPCcMqWFIDGlxAaxhSAxpcQ6pYUgNQ2JIC0NqGDIdhgwKeGnAC3hZwEsDXsArNr888HL+p+Lm/0YEeFnAKx3wSsPhnXABLCIYUgRDWr98ATz/N+L8T5f6GhgSQ1oYUmtaQ8bCkBqGxJAWF8AahsSQFueQGobUMCSGtDCkhiHTYUgZHx+/MukzOzu7tlAo3BDwGtdFUbQhZA2dnZ0tzrltSefPnDlzQ6FQWBuyhlKptLVQKFyVdP706dM3nzx58qak8/v371/d1tbWF/ge1s3NzV2fdD6KouC9nJ6e3pTP569NOj8wMPD2np6ePwhZw8zMzNYjR44k3stKpbK68S8kSddwTbVa3RzyHrq7u/94cHDw7pC9rFQq60PWMDc3F7SXURTdaL+4JX1aW1tHQuZD9zKfz187Nze3KXAN66Moui7p/ODg4N3d3d1/HLKGxo/Ha5ZrL48cOXLVzMzM1qXOifP/R5z/4fj4+JU9PT1/MDAw8PaQvZyeng7ayyiKNoTs5dzc3PUNBCdeQ1tbW9/+/fsT78XJkydvOn369M1J5wuFwlWlUmnJe3nOa6w9c+ZMYnc457Z1dna2hO7l+Ph44r0sFAo3zM7OBrkjiqItzzzzzNVJ56VxAZx0/plnnrk6iqItIe8BQ+qDIdNnSHH+h+L8/1nqa2BIDHmp9hJDXpq9TGrI+IMh9cGQGNKe3t7ed/X29r4r6TyG1AdDLryHTBky6YMhMeSl2ksMeWn2EkPqgyEXXqPpDSmVSmV1wHNroVDYknS+WCxunJ6evj1kDf39/T2PPfbYG5POR1G0ZWJi4taQNRQKhTdGUbQm6Xy1Wt0+Nze3Len8F7/4xe09PT1Dge9hZ7Va3Zx0fnZ2Nngvp6am7qxUKuuTzh84cODd+/bt+6OQNVQqlTfm8/nEezk1NbWjXC4n3stSqbSuVCrdFfIeBgcHd33iE594e9L56enpTcVi8baQNZw4cSJoL8vl8rapqakdIWvo7u7+DyHzoXtZqVTWN74fEq+hWCzeNj09vSnp/Cc+8Ym3Dw4O7gpZQ6lUuqtUKq1brr1s/Hxc8q/xV+z38+J8vVKprN63b98fHThw4N0he9n49Snx9+P09PTts7OzG5POV6vVzYVCYWfIGnp6eoa++MUvbk86Pzc3t61arSaej6JoTaFQSPz7daVSWT0xMXFrFEVbks4/9thjb+zv7+8J3ctisZh4LxtuCnJHuVy+u1AorE06bxfAAe9hbblcvjvkPVQwpH1fYsiUGVKcr1+x388neB0MiSEvyV5WMOQl2cukhow/GFIfDIkh7XHOfcA594GA94AhKxgy9h4yZciAB0NiyEuylxUMeUn2EkPqgyH1yYIhQ/70MR+90oiPXuGjVyw+ekXjo1f46JXY/DJ9BHTtaXG+LiP+9/joFY2PXknHR6+Mp+Dj+4SPgBYRDCmCIa0FQ47432v8HfJPL/U1MCSGtDCk1rSGjIUhNQyJIS0+AlrDkBjS4hxSw5AahsSQFobUMGQ6DBkU8NKAF/CygJcGvIBXbH554DXy9ZbGBfAY8NKAVzrglYbDO+ECWEQwpAiGtBYMOezH9PeOr7cs9TUwJIa0MKTWtIaMhSE1DIkhLS6ANQyJIS3OITUMqWFIDGlhSA1DpsOQQQEvDXgBLwt4acALeMXmlwdeu09v1j/FNV8EXhrwSge80nB4J1wAiwiGFMGQ1oIh3XxRnK/L7tObl/oaGBJDWhhSa1pDxsKQGobEkBYXwBqGxJAW55AahtQwJIa0MKSGIdNhyKCAlwa8gJcFvDTgBbxi88sHL+d/Js7/FfDSgFc64JWGwzvhAlhEMKQIhrT+8QLY/5U4/7Mkr4EhMaSFIbWmNmQjDKlhSAxpcQGsYUgMaXEOqWFIDUNiSAtDahgyHYYMCnhpwAt4WcBLA17AKza/nBfA3xPnXwZeGvBKB7zScHgnXACLCIYUwZBW7AL4ZXH+e0leA0NiSAtDak1tyEYYUsOQGNLiAljDkBjS4hxSw5AahsSQFobUMGQ6DBkU8NKAF/CygJcGvIBXbH45L4C9OF8HXhrwSge80nB4J1wAiwiGFMGQVuwCuC7O+ySvgSExpIUhtaY2ZCMMqWFIDGlxAaxhSAxpcQ6pYUgNQ2JIC0NqGDIdhgwKeGnAC3hZwEsDXsArNr988Br2z4rz9bfufnoEeAEvkXTAKw2Hd8IFsIhgSBEMaeVyube9dffTI+J8XYb9s0leA0NiSAtDak1tyEYc3mkYEkNaXABrGBJDWpxDahhSw5AY0sKQGoZMhyGDAl4a8AJeFvDSgBfwis0v458ArnWI8/V1e6f+M/ACXiLpgFcaDu+EC2ARwZAiGNLK5XJvW7d36j/rnwCudSR5DQyJIS0MqTW1IRtxeKdhSAxpcQGsYUgMaXEOqWFIDUNiSAtDahgyHYYMCnhpwAt4WcBLA17AKza/fPB64Ovbxfn6G4ZmasALeImkA15pOLwTLoBFBEOKYEgrl8u97Q1DMzVxvi4PfH17ktfAkBjSwpBaUxuyEYd3GobEkBYXwBqGxJAW55AahtQwJIa0MKSGIdNhyKCAlwa8gJcFvDTgBbxi88sLr+HaK1e4M98BXsBLJB3wSsPhnXABLCIYUgRDWrlc7m1XuDPfkeHaK0lfA0NiSAtDak1vSOHwzsKQGNLiAljDkBjS4hxSw5AahsSQFobUMGQ6DBkU8NKAF/CygJcGvIBXbH554eX89y9zL/wIeAEvkXTAKw2Hd8IFsIhgSBEMaeVyubdd5l74kTj//aSvgSExpIUhtaY3pHB4Z2FIDGlxAaxhSAxpcQ6pYUgNQ2JIC0NqGDIdhgwKeGnAC3hZwEsDXsArNr/cF8Dz4nwdeAEvkXTAKw2Hd8IFsIhgSBEMaeVyubfp3//r55O+BobEkBaG1JrekMLhnYUhMaTFBbCGITGkxTmkhiE1DIkhLQypYch0GDIo4KUBL+BlAS8NeAGv2PxyfwT0UXG+vnPgy21JXwJ4LawBeEk2Du+EC2ARwZAiGNLaOfDlNnG+LsO1o0lfA0NiSAtDak1vSOHwzsKQGNLiAljDkBjS4hxSw5AahsSQFobUMGQ6DBkU8NKAF/CygJcGvIBXbH6ZL4B9pzhfXzVUeSrpSwCvhTUAL8nG4Z1wASwiGFIEQ1qrhipP6QWw70z6GhgSQ1oYUmt6QwqHdxaGxJAWF8AahsSQFueQGobUMCSGtDCkhiHTYciggJcGvICXBbw04AW8YvPLC699/+MWcb5+1fDcyaQvAbwW1gC8JBuHd8IFsIhgSBEMaV01PHdSnK/Lvv9xS9LXwJAY0sKQWtMbUji8szAkhrS4ANYwJIa0OIfUMKSGITGkhSE1DJkOQ0oul7sv6dPX19fV1dXVmnS+ra2tpb+/vydkDbt27frTXC43kHS+q6urtaenpytkDQMDA/1tbW27ks53d3d39Pb2tgesoeO+++77s5D30Nvb2x2yl52dncF72dfX19vW1taSdP7+++9/qKWl5VOhe9nS0pJ4L7u6ujq7uroS72Vra+v9/f39fSHv4f7773+ipaVlKOl8R0dHrqenJ2gvBwYGgvayq6urvaurqzNkDbt27fpKyHzoXra1tbUMDAz0hqyhp6enp6OjI5d0vqWlZej+++9/ImQN/f39fa2trfcv1162tLTsGhgY6A95D5cN135x9dDc34XsZV9fX9Be9vf393R2dob8nGjt7e3tDllD4/eJjqTzvb297d3d3Ynn29ragveyp6cnyB25XG6g4YagvQz89a21r68vyB2Dg4N9Ie6QxgVwyF4ODg4G/V6FIfXBkOkw5NVDc3932XDtF6F7iSEx5KXYSwx5afbyUhiypaXlU/fff/9DIXuJITFkfC+b3ZAtLS2fbGlp+WTIXmJIDGlPFgzJOeTC9wOGzGHIXA5Dxl4DQ+YwZONZdkNKe3v7xqTP2NjYXQcPHrwl6bxzbtvY2NgbQ9bQ2tra39fX99ak8wcPHrxldHT0rpA1HD58+C29vb2bks4fOnTo9tHR0duSznd0dNx+//337w/dy9HR0R1J50dHR4P38pOf/OSb9uzZszXgx8J7c7ncR0PW8Pjjj7+lpaUl8V6Ojo7ecfDgwZ1J5/v6+rY88sgjbw55D7lcrrWtre1fJJ1/4IEHth86dOjukDUcPnw4aC8PHjy4c3R09I6QNezatesTIfOhe7lnz56thw8fflPIGg4dOnT3Aw88sD3pfFtb27/I5XKtIWt45JFH3tzX17dlufaypaVl0+OPP/6WkPfwOve1f7jMvfCjkL385Cc/GbSXY2NjbxwdHd2WdH50dHTH2NhY0O9V999///6Ojo7bA9Zw26FDhxLP9/b2bjp8+HDQXo6Ojga5o6+v762tra39oXvpnEu8lwcPHrwldC8PHz78ls7Ozs1J5+0COOl8Z2fn5tC9xJD/uJcYcvkNeZl74Uevc1/7h5A1YEgMean2EkNemr28FIbM5XIfbW1tfW/IXmJIDBnfy2Y3ZEdHx70dHR33Jp3HkP+4lxgyG4bkHFIfDKkPhsSQ9mBIfTBkOgwZ8qeP+eiVRnz0Ch+9YvHRKxofvcJHr8Tml/2jV64aOvVNcT7xx93y0SsLa+CjVyQbH98nfAS0iGBIEQy5kPP1q4ZOfTNkDRgSQ1oYUsuCIfn4Pg1DYkirnY+AFhEMKYIhLc4hNQypYUgMaWFIDUOmw5BBAS8NeAEvC3hpwAt4xeaXHV6rhk5UxPm6jNTelWQeeC2sAXhJNg7vhAtgEcGQIhhSRERGau8S5+urhk5UQtaAITGkhSG1LBiSwzsNQ2JIiwtgDUNiSItzSA1DahgSQ1oYUsOQ6TBkUMBLA17AywJeGvACXrH5ZYfX1j3PPaEXwP4TSeaB18IagJdk4/BOuAAWEQwpgiFFRGTEf0Kcr2/d89wTIWvAkBjSwpBaFgzJ4Z2GITGkxQWwhiExpMU5pIYhNQyJIS0MqWHIdBgyKOClAS/gZQEvDXgBr9j8ssPrd/v+0y5xvi5uvpBkHngtrAF4STYO74QLYBHBkCIYUkRE3HxBnK//bt9/2hWyBgyJIS0MqWXBkBzeaRgSQ1pcAGsYEkNanENqGFLDkBjSwpAahkyHIYMCXhrwAl4W8NKAF/CKzacCXuL8K+J8or/fEXgtrAF4STYO74QLYBHBkCIYUkREnP+mOP8KhsSQFobEkBaHdxqGxJAWF8AahsSQFueQGobUMCSGtDCkhiHTYciggJcGvICXBbw04AW8YvOpgNdlwy/8vTj/UpJ54LWwBuAl2Ti8Ey6ARQRDimBIERFx/qXLhl/4ewyJIS0MiSEtDu80DIkhLS6ANQyJIS3OITUMqWFIDGlhSA1DpsOQQQEvDXgBLwt4acALeMXmUwGv1w+f+V/ifKILL+C1sAbgJdk4vBMugEUEQ4pgSBERcb7++uEz/wtDYkgLQ2JIi8M7DUNiSIsLYA1DYkiLc0gNQ2oYEkNaGFLDkOkwZFDASwNewMsCXhrwAl6x+VTA69qhma+K83UZfuE9S50HXgtrAF6SjcM74QJYRDCkCIaU4RfeI87Xrx2a+SqGxJAWhsSQFod3GobEkBYXwBqGxJAW55AahtQwJIa0MKSGIdNhyKCAlwa8gJcFvDTgBbxi86mA1/q9k4f0Arj2H5c6D7wW1gC8JBuHd8IFsIhgSBEMKcO1/yjO19fvnTyEITGkhSExpMXhnYYhMaTFBbCGITGkxTmkhiE1DIkhLQypYch0GDIo4KUBL+BlAS8NeAGv2Hwq4PXO3sfeL87XZWR+aqnzwGthDcBLsnF4J1wAiwiGFMGQMjI/Jc7X39n72PsxJIa0MCSGtDi80zAkhrS4ANYwJIa0OIfUMKSGITGkhSE1DJkOQwYFvDTgBbws4KUBL+AVm08PvJz/mTj/V0udB14LawBeko3DO+ECWEQwpAiGFOf/Spz/GYbUMKSGITGkxeGdhiExpMUFsIYhMaSFITUMqWFIDGlhSA1DpsOQQQEvDXgBLwt4acALeMXm0wMv578nzr+81HngtbAG4CXZOLwTLoBFBEOKYEhx/mVx/nsYUsOQGobEkBaHdxqGxJAWF8AahsSQFobUMKSGITGkhSE1DJkOQwYFvDTgBbws4KUBL+AVm08PvEbmXxDnl3zpBbwW1gC8JBuHd8IFsIhgSBEM2firAV7AkBqG1DAkhrQ4vNMwJIa0uADWMCSGtDCkhiE1DIkhLQypYch0GDIo4KUBL+BlAS8NeAGv2Hx64OXmnxbn6+Lm37eUeeC1sAbgJdk4vBMugEUEQ4qscEO6+fc1fk94GkNqGFLDkBjS4vBOw5AY0uICWMOQK9yQsTCkhiE1DIkhLQypYch0GFJOnz59TdKnWCxuLBaLNyedL5fLqwqFwpaQNXR2drYdOnToloDXuPm5557bGLKGqampHd77a5POl0qldbOzs2uTzh8+fHhde3v7YMh7OH78+KaTJ0/elHTeex+8l/l8ftvc3Nz1SecHBwd/o6en596QNURRtCOfzyfey+PHj6+PomhNwP//6yYnJ7eHvIeurq6POufeHLCGG/P5/OaQNZTL5aC9jKJozfHjx9eHrKGtrW1/yHzoXs7NzV1fLpe3hawhn89vjqLoxqTzzrk3d3V1fTRkDZOTk9ujKLpuufYyn89fG0XRjpD30NPTc+/g4OBvXHuw1iHO118/4h9b6l7m8/mgvSwUClu896uSzp88efKm48ePb3aNya0AACAASURBVApZQ3t7++Dhw4fXJZ2fnZ1dWyqVEs9776+dmpoK2svG79eJ3XHo0KFbOjs720L3slwuJ97LYrF4c7FYDHJHtVrdXiqV3pB0XhoXwEnnS6XSG6rVatDvVRhSHwy5fIZ8/Yh/TJyvX3uw1oEh9cGQ+mBIDGmPGTJkLzEkhozvZbMbcvfu3f9y9+7d/zLpPIZceDDk6eY1ZPzBkPpgSH0wJIa0B0PqgyHTYUh5/vnnb0z6VKvV7ZOTkxuSzhcKhbUzMzO3hKyhp6en69FHH70z6XwURRsmJye3h6xhcnLyjiiKEs9HUbSlWq1uTjp/5MiRLZ2dnXtD3sPU1NSOSqWyPun87Oxs8F4WCoWdlUplddJ559xvDw4OfihkDZVK5Y6Q+VKptHV6enpT0vnGv9TdFrKGgYGBPzlw4MCvBbyHdVEU7QhZQ7VaDdrL6enpTaVSaWvIGjo7Ox9czr2sVCqrq9XqzpA1RFG0o1QqrUs6f+DAgV8bGBj4k5A1FIvF24rF4s3LuZehPy8HBwc/5Jz77Xc/euJOcb5+xUgtWupeFgqFoL2cmZm5ZXZ2dm3A98H6qampoJ+XnZ2de48cObIl6Xy1Wt0cRVHi+SiKbpycnAzay8a/CCR2x6OPPnpnT09PV+heFgqFxHs5OTm5oVqtBrljenr69omJiZuSztsFcNL5iYmJm6anp28PeQ8YcuHHA4ZcJkNeMVKLxPn6ux89cSeG1AdD6oMhMaQ9ZsiQvcSQGDK+l81uyKGhod8fGhr6/aTzGFIfDKlPsxoy/mBIfTCkPhgSQ9qDIfXBkOkwZMifPuajVxrx0St89IrFR69ofPQKH70Sm0/XR684/1Nx83+zlHk+emVhDXz0imTj4/uEj4AWEQwpssIN6eb/Rpz/qQiGtDCkhiExpMXH92kYEkNafAS0hiFXuCFjYUgNQ2oYEkNaGFLDkOkwZFDASwNewMsCXhrwAl6x+XTBy9W+K87/cCnzwGthDcBLsnF4J1wAiwiGFFnhhnT+h+Jq3xXBkBaG1DAkhrQ4vNMwJIa0uADWMOQKN2QsDKlhSA1DYkgLQ2oYMh2GDAp4acALeFnASwNewCs2ny54Of/n4vySLr6A18IagJdk4/BOuAAWEQwpssIN6XxdnP9zEQxpYUgNQ2JIi8M7DUNiSIsLYA1DrnBDxsKQGobUMCSGtDCkhiHTYciggJcGvICXBbw04AW8YvPpgperfV6cr8vQ/B8sdh54LawBeEk2Du+EC2ARwZAiK9iQQ/N/oBfAtc+LYEgLQ2oYEkNaHN5pGBJDWlwAaxhyBRvynDCkhiE1DIkhLQypYch0GDIo4KUBL+BlAS8NeAGv2Hy64OX8R8X5ugz7xxY7D7wW1gC8JBuHd8IFsIhgSJEVbMhh/1jjTwB/VARDWhhSw5AY0uLwTsOQGNLiAljDkCvYkOeEITUMqWFIDGlhSA1DpsOQQQEvDXgBLwt4acALeMXm0wWvvhdvaPypr2ix88BrYQ3AS7JxeCdcAIsIhhRZwYZ0tUicr0vfizeIYEgLQ2oYEkNaHN5pGBJDWlwAaxhyBRvynDCkhiE1DIkhLQypYch0GDIo4KUBL+BlAS8NeAGv2Hz64OX8T8TVvrXYeeC1sAbgJdk4vBMugEUEQ4qsYEO62rfE+Z/YP2JIDUNqGBJDWhzeaRgSQ1pcAGsYcgUb8pwwpIYhNQyJIS0MqWHIdBgyKOClAS/gZQEvDXgBr9h8+uDl/LfF+R8vdh54LawBeEk2Du+EC2ARwZAiK9iQzv9YnP+2/SOG1DCkhiExpMXhnYYhMaTFBbCGIVewIc8JQ2oYUsOQGNLCkBqGTIchgwJeGvACXhbw0oAX8IrNpw9eI35WnK/L6OJ+zQNeC2sAXpKNwzvhAlhEMKTICjXkaHS1OF+XET9rX8KQGobUMCSGtDi80zAkhrS4ANYw5Ao15HnCkBqG1DAkhrQwpIYh02HIoICXBryAlwW8NOAFvGLz6YPXiP9s4/D/w4uZB14LawBeko3DO+ECWEQwpMgKNeSI/3Dj94DP2pcwpIYhNQyJIS0O7zQMiSEtLoA1DLlCDXmeMKSGITUMiSEtDKlhyHQYMijgpQEv4GUBLw14Aa/YfPrgNTL/QXG+Lq72ucXMA6+FNQAvycbhnXABLCIYUmSFGtLVPqcXwPMftC9hSA1DahgSQ1oc3mkYEkNaXABrGHKFGvI8YUgNQ2oYEkNaGFLDkOkwZFDASwNewMsCXhrwAl6x+fTBq16/vPGnv+YWMw+8FtYAvCQbh3fCBbCIYEiRFWrIET8nztelXl/4OYQhNQypYUgMaXF4p2FIDGlxAaxhyBVqyPOEITUMqWFIDGlhSA1DpsOQQQEvDXgBLwt4acALeMXm0wkv538kzn9nMfPAa2ENwEuycXgnXACLCIYUWaGGdP474vyP4l/CkBqG1DAkhrQ4vNMwJIa0uADWMOQKNeR5wpAahtQwJIa0MKSGIdNhyKCAlwa8gJcFvDTgBbxi8+mEl/N/K87/dDHzwGthDcBLsnF4J1wAiwiGFFmhhnT+p+L838a/hCE1DKlhSAxpcXinYUgMaXEBrGHIFWrI84QhNQypYUgMaWFIDUOmw5BBAS8NeAEvC3hpwAt4xebTCS9Xq4jzdRn1ay42D7wW1gC8JBuHd8IFsIhgSJEVaMhRv6bxd8BX4l/GkBqG1DAkhrQ4vNMwJIa0uADWMOQKNOQFwpAahtQwJIa0MKSGIdNhSJmcnNyQ9KlUKndMTU3tSDpfKpW2lsvlu0PWMDAw0P/444+/Jel8FEU7Jicn7whZQ7lcfnOxWNyYdL5are4sFAo7k84/++yzO3t7e0dC3sPU1NSd1Wp1e9L5mZmZ4L0sFov/rFqtbk46/9BDD713aGjoIyFrmJmZefNzzz2XeC+LxeJtlUrl1qTz09PTm0ql0ptC3sO+fftyY2Njv5F0vlwubyuVSneFrOHEiRNBe1mpVG4tFou3hayhp6fn/wuZD93LarW6+cSJE/8sZA2lUumucrm8Len82NjYb+zbty8XuIY3TU9Pb1quvXzuuec2zszMvDnkPQwNDX3koYceem/8azc8UHtCnK+vH32hfzF7WSwWg/ayXC7fPTMzszXgx9P2qampO0PW0NvbO/Lss88m/r2mUCjsrFarieeLxeLGcrkctJeTk5N3NH7fTjT/+OOPv2VgYOCie36xvSyVSon3cmpqakelUglyRxRFbwpxhzQugEP2MoqioN+rMOTCjycM+Roacv3oC/3ifP2GB2pPxL+OIfXBkPpgSAxpz/kMudS9xJAYMr6XzW5I59y9zrl7Q/YSQ2JIe5rJkBd6MKQ+GFIfDIkh7cGQ+mDIdBhS6vX6ZUmfkydP3pTP569NOl8oFK6KomhNyBra2tp29fb2bko6772/dmJi4qaQNRSLxY31ev3ypPNnzpy5YW5u7vqk8319fTfkcrnuwPdw8+nTp69JOv/iiy8G72WpVFrnvX990vn29vZfa2tre3/IGmZnZzeOjo4m3styubwqiqLrks5HUXRFpVJZH/IeOjo6PtTW1nZHwBqurlQqq0PWcOrUqaC9jKLounK5vCpkDS0tLUMh86F76b1//alTp9aFrKFSqayOoujqpPNtbW13dHR0fChwDeujKLpiufZydHT08tnZ2Y0h76Gtre397e3tvxb/2hVu/n3ifP3ykfmnF7OXpVIpaC+jKFrz4osvXpV0/vTp09cUi8WbQ9aQy+W6+/r6bkg6Pzc3d/2ZM2cSz9fr9csbv18mfg8TExM3ee8Tu6O3t3dTW1vbrtC9LBQKifcyn89fe/LkySB3RFG0YXx8/HVJ5+0COOn8+Pj466Io2hDyHjCkPhjytTXk5SPzT4vz9Svc/PviX8eQ+mBIfTAkhox9P/yKIZe6lxgSQ8b3stkN2dXV9VtdXV2/lXQeQ+qDIRfeQ9MY8kIPhtQHQ+qDITFk7PsBQ9YxZL2eDkOG/OljPnql0eQkH73CR69ofPSKxkev8NErsfn0fvSKfgxo7WLzfPTKwhr46BXJxsf3CR8BLSIYUmQFGtLVauL8r/zYx5AahtQwJIa0+Pg+DUNiSIuPgNYw5Ao05AXCkBqG1DAkhrQwpIYh02HIoICXBryAlwW8NOAFvGLz6YWX8y/JsP/+xeaB18IagJdk4/BOuAAWEQwpsgINOey/L86/dO6XMaSGITUMiSEtDu80DIkhLS6ANQy5Ag15gTCkhiE1DIkhLQypYch0GDIo4KUBL+BlAS8NeAGv2Hx64eX8N8XVXrnYPPBaWAPwkmwc3gkXwCKCIUVWoCFd7RVx/pvnfhlDahhSw5AY0uLwTsOQGNLiAljDkCvQkBcIQ2oYUsOQGNLCkBqGTIchgwJeGvACXhbw0oAX8IrNpxdeI/N5cb4uQ6d2vto88FpYA/CSbBzeCRfAIoIhRVaYIYdO7RTn6zIynz/3mzCkhiE1DIkhLQ7vNAyJIS0ugDUMucIM+SphSA1DahgSQ1oYUsOQ6TBkUMBLA17AywJeGvACXrH59MJr2D+olwG13lebB14LawBeko3DO+ECWEQwpMgKM+RIrVecr8uwf/Dcb8KQGobUMCSGtDi80zAkhrS4ANYw5Aoz5KuEITUMqWFIDGlhSA1DpsOQQQEvDXgBLwt4acALeMXm0wuv4fl3iPN1cbUvv9o88FpYA/CSbBzeCRfAIoIhRVaYIV3ty3oBPP+Oc78JQ2oYUsOQGNLi8E7DkBjS4gJYw5ArzJCvEobUMKSGITGkhSE1DJkOQwYFvDTgBbws4KUBL+AVm083vIb9L8T5//lq88BrYQ3AS7JxeCdcAIsIhhRZYYZ0/n/KsP/F+b4JQ2oYUsOQGNLi8E7DkBjS4gJYw5ArzJCvEobUMKSGITGkhSE1DJkOQwYFvDTgBbws4KUBL+AVm083vJz/v+L837/aPPBaWAPwkmwc3gkXwCKCIUVWmCGd/3tx/v+e75swpIYhNQyJIS0O7zQMiSEtLoA1DLnCDPkqYUgNQ2oYEkNaGFLDkOkwZFDASwNewMsCXhrwAl6x+XTDy/mz4uZ//mrzwGthDcBLsnF4J1wAiwiGFFlhhnTzPxfnz57vmzCkhiE1DIkhLQ7vNAyJIS0ugDUMucIM+SphSA1DahgSQ1oYUsOQ6TBkUMBLA17AywJeGvACXrH5dMPLzf8Xcb4uI/P3XGgeeC2sAXhJNg7vhAtgEcGQIivIkCPz9+jf+T7/X873zRhSw5AahsSQFod3GobEkBYXwBqGXEGGvEgYUsOQGobEkBaG1DBkOgwZFPDSgBfwsoCXBryAV2w+3fAarg02LgUOXGgeeC2sAXhJNg7vhAtgEcGQIivIkG7+gDhfl+Ha4Pm+GUNqGFLDkBjS4vBOw5AY0uICWMOQK8iQFwlDahhSw5AY0sKQGoZMhyGDAl4a8AJeFvDSgBfwis2nG177//sdegFc++qF5oHXwhqAl2Tj8E64ABYRDCmyggzpal8V5+uy/7/fcb5vxpAahtQwJIa0OLzTMCSGtLgA1jDkCjLkRcKQGobUMCSGtDCkhiHTYciggJcGvICXBbw04AW8YvPph5fzr4jzf3mhbwZeC2sAXpKNwzvhAlhEMKTICjKkm/9Lcf6VC30zhtQwpIYhMaTF4Z2GITGkxQWwhiFXkCEvEobUMKSGITGkhSE1DJkOQwYFvDTgBbws4KUBL+AVm08/vJz/vjj/0oW+GXgtrAF4STYO74QLYBHBkCIryJDOvyTOf/9C34whNQypYUgMaXF4p2FIDGlxAaxhyBVkyIuEITUMqWFIDGlhSA1DpsOQMjc3d33SJ4qiLceOHVuXdP7YsWOrq9Xq9pA1dHd3dxw6dOj2pPOlUmldoVDYErKGYrF425kzZ25IOj87O7uxWCxuTDr/xBNPbOru7t4d8h5KpdLWQqGwNul8pVIJ3stSqXTLxMTETUnn9+7d+5uDg4P/JmQNURTdVigUEu/l9PT0psnJyQ0B//9vrFQqt4a8h4GBgY8fOHDgnyedz+fza8rl8raQNczMzATt5eTk5Ibp6elNIWvo6Og4GDIfupcTExM3zczM3BKyhnK5vC2fz69JOn/gwIF/PjAw8PGQNVQqlVujKLpxufayUCjcEEXRbSHvYXBw8N/s3bv3Ny/07ZeP+K+L8/VX28tSqRS0l9VqdXulUlkd8P2wtlQqbQ1ZQ3d39+4nnngi8V4Ui8WNs7OziX+vOnPmzA3FYjFoLwuFwpZSqZTYHYcOHbq9u7u7I3Qvjx07lngvjx07ti6KoiB3VKvVneVyeVXSeWlcACedL5fLq6rV6s6Q94Ah9cGQr40hxfn65SP+6xf6dgypD4bUB0NiSHsuZsjF7CWGxJDxvWx2Qw4MDLxvYGDgfUnnMaQ+GHLh+yH1hrzYgyH1wZD6YEgMaQ+G1AdDpsOQEkXRdUmfarW6OZ/Pr0k6XywWby6Xy9tC1tDb29v+8MMP3xbwGmvy+fzmkDUUCoWdc3P6X88lfDZUKpX1Sec/85nPbOzs7Nwd+B62VCqV1cu5l1NTUzuiKLox6fzg4OA7+/v7Pxiyhmq1uvP48eOJ97JYLG4slUrrks6Xy+VVpVLplpD30NfX9zHn3FuTzh87dmx1qVTaGrKGKIqC9rJUKq0rFosbQ9bQ2dn5QMh86F423v+OkDWUSqWtx44dS/zz0jn31r6+vo8FruGWcrm8arn28vjx49dXq9WdIe+hv7//g4ODg++80LdfecD/mThfX/9Q7d4L7WXj16fEayiXy9uKxeLNSecrlcrqQqGwJWQNnZ2duz/zmc8k3ovG71Mbks434BS0l43frxO74+GHH76tt7e3fTn3Mp/Pr6lWq0HuqFQqtzb+pSTRvF0AJ50vFAo3NP6lLPF7wJAL35cY8p/YkOsfqt0rztevPOD/7ELzGFIfDKkPhsSQ9lzMkIvZSwyJIS/VXqbBkHv37n3v3r1735t0HkMuPBgySr8hF/NgSH0wpD4YEkPagyH1wZDpMGTInz7mo1ca8dErfPSKxUevaHz0Ch+9EptP/0evDPv7xPm6uPlHz/fNER+9Ymvgo1ckGx/fJ3wEtIhgSJEVYkg3/6g4X5dhf8Gf+xhSw5AahsSQFh/fp2FIDGnxEdAahlwhhlxEGFLDkBqGxJAWhtQwZDoMGRTw0oAX8LKAlwa8gFdsPv3w2n36Zr0Arp043zcDr4U1AC/JxuGdcAEsIhhSZIUY0tVOiPN12X36grbBkBqG1DAkhrQ4vNMwJIa0uADWMOQKMeQiwpAahtQwJIa0MKSGIdNhyKCAlwa8gJcFvDTgBbxi880BL+d/IiP+f5/vm4DXwhqAl2Tj8E64ABYRDCmyQgw54v+3OP+TV5vHkBqG1DAkhrQ4vNMwJIa0uADWMOQKMeQiwpAahtQwJIa0MKSGIdNhyKCAlwa8gJcFvDTgBbxi880BL+e/LW7+x+f7JuC1sAbgJdk4vBMugEUEQ4qsEEO6+R+L899+tXkMqWFIDUNiSIvDOw1DYkiLC2ANQ64QQy4iDKlhSA1DYkgLQ2oYMh2GDAp4acALeFnASwNewCs23xzwcrUZcb4uo2d/5ddi4LWwBuAl2Ti8Ey6ARQRDiqwAQ46eva7xEf8zrzaPITUMqWFIDGlxeKdhSAxpcQGsYcgVYMhFhiE1DKlhSAxpYUgNQ6bDkEEBLw14AS8LeGnAC3jF5psDXs5/Si8J/EfP/SbgtbAG4CXZOLwTLoBFBEOKrABDOv/Rxq/tn3q1eQypYUgNQ2JIi8M7DUNiSIsLYA1DrgBDLjIMqWFIDUNiSAtDahgyHYYMCnhpwAt4WcBLA17AKzbfHPBy/gPifF1G5p8695uA18IagJdk4/BOuAAWEQwpsgIMOTL/VOMC+AOvNo8hNQypYUgMaXF4p2FIDGlxAaxhyBVgyEWGITUMqWFIDGlhSA1DpsOQQQEvDXgBLwt4acALeMXmmwdeeknwtXO/DLwW1gC8JBuHd8IFsIhgSJEVYEjnvybOX/THOobUMKSGITGkxeGdhiExpMUFsIYhV4AhFxmG1DCkhiExpIUhNQyZDkMGBbw04AW8LOClAS/gFZtvHng5/7I4/71zvwy8FtYAvCQbh3fCBbCIYEiRFWBI578nzr98sXkMqWFIDUNiSIvDOw1DYkiLC2ANQ64AQy4yDKlhSA1DYkgLQ2oYMh2GDAp4acALeFnASwNewCs23zzwcv6b4mqvnPtl4LWwBuAl2Ti8Ey6ARQRDiqwAQ7raK+L8Ny82jyE1DKlhSAxpcXinYUgMaXEBrGHIFWDIRYYhNQypYUgMaWFIDUOmw5BBAS8NeAEvC3hpwAt4xeabB17DPi/O12Xov/3Szx/gtbAG4CXZOLyTBBfAjzzySP2RRx6pi3B4Z2FILbWGHPpvt4vzdRn2+YvNY0gNQ2oYEkNaHN5pGBJDWlwAaxgy44ZcQhhSw5AahsSQFobUMGQ6DBkU8NKAF/CygJcGvIBXbL554OXmD+hlQW0w/mXgtbAG4CXZOLyTJV4A28Wv/d8c3mkYUkutIYdrg/p3u88fuNg8htQwpIYhMaTF4Z2GITGkxQWwhiEzbsglhCE1DKlhSAxpYUgNQ6bDkEEBLw14AS8LeGnAC3jF5psHXiPz9+hlgR+Pfxl4LawBeEk2Du+EC2ARwZAiGTek8+PifF1G5u+52DyG1DCkhiExpMXhnYYhMaTFBbCGITNuyCWEITUMqWFIDGlhSA1DpsOQQQEvDXgBLwt4acALeMXmmwtebv7nMjJ/Nv4l4LWwBuAlzX94Nzo6evVb3/rW+j333FMfHR1d1O/7XACfPwyppdaQI/Nnxc3/fDHzGFLDkBqGxJAWh3cahsSQFhfAGobMuCGXEIbUMKSGITGkhSE1DJkOQ0pLS8v1SZ8vfOELW8bGxtYmnR8dHb356NGj20LW0NHR0d7d3X1b0vkjR46sPXLkyJaQNTz77LM7+/r6bkg6/9RTT2188sknNySdb/xA2h3yHp588smtjz322Jqk85/+9KeD9/KZZ57ZMTo6emPS+c7Ozne2tbV9MGQNX/nKV3Z+7GMfS7yXTzzxxKbHH398fdJ559yqo0eP3hLyHlpbWz/e0dHx1qTzY2Njq5966qmgvfzyl78ctJePP/74+ieeeGJTyBpyudzBkPnQvRwdHb3xy1/+8o6QNTz11FPbxsbGVied7+joeGtra+vHQ9Zw9OjRW5xzq5ZrLz/2sY/d8JWvfGVnyHtoa2v7YGdn5zsX878V5/9eXO0fzt3LZ555Jmgvjx49uu3Tn/70zUnnH3vssTVPPvnk1pA15HK53e3t7RuTzj/55JMbnnrqqcTzfX19Nzz77LNBe3nkyJEtR44cSeyO7u7u2zo6OtpD93J0dDTxXo6Nja39whe+EOSOL33pS7e2t7cn+nn58MMPP2l/n+/DDz/89GLnbKalpeX69vb2VV/60pduDXkPGFIfDPlPZ0hxtX+QYf+LxcxjSH0wpD4YEkPasxRDXmgvMSSGjO9lMxuypaXl+vb29t9rb2//vYB5DNmCIe1JqyGX8mBIfTCkPhgSQ9qDIfXBkOkwpORyue6kT3d399729vbBpPOtra39PT09QyFruP/++/8sl8vtTzrf3t4+2NnZuTdkDb29vSOB34+7u7u7dwe8xu5du3Z9JXAN+zo6OgYCvh+D97Knp8e1t7f3Jp1vaWl5eNeuXZ8LWcPAwEDQXnZ1de3p6upK/HMil8v19vT0uJA1tLS0/GlLS8toyF52dXUt6152dXUNdnV17QlZw3333XdsOfeyvb09eC+7urqG2tvb+wN+LIy2tLT8aehe5nK5Zd3L0J+Xu3bt+lxLS8vDi/nfXjN08lvifP1S72VPT0/QXnZ0dAx0d3fvC/x++Eoul0v8e80l+L0q+PfLzs7OIHfkcrn9DTcE7WVra2vivWxvbx/s7u4OckdfX59raWnpSTI7Njb2/+wyd2xs7P8tZuaRRx6px//vlpaWnr6+vqCfExhSHwz5T2dIcb5+zdDJby1mHkMufD9gyByGbPxYwJC5pRnyn2ovMaQ+GHL5DZnL5bpbWlo+1dLS8qmAeQyZw5CxNaTSkEt5MOTC9wOGzGHIxo8FDJnDkLHvBwyZAkOG/OljPnqlER+9wkevWHz0isZHr/DRK7H55vroleH5o/p3RtbeZV/io1cW1sBHr0jzf3zfI4888rBdAD/yyCOfWeQMHwF9njCklkpDjtTeJc7XZXj+6GLmMaSGITUMiSEtPr5Pw5AY0uIjoDUMmWFDLjEMqWFIDUNiSAtDahgyHYYMCnhpwAt4WcBLA17AKzbfXPAa8a3ifF3c/CftS8BrYQ3AS7JxeLdt27b6rbfeWr/4/1LjAvj8YUgtlYZ085/U/5jHty5mHkNqGFLDkBjS4vBOw5AY0uICWMOQGTbkEsOQGobUMCSGtDCkhiHTYciggJcGvICXBbw04AW8YvPNBa8D31jfuAAu25eA18IagJdk4/BOROqNZ9HZnxoW4fDOwpBaKg3p5svifF0OfGNRP04xpIYhNQyJIS0O7zQMiSEtLoA1DJlhQy4xDKlhSA1DYkgLQ2oYMh2GDAp4acALeFnASwNewCs233zwcv6n4vzf2j8Cr4U1AC/JxuGdJLgAjsfhnYYhtVQa0vm/Fed/uth5DKlhSA1DYkiLwzsNQ2JIiwtgDUNm2JBLDENqGFLDkBjSwpAahkyHIYMCXhrwAl4W8NKAF/CKzTcfvJz/tjj/Y/tH4LWwBuAl2Ti8Ey6ARQRDimTYkM7/WJz/9mLnMaSGITUMiSEtDu80DIkhLS6ANQyZYUMuMQypYUgNQ2JIC0NqGDIdhgwKeGnAC3hZwEsDXsArNt988HK1GXG+LqNnrxMBXrE1AC/JxuGdcAEsIhhSJKOGHD17nX6UYvyqowAAIABJREFUf21msfMYUsOQGobEkBaHdxqGxJAWF8AahsyoIROEITUMqWFIDGlhSA1DpsOQQQEvDXgBLwt4acALeMXmmw9ezn9KLw9e+LgI8IqtAXhJNg7vhAtgEcGQIhk1pHvh4/pruP/UYucxpIYhNQyJIS0O7zQMiSEtLoA1DJlRQyYIQ2oYUsOQGNLCkBqGTIchgwJeGvACXhbw0oAX8IrNNx+89tf+lThflxH/BRHgFVsD8JJsHN4JF8AigiFFMmrIEf8Fcb4u+2v/arHzGFLDkBqGxJAWh3cahsSQFhfAGobMqCEThCE1DKlhSAxpYUgNQ6bDkEEBLw14AS8LeGnAC3jF5psTXs7Xxc3XRIBXbA3AS7JxeCdcAIsIhhTJqCHdfE2cX9KPbwypYUgNQ2JIi8M7DUNiSIsLYA1DZtSQCcKQGobUMCSGtDCkhiHTYciggJcGvICXBbw04AW8YvPNCS/nXxLnfyACvGJrAF6SjcM74QJYRDCkSEYN6fwPxPmXljKPITUMqWFIDGlxeKdhSAxpcQGsYciMGjJBGFLDkBqGxJAWhtQwZDoMGRTw0oAX8LKAlwa8gFdsvjnh5fxfiPM/FwFesTUAL8nG4Z1wASwiGFIko4Z0/ufi/F8sZR5DahhSw5AY0uLwTsOQGNLiAljDkBk1ZIIwpIYhNQyJIS0MqWHIdBgyKOClAS/gZQEvDXgBr9h8c8JruPa8fgy0fzPwWlgD8JJsHN4JF8AigiFFMmhI598sztdluPb8UuYxpIYhNQyJIS0O7zQMiSEtLoA1DJlBQyYMQ2oYUsOQGNLCkBqGTIchgwJeGvACXhbw0oAX8IrNNye8nN+nlwjeAa+FNQAvycbhnXABLCIYUiSDhhz2rvEf7+xbyjyG1DCkhiExpMXhnYYhMaTFBbCGITNoyIRhSA1DahgSQ1oYUsOQ6TBkUMBLA17AywJeGvACXrH55oTX3q+/sXGJ8F+B18IagJdk4/BOuAAWEQwpkkFDOv9fxfm67P36G5cyjyE1DKlhSAxpcXinYUgMaXEBrGHIDBoyYRhSw5AahsSQFobUMGQ6DBkU8NKAF/CygJcGvIBXbL554eX8K+Lm/xJ4LawBeEk2Du+EC2ARwZAiGTSkm/9Lcf6Vpc5jSA1DahgSQ1oc3mkYEkNaXABrGDKDhkwYhtQwpIYhMaSFITUMmQ5DysTExE1JnyiKdhSLxY1J50ul0rpCobAzZA29vb3dY2NjdyWdn52d3Tg1NbUjZA1TU1N3FovFm5POz8zMbI2iaEvS+c9+9rPburu794a8h1KpdEsURRuSzp86dSp4L4vF4m2FQmFt0vn9+/f/zp49ez4csoYTJ07cOT4+nngvy+Xytmq1ujnpfD6fXzM9PX17yHvo7++/78EHH7wn6XylUlk/MTFxa8gaoigK2stqtbq5XC5vC1lDR0fHQyHzoXvZ+BeJ20LWMDExcWtjPxLNP/jgg/f09/ffF7KG6enp2/P5/Jrl2svx8fGbT5w4cWfIe9izZ8+H9+/f/ztLnbtsxP9ARvzLhUJhbbFYDNrLQqGw89SpU+uSzkdRtKFUKt0Ssobu7u69n/3sZxPvRRRFW2ZmZrYmnS8WizdPTU0F7eXU1NSO2dnZxO4YGxu7q7e3tzt0L0ulUuK9LBaLG6MoCnJHpVK549ixY6uTzkvjAjjp/LFjx1ZXKpU7Qt4DhtQHQ15aQ8qIf/myEf+Dpc5jSH0wpD4YEkPak9SQ8b3EkBgyvpfNbkjn3Pudc+9POo8h9cGQC3uRGkMmnceQ+mBIfTAkhrQHQ+qDIdNhSImi6OqAZ0NjMxLNFwqFG6anpzeFrKGrq6t1dHR0R9L5kydP3jQ5ObkhZA2Tk5PbT58+fU3S+cZ/pbQm6fzY2Nja9vb2/pD30PiXiRuTzp85cyZ4LwuFwpYoiq5LOr9nz5539PT03Buyhmq1ur3xX9Ymmi+VSusqlcrqgPk3lEqlrSHvobu7+yP79u17U9L5crm8anZ2dmPIGqIoCtrLSqWyulQqrQtZQ1tb2/6Q+dC9bLz/LSFrmJ2d3Vgul1clnd+3b9+buru7PxL4/bC1VCq9Ybn2cnx8/Jpqtbo95D309PTcu2fPnncsde4yV6uJ8/Uoiq5r/PqUeA3T09Obzpw5c0PAa9zY+HU68Rra29v7x8bG1ga8xprG71eJ5k+fPn3N5ORk0F5OTk5uOHnyZGJ3jI6O7ujq6moN3ctCoZB4Lw3SIWsol8vb8vn8tUnn7QI46Xw+n7+2XC5vC3kPEYa8OoowZBRdWkOK8/XLXK221HkMqQ+G1AdDYkh7khoyvpcYMro6wpALe9nshuzv739Pf3//e5LOY0h9MKQ+aTJk0nkMqQ+G1AdDYkh7MKQ+GDIdhgz508d89EojPnqFj16x+OgVjY9e4aNXYvPN+9ErrvZ5cb5+5QPzH+SjV/joFSsLH98nfAS0iGBIkWwZ8soH5j+of3d77fNLnceQGobUMCSGtPj4Pg1DYkiLj4DWMGS2DMk5JIYUwZAWhhQRDGlrwJCSDUMGBbw04AW8LOClAS/gFZtvXngNvfDH4nz9clf7HPACXlYWDu+EC2ARwZAi2TLk5a72OXG+LkMv/PFS5zGkhiE1DIkhLQ7vNAyJIS0ugDUMmS1Dcg6JIUUwpIUhRQRD2howpGTDkEEBLw14AS8LeGnAC3jF5psXXqP1K8T5uozUTgMv4GVl4fBOuAAWEQwpki1DykjttDhfl9H6kv2BITUMqWFIDGlxeKdhSAxpcQGsYchsGZJzSAwpgiEtDCkiGNLWgCElG4YMCnhpwAt4WcBLA17AKzbf3PBy/ofi/HeBF/CysnB4J1wAiwiGFMmWIcX574rzP0wyjyE1DKlhSAxpcXinYUgMaXEBrGHIbBmSc0gMKYIhLQwpIhjS1oAhJRuGDAp4acALeFnASwNewCs239zwGq79tTj/M+AFvKwsHN4JF8AigiFFsmVIcf5nMlz76yTzGFLDkBqGxJAWh3cahsSQFhfAGobMliE5h8SQIhjSwpAigiFtDRhSsmHIoICXBryAlwW8NOAFvGLzzQ2vYT8pztd/69HTvx6yBuAFvKw0HN4JF8AigiFFsmPI33r09K+L83UZ9pNJ5jGkhiE1DIkhLQ7vNAyJIS0ugDUMmR1Dcg6JIS0MqWFIEcGQtgYMKdkwZFDASwNewMsCXhrwAl6x+eaGl/MHxfn6jQ++cDBkDcALeFlpOLwTLoBFBEOKZMeQNx382gPifF2cT/RrNYbUMKSGITGkxeGdhiExpMUFsIYhs2NIziExpIUhNQwpIhjS1oAhJRuGDAp4acALeFnASwNewCs239zw2nvmHnG+ftWB2ldD1gC8gJeVhsM74QJYRDCkSHYMedWB2lfF+brsPXNPknkMqWFIDUNiSIvDOw1DYkiLC2ANQ2bHkJxDYkgLQ2oYUkQwpK0BQ0o2DBkU8NKAF/CygJcGvIBXbL7p4SXO//zyEf9iyBqAF/Cy0nB4J1wAiwiGFMmOIS8f8S+K8z9POo8hNQypYUgMaXF4p2FIDGlxAaxhyOwYknNIDGlhSA1DigiGtDVgSMmGIYMCXhrwAl4W8NKAF/CKzTc9vMT5v7vM+ZdC1gC8gJeVhsM74QJYRDCkSHYMeZnzL8mw/0XSeQypYUgNQ2JIi8M7DUNiSIsLYA1DZseQnENiSAtDahhSRDCkrQFDSjYMGRTw0oAX8LKAlwa8gFdsvunhJc7Pi/OJL8tEgJcI8LLScHgnXACLCIYUyY4hG3//73zScQypYUgNQ2JIi8M7DUNiSIsLYA1DZseQnENiSAtDahhSRDCkrQFDSjYMGRTw0oAX8LKAlwa8gFdsvunhdbmrPa2XC1/7QNLXAF7Ay0rD4Z1wASwiGFIkI4Z0X/uAOF+/3NWeTvoSGFLDkBqGxJAWh3cahsSQFhfAGobMiCGFc0gRDGlhSA1DigiGtDVgSMmGIYMCXhrwAl4W8NKAF/CKzTc9vK48MP9xvQCe/0zS1wBewMtKw+GdcAEsIhhSJCOGdPOfEefrVx6Y/3jSl8CQGobUMCSGtDi80zAkhrS4ANYwZEYMKZxDimBIC0NqGFJEMKStAUNKNgwZFPDSgBfwsoCXBryAV2y+6eH1riej68T5ugzX5pK+BvACXlYaDu+EC2ARwZAiGTHkcG1OnK+/68nk3w8YUsOQGobEkBaHdxqGxJAWF8AahsyIIYVzSBEMaWFIDUOKCIa0NWBIyYYh5ezZs1cmfRo/IVclnR8fH7+uWCxuDFlDR0dHzjm3Lel8uVxedezYsXUha8jn89tefPHFq5LOVyqV1cVi8eak82NjY6tbW1v7Q97D8ePH1xcKhRuSzkdRFLyX+Xx+cz6fvzbpfF9f3693d3f/YcgayuXytkKhkHgv8/n8momJiZuSzp8+ffqaQqGwJeQ9dHZ2/ru+vr43BvxYuH5ycnJDyBqq1WrQXk5MTNyUz+fXhKyhtbV1JGQ+dC/z+fy11Wp1c8gaJicnNxw/fvz6pPN9fX1v7Ozs/HchaygUCltOnz59zXLtZaFQuKpcLif+Nf7s2bNXdnd3/2FfX9+vh+zlZc7/+DJX+27S1ygWixujKLou4PvhhuPHj68P+X5obW3tHxsbWx3wHm42QCZ5Xnzxxavy+XzQXh47dmxduVxO7A7n3LaOjo5cyBqKxeLG8fHxxHs5Pj6+qlQqBbmjVCptjaLo6qTz0rgATjofRdHVpVJpa+B7wJBnMeTZs+GGvMzVvnuZ8z/GkBjy7FkMaQ+GTI8h8/l80F5iSAxpTxoM2d3d/e7u7u53J53HkPpgSH2W25CN70fOITHklWfPYkh7MCSGjH0/YMiz2TCkVCqV1QHPrfl8fnPS+cnJyQ1RFN0Wsob+/v6eRx999O6k89VqdfPExMStIWuYmJi4O4qiNQFr2F4ul7clnT969Oi2np6eodC9nJ6e3pR0Poqi4L2sVCp3lEqldUnnR0ZG3rVv374/CllDuVy+O5/PJ97LqampHaVSaWvS+dnZ2bUnTpy4M+Q9DA4O7nrwwQffnnS+WCxurFarO0PWcPLkyaC9LJVKW6empnaErKGzs/M/hMyH7mWpVFp38uTJO0LWUK1WdxaLxY1J5x988MG3Dw4O7gpZw4kTJ+6cnZ1du1x7mc/n15TL5cS/xlcqldX79u37o5GRkXeF7OUVI7VvifM/S/oaURTdFkXRhqTzjV+fg36v6unpGTp69Gji32vK5fK2arW6PeD7YM3ExETQXk5MTNxarVYTu+PRRx+9u7+/vydkDVEU3TY5OZl4LxtuCtrLUql0V6FQSPzz0i6Ak84XCoW1pVLprpD3UMGQqysVDFmphBtSnP/ZFSO1b2FIDFmpYEh7MGR6DFmpVIL2EkNiSHvSYEjn3Aeccx9IOo8h9cGQ/7iXnENiyEoFQ16qvcSQl2YvMaQ+GFKfLBgy5E8f89ErjfjoFT56xeKjVzQ+eoWPXonNZ+KjV16/v1YW5+ty8Bs7k7xGpcJHr/DRK1oaPr5P+AhoEcGQIhkw5MFv7BTn66/fXytjSAwpgiEtDCkiKTEkH9+HIa0sGJKPgNYwZAYM2YhzSAxpYUgNQ4oIhrQ1YEjJhiGDAl4a8AJeFvDSgBfwis1nAl6rDr4wpn8P8PxgktcAXsDLSsPhnXABLCIYUiQDhhyeHxTn66sOvjCGITGkCIa0MKSIpMSQHN5hSCsLhuQCWMOQGTBkI84hMaSFITUMKSIY0taAISUbhgwKeGnAC3hZwEsDXsArNp8JeL3l4VO/qxfAteeSvAbwAl5WGg7vhAtgEcGQIhkw5HDtOXG+/paHT/0uhsSQIhjSwpAikhJDcniHIa0sGJILYA1DZsCQjTiHxJAWhtQwpIhgSFsDhpRsGDIo4KUBL+BlAS8NeAGv2Hx24OX8z8XV/iLJawAv4GWl4fBOuAAWEQwpkgFDutpfiPM/x5AY0sKQGoYUkTQZMiAMiSGtNBiSC2ANQ2bAkI0wJIa0MKSGIUUEQ9oaMKRkw5BBAS8NeAEvC3hpwAt4xeazAy/nfyDOv5TkNYAX8LLScHgnXACLCIYUyYAhnX9JnP8BhsSQFobUMKSIpMmQAWFIDGmlwZBcAGsYMgOGbIQhMaSFITUMKSIY0taAISUbhgwKeGnAC3hZwEsDXsArNp8deLn5F8T5RJdmwAt4WWk4vBMugEUEQ4pkwJDO18XNv4AhMaSFITUMKSJpMmRAGBJDWmkwJBfAGobMgCEbYUgMaWFIDUOKCIa0NWBIyYYhgwJeGvACXhbw0oAX8IrNZwdervZ5/XuA/b9e6msAL+BlpeHwTrgAFhEMKdLkhhz2/1ovgGufx5AY0sKQGoYUkTQZMiAMiSGtNBiSC2ANQza5IWNhSAxpYUgNQ4oIhrQ1YEjJhiGDAl4a8AJeFvDSgBfwis1nB177ax9q/Gmzzy31NYAX8LLScHgnXACLCIYUaXJDuvnPifN12V/7EIbEkBaG1DCkiKTJkAFhSAxppcGQXABrGLLJDRkLQ2JIC0NqGFJEMKStAUNKNgwZFPDSgBfwsoCXBryAV2w+W/DSC+A/X+prAC/gZaXh8E64ABYRDCnS5IZ0839uH8uPITGkhSE1DCkiaTNkwjAkhrTSYEgugDUM2eSGjIUhMaSFITUMKSIY0taAISUbhgwKeGnAC3hZwEsDXsArNp8teDn/sjj/vaW+BvACXlYaDu+EC2ARwZAiTW5I578nzr8sgiFFMKSFITUMKSJpM2TCMCSGtNJgSC6ANQzZ5IaMhSExpIUhNQwpIhjS1oAhJRuGDAp4acALeFnASwNewCs2ny14Of+iOP/KUl8DeAEvKw2Hd8IFsIhgSJEmN6Tzr4jzL4pgSBEMaWFIDUOKSNoMmTAMiSGtNBiSC2ANQza5IWNhSAxpYUgNQ4oIhrQ1YEjJhiGDAl4a8AJeFvDSgBfwis1nC17OPy/O12Xf/FuW8hrAC3hZaTi8Ey6ARQRDijSxIffNv0U/kt8/L4IhRTCkhSE1DCkiaTNkwjAkhrTSYEgugDUM2cSGPCcMiSEtDKlhSBHBkLYGDCnZMGRQwEsDXsDLAl4a8AJesflswWvE7238PcAHlvIawAt4WWk4vBMugEUEQ4o0sSHd/AFxvi4jfq8IhhTBkBaG1DCkiKTNkAnDkBjSSoMhuQDWMGQTG/KcMCSGtDCkhiFFBEPaGjCkZMOQQQEvDXgBLwt4acALeMXmswWvPV+7o/GnziaW8hrAC3hZaTi8Ey6ARQRDijSxIZ2fEOfrsudrd4hgSBEMaWFIDUOK/P/s3WuQnFd95/GfjW2MbXyV5Ysk32+AIZCEEAjZUFw2WS7LZTFxcIiluc+oZzQzGs3TGl0yGK1YcDCESlKrNYWXUFSyU4XM0Jqe7pluPaXxWLE1Z2xCyG5qk0pSS+1mt0KREMKG5aLeF/8+yhOhy8xzxtbp1vdb9bxYiX/n9BxZ89lzpJZiM2TOMCSG9MVgSC6ALQzZwoY8KQyJIX0Y0sKQkjCkXwOGVHsYMijgZQEv4OUDXhbwAl6Z+faDV+J+qMT95WpeA3gBL18Mh3fiAlgShpRa2JCJ+0sl7of+/4khMaQPQ1oYUlKMhswRhsSQvhgMyQWwhSFb2JAnhSExpA9DWhhSEob0a8CQag9DqlwuX5/3qdfrd1ar1U155+fm5m6u1Wr3hKxh27Zthccee+xVeeeb678zZA2VSuVVCwsLuefTNL1tdnb2trzzTzzxxG2FQmE88D3clabpxrzzi4uLwXtZrVbvS9P0xrzzxWLxraOjo78asobDhw/n/rXUfA+3z8zM3Jp3vlar3TA/P/+KkDWMjIxs2bdv38/lna/X6xvm5ubuDllDmqZBezkzM3NrtVq9PWQNAwMDk+dyL9M0vTFN0/tC1jA3N3d3vV7fkHd+3759PzcyMrIlZA3z8/OvqNVqN5zLvQz973J0dPRXi8XiW0P2slqtntjLCxP3fy5I3PdX8xq1Wu2excXFmwPWsLFSqdwV8nUoFArjTzzxRO7vNbOzs7elaZp7fmFh4fpKpRK0l+VyOcgdjz322Ku2bdtWCFlDrVa7Z25uLvdeVqvVTfV6PcgdtVrtldVqdX3eeTUvgAPew/parfbKkPeAIe3BkPkMeUHivn9h4v5PZi8wJIa8vlzGkP7BkPbEZsg8D4bEkP6JwZA7dux4944dO94d8B4wZBlDZt4D55BlDFkuY8i12ksMuXZ7iSExZOZpeUMqTdOLAp5109PTL887XyqVLqvVajeErKG7u7tjdHR0U975xcXFl5dKpXUhayiXyxudcxfnnX/qqaeuSdP06rzzxWLxmp6enkLge7g+TdMr8s4754L3slKp3JSm6aV55wcGBl7f19f37pA1pGm68cCBA7n3slKpXDs/P39VwD68dG5u7uaQ99DX1/ehQqFwX975arV6ebVaXR+yhoWFhaC9nJ+fv6pSqVwbsobOzs4kZD50L9M0vbT5dci9hmq1ur5arV6ed75QKNzX19f3oZA1NL/BvPRc7WXzv8eNIe+hr6/v3QMDA68P2cvm708XpWl6kcaXFpW4xms//fyKf9+u1Wo3OOcuC1jDFc3fp3N/HXp6egrFYvGagNe4uvn9Kte8c+7icrkctJelUmld80+r55ofHR3d1N3d3RGyhlqtdkOpVMq9l003BbmjXq9vmJqauiTvvL8Azjs/NTV1Sb1e3xDyHlIMeVGaYsg0Xb0hX/vp569W4hoaX1r0P4YhMaR/MOSJvcCQERoyz4MhMaR/YjBkoVB4S6FQeEveeQxpD4Y88R44h7QHQ2LINdnLFEOuyV5iyBMPhkzbw5Ahf/uYj15pxkev8NErvjIfvSKJj16R+OiVzHz7ffTKuPstu3x4dsUf4cFHr/DRK74YPr5PfAS0JAwptaghx5992H4Pdr/lfwhDYkgfhrQwpKQYDZkjDIkhfTEYko+AtjBkixryFGFIDOnDkBaGlIQh/RowpNrDkEEBLwt4AS8f8LKAF/DKzLcfvIruXzcvH/7zSl8DeAEvXwyHd+ICWBKGlFrUkOPuPytxDRXdv/Y/hCExpA9DWhhSUoyGzBGGxJC+GAzJBbCFIVvUkKcIQ2JIH4a0MKQkDOnXgCHVHoYMCnhZwAt4+YCXBbyAV2a+PeGVuONKlr+20tcAXsDLF8PhnbgAloQhpRY1ZLL8NSXuePaHMCSG9GFIC0NKitWQqwxDYkhfDIbkAtjCkC1qyFOEITGkD0NaGFIShvRrwJBqD0MGBbws4AW8fMDLAl7AKzPfnvBK3HeUuL9f6WsAL+Dli+HwTlwAS8KQUosaMnF/r8R9J/tDGBJD+jCkhSElxWrIVYYhMaQvBkNyAWxhyBY15CnCkBjShyEtDCkJQ/o1YEi1hyGDAl4W8AJePuBlAS/glZlvT3gl7usn/w20MwW8gJcvhsM7cQEsCUNKLWrIxB1X4r6e/SEMiSF9GNLCkJJiNeQqw5AY0heDIbkAtjBkixryFGFIDOnDkBaGlIQh/RowpNrDkEEBLwt4AS8f8LKAF/DKzLcnvIrLv2//DvBzb1vJawAv4OWL4fBOXABLwpBSCxpy/Lm32b//u/z72R/GkBjShyEtDCkpVkOuMgyJIX0xGJILYAtDtqAhTxOGxJA+DGlhSEkY0q8BQ6o9DBkU8LKAF/DyAS8LeAGvzHx7wmv82BYlrqHEPbqS1wBewMsXw+GduACWhCGlFjRk4h61P3xzbEv2hzEkhvRhSAtDSorVkKsMQ2JIXwyG5ALYwpAtaMjThCExpA9DWhhSEob0a8CQag9DBgW8LOAFvHzAywJewCsz357wGvzzK+0Swi2s5DWAF/DyxXB4Jy6AJWFIqQUNOe4WlLiGBv/8X3xfwZAY0ochLQwpKVZDrjIMiSF9MRiSC2ALQ7agIU8ThsSQPgxpYUhJGNKvAUOqPQwZFPCygBfw8gEvC3gBr8x8+8Ircf+kxP3NSl4DeAEvXwyHd+ICWBKGlFrQkIn7GyXun07+YQyJIX0Y0sKQkmI25CrCkBjSF4MhuQC2MGQLGvI0YUgM6cOQFoaUhCH9GjCk2sOQQQEvC3gBLx/wsoAX8MrMty+8EveXStwPV/IawAt4+WI4vBMXwJIwpNSChkzcD5W4vzz5hzEkhvRhSAtDSorZkKsIQ2JIXwyG5ALYwpAtaMjThCExpA9DWhhSEob0a8CQag9DBgW8LOAFvHzAywJewCsz377wKi6XlLiGdjx/1v/egBfw8sVweCcugCVhSKnFDLnj+buVuIaKy6WTfwpDYkgfhrQwpKSYDbmKMCSG9MVgSC6ALQzZYoY8QxgSQ/owpIUhJWFIvwYMqfYwZFDAywJewMsHvCzgBbwy8+0Lr6JLlLiGEjd2ttcAXsDLF8PhnbgAloQhpRYzZOLGmv/2enLyT2FIDOnDkBaGlBSzIVcRhsSQvhgMyQWwhSFbzJBnCENiSB+GtDCkJAzp14Ah1R6GDAp4WcALePmAlwW8gFdmvn3htf2ZVzb/Ntr02V4DeAEvXwyHd+ICWBKGlFrMkMXlaSWuoe3PvPLkn8KQGNKHIS0MKSlmQ64iDIkhfTEYkgtgC0O2mCHPEIbEkD4MaWFISRjSrwFDqj0MGRTwsoAX8PIBLwt4Aa/MfHvDa3zpR0rcX5ztNYAX8PLFcHgnLoAlYUipxQyZuL/Q+NKPTvVTGBJD+jCkhSElxW7IFYYhMaQvBkNyAWxhyBYz5BnCkBjShyEtDCkJQ/o1YEi1hyHV2dn5urzPrl27/tXw8PAb884PDg7+3O7du98SsobOzs69vb2978g7Pzw8/MYkSf5VyBr27t37jp6enp/OO58kyZt37NjxC3nne3p63rx58+aPh7yHnTt3/tLo6OjP550fGRkJ3svdu3e/dWBg4PUBr/Hhrq7e5vZyAAAgAElEQVSurSFr+OhHP/qOLVu2BO3l8PBw7r3s7e392b17974t5D10d3ePdXZ2vi/v/LZt295QLBaD9nJycjJoL4eHh38hSZI3h6yho6Pj0yHzoXs5MDDw+snJybeGrKFYLL5l27Ztbwh4jfc1fz3kXsPevXvf1tvb+7Pnai+3bNny0x/96Edz/x7f2dn5uubvCx8O2cvdu3efci8vTI5964LEff9sr7F79+63jIyM/FzeNYyOjv78zp07fynk67B58+aP9/T05N6LHTt2BO1lT0/PT+/duzdoL5MkCXJH0wt7Q9awe/futwwODubey+Hh4Tfu2rUryB2Tk5Nv7+rq+pm882peAOed7+rq+pnJycm3h7wHDGkPhly5IS9I3PcvTI5961Q/hyExpH8wpD0YMn5DrvTBkBjSPzEYsru7u6O7u7sj7zyG/Oe9xJCcQ/oHQ2LItdpLDLk2e4kh7cGQ9rSDIdXd3f1v8j7Dw8Mf3Lp163vzzg8MDLxnbGzsQyFr6Ojo+FR3d/dDeeeHhobeOzg4+MGQNYyNjX048Ov4gaGhoffnne/t7f3A5s2bfzdkDdu2bXsgZC8HBweD93JkZOTBvr6+d+edb/7mujtkDUmSBO/l8PDw+/LO9/T0vGtsbOzBkDV0dnbu6+rq6sw7XygU/u3o6OgDIWsYGxsL2svh4eH3DQ8PfyBkDZs3b/7cudzLvr6+d4fu5ejo6AOFQuHf5p3v6urq7Ozs3Be6lz09Pe86l3sZ+t9lZ2fn7q6urq0hezkyMnLKvbx0fPEbSlzjgb6xM/4ePjY29qHBwcH35F3D1q1b37tt27ag/y43b978u729vbn3Ymho6P2hexn6/XJwcPCDQ0NDub9XdXd3P9R0Q8h7+NDAwEDQXg4PDwe5Y8eOHb/W1dX1zrzz/gI473xXV9c7d+zY8Wsh7wFDnvj1hCFXYMgH+sber8Q1Lh1f/Mapfh5DYsjM1xFDdmNI/8RsyFV8HTFkN4b0e3muDdnZ2TnW2dk5lnceQ9qDIe3hHNIeDIkh12ovMeTa7SWGxJD+aQdDhvztYz56pRkfvcJHr/j46BWLj17ho1cy8+390SuJe1SJa2jcnfHjPPjoFT56xRfDx/eJj4CWhCGlFjLkuHtYiWsocY+e6qcxJIb0YUgLQ0qK3ZArDENiSF8MhuQjoC0M2UKGPEsYEkP6MKSFISVhSL8GDKn2MGRQwMsCXsDLB7ws4AW8MvPtDa/xY29rXkp84UyvAbyAly+GwztxASwJQ0otZMjEfcH+sM2xt53qpzEkhvRhSAtDSordkCsMQ2JIXwyG5ALYwpAtZMizhCExpA9DWhhSEob0a8CQag9DBgW8LOAFvHzAywJewCsz3/7wStxxJe7rZ3oN4AW8fDEc3okLYEkYUmohQybu60rc8dP9NIbEkD4MaWFISa1gyBWEITGkLwZDcgFsYcgWMuRZwpAY0ochLQwpCUP6NWBItYchgwJeFvACXj7gZQEv4JWZb394Je7vlLjvnOk1gBfw8sVweCcugCVhSKmFDJm47yhxf3e6n8aQGNKHIS0MKakVDLmCMCSG9MVgSC6ALQzZQoY8SxgSQ/owpIUhJWFIvwYMqfYwZFDAywJewMsHvCzgBbwy8+0Pr/Gl55Usn/ZvpknASwJevhgO78QFsCQMKbWQIZPl4xpfev50P40hMaQPQ1oYUlIrGHIFYUgM6YvBkFwAWxiyhQx5ljAkhvRhSAtDSsKQfg0YUu1hyKCAlwW8gJcPeFnAC3hl5tsfXon7nBLX0M6ld57ufwK8gJcvhsM7cQEsCUNKLWLInUvvbP5b65873f8EQ2JIH4a0MKSkVjDkCsKQGNIXgyG5ALYwZIsYcgVhSAzpw5AWhpSEIf0aMKTaw5BBAS8LeAEvH/CygBfwysy3P7yKy79qlxNLnz3d/wR4AS9fDId34gJYEoaUWsSQydJnlbiGisu/err/CYbEkD4MaWFISa1gyBWEITGkLwZDcgFsYcgWMeQKwpAY0ochLQwpCUP6NWBItYchgwJeFvACXj7gZQEv4JWZPz/glbiGkuU/Ot1PAy/g5Yvh8E5cAEvCkFKLGDJZ/iMl7oy/XjEkhvRhSAtDSmoVQ54lDIkhfTEYkgtgC0O2iCFXEIbEkD4MaWFISRjSrwFDqj0MGRTwsoAX8PIBLwt4Aa/M/PkBr8R9T4n729P9NPACXr4YDu/EBbAkDCm1iCET97dK3PfO9BoYEkP6MKSFISW1iiHPEobEkL4YDMkFsIUhW8SQKwhDYkgfhrQwpCQM6deAIdUehgwKeFnAC3j5gJcFvIBXZv78gFfi/kyJ+/Hpfhp4AS9fDId34gJYEoaUWsSQifuxEvdnZ3oNDIkhfRjSwpCSWsWQZwlDYkhfDIbkAtjCkC1iyBWEITGkD0NaGFIShvRrwJBqD0MGBbws4AW8fMDLAl7AKzN/fsArcVNKXEPjSz93qp8GXsDLF8PhnbgAloQhpRYw5PjSz9lH7LupM70GhsSQPgxpYUhJrWLIs4QhMaQvBkNyAWxhyBYw5ArDkBjShyEtDCkJQ/o1YEi1hyGDAl4W8AJePuBlAS/glZk/P+A1fmzALimOfexUPw28gJcvhsM7cQEsCUNKLWDI5NjH7A/XHDvjGjEkhvRhSAtDSmoVQ54lDIkhfTEYkgtgC0O2gCFXGIbEkD4MaWFISRjSrwFDqj0MGRTwsoAX8PIBLwt4Aa/M/PkBr23P3ND8W2r1U/008AJevhgO78QFsCQMKbWAIRNXV+Ia2vbMGX+9YUgM6cOQFoaU1CqGPEsYEkP6YjAkF8AWhmwBQ64wDIkhfRjSwpCSMKRfA4ZUexgyKOBlAS/g5QNeFvACXpn58wdeyfL3lbj/eaqfAl7AyxfD4Z24AJaEIaUWMGTi/qeS5e+f7TUwJIb0YUgLQ0pqJUOeIQyJIX0xGJILYAtDtoAhVxiGxJA+DGlhSEkY0q8BQ6o9DBkU8LKAF/DyAS8LeAGvzPz5A6+i+2sl7gen+ingBbx8MRzeiQtgSRhSagFDJu4HKrq/PttrYEgM6cOQFoaU1EqGPEMYEkP6YjAkF8AWhmwBQ64wDIkhfRjSwpCSMKRfA4ZUexhSaZremPc5fPjwvbOzs7flnS+VSrfMz8+/ImQN27ZtG/rUpz71UwGvcdvs7Oy9IWuYnZ19zcLCwk0Br3FXvV6/M+/8F7/4xbsKhUIx5D1Uq9X7QvZyfn4+eC8rlcqr0jTdmHd+796970iS5MMha6jVaq+pVCq593Jubu7uWq12R975er2+oVqt3h/yHrZv3961b9++N+Wdn5mZuTV0Lw8fPhy0l7Va7Y65ubm7Q9YwMDDwSMh86F6mabqx+XXIvYb5+flXzMzM3Jp3ft++fW/avn17V8gaqtXq/fV6fcO52stKpXJTrVZ7Tch7SJLkw3v37n1HyF42f3864//upRNLNSWu8SuffvaNp9rL+fn5W/KuYXZ29rZqtXpfyNehUCgUv/jFL96Vd775fSr3/MLCwk2zs7NBe9n8fp37e9WnPvWpn9q2bdtQyBrm5+dfUSqVgvby8OHDQe6Yn59/9dzc3M1559W8AM47Pzc3d/P8/PyrQ94Dhjzx6wFDnsaQv/LpZ9+oxDVeOrFUO9trYEgMmdkHDJliyDRtLUOebS8xJIb0e3muDblr16737tq167155zHkiQdDppxD+gdDYsi12ssUQ67JXmJIezDkia9DyxtSsj9llOs5dOjQNQcOHLgs7/xnP/vZl5ZKpXUha+jo6Njc0dFxc975Uql02Ze+9KVrQtbw5S9/+abmn6LMNV8ul6+cnp5+ed75hx566Mrmn7zL/R6mpqaubf4pyrzvIXgvDx48uP7AgQMX553fsmXLTzf/5F3uNVQqlZsk5d7Lqampq6ampq7IOz85OXnR9PT0DSHvoaur64Pd3d335J1/4oknLj148OB1IWuoVqtBezk1NXXF1NTUVSFraP7Ju9zzoXt54MCBi5t/ijL3Gg4ePHjdE088cWne+e7u7nu6uro+GLKG6enpGyYnJy86h3t5YfO/y9zvobu7+99s2bLlp0P28uDBg2ffy8QVlbiGxpd+4tdeqVRa1/xTlHm/ji+bmpq6NuTr0NnZOfDQQw9dGfBr4eXNP0WZa35ycvLCL3/5y0F7+aUvfemaUqmU2x0dHR03d3R0bA5ZQ6lUWvfZz342914eOHDgsuafosy9hpmZmRsfeOCBlwS8hv8bwLnmH3jggZc0/xRl7veAIe3BkGcw5PjSjua/rV4822tgSAyZ+TpiSGHI5tM6hjzDgyExpH9iMGRXV9cvdnV1/WLeeQx54tcChhTnkP7BkBhyrfYSQ67ZXmJIYUj/tIMhFVLKR69I4qNXJD56xcdHr1h89AofvZKZP38+emXn1++zy4rlr578U3z0Ch+94ovh4/vER0BLwpBS5IZMlr+qxDW08+v3ne01MCSG9GFIC0NKaiVDniEMiSF9MRiSj4C2MGTkhlxFGBJD+jCkhSElYUi/Bgyp9jBkUMDLAl7Aywe8LOAFvDLz5xe8EvdDJe4vT/5h4AW8fDEc3okLYEkYUorckIn7SyXuhyt5DQyJIX0Y0sKQklrNkKcJQ2JIXwyG5ALYwpCRG3IVYUgM6cOQFoaUhCH9GjCk2sOQQQEvC3gBLx/wsoAX8MrMn1/wStz/UuK+f/IPAy/g5Yvh8E5cAEvCkFLkhkzc95W4/7WS18CQGNKHIS0MKanVDHmaMCSG9MVgSC6ALQwZuSFXEYbEkD4MaWFISRjSrwFDqj0MGRTwsoAX8PIBLwt4Aa/M/PkFr2QpVeIa2u7WZX8YeAEvXwyHd+ICWBKGlCI25Ha3zj5SfyldyWtgSAzpw5AWhpTUaoY8TRgSQ/piMCQXwBaGjNiQqwxDYkgfhrQwpCQM6deAIdUehgwKeFnAC3j5gJcFvIBXZv78gtf40j4lrqFx15f9YeAFvHwxHN6JC2BJGFKK2JDjrs9+L13at5LXwJAY0ochLQwpqdUMeZowJIb0xWBILoAtDBmxIVcZhsSQPgxpYUhJGNKvAUOqPQwZFPCygBfw8gEvC3gBr8z8+QWv8eWft7+1tvxfsj8MvICXL4bDO3EBLAlDShEbMln+L3YBvPzzK3kNDIkhfRjSwpCSWs2QpwlDYkhfDIbkAtjCkBEbcpVhSAzpw5AWhpSEIf0aMKTaw5BBAS8LeAEvH/CygBfwysyff/BK3I+VuD/L/hDwAl6+GA7vxAWwJAwpRWzIxP2ZEvfjlb4GhsSQPgxpYUhJrWjIU4QhMaQvBkNyAWxhyIgNucowJIb0YUgLQ0rCkH4NGFLtYciggJcFvICXD3hZwAt4ZebPP3iNu79V4r6X/SHgBbx8MRzeiQtgSRhSitiQifuext3frvQ1MCSG9GFIC0NKakVDniIMiSF9MRiSC2ALQ0ZsyFWGITGkD0NaGFIShvRrwJBqD0MGBbws4AW8fMDLAl7AKzN//sFrfOmoEtfQA//8zRl4AS9fDId34gJYEoaUIjXkA1OXNP/936MrfQ0MiSF9GNLCkJJa0ZCnCENiSF8MhuQC2MKQkRoyRxgSQ/owpIUhJWFIvwYMqfYwZFDAywJewMsHvCzgBbwy8+cfvJKlx5qXFx/xPwS8gJcvhsM7cQEsCUNKkRpyfOkj9m+pLz220tfAkBjShyEtDCmpFQ15ijAkhvTFYEgugC0MGakhc4QhMaQPQ1oYUhKG9GvAkGoPQwYFvCzgBbx8wMsCXsArM3/+wWviubfZ5YX7gv8h4AW8fDEc3okLYEkYUorUkIn7ghLX0MRzb1vpa2BIDOnDkBaGlNSKhjxFGBJD+mIwJBfAFoaM1JA5wpAY0ochLQwpCUP6NWBItYchgwJeFvACXj7gZQEv4JWZPz/hNe6Oq+j+xP8/gRfw8sVweCcugCVhSClSQxbdn2jcHV/Na2BIDOnDkBaGlNSqhjwpDIkhfTEYkgtgC0NGasgcYUgM6cOQFoaUhCH9GjCk2sOQQQEvC3gBLx/wsoAX8MrMn5/wSty3lbh/8P9P4AW8fDEc3okLYEkYUorUkIn7By6AVx+GtDCkhSEltaohTwpDYkhfDIbkAtjCkJEaMkcYEkP6MKSFISVhSL8GDKn2MGRQwMsCXsDLB7ws4AW8MvPnJ7yS5SUl7sQFG/ACXr4YDu/EBbAkDClFasjENZQsL63mNTAkhvRhSAtDSmpVQ54UhsSQvhgMyQWwhSEjNWSOMCSG9GFIC0NKwpB+DRhS7WFIlcvlK/M+1Wp1U7VaXZ93vlarXTc7O3tbyBr6+/v7PvnJT96dd/7pp59e/5WvfGVTyBoqlcpd8/PzV+WdX1xcvHlhYeGmvPOPPfbYhv7+/tGQ91AqlW5ZWFi4Pu/8s88+G7yXhw4duqP5jSbXfJIkbx4eHv5AyBrSNL1ramoq917W6/UNaZreGPA1uKZcLt8Z8h6GhoY+MjEx8dqAr8G6mZmZW0PWUKvVgvYyTdMb6/X6hpA19Pb27g6ZD93LSqVyba1WuyNkDTMzM7emabou7/zExMRrh4aGPhKyhnK5fGfz1+U52cupqamr0jS9K+Q9DA8PfyBJkjeH7OWhQ4dWtZcvnXCPK3GN6/YufaRcLl85Ozt727PPPntd3jUsLCxcXyqVbgn5OvT3948+9thjufdiYWHhpsXFxZvzzs/Pz19VqVSC9vIrX/nKpqeffnp93vlPfvKTd/f39/eFrGF2dva2Wq2Wey+r1er6arUa5I56vX7nk08+eXXeeTUvgPPOP/nkk1fX6/Wg71UY0h4M+S8Ned3epY8ocY2XTrjHV/MaGBJDZtaAIcsYslxuXUOe/GBIDOmfGAy5ffv2X96+ffsv553HkPZgSHs4h7QHQ2LItdpLDLk2e4kh7cGQ9rSDIVWtVi/P+ywuLt5cKpXW5Z0/dOjQNUeOHNkUsoZCodDzsY997M6882marpubm7s5ZA2HDh26I03TKwLWcGOtVrsh7/wnP/nJG/v7+4dD3kO9Xt9Qq9Wuyzv/1FNPBe9lvV6/dX5+/qq888PDw78wNDT0/pA11Gq1O6ampnLvZaVSualq/x+zXPPlcvnKNE1vC3kPg4ODD01MTLwm4D1cm6bpxpA1PP3000F7Wa1W1ze/lrnX0NPTsytkPnQv5+fnr3r66advDVlDmqYbK5XKtXnnJyYmXjM4OPhQ4BpuK5ftTyGei72cmpq6olar3RHyHoaGht4/PDz8CyF7Wa/XV7WX1+569gElrnFx0T1RrVYvP3LkyKannnrqmrxrqNVq19Xr9Q0hX4f+/v7hT37ykzcGrOGGNE1zz6dpesWhQ4eC9nJubu7mNE1zu+NjH/vYnYVCoSdkDUeOHNl06NCh3HtZKpXWLS4uBrmjWq3ePj09/fK88/4COO988//27SHvAUOeeB8YMmPIi4vuCSWuce2uZx9Y5RowJIb0D4asYshqtXUNefKDITGkf2Iw5Pbt29+xffv2d+Sdx5D2YEh7OIe0B0NiyLXaSwy5NnuJIe3BkPa0gyFD/vYxH73SjI9e4aNXfP4bVN55PnrFqlb56BWJj15p1rofvZIsH9f40vMSH70i8dErvhg+vk98BLQkDClFaMjxpeeVLK/q3/+VMKSEIX0Y0sKQklrZkJkwJIb0xWBIPgLawpARGjJnGBJD+jCkhSElYUi/Bgyp9jBkUMDLAl7Aywe8LOAFvDLz5y+8Evf3StzfS8BLAl6+GA7vxAWwJAwpRWjIzO+bqwlDYkgfhrQwpKRWNmQmDIkhfTEYkgtgC0NGaMicYUgM6cOQFoaUhCH9GjCk2sOQQQEvC3gBLx/wsoAX8MrMn7/wStzX/N9kA17AyxfD4Z24AJaEIaUIDZksH1finl/ta2BIDOnDkBaGlNTKhsyEITGkLwZDcgFsYcgIDZkzDIkhfRjSwpCSMKRfA4ZUexgyKOBlAS/g5QNeFvACXpn58xdeydLnlLiGxo69B3gBL18Mh3fiAlgShpQiM+TYsfcocQ0V3eOrfQ0MiSF9GNLCkJJa2ZCZMCSG9MVgSC6ALQwZmSEDwpAY0ochLQwpCUP6NWBItYchgwJeFvACXj7gZQEv4JWZP3/htXPpg0pcQ4n7PeAFvHwxHN6JC2BJGFKKzJCJ+z0lrqGdSx9c7WtgSAzpw5AWhpTUyobMhCExpC8GQ3IBbGHIyAwZEIbEkD4MaWFISRjSrwFDqj0MGRTwsoAX8PIBLwt4Aa/M/PkNL7sAdsALePliOLwTF8CSMKQUmSET55S4XL8uMSSG9GFIC0NKanVDNsOQGNIXgyG5ALYwZGSGDAhDYkgfhrQwpCQM6deAIdUehgwKeFnAC3j5gJcFvIBXZv78hlfi/kHJ8reBF/DyxXB4Jy6AJWFIKTJDJsvfVuL+Ic9rYEgM6cOQFoaU1OqGbIYhMaQvBkNyAWxhyMgMGRCGxJA+DGlhSEkY0q8BQ6o9DBkU8LKAF/DyAS8LeAGvzPz5Da/EfV2JOw68gJcvhsM7cQEsCUNKkRkycceVuK/neQ0MiSF9GNLCkJJa3ZDNMCSG9MVgSC6ALQwZmSEDwpAY0ochLQwpCUP6NWBItYchgwJeFvACXj7gZQEv4JWZP7/hlbgnlLjGLY8c+xDwAl5SHId34gJYEoaU4jHkLY8c+1DzI/OfyPMaGBJD+jCkhSEltbohm3F4hyF9MRiSC2ALQ8ZjSM4hMaQPQ2LIzDyGFIaUMOSaBLws4AW8fMDLAl7AKzN/fsMree5BJa5x2a5jjwMv4CXFcXgnLoAlYUgpHkNetuvY43YB/NyDeV4DQ2JIH4a0MKSkVjdkMw7vMKQvBkNyAWxhyHgMyTkkhvRhSAyZmceQwpAShlyTgJcFvICXD3hZwAt4ZeaBV+IaFxWXngNewEuK4/BOXABLwpBSPIa8qLj0nBKX+9ckhsSQPgxpYUhJ7WBIcXgnYUhfDIbkAtjCkPEYknNIDOnDkBgyM48hhSElDLkmAS8LeAEvH/CygBfwyswDr8R994LE/R3wAl5SHId34gJYEoaU4jHkBYn7OyXuu3lfA0NiSB+GtDCkpHYwpDi8kzCkLwZDcgFsYch4DMk5JIb0YUgMmZnHkMKQEoZck4CXBbyAlw94WcALeGXmgVey9A0l7jjwAl5SHId34gJYEoaU4jGkEndcydI38r4GhsSQPgxpYUhJ7WBIcXgnYUhfDIbkAtjCkPEYknNIDOnDkBgyM48hhSElDLkmAS8LeAEvH/CygBfwyswDr8R9QYlrXDbh3hWwBuCl9oBXDId34gJYEoaU4jDkZRPuXfbv/7ov5H0NDIkhfRjSwpCS2sGQ4vBOwpC+GAzJBbCFIeMwJOeQFoa0MCSGzMxjSGFICUOeaGpq6iV5n+b/8SsCXuNl/j/qvE9vb++WwcHBjXnn0zS94uDBg9eFrKFUKm1I0/SigDVcPT8/f1Xe+eHh4as7OzsLge9hXbVavTzv/NGjR4P3cmZm5sZyufzSgF8LP9vT0/OukDXU6/UNk5OTuffy0KFD15TL5SsD1nBJpVK5KeQ99PT0PNDf339vwK+Fy8rl8vUha0jTNGgvy+XylYcOHbomZA2dnZ3jIfOhe1kul1+apumNIWsol8vXl0qly/LO9/f339vT0/NAyBqavx4vOVd7OTk5eVG9Xt8Q8h56enre1dvb+7MhezkzM5N7Ly9Jjv26Ete4eML9bt7XqFarl5dKpXUhX4fOzs7C8PDw1Xnn5+fnr2oeuOSaT9P0olKpFLSXBw8evC5N09zuGBwc3Njb27slZA3N73UvC3iNK5p+yr2Gubm5mw8cOHBx3nk1L4Dzzh84cODiubm5m0PeA4a0B0NOveTiCfe7SlzjkuTYr+d9DQw59ZIpDPmSqSkMmXkNDNkGhpyaMnccPXo0tzswpD0Y0p5QQ/b39/9Sf3//L+Wdx5D2YMgT74FzyCkM2fy1gCHXYC8x5NrsJYY8MY8hp9rDkKpWq+vzPmma3lUqlW7JO1+v1zccPnz43pA1DA8PD/72b//2/Xnn5+fnb6lUKneFrKFard5fq9VuyDtfq9XuqFart+ed//znP3/H1q1bk5D3MDc3d3e1Wt2Ud/7o0aPBezk/P/+KhYWFm/LOT0xMvG1sbOzB0L2cnp7OvZflcvnO2dnZ2/LOVyqVm2q12itD3sPo6GjH/v3735B3Pk3TjbVa7Z6QNRw5ciRoL2dnZ28rl8t3hqyhv7//oyHzoXu5sLBw05EjR14RsoZarXZPmqYb887v37//DaOjox2Ba3hlpVI5Z3vZ/O8x9+/x1Wp1/djY2IMTExNvC9nL+fn5oL1U4hqX7Fx6PuA1NjV/n869hq1btyaf//zn7wh4jdub36/y/loK3stKpXLX/Px8bnf89m//9v3Dw8ODIWs4fPjwvfV6fUPe+VKpdEuapkHuOHz48KtmZmZuzDvvL4Dzzs/MzNx4+PDhV4W8Bwx54jnvDXnJzqXnlbjcvx6be4EhMeT6ahVD+gdDto8hDx8+fO/Ro0dzu6OKIddXqxgys4YgQyZJ8p4kSd6Tdx5D2oMh7eEc8p/3EkNiyLXYSwy5NnuJIU88GLLaHoYM+dvHfPRKMz56hY9e8fHRKxYfvcJHr2Tm+egVSRck7h+VuG8HrIGPXlF7fPTKVAQf3yc+AloShpTiMKQS9+0LEvePIWvAkBjShyEtDCmpTQzJx/dhSF8MhuQjoC0MGYchOYe0MKSFITFkZh5DCkNKGHJNAl4W8AJePuBlAS/glZkHXpIuLLr/pnF3PGANwEvtAa8YDu/EBbAkDCnFYUiNu+MXFt1/C1kDhsSQPgxpYUhJbWJIDu8wpC8GQ3IBbGHIOAzJOaSFIS0MiSEz8xhSGFLCkGsS8LKAF/DyAS8LeAGvzDzwknTpxNIfKHENJcu/nHMNwBIHQ6wAACAASURBVEvtAa8YDu/EBbAkDClFYMhk+ZeVuMalE0t/ELIGDIkhfRjSwpCS2sSQHN5hSF8MhuQC2MKQERhSnEP6MKSFITFkZh5DCkNKGHJNAl4W8AJePuBlAS/glZkHXpJumFzqsQtg99mcawBeag94xXB4Jy6AJWFIKQJDJu6zSlzjhsmlnpA1YEgM6cOQFoaU1CaG5PAOQ/piMCQXwBaGjMCQ4hzShyEtDIkhM/MYUhhSwpBrEvCygBfw8gEvC3gBr8w88JJ9s27+DeBjOdcAvNQe8Irh8E5cAEvCkFIEhkyWjylxDQyJIX0YEkNm5jGkOLyTMKQvBkNyAWxhyAgMKc4hfRjSwpAYMjOPIYUhJQy5JgEvC3gBLx/wsoAX8MrMAy81L4CL7rtK3LdzrgF4qT3gFcPhnbgAloQhpQgMmbhvq+i+iyExpA9DYsjMPIYUh3cShvTFYEgugC0MGYEhxTmkD0NaGBJDZuYxpDCkhCHXJOBlAS/g5QNeFvACXpl54CX7Zn1BsvQNJe54zjUAL7UHvGI4vBMXwJIwpBSBIRN3/IJk6RsYEkP6MCSGzMxjSHF4J2FIXwyG5ALYwpARGFKcQ/owpIUhMWRmHkMKQ0oYck0CXhbwAl4+4GUBL+CVmQdesm/WLym6LyhxDe1cemeONQAvtQe8Yji8ExfAkjCkdI4NuXPpnUpc4yVF9wUMiSF9GBJDZuYxpDi8kzCkLwZDcgFsYUjOIX0Y0sKQFobEkD4MaWHIOAwZFPCygBfw8gEvC3gBr8w88JJ9s760eOwhJa6hcfe7OdYAvNQe8Irh8E5cAEvCkNI5NuS4+10lrnFp8dhDGBJD+jAkhszMY0hxeCdhSF8MhuQC2MKQnEP6MKSFIS0MiSF9GNLCkHEYMijgZQEv4OUDXhbwAl6ZeeClDLwS11DiXI41AC+1B7xiOLwTF8CSMKR0jg2ZOKfENTCkhSEtDIkhM/MYUhzeSRjSF4MhuQC2MCTnkD4MaWFIC0NiSB+GtDBkHIYMCnhZwAt4+YCXBbyAV2YeeCl7Abz0D0rc3+VYA/BSe8ArhsM7cQEsCUNK5/wC+O9UdN/BkBaGtDAkhszMY0hxeCdhSF8MhuQC2MKQnEP6MKSFIS0MiSF9GNLCkHEYMijgZQEv4OUDXhbwAl6ZeeCl7AXw8teULB/PsQbgpfaAVwyHd+ICWBKGlM71BfDycSXLX8OQFoa0MCSGzMxjSHF4J2FIXwyG5ALYwpCcQ/owpIUhLQyJIX0Y0sKQcRgyKOBlAS/g5QNeFvACXpl54KUMvMbd481/B/h9q1wD8FJ7wCuGwztxASwJQ0rn0JDj7n3N3wsfx5AWhrQwJIbMzGNIcXgnYUhfDIbkAtjCkJxD+jCkhSEtDIkhfRjSwpBxGDIo4GUBL+DlA14W8AJemXngpQy8is++v/nvAP+nVa4BeKk94BXD4Z24AJaEIaVzaMjE/SclrqHis+/HkBaGtDAkhszMY0hxeCdhSF8MhuQC2MKQnEP6MKSFIS0MiSF9GNLCkHEYMijgZQEv4OUDXhbwAl6ZeeClk+CVLB9X4r62yjUAL7UHvGI4vBMXwJIwpHROL4BPfBw+hrQwpIUhMWRmHkOKwzsJQ/piMCQXwBaG5BzShyEtDGlhSAzpw5AWhozDkOru7v53eZ9t27b9Rn9//4cDXuPB4eHhzSFr2Lx58+90dnZ25Z3v7+//8ODg4G+ErGH79u1dvb29H8w7PzQ09JFCofDrAWv4yMMPP/x4yHsYGhp6eGBg4Nfyzvf19QXv5fDwcEdfX9+H8s53dHTs6Ozs3Be6l11dXUF7OTAw8FDe+Z6engdGR0c7Qt5DR0fHb3V0dAyey70cHR0N2suBgYGHhoaGPhKyhs2bN/9+yHzoXvb19X0odC+Hh4c39/X1PRjwa2Gwo6Pjt0L3sqen54FztZddXV0f3L59e+7f47u7u/9dZ2fnvo6Ojh0hezk8PLxme3lhcux7F44f+7+r/Dr+2tDQ0MMha2h+n8i9F4VC4ddD9rK3tzd4LwcHB4Pc0dnZ2bV58+bfCd3L7u7u3P9d9vf3f3jbtm1B7hgbG+sM+e9SzQvgvPM9PT0PjI2NdYa8Bwxpz/lqyAvHj/3fC5Nj3+vuxpDZvcSQGLL5dcSQa7CX7WjInF9HDNmNIf0TasjOzs7dnZ2du/POY8h/3ksMyTlkdi8xJIZci73EkGuzlxjyxNcRQ3a3hyHV29t7d95nz549PzMyMvLqvPODg4OvfOSRR14fsobOzs6ku7v7TXnnkyR5dbFY/JmQNezbt+9N3d3d9+Sdn5iYeO2ePXt+Ku98d3f3azs6On4z5D3s2rXrZ8fGxu7PO799+/bgvXzkkUfeUCgU7ss739XV9d6urq7Oc7mXxWLxdRMTE6/JO9/f33/vvn37fj7kPfT09BS6u7vfnnd+ZGTkVXv27Anay/379wft5cTExGuKxeLrQtawZcuWT4TMh+5loVC4b//+/W8IWcOePXtePzIy8qq8893d3W/v6ekphKxh3759P9/f33/vudrL7u7ue/bt25f79/je3t67u7q6Oru6ut4bspePPPJI0F4+8sgjr9++ffsre3t7775o/Nk/UeIaq5kfGxu7f9euXT8bsoaOjo7f7O7ufm3e+T179vzUxMRE7vm12MtisfgzSZLkdkd3d/ebOjs7k9C9HBwcfGXe+ZGRkVfv2bMnyB379+9/Y8j3Kn8BHLKX+/fvf2PIe8CQ9pyvhlTiGheNP/uN3l4M6R8MaQ+GxJBrtZftaMg8D4a0B0PaE2rIrq6uX+vq6vq1kL3EkBjSP5xDrs1eYkh7MCSGXKu9xJD2YEh72sGQIX/7mI9eacZHr/DRKz4+esXio1f46JXMPB+9opM/Anrpd+zfAV56cBVr4KNX1B4fvRLDx/eJj4CWhCGlc2TIZOlB+z1w+XckDOnDkBaGxJCZeQwpPr5PwpC+GAzJR0BbGJJzSB+GtDCkhSExpA9DWhgyDkMGBbws4AW8fMDLAl7AKzMPvPQT/wbwLzcvgL+wijUAL7UHvGI4vBMXwJIwpHTOLoC/oMQ1tGP5VyQM6cOQFobEkJl5DCkO7yQM6YvBkFwAWxiSc0gfhrQwpIUhMaQPQ1oYMg5DBgW8LOAFvHzAywJewCszD7x0CniNu+NK3DdWsQbgpfaAVwyHd+ICWBKGlM7VBbD7hsbdcf//xJAWhrQwJIbMzGNIcXgnYUhfDIbkAtjCkJxD+jCkhSEtDIkhfRjSwpBxGDIo4GUBL+DlA14W8AJemXngpVPAK3HfUuL+cRVrAF5qD3jFcHgnLoAlYUjpnF0A/yMXwD8ZhrQwJIbMzGNIcXgnYUhfDIbkAtjCkJxD+jCkhSEtDIkhfRjSwpBxGDIo4GUBL+DlA14W8AJemXngpVPAq7h8VIlr6IGVfQMHXlY7wCuGwztxASwJQ0rnwJAPTF2ixDVUXD7qfwhDWhjSwpAYMjOPIcXhnYQhfTEYkgtgC0NyDunDkBaGtDAkhvRhSAtDxmHIoICXBbyAlw94WcALeGXmgZdO+TeAH1XiGhpf3rLCNQAvtQe8Yji8ExfAkjCkdA4MOb68xf4NdPeo/yEMaWFIC0NiyMw8hhSHdxKG9MVgSC6ALQzJOaQPQ1oY0sKQGNKHIS0MGYchgwJeFvACXj7gZQEv4JWZB1461QXwM2+2C+ClP1zhGoCX2gNeMRzeiQtgSRhSOhcXwEt/aBfAz5w4PMaQFoa0MCSGzMxjSHF4J2FIXwyG5ALYwpCcQ/owpIUhLQyJIX0Y0sKQcRgyKOBlAS/g5QNeFvACXpl54KXTwCtxP1bi/vsK1wC81B7wiuHwTlwAS8KQ0jkwZOL+uxL34+wPYUgLQ1oYEkNm5jGkOLyTMKQvBkNyAWxhSM4hfRjSwpAWhsSQPgxpYcg4DBkU8LKAF/DyAS8LeAGvzDzw0mkvgP+3kqV/WuEagJfaA14xHN6JC2BJGFI6FxfAS/+kxP3v7A9hSAtDWhgSQ2bmMaQ4vJMwpC8GQ3IBbGFIziF9GNLCkBaGxJA+DGlhyDgMGRTwsoAX8PIBLwt4Aa/MPPDSaS+AUyWuoZ3PnfW1gZfVDvCK4fBOXABLwpDSi2zInc9d3/z3f9PsD2NIC0NaGBJDZuYxpDi8kzCkLwZDcgFsYUjOIX0Y0sKQFobEkD4MaWHIOAwZFPCygBfw8gEvC3gBr8w88NJp4FVcmrR/B9gNrWANwEvtAa8YDu/EBbAkDCm9yIYcd0NKXEPFpcnsD2NIC0NaGBJDZuYxpDi8kzCkLwZDcgFsYUjOIX0Y0sKQFobEkD4MaWHIOAwZFPCygBfw8gEvC3gBr8w88NJp4DXxx/fb34Zb+uoK1gC81B7wiuHwTlwAS8KQ0otsyGTpq0pcQxN/fH/2hzGkhSEtDIkhM/MYUhzeSRjSF4MhuQC2MCTnkD4MaWFIC0NiSB+GtDBkHIYMCnhZwAt4+YCXBbyAV2YeeOkM8EqWfqii++sVrAF4qT3gFcPhnbgAloQhpRfZkEX310qWfnjyD2NIC0NaGBJDZuYxpDi8kzCkLwZDcgFsYUjOIX0Y0sKQFobEkD4MaWHIOAwZFPCygBfw8gEvC3gBr8w88NIZL4C/qcT9YAVrAF5qD3jFcHgnLoAlYUjpxf4bwO4HSpa+efIPY0gLQ1oYEkNm5jGkOLyTMKQvBkNyAWxhSM4hfRjSwpAWhsSQPgxpYcg4DKlyufzSvM/TTz+9/sknn7w67/z09PTLFxYWbgpZw8DAQOeuXbtuzTufpunV1Wp1fcga5ufnb0nT9NKANayr1WrX5Z2fnJxc19PTMxTyHmq12g3z8/NX5Z1fXFwM3st6vb6h+Zt0rvlt27a9YXBw8D0ha1hcXLzliSeeyL2X5XL5ev/NMs9TKpUuS9N0Y8h72Lp164MjIyOvCniNK9M0vTFkDUePHg3ay+bX8PqQNfT09BRD5kP3slqtXn706NENIWto7sOVeedHRkZetXXr1gcD17CxVCpddq728oknnrh0cXHxlpD3MDg4+J5t27a9IWQv6/V60F4uLCzctLi4+PKTf/wlxaVZJa6x8RH36jPNz8/PX1Wr1W4IWUNPT8/Q5OTkurzztVrtujRNc8+naXrp/Px80F5Wq9X1aZrmdseuXbtuHRgY6Azdy+np6Z/Yy5U+Tz755NVPP/30+pA1HDlyZNPU1NTL8s6reQGcd35qauplR44c2RTyHjCkPeeLITfuca9W4hovKS7NnvxzGPLEgyHLGLJcxpBrtZftbsiVPhjyxF5gyHK4IQuFwlsLhcJb885jSHswpD2cQ554HxgSQ67JXmLItdlLDGkPhjyxFy1vSFUqlWvzPtVq9fa5ubmb887PzMzcWKlU7gpZw9atW7d+4hOfeEXe+cXFxZu/+tWv3h74dbivVqtdF7CGW44cObIp7/yBAwdu6e/v3xHyHg4dOnRHyF6maRq8lzMzM/dUq9X1eeeLxeJbRkdHHwhZQ5qm9x08eDD3Xtbr9VvTNN2Yd75cLl8/Ozt7b8h7GB4e3rxnz57XB7zGTeVy+c6QNdRqtaC9TNN0Y71evzVkDf39/XtD5kP3slqtrq/VaveErKG5Dzflnd+zZ8/rh4eHN4esYXZ29t5yE6HnYi8PHjx4XZqm94W8h9HR0QeKxeJbQvZyZmYmaC8rlcpdzd8n/8WPX7nr2G4lrnH5brf/TPNzc3M3Hzp06I6QNfT39+84cODALXnnjxw5smlxcTH3fK1Wu65arQbt5Ve/+tXbFxcXc3+v+sQnPvGKrVu3bg3dy6Zfcs3Pzc3dXK1Wg9xx+PDhe0ul0rq88/4COO98qVRad/jw4aDvVRjyxNfhvDDk5bvdfiWuceWuY7tP/jkMaQ+GtAdDYsi12st2N+RKHwxpD4a0J9SQO3fufOfOnTvfmXceQ9qDIe3hHPLE+8CQGHJN9hJDrs1eYkh7MKQ97WDIkL99zEevNOOjV/joFV+Zj16RxEevSHz0Smaej17RGT56ZeK/3qTENZS4+lnWwEevqD0+eiWGj+8THwEtCUNKL6IhE1dX4hqacD/x9caQFoa0MCSGzMxjSPHxfRKG9MVgSD4C2sKQnEP6MKSFIS0MiSF9GNLCkHEYMijgZQEv4OUDXhbwAl6ZeeCls8Cr6P5Jifubs6wBeKk94BXD4Z24AJaEIaUX9QL4b5S4fzrVT2FIC0NaGBJDZuYxpDi8kzCkLwZDcgFsYUjOIX0Y0sKQFobEkD4MaWHIOAwZFPCygBfw8gEvC3gBr8w88NJZ4JW4P1fifnyWNQAvtQe8Yji8ExfAkjCk9KJeAP9YifvzU/0UhrQwpIUhMWRmHkOKwzsJQ/piMCQXwBaG5BzShyEtDGlhSAzpw5AWhozDkEEBLwt4AS8f8LKAF/DKzAMvne1vAC//YfNjoE97mAK8rHaAVwyHd+ICWBKGlF4kQybuzUpcQ8XlPzzVT2NIC0NaGBJDZuYxpDi8kzCkLwZDcgFsYUjOIX0Y0sKQFobEkD4MaWHIOAwZFPCygBfw8gEvC3gBr8w88NJZL4A3Ny+AP3WGNQAvtQe8Yji8ExfAkjCk9KJdAH+qeQG8+VQ/jSEtDGlhSAyZmceQ4vBOwpC+GAzJBbCFITmH9GFIC0NaGBJD+jCkhSHjMGRQwMsCXsDLB7ws4AW8MvPAS2eBV6NxYfNy5JkzrAF4qT3gFcPhnbgAloQhpRfJkMXlZ5S4hhqNU/6axZAWhrQwJIbMzGNIcXgnYUhfDIbkAtjCkJxD+jCkhSEtDIkhfRjSwpBxGDIo4GUBL+DlA14W8AJemXngpRXAK3HfVbL87TOsAXipPeAVw+GduACWhCGlF+tvAC9/W4n77ul+GkNaGNLCkBgyM48hxeGdhCF9MRiSC2ALQ3IO6cOQFoa0MCSG9GFIC0PGYciggJcFvICXD3hZwAt4ZeaBl1ZyAbz8NSXLx8+wBuCl9oBXDId34gJYEoaUXrQL4ONKlr92up/GkBaGtDAkhszMY0hxeCdhSF8MhuQC2MKQnEP6MKSFIS0MiSF9GNLCkHEYMijgZQEv4OUDXhbwAl6ZeeClFV0A/0clrqHx5Q+cZg3AS+0BrxgO78QFsCQMKb0Ihhxf/oD9G+fL//F08xjSwpAWhsSQmXkMKQ7vJAzpi8GQXABbGJJzSB+GtDCkhSExpA9DWhgyDkMGBbws4AW8fMDLAl7AKzMPvLSSC+Bn32WXJEufP80agJfaA14xHN6JC2BJGFJ6EQyZLH3efm979l2nm8eQFoa0MCSGzMxjSHF4J2FIXwyG5ALYwpCcQ/owpIUhLQyJIX0Y0sKQcRgyKOBlAS/g5QNeFvACXpl54KUVwmvcHVfi/vQ0awBeag94xXB4Jy6AJWFI6cW4AHZ/qnF32o+3lzCkD0NaGBJDZuYxpDi8kzCkLwZDcgFsYUjOIX0Y0sKQFobEkD4MaWHIOAwZFPCygBfw8gEvC3gBr8w88NIK4ZW4bylx3zvNGoCX2gNeMRzeiQtgSRhSelEugL+nxH3rTPMY0sKQFobEkJl5DCkO7yQM6YvBkFwAWxiSc0gfhrQwpIUhMaQPQ1oYMg5DBgW8LOAFvHzAywJewCszD7y00r8BvLSoxDU0+MxPfL2Al9UO8Irh8E5cAEvCkNILbMjBZ660f9t8afFM8xjSwpAWhsSQmXkMKQ7vJAzpi8GQXABbGJJzSB+GtDCkhSExpA9DWhgyDkMGBbws4AW8fMDLAl7AKzMPvLTSvwG89O/tssT9xO/nwMtqB3jFcHgnLoAlYUjpBTbkuBto/tvm//5M8xjSwpAWhsSQmXkMKQ7vJAzpi8GQXABbGJJzSB+GtDCkhSExpA9DWhgyDkMGBbws4AW8fMDLAl7AKzMPvLRCeBWPvs4uS9xXTrEG4KX2gFcMh3fiAlgShpReYEMm7itKXEPFo2f8/RdDWhjSwpAYMjOPIcXhnYQhfTEYkgtgC0NyDunDkBaGtDAkhvRhSAtDxmFILSwsXJ/3SdP0rmq1uinvfKlU2jA7O3tvyBqGhoYGH3300fvzzh85cmRTpVK5K2QNlUrlVdVqdX3AGm5P0/S2vPOPP/747YVCYTzkPczNzd0dspf1ej14L6vV6n2VSuWmvPO7d+9+69jY2IMhazh8+HDQXtZqtTvq9fqteednZmZunJ+ff0XIexgeHu545JFH3pB3vlwub5yZmbknZA1pmgbtZb1ev7VWq90RsoaBgYHJkPnQvaxUKjelaXpfyBpmZmbuKZfLG/POP/LII28YHh7uCFnD/Pz8K2ZmZm48V3tZrVbXHz58+FUh72FsbOzB3bt3vzVkL6vVatBezs7O3luv1zec7X+nxP3wwmTpm6f4Omyam5u7O2QNhUJh/PHHH78973yaprcdOXIk93y1Wl1fqVSC9rJSqdx15MiR3N+rHn300fuHhoYGQ/eyVCqddS/P8HXYlKZpkDtqtdorp6enb8g7r+YFcN756enpG2q12itD3gOGtKedDXlhsvRNJe6HZ5vHkPZgSHswJIZcq7083wx5hq8DhlzAkP4JNeTOnTvfvXPnznfnnceQ9mBIeziHtAdDYsi12ksMuTZ7iSFPfB0w5EJ7GFJpml4U8Kybnp5+ed75Uql02dNPP70+ZA29vb1bRkdHN+WdX1xcfHmpVFoXsoZ6vb7BOXdx3vmnnnrqmjRNr847XywWr+np6SmEvIfmn3q7Iu+8cy54L9M0vTFN00vzzg8MDLy+r6/v3SFrOHr06IYDBw7k3stKpXLt/Pz8VQH78NKFhYWbQt5DX1/fhwqFwn1556vV6uXVajVoL48dOxa0l/Pz81dVKpVrQ9bQ2dk5HjIfupdpml7a/DrkXkO1Wl1frVYvzztfKBTu6+vr+1DIGhYWFm4ql8svPVd7eeDAgYuPHj26IeQ99PX1vXtgYOD1IXuZ2u9Pudfw9NNPr3fOXXa2/52K7n8ocT84xc9d4f90ct6np6enUCwWrwl4jaub369yzTvnLq7X60F7WSqV1jX/tHqu+dHR0U29vb1bQveyVCqddS9P9zTdFOSOxcXFm6empi7JO+8vgPPOT01NXbK4uHhzyHtIMeRFadrehlTifqCi+x9nm8eQ9mBIezBkelGKIddkL883Q57hwZAphvRPqCELhcJbCoXCW/LOY8gT+4AhU84h/YMhMeRa7WWKIddkLzHkiQdDpu1hyJC/fcxHrzTjo1f46BUfH71iNf+UDh+9ssBHr/DRK9aKP3pl3JWUuIYm/vj+k9bAR6+oPT56JYaP7xMfAS0JQ0ovoCEn/vj+5r9pXjrbPIa0MKSFITFkZh5Dio/vkzCkLwZD8hHQFobkHNKHIS0MaWFIDOnDkBaGjMOQQQEvC3gBLx/wsoAX8MrMAy+tAl7Jc4PNfwf4YyetAXipPeAVw+GduACWhCGlF9CQifuY/V723ODZ5jGkhSEtDIkhM/MYUhzeSRjSF4MhuQC2MCTnkD4MaWFIC0NiSB+GtDBkHIYMCnhZwAt4+YCXBbyAV2YeeGkV8Bo5eq0S11DRLZy0BuCl9oBXDId34gJYEoaUXkBDFt2CEtfQyNGzegJDWhjSwpAYMjOPIcXhnYQhfTEYkgtgC0NyDunDkBaGtDAkhvRhSAtDxmHIoICXBbyAlw94WcALeGXmgZdWCa/EfU+J+9uT1gC81B7wiuHwTlwAS8KQ0gv6N4D/Von73krmMaSFIS0MiSEz8xhSHN5JGNIXgyG5ALYwJOeQPgxpYUgLQ2JIH4a0MGQchgwKeFnAC3j5gJcFvIBXZh54adUXwH+qcXf8pDUAL7UHvGI4vBMXwJIwpPQCGnLcHVfi/nQl8xjSwpAWhsSQmXkMKQ7vJAzpi8GQXABbGJJzSB+GtDCkhSExpA9DWhgyDkMGBbws4AW8fMDLAl7AKzMPvLTaC+Clz9u/nXnsPZk1AC+1B7xiOLwTF8CSMKT0AhkyOfYe+z1s6fMrmceQFoa0MCSGzMxjSHF4J2FIXwyG5ALYwpCcQ/owpIUhLQyJIX0Y0sKQcRgyKOBlAS/g5QNeFvACXpl54KVVwmvcva95efK5zBqAl9oDXjEc3okLYEkYUnqhLoCXPqfENTTu3reSeQxpYUgLQ2LIzDyGFId3Eob0xWBILoAtDMk5pA9DWhjSwpAY0ochLQwZhyGDAl4W8AJePuBlAS/glZkHXsoBr8QdV9H9SWYNwEvtAa8YDu/EBbAkDCm9QIYsuj9R8i8/xv5MYUgLQ1oYEkNm5jGkOLyTMKQvBkNyAWxhSM4hfRjSwpAWhsSQPgxpYcg4DBkU8LKAF/DyAS8LeAGvzDzwUq4L4G8pcf+YWQPwUnvAK4bDO3EBLAlDSi/U3wB2/6jEfWul8xjSwpAWhsSQmXkMKQ7vJAzpi8GQXABbGJJzSB+GtDCkhSExpA9DWhgyDkMGBbws4AW8fMDLAl7AKzMPvJQDXuNuUYlraNIOeYCX1Q7wiuHwTlwAS8KQ0gtgyMn0avv456XFlc5jSAtDWhgSQ2bmMaQ4vJMwpC8GQ3IBbGFIziF9GNLCkBaGxJA+DGlhyDgMGRTwsoAX8PIBLwt4Aa/MPPBSngvgpX327wC7weYagJfaA14xHN6JC2BJGFJ6AQyZuMHmBfC+lc5jSAtDWhgSQ2bmMaQ4vJMwpC8GQ3IBbGFIziF9GNLCkBaGxJA+DGlhyDgMGRTwsoAX8PIBLwt4Aa/MPPBSDniNPfMaJa6h4nKpuQbgpfaAVwyHd+ICWBKGlF4AQxZdqfmHV1690nkMaWFIC0NiyMw8hhSHdxKG9MVgSC6ALQzJOaQPQ1oY0sKQGNKHIS0MGYchgwJeFvACXj7gZQEv4JWZB17KCa/E/UDJ0jebawBeag94xXB4Jy6AJWFI6YX4G8BL31TifrCaeQxpYUgLJFa8+gAAIABJREFUQ2LIzDyGFId3Eob0xWBILoAtDMk5pA9DWhjSwpAY0ochLQwZhyGDAl4W8AJePuBlAS/glZkHXsp7Abz8V0rcD5trAF5qD3jFcHgnLoAlYUjpBfkI6B8qWf6r1cxjSAtDWhgSQ2bmMaQ4vJMwpC8GQ3IBbGFIziF9GNLCkBaGxJA+DGlhyDgMqWq1enneZ25u7uZarXZd3vk0Ta+uVqubQtbQ39/f8/GPf/yOvPO1Wu266enpm0PWcOjQoTvSNL0iYA03VKvV9XnnP/OZz9zQ09MzHPIeSqXShqNHj16bd/75558P3suZmZlbn3nmmSvzzg8NDb2pUCi8L2QNtVrtjqmpqdx7OTMzc2O5XL4+7/zi4uLLZ2dnbwt5DwMDAw9NTEy8Ju/8U089dU25XN4YsoZ6vR60l+Vy+fqZmZkbQ9bQ09OzK2Q+dC+feeaZK+v1+q0hayiXyxufeuqpa/LOT0xMvGZgYOChkDXMzs7etri4+PJztZdTU1NX1Gq13L/HV6vVywuFwvuGhobeFLKXMzMzQXtZrVY3NX+fXPHMRcWlaSWucePk0luOHj16balU2hCyhp6enuHPfOYzNwS8xvrm96tc82maXnHo0KGgvZyeng5yx8c//vE7+vv7e0L3sumXXPO1Wu26ubm5IHdUq9Xbp6enc/93qeYFcMA+vLxard4e8h4wpD3tZMgbJ5feosQ1LiouTa9mHkOeeA8Ysoohq1UMuVZ7eT4bMvtgSHsw5IknyJAjIyNvHxkZeXvAPmDIKob0D+eQJ/YCQ2LINdlLDLk2e4kh7cGQ9rSDIVUul6/M+xw5cmTT9PT0DXnnS6XSujRNbwtZQ6FQ6Nu/f/89eeebv4g2haxhbm7u7vn5+avyztfr9Q1zc3M3551/7LHHNvT394+GvIf5+flbqtXq+rzzaZoG72WtVruj+SeNcs3v2LHjF4eHhz8QupdTU1O597JcLm+sVCo35Z0/dOjQNfV6/c6Q9zA0NPSRYrH4uoDXuL5er98asoannnoqaC+bX8ONIWvo7e3dHTIfupeVSuXap5566o6QNTT34fq888Vi8XVDQ0MfCVzDnYcOHbrmXO3l1NTUVXNzc3eHvIfh4eEP7Nix4xdD9rJWqwXtZZqmt6Vpum41M1fuWSoocY2XTbjPVqvV9fPz87eErKG/v3/0scce25B3fm5u7uZ6vZ57fn5+Pngvq9Xqplqtltsd+/fvv6dQKPSF7mWpVFrVXmaf6enpG44cORLkjjRN73ryySevzjvvL4Dzzj/55JNXp2l6V8h7wJD2tJMhXzbhPqvENa7cs1RYzTyGPPFgyDKGbL4HDLkGe3k+GzL7YMgTXwcMWQ435MjIyK+MjIz8St55DGkPhrSHc8h/3ksMiSHXYi8x5NrsJYa0B0Oe+Dq0vCFD/vYxH73SjI9e4aNXfM3fGPjoFT56hY9e+ed5PnpFOT96ZXLyIiWuocQ9y0evWO3w0SsxfHyf+AhoSRhSWmNDJu5ZJa6hyclVff/HkBaGtDAkhszMY0jx8X0ShvTFYEg+AtrCkJxD+jCkhSEtDIkhfRjSwpBxGDIo4GUBL+DlA14W8AJemXngpQB4Fd13lLi/B15WO8ArhsM7cQEsCUNKa34B/Pcquu+sdh5DWhjSwpAYMjOPIcXhnYQhfTEYkgtgC0NyDunDkBaGtDAkhvRhSAtDxmHIoICXBbyAlw94WcALeGXmgZcC4JU4p8Q1gJfVDvCK4fBOXABLwpDSml8ANzTullc7jyEtDGlhSAyZmceQ4vBOwpC+GAzJBbCFITmH9GFIC0NaGBJD+jCkhSHjMGRQwMsCXsDLB7ws4AW8MvPAS0EXwJ9R4hqX7T7WDbzaA14xHN6JC2BJGFJaO0NetvtYtxLXUHH5M6udx5AWhrQwJIbMzGNIcXgnYUhfDIbkAtjCkJxD+jCkhSEtDIkhfRjSwpBxGDIo4GUBL+DlA14W8AJemXngpaAL4DcrcY2X7Fz6MvBqD3jFcHgnLoAlYUhp7Qz5kp1LX7Z/s/xrqz4UxpAWhrQwJIbMzGNIcXgnYUhfDIbkAtjCkJxD+jCkhSEtDIkhfRjSwpBxGDIo4GUBL+DlA14W8AJemXngpUB4JUs/uiBxfwW82gNeMRzeiQtgSRhSWjtDXpC4v1Ky9KM88xjSwpAWhsSQmXkMKQ7vJAzpi8GQXABbGJJzSB+GtDCkhSExpA9DWhgyDkMGBbws4AW8fMDLAl7AKzMPvBR6Aey+qcT9P+DVHvCK4fBOXABLwpDS2hlSift/Stw388xjSAtDWhgSQ2bmMaQ4vJMwpC8GQ3IBbGFIziF9GNLCkBaGxJA+DGlhyDgMGRTwsoAX8PIBLwt4Aa/MPPBSILyKrqTENV796LNvDFkD8IoDXjEc3okLYEkYUlobQ7760WffaP/+ryvlmceQFoa0MCSGzMxjSHF4J2FIXwyG5ALYwpCcQ/owpIUhLQyJIX0Y0sKQcRgyKOBlAS/g5QNeFvACXpl54KXQvwG8vFWJa1y+2/1WyBqAVxzwiuHwTlwAS8KQ0toY8vLd7rfs3/9d3ppnHkNaGNLCkBgyM48hxeGdhCF9MRiSC2ALQ3IO6cOQFoa0MCSG9GFIC0PGYciggJcFvICXD3hZwAt4ZeaBlwLhNZleocQ1LtrpnglZA/CKA14xHN6JC2BJGFJaG0NetNM9o8Q1NJlvHRjSwpAWhsSQmXkMKQ7vJAzpi8GQXABbGJJzSB+GtDCkhSExpA9DWhgyDkMGBbws4AW8fMDLAl7AKzMPvBQOLxWXv3tBcfnbIWsAXnHAK4bDO3EBLAlDSmtjyAuKy99Wcfm7eecxpIUhLQyJITPzGFIc3kkY0heDIbkAtjAk55A+DGlhSAtDYkgfhrQwZByGDAp4WcALePmAlwW8gFdmHngpHF4XFN0fK3G5L+wk4CXFAa8YDu/EBbAkDCmtjSGVuMYFRffHeccxpIUhLQyJITPzGFIc3kkY0heDIbkAtjAk55A+DGlhSAtDYkgfhrQwZByGDAp4WcALePmAlwW8gFdmHngpHF4X73S/Z//Gpvtw3tcAXnHAK4bDO3EBLAlDSmtgyMR9WIlrXLzT/V7el8CQFoa0MCSGzMxjSHF4J2FIXwyG5ALYwpCcQ/owpIUhLQyJIX0Y0sKQcRgyKOBlAS/g5QNeFvACXpl54KVweF01+dzb7QJ4+Q/yvgbwigNeMRzeiQtgSRhSWosL4OU/UOIaV00+9/a8L4EhLQxpYUgMmZnHkOLwTsKQvhgMyQWwhSE5h/RhSAtDWhgSQ/owpIUh4zBkUMDLAl7Aywe8LOAFvDLzwEtrAy8l7kdK3F/kfQ3gFQe8Yji8ExfAkjCktCZ/A/gvlLgfYUgMKWFIH4a0MGQ8huTwDkNm1sAFMIaUFIEhxTmkD0NiSB+GtDAkhsysAUNqDS6AOzo6duR9+vr69nR3d+/MO9/V1VUcGBj4zZA1bN68+Q87OjoeyTvf29u7s6+vb0/IGgYGBnL/32+uYXdfX9+uvPOdnZ27H3744YOBa9gbspc9PT3BezkwMDDZ2dmZBLzGpzdv3vy5c72XPT09IXs5vnXr1o+GrGHz5s2/39HR8R9C9rK/v39vyBoKhULQXvb09Ozq7e3dHbKG3/iN3zh0jvcyKRQKkyFr6O/v39vT01MMeI3/0Pz1kHsNW7du/WhnZ+f4udzL0P8um78vfDpkLwcGBoL2cmBg4DdD9rK7u3vnJckffeeC8WM/yvsaDz/88MHOzs7ce9HX13fO97Kvr29Pb29v7u9VHR0djzTdELSXXV1dQXsZ6o6tW7d+dMuWLbn/u1TzAjjv/JYtW4K/V2HIE7+ecv/fb67hnBrygvFjP7ok+aPvYEgM6fcSQ2JI/2DIeAzZ29sb9N8lhuzY0YEhd3R0dOzYsmXL723ZsuX3AuYxZAeGzKyBc8g12ksMiSGbe4kh12gvMeT/Z+/eg+O86gTv/xISEnK/Or7mfiUJMwyEMDAXhoEaNgPDZQgTyLBj6y65JbdkWafl2yjB2EkYDGF2atfLblK8KfaiHRxEW61+1N1+1rJsjPsoMOxka6eWKnZrFl5eYGdhuU6A9PvHr495xvginaNETz/6fqtOUZFyOqd9fPlwjvUIQybW0PKGDLl85m/eNeNv3vE371z8zTuNv3nH37xLzOdv3sni/M27V47acvP7AN/r8xr8zbt0/M27NHz1hvAVwCKCIUUCDWnsvWJs45WjtowhMaQIhnRhSA1DpseQfPUGhkysga8AxpAiwjmkC0NiSBeG1DCkiGBItwYMKdkwZFDASwNewMsFvDTgBbwS84GXLA68Lt92fFiMbUjB7vZ5DeCVDnil4fBOuAAWEQwpEmjIgt0txjYu33Z8GENiSBEM6cKQGoZMjyE5vMOQiTVwAYwhRYRzSBeGxJAuDKlhSBHBkG4NGFKyYciggJcGvICXC3hpwAt4JeYDL1kceG19pryq+RXAX/R5DeCVDnil4fBOuAAWEQwpEvwVwF8UYxtbnymvwpAYUgRDujCkhiHTY0gO7zBkYg1cAGNIEeEc0oUhMaQLQ2oYUkQwpFsDhpRsGDIo4KUBL+DlAl4a8AJeifnASxYRXsb+Xxmx/8fnNYBXOuCVhsM74QJYRDCkSKAhR+z/EWP/L4bUMCSGdGFIDUOmzJABYUgM6eICWMOQnEO6MKSGITUMiSFdGFLDkOkwZFDASwNewMsFvDTgBbwS84GXLOoFsBVjvS7ugFc64JWGwzvhAlhEMKRI8FcAN8RYiyE1DIkhXRhSw5ApM2RAGBJDurgA1jAk55AuDKlhSA1DYkgXhtQwZDoMGRTw0oAX8HIBLw14Aa/EfOAli3kBXN8rxjZkS71toa8BvNIBrzQc3gkXwCKCIUUCDLml3qYXwPW9GFLDkBjShSE1DJkyQwaEITGkiwtgDUNyDunCkBqG1DAkhnRhSA1DpsOQQQEvDXgBLxfw0oAX8ErMB16yiPAatvc3v+pu/0JfA3ilA15pOLwTLoBFBEOKBBjS2P1ibEOG7f0YUsOQGNKFITUMmTJDBoQhMaSLC2ANQ3IO6cKQGobUMCSGdGFIDUOmw5BBAS8NeAEvF/DSgBfwSswHXrLI8DL2BTH1/7nQ1wBe6YBXGg7vhAtgEcGQIiEXwPX/Kca+IIIhXRgSQ7owpIYhU2hIzzAkhnRxAaxhSM4hXRhSw5AahsSQLgypYch0GDIo4KUBL+DlAl4a8AJeifnASxb7Anju62Lszxb6GsArHfBKw+GdcAEsIhhSJOgrgH8mZu7rIhjShSExpAtDahgyhYb0DENiSBcXwBqG5BzShSE1DKlhSAzpwpAahkyHIYMCXhrwAl4u4KUBL+CVmA+8ZNG/Avg/ibENGa2/eSGvAbzSAa80HN4JF8AigiFFPA05Wn9z81H0/0kEQ7owJIZ0YUgNQ6bQkJ5hSAzp4gJYw5CcQ7owpIYhNQyJIV0YUsOQ6TBkUMBLA17AywW8NOAFvBLzgZcsMrxGnvuwXr7UP7WQ1wBe6YBXGg7vhAtgEcGQIp6GNPVPibENGXnuwyIY0oUhMaQLQ2oYMoWG9AxDYkgXF8AahuQc0oUhNQypYUgM6cKQGoZMhyGDAl4a8AJeLuClAS/glZgPvOQlgJexDRmpf3khrwG80gGvNBzeCRfAIoIhRTwNOVL/shh74ucPhtQwJIZ0YUgNQ6bUkB5hSAzp4gJYw5CcQ7owpIYhNQyJIV0YUsOQ6TBkUMBLA17AywW8NOAFvBLzgZe8BPAasS+KsT9cyGsAr3TAKw2Hd8IFsIhgSBHfrwC2P5QR+6L7RwypYUgM6cKQGoZMqSE9wpAY0sUFsIYhOYd0YUgNQ2oYEkO6MKSGIdNhyKCAlwa8gJcLeGnAC3gl5gMveUm+AviwGNuQwefn/WsVeKUDXmk4vBMugEUEQ4p4GHLw+aua3//3sPsQhtQwJIZ0YUgNQ6bUkB5hSAzp4gJYw5CcQ7owpIYhNQyJIV0YUsOQ6TBkUMBLA17AywW8NOAFvBLzgZe8FF8BXP9zMbYhBbt5vq8BvNIBrzQc3gkXwCKCIUU8DFmwm5uPoP9z9yEMqWFIDOnCkBqGTKkhPcKQGNLFBbCGITmHdGFIDUNqGBJDujCkhiHTYUgplUqX+Y5Dhw6tm5iYuM53frFYvCaO4xtD1pDL5Xp27959u+/8arV6XRRF60LWMD09fVulUrncd36tVlszPT292nf+3r171/T29g6FvIdKpXJ9FEUrfOfHcRy8l9Vq9ebmHzRe87ds2fLb+Xz+faF7OT4+7r2XpVJpbblcXuU7/8CBA1fWarVbQt7DwMDAhwuFwmsDXuPaWq12Q8gaDh8+HLSXzR/DtSFr6O7u3h4yP3Qvy+XyVYcPH745ZA3NfbjWd36hUHjtwMDAhwPXcMuBAweuXKq9HB8fv3x6evq2kPeQz+fft2XLlt8O2ctqtRq0l3Ec3xjH8TW+86MoWlGpVK53/3zvY0fvFWMb543ag/N9jd7e3qG9e/eu8V3D9PT06lqt5j2/UqkE72UUReuq1aq3O3bv3n17LpfrCd3LYrHovZcTExPXHTp0KMgdcRzf+uyzz17hO1+aF8C+85999tkr4ji+NeQ9YEgdrWbI80btQTG2ce9jR+91H8OQv9xLDIkhF2MvMeTi7CWG1HGyIX0GhsSQbgwODr5jcHDwHb7zMaSO5WjIUw0M+cu9xJAYcjH2EkMuzl5iSB0Y8sSPQ8sbUqIouth3TE9Pr65Wq1f7zo/j+IooitaFrKG3t7drz549N/vOr1arV09MTKwOWcOBAwdujuP4koA1XBdF0Qrf+Z/85Cev6+rqyoe8h2KxuObo0aNX+c7/8pe/HLyXk5OTNxw7duwy3/kDAwNvyuVy7wlZQ7VavXl8fNx7LycnJ1eWSqVrfefPzs5eOjU1dWPIe+jr63t469atr/Gdf/jw4StLpdLakDXUarWgvSyVStdOTk6uDFlDV1fXtpD5oXt57Nixy2q12g0hayiVSmsPHz58pe/8rVu3vqavr+/hkDVMTU3dODs7e+lS7eX4+Pgl1WrV+/f4KIouzuVy7xkYGHhTyF5OTk4G7WUUReuav096zT969OhVxWJxTfJjYuo/OcfYb8/3Nbq6uvKf/OQnrwt4Dyuaf155zY/j+JIDBw4E7eXExESQO/bs2XNzb29vV+heNv3iNb9arV49PT0d5I4oim6amJjw/nXpLoAD9uHSKIpuCnkPGFJHqxnyHGO/Lab+k+THMOSJvcCQGHJR9hJDLs5eYkgdpzLkQgeGxJBuDA4Ovm1wcPBtAfuAIaPlachTDQx5Yi8wJIZclL3EkIuzlxhSB4bUkQVDhnz1MY9eacajV3j0iqv5N0N49AqPXuHRK7+cz6NX5CV69ErBPi8j9sX5vgaPXknHo1fS8Pg+4RHQIoIhRTwMOWJflIJ9PvkhDKlhSAzpwpAahkyxIRcYhsSQLh4BrWFIziFdGFLDkBqGxJAuDKlhyHQYMijgpQEv4OUCXhrwAl6J+cBLXiJ4GfuvxdiGjNbfP5/XAF7pgFcaDu+EC2ARwZAiCzTkaP39YmxDjP3XyQ9jSA1DYkgXhtQwZIoNucAwJIZ0cQGsYUjOIV0YUsOQGobEkC4MqWHIdBgyKOClAS/g5QJeGvACXon5wEteIniN1N/evIz57HxeA3ilA15pOLwTLoBFBEOKLNCQxn5WjG3ISP3tyQ9jSA1DYkgXhtQwZIoNucAwJIZ0cQGsYUjOIV0YUsOQGobEkC4MqWHIdBgyKOClAS/g5QJeGvACXon5wEteQngZ+3Mx9mvzeQ3glQ54peHwTrgAFhEMKbLgC+CvibE/P/nDGFLDkBjShSE1DJlyQy4gDIkhXVwAaxiSc0gXhtQwpIYhMaQLQ2oYMh2GDAp4acALeLmAlwa8gFdiPvCSl/QC+O/F2Bfm8xrAKx3wSsPhnXABLCIYUmTBF8AviLF/f/KHMaSGITGkC0NqGDLlhlxAGBJDurgA1jAk55AuDKlhSA1DYkgXhtQwZDoMGRTw0oAX8HIBLw14Aa/EfOAlL+kF8OfF2IZsPn7f2V4DeKUDXmk4vBMugEUEQ4oswJCbj9/XfOT850/+FIbUMCSGdGFIDUOm3JALCENiSBcXwBqG5BzShSE1DKlhSAzpwpAahkyHIYMCXhrwAl4u4KUBL+CVmA+85CWE18hz7XopU997ttcAXumAVxoO74QLYBHBkCILMKSp79Xv//tc+8mfwpAahsSQLgypYciUG3IBYUgM6eICWMOQnEO6MKSGITUMiSFdGFLDkOkwZFDASwNewMsFvDTgBbwS84GXvMTw0gvg5872GsArHfBKw+GdcAEsIhhSZEEXwM+Jsaf8OYMhNQyJIV0YUsOQLWDIeYYhMaSLC2ANQ3IO6cKQGobUMCSGdGFIDUOmw5BBAS8NeAEvF/DSgBfwSswHXvISw2vEviiFuR+c7TWAVzrglYbDO+ECWEQwpMgCDFmY+4EY+w+n+hSG1DAkhnRhSA1DtoAh5xmGxJAuLoA1DMk5pAtDahhSw5AY0oUhNQyZDkMGBbw04AW8XMBLA17AKzEfeMlLDK+CnRFjGzL63BnXCLzSAa80HN4JF8AigiFF5mnI0eeubX7/38On+jSG1DAkhnRhSA1DtoAh5xmGxJAuLoA1DMk5pAtDahhSw5AY0oUhNQyZDkMGBbw04AW8XMBLA17AKzEfeMlL/hXAO/R7c1pzptcAXumAVxoO74QLYBHBkCLzNOSINc3fY3ac6tMYUsOQGNKFITUM2QKGnGcYEkO6uADWMCTnkC4MqWFIDUNiSBeG1DBkOgwZFPDSgBfwcgEvDXgBr8R84CUvMbyGjq9rfnXewTO9BvBKB7zScHgnXACLCIYUmachjT0oxjZk6Pi6U30aQ2oYEkO6MKSGIVvAkPMMQ2JIFxfAGobkHNKFITUMqWFIDOnCkBqGTIchgwJeGvACXi7gpQEv4JWYD7zkZYCXsT8SY79zptcAXumAVxoO74QLYBHBkCLzvgD+jhj7o9N9GkNqGBJDujCkhiFbxJDzCENiSBcXwBqG5BzShSE1DKlhSAzpwpAahkyHIYMCXhrwAl4u4KUBL+CVmA+85OW4AJ77ipi5F8/0GsArHfBKw+GdcAEsIhhSZL4XwHMvipn7yuk+jSE1DIkhXRhSw5AtYsh5hCExpIsLYA1Dcg7pwpAahtQwJIZ0YUgNQ6bDkBLH8XkB45qJiYlLfecXi8WLjhw5siJkDd3d3RuGhobW+c6fnZ29tFgsXhOyhlqttsZae77v/MOHD18Zx/EVvvMLhcKVXV1duZD30ETPJb7zrbXBexnH8co4ji/0nd/X13dfT0/PO0PWcPTo0TX79u3z3styuXxVpVK5PGAfLpiZmVkV8h56eno+kMvl7vSdH0XRxVEUBe3l8ePHg/ayUqlcXi6XrwpZQ3t7+0jI/NC9jOP4wuaPg/caoihaEUXRxb7zc7ncnT09PR8IWcPMzMyqUql0wVLt5b59+84/evTompD30NPT886+vr77QvYy1t+fvNdw5MiRFdbaiwJe4xL3f05PNc4t1P9SjG2cPzq34XT/TldXV65QKFwZsIYrmn9eec231p5fq9WC9rJYLF7TPKzwmj80NLSuu7v7tD9G893LYrHovZdNNwW5Y3Z2dvX4+PgrfedL8wLYd/74+PgrZ2dnV4e8hxhDnhfH6Tfk+aNzG8TYxrmF+l+e7t/BkDowJIZcrL2MMeSi7CWGPDHOaMj5DAyJId3I5XJvyeVyb/GdjyFP7EPmDTmfgSF1YEgMuVh7GWPIRdlLDHliYMg4G4aUmZmZa31HHMe3RlG0znd+sVhcMzU1dUfIGgYGBvo/9rGP3eM7/9ChQ+vK5fKtIWsol8t3R1G0ImANN8VxfKPv/E9/+tM35XK5kZD3MD09fVvIXtZqteC9jKLoznK5vMp3/vbt2986PDz8UMgaDh48GLSX1Wr15lqtdoPv/MnJyZWVSuWukPeQz+fbHn300ft955dKpbWTk5O3h6whjuOgvazVajdUq9WbQ9bQ19c3FjI/dC/L5fKqOI7vDFnD5OTk7aVSaa3v/EcfffT+fD7fFrKGSqVy1+Tk5Mql2ssoilYcPHjw7pD3MDw8/ND27dvfGrKXURQF7eXU1NQdtVptTcCPw7rp6enbTvf5u/ccfYcY27hgtD55un8nl8uNfPrTn77Jdw1xHN946NAh7/lRFK0ol8tBe1kul289dOiQ959VH/vYx+4ZGBjoD93LYrEYtJdxHAe5o1qtvnpiYuI63/nuAth3/sTExHXVavXVIe8BQ+pIuyEvGK1PirGNu/ccfcfp/h0MqQNDYsjF2ksMuTh7iSFP/Dic0ZDzGRgSQ7oxOjr6ztHR0Xf6zseQOpaDIeczMKQODIkhF2svMeTi7CWGPPHjgCFnsmHIkK8+5tErzXj0Co9ecfHoFa35mzSPXgn8TZZHr4gIj15xazj7o1eMfUFM/e9P92kevZKOR6+k4fF9wiOgRQRDiszDkKb+92LsC2d6DQypYUgM6cKQGoZsIUOeJQyJIV08AlrDkJxDujCkhiE1DIkhXRhSw5DpMGRQwEsDXsDLBbw04AW8EvOBl7xsF8BfE2N/frpPA690wCsNh3fCBbCIYEiR+VwA25+LsV8702tgSA1DYkgXhtQwZAsZ8ixhSAzp4gJYw5CcQ7owpIYhNQyJIV0YUsOQ6TBkUMBLA17AywW8NOAFvBLzgZe8XBfA9WfE2IYU5t5xqk8Dr3TAKw2Hd8IFsIhgSJGzGLIw9w4xtiGm/syZXgNDahgSQ7owpIYhW8iQZwlDYkgXF8AahuQc0oUhNQypYUgM6cKQGoZMhyGDAl4a8AJeLuClAS/glZgPvORlgtdo/Y+alzWKEy7AAAAgAElEQVRPnerTwCsd8ErD4Z1wASwiGFLkLIY09afE2IaM1v/oTK+BITUMiSFdGFLDkC1kyLOEITGkiwtgDUNyDunCkBqG1DAkhnRhSA1DpsOQQQEvDXgBLxfw0oAX8ErMB17yMsLL2F+IsX93qk8Br3TAKw2Hd8IFsIhgSJGzXQDbvxNjf3G218CQGobEkC4MqWHIFjPkGcKQGNLFBbCGITmHdGFIDUNqGBJDujCkhiHTYciggJcGvICXC3hpwAt4JeYDL3lZL4C/Icb+46k+BbzSAa80HN4JF8AigiFFznoB/I9i7DfO9hoYUsOQGNKFITUM2WKGPEMYEkO6uADWMCTnkC4MqWFIDUNiSBeG1DBkOgwZFPDSgBfwcgEvDXgBr8R84CUvI7xG6hPN7wP8upM/BbzSAa80HN4JF8AigiFFzmDIwtzrxNiGjNQnzvYaGFLDkBjShSE1DNlihjxDGBJDurgA1jAk55AuDKlhSA1DYkgXhtQwZDoMGRTw0oAX8HIBLw14Aa/EfOAlL+cF8NwG/T7Ac584+VPAKx3wSsPhnXABLCIYUuQMhjT2k3oBPLfhbK+BITUMiSFdGFLDkC1myDOEITGkiwtgDUNyDunCkBqG1DAkhnRhSA1DpsOQQQEvDXgBLxfw0oAX8ErMB17yMsPLzL0oZu4rJ38YeKUDXmk4vBMugEUEQ4qc6QJ47iti5l6cz2tgSA1DYkgXhtQwZAsa8jRhSAzp4gJYw5CcQ7owpIYhNQyJIV0YUsOQ6TBkUMBLA17AywW8NOAFvBLzgZe83BfA9jtSsD86+cPAKx3wSsPhnXABLCIYUuRMj4C2PxJjvzOf18CQGobEkC4MqWHIFjTkacKQGNLFBbCGITmHdGFIDUNqGBJDujCkhiHTYciggJcGvICXC3hpwAt4JeYDL3nZvwK4KsY2ZPhvbkp+GHilA15pOLwTLoBFBEOKnMaQw39zkz5Kvl6dz2tgSA1DYkgXhtQwZAsa8jRhSAzp4gJYw5CcQ7owpIYhNQyJIV0YUsOQ6TBkUMBLA17AywW8NOAFvBLzgZe8zPAqzA3q5c3xjyQ/DLzSAa80HN4JF8AigiFFTmNIc/wjYmxDCnOD83kNDKlhSAzpwpAahmxBQ54mDIkhXVwAaxiSc0gXhtQwpIYhMaQLQ2oYMh2GDAp4acALeLmAlwa8gFdiPvCSlxleXfYivQC2x5IfBl7pgFcaDu+EC2ARwZAip7sAtsfE2IZ02Yvm8xoYUsOQGNKFITUM2YKGPE0YEkO6uADWMCTnkC4MqWFIDUNiSBeG1DBkOgwZFPDSgBfwcgEvDXgBr8R84CVLAC9jvycF+/3kh4BXOuCVhsM74QJYRDCkyGkMWbDfF2O/N9/XwJAahsSQLgypYcgWNeQpwpAY0sUFsIYhOYd0YUgNQ2oYEkO6MKSGIdNhyKCAlwa8gJcLeGnAC3gl5gMvWYoL4LkjYmxDxr584s834JUOeKXh8E64ABYRDClyCkOOffkKfYLA3JH5vgaG1DAkhnRhSA1DtqghTxGGxJAuLoA1DMk5pAtDahhSw5AY0oUhNQyZDkNKuVy+yndEUXTT9PT0at/5k5OTK8vl8q0ha9i4cePGxx9//C7f+bOzs6u/8IUv3BT443BntVq9OmAN1x86dGid7/x9+/Zd39vbuyXkPRw4cODmkL2M4zh4LycnJ2+PomiF7/xCofCWoaGhB0PWEMfxnfv37/fey1qtdkMcx2t955dKpWunpqbuCHkP+Xx+/Y4dO+4LeI1VpVLplpA1VKvVoL2M43htrVa7IWQNvb29O0Pmh+5lFEUrqtXq7SFraO7DKt/5O3bsuC+fz68PWcPU1NQdpVLp2qXay/37918dx/GdIe9haGjowUKh8JaQvZycnAzay3K5fGvz90mv+dPT06sPHDhw83z//Yu3Hd8jxjYu214fcx/r7e3dsm/fvut913Do0KF1s7Oz3vOr1erVURQF7eUXvvCFm2ZnZ73/rHr88cfv2rhx48bQvWz6xXsvoygKcsfBgwfvKBaL1/jOl+YFsO/8YrF4zcGDB4P+rMKQJ34cUmXIy7bXx8TYxsXbju+Z72tgyBPvA0NiyEXZSwy5OHuJIXUs1JCnGhgSQ7oxOjr6wOjo6AO+8zGkjiwa0mdgyBPvA0NiyEXZSwy5OHuJIXVgSB1ZMKSUSqULfMeRI0dWPPvss1f4zp+YmLh0ZmZmVcga+vr62rdt23aD7/w4jq+IomhFyBoqlcr1cRxfGLCGa6rV6tW+88fGxq7p6uoaCHkP1Wr1ukqlcrnv/NnZ2eC9rNVqa5p/S8dr/qZNm+7v7+9/V8gaZmdnr3/66ae997LU/APKd36xWLwojuO1Ie9h48aNDw0ODt4d8BqXxXG8MmQNR48eDdrL5o/htSFr6OrqKoTMD93LKIouPnr06JqQNTT34TLf+YODg3dv3LjxocA1rC0Wixct1V4+/fTTF87Ozl4f8h76+/vftWnTpvtD9rJWqwXt5czMzKrZ2dlLfedXKpXLq9XqdfP99+/c88UbxdjGOQU74z7W1dU1MDY2do3vGqrV6tVxHHvPj+P4wkqlErSXURStiOPY2x3btm27oa+vrz10LycmJrz38tlnn73iyJEjK0LWcOjQoXXj4+Ov8p3vLoB954+Pj7/q0KFD60LeA4bUkTZDnlOwM2Js4849X7xxvq+BIU+8DwyJIRdlLzHk4uwlhtSxUEOeamBIDOlGLpd7ay6Xe6vvfAypI4uG9BkY8sT7wJAYclH2EkMuzl5iSB0Y8sRetLwhQ776mEevNOPRKzx6xVXi0SsiwqNXRHj0SmI+j16RJXr0irE/FGP/wf0jj15Jx6NX0vD4PuER0CKCIUVOYUhj/0GM/eFCXgNDahgSQ7owpIYhW9iQJ4UhMaSLR0BrGJJzSBeG1DCkhiExpAtDahgyHYYMCnhpwAt4uYCXBryAV2I+8JKlugCeq+v3AR47TwR4iaQDXmk4vBMugEUEQ4qcZMixsfP0+/9au5DXwJAahsSQLgypYcgWNuRJYUgM6eICWMOQnEO6MKSGITUMiSFdGFLDkOkwZFDASwNewMsFvDTgBbwS84GXLNlXAO9pXub0iwAvkXTAKw2Hd8IFsIhgSJGTDGlsf/P3jD0LeQ0MqWFIDOnCkBqGbGFDnhSGxJAuLoA1DMk5pAtDahhSw5AY0oUhNQyZDkMGBbw04AW8XMBLA17AKzEfeMkSwWvoS7c3L3OmRYCXSDrglYbDO+ECWEQwpMivXABPi7ENGfrS7Qt5DQypYUgM6cKQGoZsYUOeFIbEkC4ugDUMyTmkC0NqGFLDkBjShSE1DJkOQwYFvDTgBbxcwEsDXsArMR94yRLCy9gfy4j9jgjwEkkHvNJweCdcAIsIhhQ5yZAj9jti7I8X+hoYUsOQGNKFITUM2eKGTIQhMaSLC2ANQ3IO6cKQGobUMCSGdGFIDUOmw5BBAS8NeAEvF/DSgBfwSswHXrKUF8BzXxFjGyLASyQd8ErD4Z1wASwiGFLkV74CuCFm7isLfQ0MqWFIDOnCkBqGbHFDJsKQGNLFBbCGITmHdGFIDUNqGBJDujCkhiHTYciggJcGvICXC3hpwAt4JeYDL1nKC+D6XjG2IYW5LuCVDnil4fBOuAAWEQwpkjBkYa5LL4Drexf6GhhSw5AY0oUhNQzZ4oZMhCExpIsLYA1Dcg7pwpAahtQwJIZ0YUgNQ6bDkEEBLw14AS8X8NKAF/BKzAdesoTwGp57jV4A20nglQ54peHwTrgAFhEMKZIwpJkribENGZ57zUJfA0NqGBJDujCkhiFb3JCJMCSGdHEBrGFIziFdGFLDkBqGxJAuDKlhyHQYMijgpQEv4OUCXhrwAl6J+cBLlhhexv5ECvZbwCsd8ErD4Z1wASwiGFIk+RXA9lti7E98XgNDahgSQ7owpIYhM2DIZhgSQ7q4ANYwJOeQLgypYUgNQ2JIF4bUMGQ6DBkU8NKAF/ByAS8NeAGvxHzgJUt9AVz/WzH2ReCVDnil4fBOuAAWEQwpkvwKYPuimPrf+rwGhtQwJIZ0YUgNQ2bAkM0wJIZ0cQGsYUjOIV0YUsOQGobEkC4MqWHIdBgyKOClAS/g5QJeGvACXon5wEuW+gLYfkqMbdyx6TPPAK+lh1caDu/E8wL4sccea4hweOfKiiHv2PSZZ8TYhozU/9LnNTCkhiExpAtDahgyA4ZsxuEdhnRxAaxhSM4hXRhSw5AahsSQLgypYch0GDIo4KUBL+DlAl4a8AJeifnAS5YYXoW514mxjcuHK/8FeC09vNJweCceF8CPPfZYgwvgf1pWDHn5cOW/6PcKn3udz2tgSA1DYkgXhtQwZAYM2YzDOwzp4gJYw5CcQ7owpIYhNQyJIV0YUsOQ6TBkUMBLA17AywW8NOAFvBLzgZekAF7G/vQ8c+z7wGvp4ZWGwzvhAlhEMKSIGvI8c+z7YuxPfV8DQ2oYEkO6MKSGITNiSOHwTgRDurgA1jAk55AuDKlhSA1DYkgXhtQwZDoMGRTw0oAX8HIBLw14Aa/EfOAlKYCXsc+LsS8Cr6WH11If3j3++ONrH3jggcYDDzzQ2LNnz43znccF8K+WFUPq9/+1z/u+BobUMCSGdGFIDUNmxJDC4Z0IhnRxAaxhSM4hXRhSw5AahsSQLgypYch0GFK6u7tv8x07dux43eDg4L2+8/v7+1/96KOP3heyhvb2dtPZ2fkm3/nGmHsLhcLrQtawa9euN3V2dt7uO3/r1q2/vmPHjl/znd/Z2fnrbW1tfx7yHrZt2/b64eHhe3znb968OXgvH3300ftzudydvvM7Ojre3dHR0b6Ue1koFF67devW1/jO7+3tvWPXrl1vDHkPXV1duc7Ozrf5zh8cHLx7x44dQXu5e/fuoL3cunXrawqFwmtD1rBhw4bHQ+aH7mUul7tz9+7d94esYceOHfcNDg7e7Tu/s7PzbV1dXbmQNezateuNvb29dyzVXnZ2dt6+a9cu79/ju7u7b+vo6Gjv6Oh4d8hePvroo0F7+eijj963efPmV/vOHx4evmfbtm2v953/qi0zz4ixjZVDEzt8X2PHjh2/tnXr1l9fyr0sFAqvM8Z4u6Ozs/NN7e3tJnQv+/v7vfdycHDw3h07dgS5Y/fu3b/p+2fVRz/60b92l7kf/ehHvzCfOY899lgj+b+dnZ237969+zdD3gOG1LHUhlw5NLFDjG28asvMM76vgSEXZy8xpA4MiSEXay8xpI5QQ3Z3d9/W1tb2552dnd4GxJC/3MtWNmR3d/dtHR0dH+zo6PhgyF5iyGwYknNIHRhSB4bUgSExpBsYUgeGTIchpbOz8499x6ZNm/55b2/vhwJe46F8Pr8+ZA3r16//F+3t7R2+83t7ez/U39//z0PWsHnz5o7u7u73+84fGBj4cC6X+9OANXz4z/7szz4d8h4GBgb+rK+v74O+83t6eoL3Mp/Pt/X09HzAd35bW9uW9vb2XaF72dHREbSXfX19D/vO7+rqenBoaKgt5D20tbX9RVtbW/9S7uXQ0FDQXvb19T08MDDw4ZA1rF+//v8JmR+6lz09PR8I3ct8Pr++p6fnoYCfC/1tbW1/EbqXXV1dDy7VXnZ0dLx/8+bN3r/Hd3Z2/nF7e/uutra2LSF7mc/nl3Qv+/r6PjgwMPBnvvPfmHtyRIxtXDZce873NXK53J+G7GV3d3fwXvb39we5o729vWP9+vX/InQvOzs7vfeyt7f3Q5s2bQpyx/DwcLvvr8s9e/b8v+4CeM+ePf/ffOY89thjjeT/dnV1PTg8PNwe8h4wpI6lNuRlw7XnxNjGG3NPjgSsAUN2YsjF2ksMiSEXay8x5IkfxyBDdnZ2/nHzrMF7LzDkL/eys4UN2fxx2N7e3r7ddz6G/OVetrohOzmH/OPOTgyZ+HHAkJ0YsvlzAUN2Ykg3MGQ6DBny1cc8eqUZj17h0SsuHr2i8egVHr2SmM+jVyQdj145x9R/do6pfytgDTx6RVr/8X2PPfbYn+7atauxa9euxp49ezrmOaeRHDy+T8uCIc8x9W+dY+o/850vgiFdGBJDujCkhiGzY0ge34chXTwCWsOQnEO6MKSGITUMiSFdGFLDkOkwZFDASwNewMsFvDTgBbwS84GXpANeF47MflOMfTFgDcBLsnF4d+GFFzYuvPDCxkLn8T2A/2lZMKQY++KFI7Pf9J4vGNKFITGkC0NqGDI7huTwDkO6uADWMCTnkC4MqWFIDUNiSBeG1DBkOgwZFPDSgBfwcgEvDXgBr8R84CXpgNfKoeJ/FmMbUphb77kG4CXZOLwTkUZzLCgugP9pLW/Iwtx6/d7gxf/s+98XwZAuDIkhXRhSw5DZMSSHdxjSxQWwtuwNKZxDujCkhiE1DIkhXRhSw5DpMGRQwEsDXsDLBbw04AW8EvOBl6QDXr/T+/hjegFsi55rAF6SjcM78bwAdnF4p7W8IQu2KMY2fqf38cd8//siGNKFITGkC0NqGDI7huTwDkO6uADWlr0hhXNIF4bUMKSGITGkC0NqGDIdhgwKeGnAC3i5gJcGvIBXYj7wkvTAS4z9qXh+H2DgpWXh8E64ABYRDCmm/i0x9qcYEkO6MKSGITGkC0NqHN5hSBcXwNqyN6RwDunCkBqG1DAkhnRhSA1DpsOQQQEvDXgBLxfw0oAX8ErMB16SHnidY+r/1ff7AAMvLQuHd8IFsIhgSDH2xXNM/b9iSAzpwpAahsSQLgypcXiHIV1cAGvL3pDCOaQLQ2oYUsOQGNKFITUMmQ5DBgW8NOAFvFzASwNewCsxH3hJeuD1ipFjf9V8DHSHxxqAl2Tj8E64ABaRZW7Igu0QYxuvGDn2VxgSQ7owpIYhMaQLQ2oc3mFIFxfA2rI2ZDPOITUMqWFIDUNiSBeG1DBkOgwZFPDSgBfwcgEvDXgBr8R84CXpgdd1I5U3irENMXMljzUAL8nG4Z1wASwiy9yQZq4kxjauG6m8EUNiSBeG1DAkhnRhSI3DOwzp4gJYW9aGbMY5pIYhNQypYUgM6cKQGoZMhyGDAl4a8AJeLuClAS/glZgPvCRl8DL2x2Lstz3WALwkG4d3wgWwiCxzQxr7bTH2xxhSw5AahtQwJIZ0YUiNwzsM6eICWFvWhmyGITUMqWFIDUNiSBeG1DBkOgwZFPDSgBfwcgEvDXgBr8R84CUpg5exXxFjF3z5B7y0LBzeCRfAIrLMDWlsQ4z9CobUMKSGITUMiSFdGFLj8A5DurgA1pa1IZthSA1DahhSw5AY0oUhNQyZDkMGBbw04AW8XMBLA17AKzEfeEnK4DUy94QY25CtcxsXuAbgJdk4vBMugEVkGRty69xGMbYhI3NPYEgNQ2oYUsOQGNKFITUO7zCkiwtgbdkaMhGG1DCkhiE1DIkhXRhSw5DpMGRQwEsDXsDLBbw04AW8EvOBl6QMXluO3aZf/VevLnANwEuycXgnXACLyDI2pKlXxdiGbDl2G4bUMKSGITUMiSFdGFLj8A5DurgA1patIRNhSA1DahhSw5AY0oUhNQyZDkMGBbw04AW8XMBLA17AKzEfeEkK4WXsD8XY/73ANQAvycbhnXABLCLL2JDG/m8xcz8UwZAuDKlhSA1DYkgXhtQ4vMOQLi6AtWVryEQYUsOQGobUMCSGdGFIDUOmw5BBAS8NeAEvF/DSgBfwSswHXpJCeJl6XYxtyNj8f98HXloWDu+EC2ARWaaGHIsvbD4BoC6CIV0YUsOQGobEkC4MqXF4hyFdXABry9KQJ4UhNQypYUgNQ2JIF4bUMGQ6DBkU8NKAF/ByAS8NeAGvxHzgJSmEl3nukeYl0MgC1gC8JBuHd8IFsIgsU0Oa+oj+2n/uEREM6cKQGobUMCSGdGFIjcM7DOniAlhbloY8KQypYUgNQ2oYEkO6MKSGIdNhSImiaIXviOP41mKxeL3v/FqttubgwYN3hKwhn8/3P/nkk/f4zq9UKteXy+VbQ9YQRdE91Wr1Ot/51Wr15iiKbvKd/9RTT928ceNGE/Iepqenb4uiaJ3v/KNHjwbvZaVSuWtmZmaV7/ytW7f+/vDw8EOhezkxMeG9l6VS6ZapqakbfeeXy+VV1Wr11SHvYWhoqG337t33+86P43httVq9PWQNhw4dCtrLqampG0ul0i0ha+jt7X0kZH7oXs7MzKw6dOjQXSFrqFart8dxvNZ3/u7du+8fGhpqC1zDq8vl8pLtZfPXo/fv8VEUrRgeHn5o69atvx+yl5VKJWgvDx48eMfRo0fXBLzGuubv095r2Lhxo3nqqadujqJoxXv/5ZF7xNjG+aP22AJe46bmn1e+P5eC97JcLt9aqVS83fHkk0/ek8/n+0P3slaree9lsVi8Po7jIHccPHjw7snJyZW+86V5Aew7f3JycuXBgwfvDnkPGPLEeFkNef6oPSbGNt77L4/cE0UY0g0MqQND6sCQGNINDKkjaUjPgSGjbBjSGPMuY8y7fOdjSB2taMiTB4bUgSF1YEgdGBJDuoEhdWDIdBhSxsfHX+E7mrfPlwS8xquiSP9Wh+/o7u7e0N/fv9Z3fhzHl+zfv//qkDUUi8U1cRyfF7CGKyqVyuW+8/P5/BXt7e25wPdwTRRFF/vOP3r0aPBeTk5OriyVShcE/Fx4fVdX1x+GrKFWq60ZGxvz3ssDBw5cWSqVLgtYwyvL5fKqkPfQ1dX1YG9v7x0BPxcuKpVK14asIY7joL0slUqXHThw4MqQNbS3t4+EzA/dy1KpdEEcxytD1lAqla4tFosX+c7v7e29o6ur68GQNTR/Pr5yqfZybGzsvFqttibkPXR1df1hd3f360P2cnJyMmgvoyhacfTo0VcFzL+4WCxeE7KG9vb2XD6fv8L9sxTs96Vgvz/f+ZVK5fLm37j3+u/HcXxesVgM2sv9+/dfHcextzv6+/vXdnd3bwjdy/Hxce+9HB8fv6TpJ+81TE9Pr963b9/5vvPdBbDv/H379p0/PT29OuQ9YEgdL7chT/51jyFP/FzAkOMY0g0MiSHdwJA6TjbkQgeG/OVejre4IXt7e3+3t7f3d33nY0gdrWjIkweGPPFzAUOOY0g3MCSGdAND6sCQ6TBkyFcf8+iVZjx6hUevuHj0isajV3j0SmI+j16RlD56ZaQ+K8Y2ZKud15+hPHpFy8Lj+4RHQIvIMjTkVrtKjG3ISH3WfQhDahhSw5AahsSQLgyp8fg+DOniEdDasjPkKcKQGobUMKSGITGkC0NqGDIdhgwKeGnAC3i5gJcGvIBXYj7wkpTCy30v0IJ9dJ5rAF6SjcM74QJYRJahIQv20ZO/9zeG1DCkhiE1DIkhXRhS4/AOQ7q4ANaWnSFPEYbUMKSGITUMiSFdGFLDkOkwZFDASwNewMsFvDTgBbwS84GXpBReY/GFehlk7TzXALwkG4d3wgWwiCxDQxprxdiGjP3SexhSw5AahtQwJIZ0YUiNwzsM6eICWFt2hjxFGFLDkBqG1DAkhnRhSA1DpsOQQQEvDXgBLxfw0oAX8ErMB16SYngZ+10x9kfzXAPwkmwc3gkXwCKyDA1p7I/E2O8mP4QhNQypYUgNQ2JIF4bUOLzDkC4ugLVlZ8hThCE1DKlhSA1DYkgXhtQwZDoMGRTw0oAX8HIBLw14Aa/EfOAlKYZXwUb6fYDr98xjDcBLsnF4J1wAi8gyM+TW+j3NR75HyQ9jSA1DahhSw5AY0oUhNQ7vMKSLC2BtWRnyNGFIDUNqGFLDkBjShSE1DJkOQwYFvDTgBbxcwEsDXsArMR94SYrhNTrX2bwUenIeawBeko3DO+ECWESWmSEL9kkxtiGjc53JD2NIDUNqGFLDkBjShSE1Du8wpIsLYG1ZGfI0YUgNQ2oYUsOQGNKFITUMmQ5DBgW8NOAFvFzASwNewCsxH3hJyuFl7ItSmHt+HmsAXpKNwzvhAlhElpkhC3PPi7EvnvxhDKlhSA1DahgSQ7owpMbhHYZ0cQGsLStDniYMqWFIDUNqGBJDujCkhiHTYciggJcGvICXC3hpwAt4JeYDL0k5vMzcN8TYf5zHGoCXZOPwTrgAFpFlZkhj/1HM3DdO/jCG1DCkhiE1DIkhXRhS4/AOQ7q4ANaWlSFPE4bUMKSGITUMiSFdGFLDkOkwZFDASwNewMsFvDTgBbwS84GXpBxepv7XYmxDRuzvnWUNwEuycXgnXACLyDIy5Ij9PTG2Iab+1yd/CkNqGFLDkBqGxJAuDKlxeIchXVwAa8vGkGcIQ2oYUsOQGobEkC4MqWHIdBgyKOClAS/g5QJeGvACXon5wEtSDq9R+x69HLKfOcsagJdk4/BOuAAWkWVkSGM/o9//177n5E9hSA1DahhSw5AY0oUhNQ7vMKSLC2Bt2RjyDGFIDUNqGFLDkBjShSE1DJkOQwYFvDTgBbxcwEsDXsArMR94SQvAa6T+czFzXz/LGoCXZOPwTrgAFpFlZEgz93UZqf/8VJ/CkBqG1DCkhiExpAtDahzeYUgXF8DasjHkGcKQGobUMKSGITGkC0NqGDIdhgwKeGnAC3i5gJcGvIBXYj7wkhaAl7FfE2N/cZY1AC/JxuGdcAEsIsvIkMb+Qoz92qk+hSE1DKlhSA1DYkgXhtQ4vMOQLi6AtWVjyDOEITUMqWFIDUNiSBeG1DBkOgwZFPDSgBfwcgEvDXgBr8R84CUtAK8R+2kxtiGF5z54hjUAL8nG4Z1wASwiy8SQhec+2Pwe358+1acxpIYhNQypYUgM6cKQGod3GNLFBbC2LAx5ljCkhiE1DKlhSAzpwpAahkyHIYMCXhrwAl4u4KUBL+CVmA+8pAXgNWrv1+8DPPeFM6wBeEk2Du+EC2ARWSaGNHNfaH7/3/tP9WkMqWFIDUNqGBJDujCkxuEdhnRxAawtC0OeJQypYUgNQ2oYEkcNViYAACAASURBVEO6MKSGIdNhSImi6GLfMTs7u7pYLF7jO//AgQNXHjp0aF3IGnK5XNdHPvKRW3znx3F8zfT09OqQNRw4cODmOI4vCVjDymq1ep3v/CeeeGJlb29vPuQ91Gq1NdVq9Wrf+YcPHw7ey1qtdkOlUrncd34+n3/zwMDAe0PWUK1Wbx4fH/fey3K5vCqKohW+80ul0mVxHN8Y8h76+/sf3rp162sC3sNVcRyvDVnDkSNHgvYyiqIVzR9L7zV0dXVtC5kfupeVSuXyI0eO3BCyhjiO15bL5at852/duvU1/f39Dweu4UaH0KXYy/Hx8Uuq1erNIe9hYGDgvfl8/s0he1mr1YL28tChQ+sOHz58pe/8arV6da1WWxOyht7e3vwTTzyx8nSfl4L9yTkF++0zrOG6OI5PO/9sI47jSw4cOBC0l9PT06vjOPZ2x0c+8pFbcrlcV+heHjhwwHsvi8XiNbOzs0HuiKLopomJiUt950vzAth3fvO/fVPIe8CQJ97HS2rIcwr221KwPznd5zGkDgypA0PqwJAY0g0MqeNshpzHGjBklA1Dbt68+e2bN29+u+98DKmjFQx5toEhdWBIHRhSB4bEkG5gSB0YMh2GlFKpdJnviKJoXRRFK3znV6vVq6empm4MWUNvb2/PE088cZvv/CNHjqz4/Oc/vy5kDeVy+dZKpXK57/zZ2dnVMzMzq3zn7927d01vb+9QyHsoFovXz8zMXOs7/0tf+lLwXh44cODm5t808ppvjPmtfD7/vpA1xHF86/j4uPde1mq1NXEcrwz4MbiyVCrdEvIeBgYGPrx169ZfD/gxuGZycvKGkDVUq9WgvYzjeGWtVlsTsobu7u7tIfND97JcLl9VrVZvDlnD5OTkDXEcX+M7f+vWrb8+MDDw4ZA1lEqlW5o/L5dkL8fHxy+P4/jWkPeQz+ffZ4z5rZC9PHDgQNBeTk1N3filL33pat/5MzMz1xaLxetD1tDb2zu0d+/e0+7FuQX7VTG2cYY1rJqdnV3t+9+vVCqXl8vloL38/Oc/v+7IkSMrfOc/8cQTt/X29vaE7mW1WvXey0j/D12QO2q12i3PPvvsFb7z3QWw7/xnn332ilqtFvRnFYbU8VIbUoxtnFuwXz3d5zGkDgypA0PqwJAY0g0MqeNshpzHGjBkKRuG3Lx58x9s3rz5D3znY0gdrWDIsw0MqQND6sCQOjAkhnQDQ+rAkOkwZMhXH/PolWY8eoVHr7hKJR69IsKjV0R49EpiPo9ekRZ59Ephbpd+H2C7+TRr4NErko3H9wmPgBaRZWDIgt2sv6bndp1uPobUMKSGITUMiSFdGFLj8X0Y0sUjoLXMG3IeYUgNQ2oYUsOQGNKFITUMmQ5DBgW8NOAFvFzASwNewCsxH3hJi8Bry/GVzQvg2dOsAXhJNg7vhAtgEVkGhizYWTG2IVuOn/bXHYbUMKSGITUMiSFdGFLj8A5DurgA1jJvyHmEITUMqWFIDUNiSBeG1DBkOgwZFPDSgBfwcgEvDXgBr8R84CUtBC9jvyfG/uA0awBeko3DO+ECWESWgSGN/YEY+70zzceQGobUMKSGITGkC0NqHN5hSBcXwFrmDTmPMKSGITUMqWFIDOnCkBqGTIchgwJeGvACXi7gpQEv4JWYD7ykheBl7EH9isFjv/J7CPDSsnB4J1wAi0jGDbnl2G1ibEOMPXim+RhSw5AahtQwJIZ0YUiNwzsM6eICWMu0IecZhtQwpIYhNQyJIV0YUsOQ6TBkUMBLA17AywW8NOAFvBLzgZe0ELxGbJ9eGtU/cYo1AC/JxuGdcAEsIhk3pKl/QoxtyIg9ow8xpIYhNQypYUgM6cKQGod3GNLFBbCWaUPOMwypYUgNQ2oYEkO6MKSGIdNhyKCAlwa8gJcLeGnAC3gl5gMvaTF4GfuiFOaeP8UagJdk4/BOuAAWkYwbsjD3vBj74tnmY0gNQ2oYUsOQGNKFITUO7zCkiwtgLdOGnGcYUsOQGobUMCSGdGFIDUOmw5BBAS8NeAEvF/DSgBfwSswHXtJi8DL2G2LsC6dYA/CSbBzeCRfAIpJxQxr7ghj7jbPNx5AahtQwpIYhMaQLQ2oc3mFIFxfAWqYNOc8wpIYhNQypYUgM6cKQGoZMhyGDAl4a8AJeLuClAS/glZgPvKTF4DVS/w9ibENG6w+ctAbgJdk4vBMugEUkw4YcrT+gj3+u/4ezzceQGobUMKSGITGkC0NqHN5hSBcXwFpmDbmAMKSGITUMqWFIDOnCkBqGTIchgwJeGvACXi7gpQEv4JWYD7ykxeC15fg79PsAz/3Hk9YAvCQbh3fCBbCIZNiQZu4/irEN2XL8HWebjyE1DKlhSA1DYkgXhtQ4vMOQLi6AtcwacgFhSA1DahhSw5AY0oUhNQyZDkMGBbw04AW8XMBLA17AKzEfeEkLwusUj48FXloWDu+EC2ARybAhT/MY91OFITUMqWFIDUNiSBeG1Di8w5AuLoC1zBpyAWFIDUNqGFLDkBjShSE1DJkOQwYFvDTgBbxcwEsDXsArMR94SQvCy9T/Vox98aQ1AC/JxuGdcAEsIhk2pLEviqn/7XzmY0gNQ2oYUsOQGNKFITUO7zCkiwtgLbOGXEAYUsOQGobUMCSGdGFIDUOmw5BBAS8NeAEvF/DSgBfwSswHXtKC8DL2Y83vIZpPrAF4STYO74QLYBHJqCFH6nl9hLv92HzmY0gNQ2oYUsOQGNKFITUO7zCkiwtgLZOGXGAYUsOQGobUMCSGdGFIDUOmw5BBAS8NeAEvF/DSgBfwSswHXtKC8Np2fF3zEulwYg3AS7JxeCdcAItIRg1p7GExtiHbjq+bz3wMqWFIDUNqGBJDujCkxuEdhnRxAaxl0pALDENqGFLDkBqGxJAuDKlhyHQYMijgpQEv4OUCXhrwAl6J+cBLWhRexn5PjP1BYg3AS7JxeCdcAItIRg1p7A/E2O/Ndz6G1DCkhiE1DIkhXRhS4/AOQ7q4ANYyacgFhiE1DKlhSA1DYkgXhtQwZDoMKaJ/yHiNAwcOXLlv376LfOd/6lOfuqBYLF4Tsoa2trb1bW1tq33nF4vFiz772c9eGbKGz33uc6uaiPaaXyqVLpuYmLjUd/7DDz98WRNe3u9hfHz8qiaifd9D8F7u379/xb59+873nb9hw4bfaMLLew3lcnmViHjv5fj4+OXj4+OX+M4fGxs7b2Ji4rqQ99DR0fH+zs7O233nP/300xfu37//6pA1RFEUtJfj4+OXjI+PXx6yhia8vOeH7uW+ffvObyLaew379++/+umnn77Qd35nZ+ftHR0d7w9Zw8TExHVjY2PnLeFentv8den9Hjo7O//Zhg0bfiNkL/fv3x+0l8Vi8Zomon1/HF81Pj5+Vcga2tvb+x5++OHL5j3H2Jo+BvqLdzV/LlzaRLTXf39sbOzcz33uc0F7+dnPfvbKYrHo7Y62trbVbW1t60P38lOf+pT3Xu7bt++iJqK91zA5ObnywQcffEXAa7gLYK/5Dz744CuaiPZ+DxhSx6IacuSLdzW/cr823/kYUgeG1IEhdWBIDJn4ccCQ4mHIX/25gCElG4bs6Oj47Y6Ojt/2nY8hT/xcSJchPQaG1IEhdWBIHRgSQyZ+HDCkYEiRdBhS4jhe6TsOHjx4x9TU1I2+84vF4vWVSuWukDVs2rRp4OMf//ivBbzGjVNTU3eErGFqauo1MzMzqwJe49ZarXaL7/xnnnnm1lwuVwh5D1EU3Rmyl5VKJXgvy+Xy3XEcr/Wdv3PnzrcbYz4UsoZqtfqacrnsvZfT09O3VavVm33n12q1NVEU3RPyHjZv3tyxa9euN/nOn5ycvCF0Lw8ePBi0l9Vq9ebp6enbQtbQ19f3aMj80L2M43ht88fBew2VSuWuycnJG3zn79q1602bN2/uCFlDFEX31Gq1NUu1l+VyeVW1Wn1NyHswxnxo586dbw/Zy+bvT0F7WalUrvedPzU1dWMURXeGrCGXyxWeeeaZW+f776985PhmMbZx6bb6v43jeGXzz6l5zz95zMzMrJqamgray+af195/Vn384x//tU2bNg2E7mWxWAzay4MHDwa5o1Kp3Ds9Pb3ad740L4B9509PT6+uVCr3hrwHDHni58OiGfLSbfV/K8Y2Vj5yfPN852NIHRhSB4bUgSExpBsYUsdCDXnywJC/3MtWN+S2bdvevW3btnf7zseQJ0aqDOkzMKQODKkDQ+rAkBjSDQypA0Omw5ASUsyjV0SER6+I8OgVF49e0Xj0Co9eSczn0SvSwo9eMXO/EGP/rrkGHr0i2Xh8n/AIaBHJoCGN/Tsxc79YyHwMqWFIDUNqGBJDujCkxuP7MKSLR0BrmTOkRxhSw5AahtQwJIZ0YUgNQ6bDkEEBLw14AS8X8NKAF/BKzAde0sLwKtj/ISP1nzfXALwkG4d3wgWwiGTQkCP1n0vB/o+FzMeQGobUMKSGITGkC0NqHN5hSBcXwFrmDOkRhtQwpIYhNQyJIV0YUsOQ6TBkUMBLA17AywW8NOAFvBLzgZe0MLxM/Sn9nqL1h4CXloXDO+ECWEQyZkhTf6j5a/WphczHkBqG1DCkhiExpAtDahzeYUgXF8BapgzpGYbUMKSGITUMiSFdGFLDkOkwZFDASwNewMsFvDTgBbwS84GXtDC8RupvEGMbMmIngZeWhcM74QJYRDJmyBE7qb9W629YyHwMqWFIDUNqGBJDujCkxuEdhnRxAaxlypCeYUgNQ2oYUsOQGNKFITUMmQ5DBgW8NOAFvFzASwNewCsxH3hJi8PL2B+Lsd8FXloWDu+EC2ARyZghjf2uGPvjhc7HkBqG1DCkhiExpAtDahzeYUgXF8BapgzpGYbUMKSGITUMiSFdGFLDkOkwZFDASwNewMsFvDTgBbwS84GXtDi8CnPHxNjGu5601wOvbBzeCRfAIpIdQ77rSXu9GNuQwtyxhc7HkBqG1DCkhiExpAtDahzeYUgXF8BaVgzJOSSGFMGQLgypYUgRwZBuDRhSsmHIoICXBryAlwt4acALeCXmAy9pcXiZ+ogY27hg29zHgFc2Du+EC2ARyY4hL9g297Hm9/8dWeh8DKlhSA1DahgSQ7owpMbhHYZ0cQGsZcWQnENiSBEM6cKQGoYUEQzp1oAhJRuGDAp4acALeLmAlwa8gFdiPvCSDMDL2Ma5Bfs88MrG4Z1wASwi2THkuQX7vBjrtZ8YUsOQGobUMCSGdGFIjcM7DOniAljLiiE5h8SQIhjShSE1DCkiGNKtAUNKNgwZFPDSgBfwcgEvDXgBr8R84CUZgJex3xRjXwBe2Ti8Ey6ARSQ7hhRjXxBjv+kzH0NqGFLDkBqGxJAuDKlxeIchXVwAa1kxJOeQGFIEQ7owpIYhRQRDujVgSMmGIYMCXhrwAl4u4KUBL+CVmA+8JAPwMvV/L8Y2rt15/E98//vAS0vD4Z1wASwi2TDktTuP/0nz8c//3mc+htQwpIYhNQyJIV0YUuPwDkO6uADWsmBIziE1DIkhXRhSw5AigiHdGjCkZMOQQQEvDXgBLxfw0oAX8ErMB16SAXiN2N8TYxvnjdqi738feGlpOLwTLoBFJBuGPG/UFsXYhozY3/OZjyE1DKlhSA1DYkgXhtQ4vMOQLi6AtSwYknNIDUNiSBeG1DCkiGBItwYMKdkwZFDASwNewMsFvDTgBbwS84GXZANeYuxPzzH2O77TgZeWhsM74QJYRLJhyHOM/Y4Y+1Pf+RhSw5AahtQwJIZ0YUiNwzsM6eICWMuCITmH1DAkhnRhSA1DigiGdGvAkJINQwYFvDTgBbxcwEsDXsArMR94STbgdW7BPifGNqT/v3vtJ/DS0nB4J1wAi0gGDNn/3y8TYxvnFuxzvv99DKlhSA1DahgSQ7owpMbhHYZ0cQGstbwhhXNIF4bEkC4MqWFIEcGQbg0YUrJhyKCAlwa8gJcLeGnAC3gl5gMvyQa8LtpaH9NHzdZ3+cwHXloaDu+EC2ARyYAhR+q7xNjGRVvrY77/fQypYUgNQ2oYEkO6MKTG4R2GdHEBrLW8IYVzSBeGxJAuDKlhSBHBkG4NGFKyYciggJcGvICXC3hpwAt4JeYDL8kOvMTYhhj7VZ/5wEtLw+GdcAEsIhkwpLFfFWMbGBJDimBIF4bUMKSIYEi3hlQYksO7bBiSC2Ct5Q0pnEO6MCSGdGFIDUOKCIZ0a8CQkg1DSmdn5z/zHfl8/v0bN258t+/8vr6+dw0PD38gZA1tbW0f7+zsfNh3/sDAwLv7+/vfH7KG4eHhDwX+OL5vYGDgvb7zu7u737d+/fq/ClnDpk2bHgzZy/7+/uC9HBwcfKinp+edvvM7Ojo2tre3bw9ZgzEmeC/z+fx7fOd3dXX94fDw8EMha2hvb9/V0dHR7js/l8v90dDQ0IMhaxgeHg7ay3w+/558Pv++kDWsX7/+3yzlXvb09LwzdC+HhoYezOVyf+Q7v6Ojo729vX1X6F52dXX94VLuZeivy/b29u0dHR0bQ/ZycHAwaC+Hh4c/0N/f/y7f+Rs3bnz3pk2bgn5drl+//q+6u7u992JgYOC9rzDH/uEcU/9ZwI9D0F729/e/f2BgwPvPqs7Ozoebbgjay76+vqC9zOfzQe7YsmXLBzs6Oh7wnS/NC2Df+R0dHQ9s2bLlgyHvAUOe+Pnk/WviHFP/2SvMsX/AkBiysxNDJn4cMWQnhnQDQ6bHkKF7iSHTYcj29vbh9vb2Yd/5GFLHUhuy+ePIOWQnhuzsxJCJH0cM2Ykh3cCQGNKNLBhS2tvbX+s7tm3b9jv5fP43fef39/e/Yfv27W8JWUN7e/vO7u7ut/vOz+fzv2mM+Z2QNezcufPtXV1dv+E73xjzW1u2bHmz7/yurq7fWr9+/Z6Q9zA6Ovq7Q0NDb/SdPzg4GLyX27dvf2tfX999Aa/xoSa+vNfwyCOPvH3Dhg1Be5nP5733sru7+/U7d+78/ZD30NnZOdze3v4e3/mbNm26v1AoBO3l2NhY0F7m8/k3G2N+K2QNbW1tnwiZH7qXfX19942Njb01ZA2FQuEtmzZtuj/gNd7T/PngvYadO3f+fnd39+uXai83bNjwG4888oj37/Ht7e2vbf6+8KGQvdy+fXvQXm7fvv0tg4ODb/CdPzQ09MbR0dHfDVnD+vXr93R1dXnvxZYtW958mTk0LcY21g3uH1zo/K6urt/YuXNn0F4aY4Lc0fTCztC97O/v997LfD7/m9u2bQtyx9jY2Ns6Ojpe5zvfXQD7zu/o6Hjd2NjY20LeA4bU4WvIdYP7B8XYxmXm0DSGxJDt7RjSDQypA0NiSDfSYsiQvcSQOtJgyM7OzrbOzs423/kY8pd7yTkkhnQDQ2LIxdpLDLk4e4khdWBIHVkwZMhXH/PolWY8eoVHr7h49IrGo1d49EpiPo9ekew8emXdI1/6A30MdP0LC53Po1e0NDy+T3gEtIi0uCFN/QtibGPdI1/6AwyJIUUwpAtDahhSRDCkW0MqDMnj+7JhSB4BrbW0IZtxDqlhSAzpwpAahhQRDOnWgCElG4YMCnhpwAt4uYCXBryAV2I+8JKMwcvYH4ux313ofOClpeHwTrgAFpEWN6Sx3xVjf4whNQyJIV0YUsOQIoIh3RrSY0jPMKSWBkNyAay1tCGbYUgNQ2JIF4bUMKSIYEi3Bgwp2TBkUMBLA17AywW8NOAFvBLzgZdkDF7GflGMbciW4wvaF+ClpeHwTrgAFpEWNuSW4yv1K/HtFzGkhiExpAtDahhSRDCkW0N6DOkZhtTSYEgugLWWNWQiDKlhSAzpwpAahhQRDOnWgCElG4YMCnhpwAt4uYCXBryAV2I+8JKMwWuknhdjGzJi/2Ih84GXlobDO+ECWERa2JAj9i/012A9jyE1DIkhXRhSw5AigiHdGtJjSM8wpJYGQ3IBrLWsIRNhSA1DYkgXhtQwpIhgSLcGDCnZMGRQwEsDXsDLBbw04AW8EvOBl2QQXiP2RTH2vy1kPvDS0nB4J1wAi0gLG9LY/yYj9kURDOnCkBjShSE1DCkiGNKtIV2G9AhDamkwJBfAWssaMhGG1DAkhnRhSA1DigiGdGvAkJINQwYFvDTgBbxcwEsDXsArMR94SQbhZea+Lsb+fCHzgZeWhsM74QJYRFrYkMb+XMzc10UwpAtDYkgXhtQwpIhgSLeGdBnSIwyppcGQXABrLWvIRBhSw5AY0oUhNQwpIhjSrQFDSjYMGRTw0oAX8HIBLw14Aa/EfOAlGYSXmftXYmxDCvW2+c4HXloaDu+EC2ARaVFDFupt+v1/5/6VCIZ0YUgM6cKQGoYUEQzp1pAuQ3qEIbU0GJILYK0lDXlSGFLDkBjShSE1DCkiGNKtAUNKNgwZFPDSgBfwcgEvDXgBr8R84CUZhNfmY6/WS6h6PN/5wEtLw+GdcAEsIi1qSFOPxdiGbD72ahEM6cKQGNKFITUMKSIY0q0hXYb0CENqaTAkF8BaSxrypDCkhiExpAtDahhSRDCkWwOGlGwYMijgpQEv4OUCXhrwAl6J+cBLMgovY78nxv5gvvOBl5aGwzvhAlhEWtSQxv5AjP2e+0cMqWFIDOnCkBqGFBEM6daQPkMuMAyppcGQXABrLWnIk8KQGobEkC4MqWFIEcGQbg0YUrJhyKCAlwa8gJcLeGnAC3gl5gMvySi8jI3E2IaMPPf6+cwHXloaDu+EC2ARaUFDjjz3ev3Kexu5D2FIDUNiSBeG1DCkiGBIt4b0GXKBYUgtDYbkAlhrOUOeIgypYUgM6cKQGoYUEQzp1oAhJRuGDAp4acALeLmAlwa8gFdiPvCSjMLLPPdQ8zLqM/OZD7y0NBzeCRfAItKChjT2M/pr7rmH3IcwpIYhMaQLQ2oYUkQwpFtD+gy5wDCklgZDcgGstZwhTxGG1DAkhnRhSA1DigiGdGvAkJINQwYFvDTgBbxcwEsDXsArMR94SYbhZewLYub+13zmAy8tDYd3wgWwiLSgIc3c/xJjX0h+CENqGBJDujCkhiFFBEO6NaTTkAsIQ2ppMCQXwFrLGfIUYUgNQ2JIF4bUMKSIYEi3Bgwp2TBkUMBLA17AywW8NOAFvBLzgZdkGF6Fub8RYxsy1jjrQRLw0tJweCdcAItIixlyrHGuGNuQwtzfJD+MITUMiSFdGFLDkCKCId0a0mnIBYQhtTQYkgtgraUMeZowpIYhMaQLQ2oYUkQwpFsDhpRsGDIo4KUBL+DlAl4a8AJeifnASzIML2N3Ni+l/vxs84GXlobDO+ECWERazJAj9T9vPnJ9Z/LDGFLDkBjShSE1DCkiGNKtIZ2GXEAYUkuDIbkA1lrKkKcJQ2oYEkO6MKSGIUUEQ7o1YEjJhiEljuPzAsY1ExMTl/rOLxaLF1Wr1etC1tDZ2dk2NDS0znf+7OzspcVi8ZqQNZRKpbXW2vN95x8+fPjKOI6v8J1fKBSu7OrqygW+h2vjOL7Ed761Nngvy+XyqjiOL/Sd39fXd19PT887Q9YQx/Haffv2ee9luVy+qlKpXB6wDxdMT0+vDnkPPT09H8jlcnf6zo+i6OIoilaErGFmZiZoLyuVyuXlcvmqkDW0t7ebkPmhexnH8YXNHwfvNURRtCKKoot95+dyuTt7eno+ELKG6enp1aVS6YKl2svmr8e1Ie+hp6fnnX19ffeF7GXz9yfvNVSr1eustRcFvMYl7v+c+o6urq5coVC4MuA1rmj+efVP9qd5KfXVs8231p5fKpWC9rJYLF7TPKzwmj80NLSus7OzLXQvi8Wi91423RTkjlqttmZ8fPyVvvOleQHsO398fPyVtVptTch7iDHkeXE8f0OKsV8VYxsnGwVD6sCQGNINDHliLzAkhnQjlYZcyMCQOtJgyFwu95ZcLvcW3/kYUgfnkCfeA4bUgSEx5KLsZYwhF2UvMeSJgSHjbBhSSqXStb6jVqvdEkXROt/509PTq6vV6u0ha9i0aVNu7969d/vOb67/lpA1lMvlu2dmZrznx3F849TU1I2+859++ukbc7ncSOB7uDWO47W+82dnZ4P3MoqiO+M4Xuk7v1AovHVoaOhPQtZw8OBB759Lzfdw0+Tk5A2+86vV6nWVSuWukDUMDg5u2LVr1xt859dqtTXT09O3hawhjuOgvZycnLwhiqKbQtbQ19c3tpR7GcfxyjiO7wxZw/T09G21Wm2N7/xdu3a9YXBwcEPIGiqVyl3VavW6pdzL0F+XQ0NDf1IoFN4aspdRFAXtZbVavX12dnZ1wBrWlsvlW0PWkMvlRp5++mnvP2umpqZujOP4V+afW7DfFGN/drb5MzMz15bL5aC9LJVKQe7Yu3fv3Zs2bcqF7mXz/5B4zY+iaF2tVgtyR7VafXUURSt857sL4ID3sKJarb465D1gSB3zNaQY+7NzC/abJ38cQ57YCwyJIa8tlTCkGxhSB4ZMtyHnOzCkjjQYcsuWLe/csmXLOwPeA4YscQ6ZeA8YsoQhSyUMuVh7iSEXby8xJIZMjJY3ZMhXH/PolWY8eoVHr7hKPHpFRHj0igiPXknM59ErkvFHr5j6U/pVwHN/eqb5PHpFS8Pj+4RHQItICxnSzP2p/hqrP3XypzCkhiExpAtDahhSRDCkW0N6DTnPMKSWBkPyCGitZQx5hjCkhiExpAtDahhSRDCkWwOGlGwYMijgpQEv4OUCXhrwAl6J+cBLMg4vY+9tPga6dqb5wEtLw+GdcAEsIi1kSGNrzV9j9578KQypYUgM6cKQGoYUEQzp1pBeQ84zDKmlwZBcAGstY8gzhCE1DIkhXRhSw5AigiHdGjCkZMOQQQEvDXgBLxfw0oAX8ErMB16yDOBl7PfE2B+caT7w0tJweCdcAItICxnS2B+Isd871acwpIYhMaQLQ2oYUkQwpFtDug05jzCklgZDcgGstYwhzxCG1DAk9pKMyQAAIABJREFUhnRhSA1DigiGdGvAkJINQwYFvDTgBbxcwEsDXsArMR94yTKAV2FuSoxtyMjcG083H3hpaTi8Ey6ARaRFDDky90YxtiGFualTfRpDahgSQ7owpIYhRQRDujWk25DzCENqaTAkF8BaSxjyLGFIDUNiSBeG1DCkiGBItwYMKdkwZFDASwNewMsFvDTgBbwS84GXLAN4jcy9Ty+p7L873XzgpaXh8E64ABaRFjFkwf675l+ueN+pPo0hNQyJIV0YUsOQIoIh3RrSbch5hCG1NBiSC2CtJQx5ljCkhiExpAtDahhSRDCkWwOGlGwYMijgpQEv4OUCXhrwAl6J+cBLlgm8zNxPpWC/dbpPAy8tDYd3wgWwiLSIIQv2W2Lmfnq6T2NIDUNiSBeG1DCkiGBIt4b0G/IsYUgtDYbkAlhrCUOeJQypYUgM6cKQGoYUEQzp1oAhJRuGDAp4acALeLmAlwa8gFdiPvCSZQIvU6+LsQ0ZPfXPe+ClpeHwTrgAFpEWMOTozLVibENMvX66+RhSw5AY0oUhNQwpIhjSrSH9hjxLGFJLgyG5ANZSb8h5hCE1DIkhXRhSw5AigiHdGjCkZMOQQQEvDXgBLxfw0oAX8ErMB16yTOBVqA82L6s+capPAy8tDYd3wgWwiLSAIU39E/po9frg6eZjSA1DYkgXhtQwpIhgSLeG9BvyLGFILQ2G5AJYS70h5xGG1DAkhnRhSA1DigiGdGvAkJINQwYFvDTgBbxcwEsDXsArMR94yTKCl7G/EGO/dqpPAS8tDYd3wgWwiLSAIY39mhj7izPNx5AahsSQLgypYUgRwZBuDa1hyDOEIbU0GJILYC31hpxHGFLDkP8/e/ceJOdV3/n/I0zANrZlWRdLsm62fINw2V9SpBKyS5Jls5sUS5FkCRsCFaS532d0m9OSJTKgMODYgJHjShwIOE6xkNlFjtIzPd3T3XpKI1kR6mfMpdab2vVuNqlsSFKbEAjLxRg8vz++fbzPKrrMPGfsOdN6v6ueP5D8bc7o2NKLc5jHGNKHIS0MKQlD+jVgSLWGIYMCXhbwAl4+4GUBL+CVmQdeuorg5dL/ptH0+Yv9FPCyYji8ExfAklaAIUfT5+XS/3a5eQxpYUgM6cOQFoaUhCH9GlaGIS8ThrRiMCQXwFb0hlxAGNLCkBjShyEtDCkJQ/o1YEi1hiGDAl4W8AJePuBlAS/glZkHXrqK4DXa+E17ZW3qLvwp4GXFcHgnLoAlRW7IQurk0nmNNn7zcvMY0sKQGNKHIS0MKQlD+jWsDENeJgxpxWBILoCtqA25wDCkhSExpA9DWhhSEob0a8CQag1DBgW8LOAFvHzAywJewCszD7x0FcFr7Okb7N8DnH7xwp8CXlYMh3fiAlhS5IZ06Rfl0nmNPX1ZH2JIC0NiSB+GtDCkJAzp17AyDHmZMKQVgyG5ALaiNuQCw5AWhsSQPgxpYUhJGNKvAUOqNQwZFPCygBfw8gEvC3gBr8w88NJVBi+X/pVc+r0Lfxh4WTEc3okLYEmRG9Kl35NL/+pK8xjSwpAY0ochLQwpCUP6NawcQ14iDGnFYEgugK2oDbnAMKSFITGkD0NaGFIShvRrwJBqDUMGBbws4AW8fMDLAl7AKzMPvHSVwcs1fs9eAz23K/vDwMuK4fBOXABLitiQhbld9p30c793pXkMaWFIDOnDkBaGlIQh/RpWjiEvEYa0YjAkF8BWtIZcRBjSwpAY0ochLQwpCUP6NWBItYYhgwJeFvACXj7gZQEv4JWZB166yuA12rin+e8Bns3+MPCyYji8ExfAkiI2ZCGdbf77f++50jyGtDAkhvRhSAtDSsKQfg0rx5CXCENaMRiSC2ArWkMuIgxpYUgM6cOQFoaUhCH9GjCkWsOQqtVqawOeO4rF4m1556empjYmSXJnyBqGhob677///lfnna/X67dNTk7eEbKGycnJVydJsi5gDdur1eq2vPOPP/74tv7+/gOhezkzM7M573ySJMF7WavV7q5UKhvyzhcKhZ/ev3//O0PWUK1WX10sFnPv5fT09I5KpbI17/zs7Oz6kydP3hPyNYyMjOw6cuTIG/POl8vlTfV6fWfIGk6fPh20l5VKZev09PSOkDX09PT8esh86F5WKpUNp0+fvjtkDfV6fWe5XN6Ud/7IkSNvHBkZ2RWyhpMnT94zOzu7frn2slgsrqtWq7l/j6/Vamv379//zkKh8NMhe1mr1YL2MkmSO5Mk2Zh3vvn7c9CfVf39/Qcef/zx3H/WVKvVbfV6fftC/tpVhbmvrXKN71zwa7BucnIyaC8nJyfvqNfrud1x//33v3poaKg/dC+npqZy72XTTUF7WalU7i2VSrn/uVTzAjjvfKlUWl+pVO4N+RpqGHJtrXZxQ65yje+sKsx9bYFrwJD2YEgMubZWw5D+wZAY0j8rzZCX+DXAkLU4DOmce6tz7q155zGkPZxD/t+9xJAYslbDkEu1lxhyafYSQ9qDIe1pBUPq6aeffkXep/n/yFidd35iYuKGcrm8KWQN3d3d7c65bXnnq9Xq6uPHj28IWUOxWNz2zDPPvDLvfK1WW1sul2/JOz8+Pr62o6NjKORrOHHixK2lUummvPNJkgTvZbFYvK1YLF6fd35wcPDH+vr63hayhmq1uq1UKuXey2KxuG5ycnJN3vmzZ89eVyqVtoR8DT09Pb8yODj4moC/F26cmpraGLKGer0etJeTk5NrisXiupA1dHR0FELmQ/eyWCxeX6/XbwtZw9TU1MYTJ07cmHd+cHDwNT09Pb8SsoZSqbTl7Nmz1y3XXpZKpVdWq9Xcv8c//fTTr+jr63vb4ODgj4XsZbFYDNrLcrm8KUmSGwJ+HW46ceLErSFr6OjoGBofH18b8DXcUqvVFjR/jUufkEvnrz+Y/oL/sWeeeeaVxWIxaC+PHz++oVqt5naHc25bd3d3e+heTkxM5N7LiYmJ1ZVKJcgdlUpla5Ik1+ad9xfAeeeTJLm2UqlsDfwaMOTT/9SQ1x9Mf0Eunb/GpU8sZB5DvvDriCEx5CuefhpD+gdDYsjMr8OKMuTFHgxpTwyG7Ovr+5m+vr6fyTuPIe3hHNIeDPnC3w8YEkMuyV5iyKXZSwz5wq8Dhny6NQwZ8t3HvHqlGa9e4dUrPl69YvHqFV69kpnn1Su6Cl+94p56c/PfYVryP8SrV6wYXt8nXgEtKVJDurmSXDqvfeffvJB5DGlhSAzpw5AWhpSEIf0aVpYhLxKGtGIwJK+AtqI05CLDkBaGxJA+DGlhSEkY0q8BQ6o1DBkU8LKAF/DyAS8LeAGvzDzw0lUKL5d+Uy79hv+PwMuK4fBOXABLitSQLv2GXPrNhc5jSAtDYkgfhrQwpCQM6dew8gx5QRjSisGQXABbURpykWFIC0NiSB+GtDCkJAzp14Ah1RqGDAp4WcALePmAlwW8gFdmHnjpKoVXIa3YdwF/8U0S8PLFcHgnLoAlRWhI98U3yaXzKqSVhc5jSAtDYkgfhrQwpCQM6dew8gx5QRjSisGQXABb0RkyRxjSwpAY0ochLQwpCUP6NWBItYYhgwJeFvACXj7gZQEv4JWZB166SuE1av8uU7n0P0rAyxfD4Z24AJYUoSFd+h/l0nmNpr+w0HkMaWFIDOnDkBaGlIQh/RpWniEvCENaMRiSC2ArOkPmCENaGBJD+jCkhSElYUi/Bgyp1jBkUMDLAl7Aywe8LOAFvDLzwEtXMbxc4zty6d9JwMsXw+GduACWFKEhXfp3co3vLGYeQ1oYEkP6MKSFISVhSL+GlWnITBjSisGQXABb0RkyRxjSwpAY0ochLQwpCUP6NWBItYYhgwJeFvACXj7gZQEv4JWZB166iuFVSGfl0nntO/ca4GXFcHgnLoAlRWbIfede03z98+xi5jGkhSExpA9DWhhSEob0a1iZhsyEIa0YDMkFsBWVIXOGIS0MiSF9GNLCkJIwpF8DhlRrGDIo4GUBL+DlA14W8AJemXngpasYXm7uPc3XQP8+8LJiOLwTF8CSIjOkS3/f/lmZe89i5jGkhSExpA9DWhhSEob0a1iZhsyEIa0YDMkFsBWVIXOGIS0MiSF9GNLCkJIwpF8DhlRrGDIo4GUBL+DlA14W8AJemXngpascXi59VoX0b4CXFcPhnbgAlhSZIQvp38ilzy52HkNaGBJD+jCkhSElYUi/hpVryGYY0orBkFwAW1EZMmcY0sKQGNKHIS0MKQlD+jVgSLWGIYMCXhbwAl4+4GUBL+CVmQdeusrhVUjPyaXz1xa+uAN4xXF4Jy6AJcVjyGsLX9zRfP3zucXOY0gLQ2JIH4a0MKQkDOnXsHIN2YzDOysGQ3IBbMViSM4hMaSEIX0YEkNm5jGkMKSEIZck4GUBL+DlA14W8AJemXngpascXoW5Lrl0/mWF9BPAK47DO3EBLCkeQ76skH7CLoDnuhY7jyEtDIkhfRjSwpCSMKRfw8o1ZDMO76wYDMkFsBWLITmHxJAShvRhSAyZmceQwpAShlySgJcFvICXD3hZwAt4ZeaBl4CXXPo9ufSrwCuOwztxASwpHkPKpV+VS7+XZx5DWhgSQ/owpIUhJWFIv4aVbUhxeOeLwZBcAFuxGJJzSAwpYUgfhsSQmXkMKQwpYcglCXhZwAt4+YCXBbyAV2YeeAl4yaWpXDr/y4+eel3e/36pNeAVw+GduACWFIchf/nRU6+TS+fl0jTPPIa0MCSG9GFIC0NKwpB+DSvbkOLwzheDIbkAtmIwJOeQGNKHIS0MiSEz8xhSGFLCkEsS8LKAF/DyAS8LeAGvzDzwEvBSoTEgl86/6r70sbz//VJrwCuGwztxASwpDkO+6r70MXv9c2MgzzyGtDAkhvRhSAtDSsKQfg0r25Di8M4XgyG5ALZiMCTnkBjShyEtDIkhM/MYUhhSwpBLEvCygBfw8gEvC3gBr8w88BLwkiS59LmXucZf555Xa8ArhsM7cQEsKQ5Dvsw1/loufS7vPIa0MCSG9GFIC0NKwpB+DSvekBzeWTEYkgtgKwZDcg6JIX0Y0sKQGDIzjyGFISUM+UJJklwb8Gz0f2DneUql0k0zMzObQ9bQ29vbMTY2tiPv/OnTp9dMTU1tDFnD1NTU9rNnz16Xd775h9S6vPPj4+Pru7q6hkK+hnK5vClJkpvzzp87dy54L0ul0pYkSW7IO793794f7+/vf3vIGur1+vbm/7DKNV+pVDbUarW1AfOvqlQqW0O+hr6+vnft37//tXnnq9Xq6tnZ2U0ha0iSJGgva7Xa2kqlsiFkDZ2dnQdD5kP3svn1bwlZw+zs7KZqtbo67/z+/ftf29fX967AX4etlUrlVcu1lxMTE9fV6/XtIV9Df3//2/fu3fvjIXvZ/P0p9xpmZmY2nzt37qaAz7i5+ft07jV0dXUNjY+Prw/4jHXNP69yza8qpF+SS+ff+JHzuX+Pm5qa2nj69Onc7hgbG9vR29vbEbqXpVIp91423RTkjmq1uq1YLF6fd17NC+C888Vi8fpqtbot5GtIMOS1b/zI+a1y6fyqQvqlvJ+BIV/4+wFDYshrkwRD+gdDYsjMs+INefbs2eumpqaC9hJD2hNqyKGhobcMDQ29Je88hrSHc0h7MKQ9GBJDLtVeJhhySfYSQ77wYMikNQypycnJNXmfJEl2lMvlTXnnK5XKhlKptDNkDQMDA33j4+P35p2fnZ3dND09vSNkDdPT0/eUy+Vb8s6fOnVqa5IkW/LOf/zjH9/W19e3L+RrqFQqtydNSOd5nnzyyeC9LJfLd5ZKpfV55w8ePPhTe/fu/eWQNZw8efKeiYmJ3HtZrVa31ev12/LOF4vFdTMzM3eFfA1DQ0PvPXLkyI/mna/VardOTk7eEbKGJEmC9rJer99WrVa3hayhu7v7fSHzoXvZ/H+S3hmyhsnJyTua+5Fr/siRIz86NDT03pA1zMzM3FUsFtct115OTEzccvLkyXtCvoa9e/f+8sGDB38qZC/L5XLQXpZKpZ1PPvnkhrzzSZJsrFQqt4esoa+vb9/HP/7x3HuRJMmWU6dObc07v+bI+YJcOn/twfOfyvsZ09PTO2ZnZ3O7Y3x8/N6BgYG+0L2sVCq597IJ6CB31Gq1u48fP74277y/AM47f/z48bW1Wu3ukK8BQ06uufbg+U/JpfNrjpwv5P0MDGkPhsSQ/sGQLzwYEkOumZxsDUOWy+Vbpqeng/YSQ9oTakjn3M87534+7zyGtIdzyBf2AkNOYsjJSQy5VHuJIZdmLzGkPRjSnlYwZMh3H/PqlWa8eoVXr/h49YrFq1d49UpmnleviFevSPbqFbnG9+Xm/lfez2iFV6/E8Po+8QpoSREY0s39L7nG9zEkhpQwpA9DYsjMPIYUhpR4fZ8vBkPyCmhr2Q0pziElDOnDkBaGxJCZeQwpDClhyCUJeFnAC3j5gJcFvIBXZh54CXhJBq+XF9KvyKXz2v/lXL/PtQK8Yji8ExfAkpbZkPu/vEEunX95If0KhsSQEob0YUgMmZnHkMKQEod3vhgMyQWwxTkkhvRhSAtDWhgSQ/owpIUh4zBkUMDLAl7Aywe8LOAFvDLzwEvASzJ4rX/f+YNy6bxc43fyfEYrwCuGwztxASxpmQ3pGr8jl86vf9/5gxgSQ0oY0ochMWRmHkMKQ0oc3vliMCQXwBbnkBjShyEtDGlhSAzpw5AWhozDkEEBLwt4AS8f8LKAF/DKzAMvAS8pAy/XeE4u/Wqez2gFeMVweCcugCUt9wVw+lW5xnMYEkP6MKSFITFkZh5DCkNKHN75YjAkF8AW55AY0ochLQxpYUgM6cOQFoaMw5BBAS8LeAEvH/CygBfwyswDLwEv6f+5AG7IpfO67/zWxX5GK8ArhsM7cQEsaRkNed/5rc3vhG9gSAzpw5AWhsSQmXkMKQwpcXjni8GQXABbnENiSB+GtDCkhSExpA9DWhgyDkMGBbws4AW8fMDLAl7AKzMPvAS8pAy8CnNddvk193uL/YxWgFcMh3fiAljSMhrSzf2eXDqvwlwXhsSQPgxpYUgMmZnHkMKQEod3vhgMyQWwxTkkhvRhSAtDWhgSQ/owpIUh4zBkUMDLAl7Aywe8LOAFvDLzwEvAS7oAXi59Vi7928V+RivAK4bDO3EBLGk5L4DTv5VLn5UwpIQhfRjSwpAYMjOPIYUhJQ7vfDEYkgtgi3NIDOnDkBaGtDAkhvRhSAtDxmHIoICXBbyAlw94WcALeGXmgZeAl3QBvApzZ+XSee0795rFfEYrwCuGwztxASxpmQy579xrmt/9e1bCkBKG9GFIC0NiyMw8hhSGlDi888VgSC6ALc4hMaQPQ1oY0sKQGNKHIS0MGYchgwJeFvACXj7gZQEv4JWZB14CXtKF3wE8957mvwP1s4v5jFaAVwyHd+ICWNIyGdI1Ptt8Bfp7JAwpYUgfhrQwJIbMzGNIYUiJwztfDIbkAtjiHBJD+jCkhSEtDIkhfRjSwpBxGDIo4GUBL+DlA14W8AJemXngJeAlXQReLv2ORht/v5jPaAV4xXB4Jy6AJS2TIUcbfy+Xfsf/RwyJIX0Y0sKQGDIzjyGFISUO73wxGJILYItzSAzpw5AWhrQwJIb0YUgLQ8ZhyKCAlwW8gJcPeFnAC3hl5oGXgJd0EXgV0rpcOq/RuR9f6Ge0ArxiOLwTF8CSlsGQo3M/bq9/Tuv+hzAkhvRhSAtDYsjMPIYUhpQ4vPPFYEgugC3OITGkD0NaGNLCkBjShyEtDBmHIYMCXhbwAl4+4GUBL+CVmQdeAl7SReC1//zb7FW46R8t9DNaAV4xHN6JC2BJy2BIl/6RXDqv/eff5n8IQ2JIH4a0MCSGzMxjSGFIicM7XwyG5ALY4hwSQ/owpIUhLQyJIX0Y0sKQcRgyKOBlAS/g5QNeFvACXpl54CXgJV0CXi79plz6jwv9jFaAVwyHd+ICWNKyXAD/o1z6zewPYUgM6cOQFobEkJl5DCkMKXF454vBkFwAW5xDYkgfhrQwpIUhMaQPQ1oYMg5DBgW8LOAFvHzAywJewCszD7wEvKRLXQA3/vjC74i8XK0ArxgO78QFsKSX2JAvfMd744+zP4whMaQPQ1oYEkNm5jGkMKTE4Z0vBkNyAWxxDokhfRjSwpAWhsSQPgxpYcg4DBkU8LKAF/DyAS8LeAGvzDzwEvCSLgGv/V/4ieZroE8u5DNaAV4xHN6JC2BJL7EhXXrS/s8OX/iJ7A9jSAzpw5AWhsSQmXkMKQwpcXjni8GQXABbnENiSB+GtDCkhSExpA9DWhgyDkOqvb29L+/T19e3r6urayTvfEdHx1B/f/+BkDXs3r3799vb2w/mne/q6hrp6enZF7KGgYGBQuCv456+vr49AZ+xZ9euXZ8LXMP+7u7u4YBfx+C97O/vd11dXQN559va2j60a9eu3wpZw/DwcNBe9vb27u3t7c39z0R7e/tAf3+/C1lDW1vb77a1tY2F7GVvb++y7mVvb+9Ib2/v3pA1vPe97z2+nHvZ1dUVvJe9vb0Hurq6hgL+Xhhra2v73dC9bG9vX9a9DP3ncteuXb/V1tb2oeXcy/7+/qC97O7uHu7r69sf+Ovwufb29tx/1izBn1UX/fPymtEv/J9VrvG9hcz39PQEuaO9vf1g0w1Be9nR0ZF7L7u6ukb6+vqC3DE4OOja2tr6886reQGcd76tra1/cHAw6J+Jq82Qq1zje9eMfuH/XPjjGBJD+gdDLs1eYsgX1oAh2zFke3trG3IxD4a0J9SQbW1tH2lra/tIwDyGbOccMrMGDNmOIf1eYkgMmd3LdgyJIdsxZHYvQwyptra2G/M+n/jEJ7aMj4+vzzs/NjZ2y+OPP74tZA3d3d1dfX19d+adP3bs2Ppjx45tCVnDY489tnNwcPCmvPOPPvropkceeWRj3vnm/5NgT8jX8Mgjj2x98MEH1+Wd/+hHPxq8l5/+9Kd3jI2N3Zx3vqen5yc7Ozt/MWQNn/vc53a++93vzr2XDz/88OaHHnro1rzzzrnVjz/++O0hX0NHR8d7uru735B3fnx8fO2jjz4atJef/exng/byoYceuvXhhx/eHLKG9vb2wyHzoXs5NjZ282c/+9kdIWt49NFHt42Pj6/NO9/d3f2Gjo6O94Ss4fHHH7/dObd6ufby3e9+902f+9zndoZ8DZ2dnb/Y09PzkyF7+elPfzpoLx9//PFtH/3oR2/JO//ggw+ue+SRR7aGrKG9vX1PV1fXprzzjzzyyMZHH3009/zg4OBNjz322D/Zy2tGz39WLp1/5eiZgSt9xrFjx7YcO3Ystzv6+vru7O7u7grdy7Gxsdx7OT4+vv4Tn/hEkDs+85nP3NHV1ZX7n0t/AZx3vqura/VnPvOZO0K+hqvJkK8cPTMgl85fM3r+sxf+HIbEkP7BkPZgSAy5VHuJIe1pZUMu5sGQ9oQasqur6193dXX964B5DNnGOaR/MKQ9GBJDLtVeYsil2UsMaQ+GtKcVDBny3ce8eqUZr17h1Ss+Xr1i8eoVXr2SmefVK+LVK9JlXr2y76ntzddAp1f6jFZ49UoMr+8Tr4CW9BIa0qWpXDqvfU9tv/CnMCSG9GFIC0NiyMw8hhSGlHh9ny8GQ/IKaItzSAzpw5AWhrQwJIb0YUgLQ8ZhyKCAlwW8gJcPeFnAC3hl5oGXgJd0BXi5xl/Kpd+/0me0ArxiOLwTF8CSXtIL4O/LNf7yYj+FITGkD0NaGBJDZuYxpDCkxOGdLwZDcgFscQ6JIX0Y0sKQFobEkD4MaWHIOAwZFPCygBfw8gEvC3gBr8w88BLwkq4Ar9H0Qbl0XqPpkct9RivAK4bDO3EBLOklMuRoeqT59/aDF/tpDIkhfRjSwpAYMjOPIYUhJQ7vfDEYkgtgi3NIDOnDkBaGtDAkhvRhSAtDxmHIoICXBbyAlw94WcALeGXmgZeAl7QAeI2mz8ulz1zuM1oBXjEc3okLYEkvkSFd+oxG0+cv9dMYEkP6MKSFITFkZh5DCkNKHN75YjAkF8AW55AY0ochLQxpYUgM6cOQFoaMw5BBAS8LeAEvH/CygBfwyswDLwEvaQHwKqRP23dKXvq/oxXgFcPhnbgAlvQSGHL0zI1y6bwK6dOX+kswJIb0YUgLQ2LIzDyGFIaUOLzzxWBILoAtziExpA9DWhjSwpAY0ochLQwZhyGDAl4W8AJePuBlAS/glZkHXgJe0kIugOf2yKXzcnO/c6m/pBXgFcPhnbgAlvQSGLLQeNQugOf2XOovwZAY0ochLQyJITPzGFIYUuLwzheDIbkAtjiHxJA+DGlhSAtDYkgfhrQwZByGDAp4WcALePmAlwW8gFdmHngJeEkLhJebe1Yu/dtL/XQrwCuGwztxASzpJTCkS/9Wbu7Zy30GhsSQPgxpYUgMmZnHkMKQEod3vhgMyQWwxTkkhvRhSAtDWhgSQ/owpIUh4zBkUMDLAl7Aywe8LOAFvDLzwEvAS1ogvEbTWfuOyS++8WI/3QrwiuHwTlwAS3qRDVn44hvtlebp7OU+A0NiSB+GtDAkhszMY0hhSInDO18MhuQC2OIcEkP6MKSFIS0MiSF9GNLCkHEYMijgZQEv4OUDXhbwAl6ZeeAl4CUtEF77z7+t+crc4sV+uhXgFcPhnbgAlvRiXwDPFeXSee0//7bLfQaGxJA+DGlhSAyZmceQwpASh3e+GAzJBbDFOSSG9GFIC0NaGBJD+jCkhSHjMGRQwMsCXsDLB7ws4AW8MvPAS8BLWgS8XPp1ufRbF/upVoBXDId34gJY0otsSJd+Sy79+pU+A0NiSB+GtDAkhszMY0hhSInDO18MhuQC2OIcEkP6MKSFIS0MiSF9GNLCkHEYMijgZQEv4OUDXhbwAl6ZeeAl4CUt5gK48Vm5dF4HGm0X/lQrwCuGwztxASzpRTTkgUabXDr5ryLyAAAgAElEQVQv1/jslT4DQ2JIH4a0MCSGzMxjSGFIicM7XwyG5ALY4hwSQ/owpIUhLQyJIX0Y0sKQcRgyKOBlAS/g5QNeFvACXpl54CXgJS0CXvc9td0uz9KnLvypVoBXDId34gJY0otoSJc+JZfO676ntl/pMzAkhvRhSAtDYsjMPIYUhpQ4vPPFYEgugC3OITGkD0NaGNLCkBjShyEtDBmHIYMCXhbwAl4+4GUBL+CVmQdeAl7SIuFVSP9cLv3BhT/cCvCK4fBOXABLelEvgH+gQvrnC/kMDIkhfRjSwpAYMjOPIYUhJQ7vfDEYkgtgi3NIDOnDkBaGtDAkhvRhSAtDxmHIoICXBbyAlw94WcALeGXmgZeAl7RIeLn0qFw6r9H0wewPtwK8Yji8ExfAkl4kQ46mDza/g/3oQj4DQ2JIH4a0MCSGzMxjSGFIicM7XwyG5ALY4hwSQ/owpIUhLQyJIX0Y0sKQcRhSSZLckPep1+u3FYvFdXnny+XyLdVqdVvIGgYGBro+9KEP3RnwGeuKxeJtIWsolUo7PZ5yPhtrtdqteec/9rGPberp6dkT+DVsqdVqa5dzL6enp3ckSXJz3vmRkZGfHBoa+sWQNdTr9Z0nTpzIvZflcnlTpVLZkHe+Wq2urlQqt4d8DYODg+92zr0h7/zx48fXViqVrSFrSJIkaC8rlcqGcrm8KWQNPT0994XMh+5l8+vfEbKGSqWy9fjx47n/uXTOvWFwcPDdgWu4vVqtrl6uvTxx4sSN9Xp9Z8jXMDQ09IsjIyM/GbKXzd+fcq+hWq1uK5fLt+Sdr9Vqa0ul0paQNfT09Oz52Mc+lnsvmn9Obcw7f+bMmRtLpdKC91Ku8f1VhfSr2R9r/nmd2x0f+tCH7hwYGOhazr0sFovr6vV6kDtqtdodpVLpprzzal4A550vlUo31Wq1O0K+hlY15KpC+lW5xvcX8WuJITGk/3XAkPZgSAy5JHuJIe25Gg15sQdDvrAXQYbct2/fz+7bt+9n885jyBceziETDOkfDIkhl2ovEwy5JHuJIe3BkPa0giF15syZG/M+SZJsOX78+Ia888ePH19br9e3h6yhr6+v++jRo3flna9UKhtKpdKWkDWUy+U7z507d1Pe+dnZ2U3lcnlT3vmHH354c19f356Qr6FSqWwtlUrr887XarXgvaxUKrdPTk6uyTu/b9++fz4yMvJLIWtIkuTOUqmUey9nZmY2T01NbQz477+5VqvdEfI1DA8Pv+fQoUP/LO98sVhcV61Wt4Ws4dSpU0F7OTU1tXFmZmZzyBq6u7sPh8yH7uXk5OSaU6dO3R6yhmq1uq1YLK7LO3/o0KF/Njw8/J6QNTT/B/rNy7WXzQOKO0O+hpGRkV/at2/fPw/Zy0qlErSX9Xp9e61WWxvw67C+UqlsDVlDX1/fnocffjj3XpTL5U2zs7O5/6w6d+7cTeVyecF7eU2hcV4und/54fNvyvw6bKlUKrndcfTo0bv6+vq6Q/fy+PHjuffy+PHjG5IkCXJHvV7fWa1WV+ed9xfAeeer1erqer2+M+RraEVD7vzw+TfJpfPXFBrnF/oZGBJD+gdD2oMhMeRS7SWGfOHX4aoz5CV+HTDkmXBDDg8P/5vh4eF/k3ceQ9rDOeQLvw4Y8gyGPHMGQy7VXmLIpdlLDPnCrwOGPNMahgz57mNevdKMV6/w6hUfr16xePUKr17JzPPqFfHqFSnHq1dG537JXqU798f+h1rh1SsxvL5PvAJa0otgSDf3x/bq8rlfWuhnYEgM6cOQFobEkJl5DCkMKfH6Pl8MhuQV0BbnkBjShyEtDGlhSAzpw5AWhozDkEEBLwt4AS8f8LKAF/DKzAMvAS8pJ7xc+nW59Nv+P7YCvGI4vBMXwJJejAvg9Nty6dcX8xkYEkP6MKSFITFkZh5DCkNKHN75YjAkF8AW55AY0ochLQxpYUgM6cOQFoaMw5BBAS8LeAEvH/CygBfwyswDLwEvKe8F8Nwf2HdUpn1Sa8ArhsM7cQEsaYkNOZr2Nb9j/Q8W8xkYEkP6MKSFITFkZh5DCkNKHN75YjAkF8AW55AY0ochLQxpYUgM6cOQFoaMw5BBAS8LeAEvH/CygBfwyswDLwEvKSe8Ds6ul0vnVUiflloDXjEc3okLYElLbMhC+rRcOq+Di/t9H0NiSB+GtDAkhszMY0hhSInDO18MhuQC2OIcEkP6MKSFIS0MiSF9GNLCkHEYMijgZQEv4OUDXhbwAl6ZeeAl4CUFwMul/1Vu7nmNpde3ArxiOLwTF8CSltCQY+n1cnPPy6X/dbGfgSExpA9DWhgSQ2bmMaQwpMThnS8GQ3IBbHEOiSF9GNLCkBaGxJA+DGlhyDgMGRTwsoAX8PIBLwt4Aa/MPPAS8JIC4DXaGLFX6zY+1QrwiuHwTlwAS1pCQ7rGp+xV5Y2RxX4GhsSQPgxpYUgMmZnHkMKQEod3vhgMyQWwxTkkhvRhSAtDWhgSQ/owpIUh4zBkUMDLAl7Aywe8LOAFvDLzwEvASwqEl0u/o9H0H1oBXjEc3okLYElLaMjR9B/k0u/k+QwMiSF9GNLCkBgyM48hhSElDu98MRiSC2CLc0gM6cOQFoa0MCSG9GFIC0PGYciggJcFvICXD3hZwAt4ZeaBl4CXFHwBPCmXzq898ie7Vjq8Yji8ExfAkpbGkGuP/Mku+w71dDLPZ2BIDOnDkBaGxJCZeQwpDClxeOeLwZBcAFucQ2JIH4a0MKSFITGkD0NaGDIOQwYFvCzgBbx8wMsCXsArMw+8BLykQHgdarxWLp1/WSF9aqXDK4bDO3EBLGlpDPmyQvqUXDqvQ43X5vkMDIkhfRjSwpAYMjOPIYUhJQ7vfDEYkgtgi3NIDOnDkBaGtDAkhvRhSAtDxmHIoICXBbyAlw94WcALeGXmgZeAl7QE8Cqkfy4394OVDq8YDu/EBbCkpTGk3NwPVEj/PO9nYEgM6cOQFobEkJl5DCkMKXF454vBkFwAW5xDYkgfhrQwpIUhMaQPQ1oYMg5DBgW8LOAFvHzAywJewCszD7wEvKQlgJdLD8ul8z90qPFo3o+IAV4xHN6JC2BJ4Yb8oUONR5uvfz6c9zMwJIb0YUgLQ2LIzDyGFIaUOLzzxWBILoAtziExpA9DWhjSwpAY0ochLQwZhyGDAl4W8AJePuBlAS/glZkHXgJe0tLASy59dpVr/H3e8RjgFcPhnbgAlhRuyFWu8fdy6bMha8CQGNKHIS0MiSEz8xhSGFLi8M4XgyG5ALY4h8SQPgxpYUgLQ2JIH4a0MGQchgwKeFnAC3j5gJcFvIBXZh54CXhJSwOvlx9s1OTSeY2e/6U88zHAK4bDO3EBLCnQkKPnf0kunX/5wUYtZA0YEkP6MKSFITFkZh5DCkNKHN75YjAkF8AW55AY0ochLQxpYUgM6cOQFoaMw5BBAS8LeAEvH/CygBfwyswDLwEvaWngdfdvnPvn9srdRiPPfAzwiuHwTlwASwo0pGs05NL5u3/jXO5DUAlDShjShyEtDIkhM/MYUhhS4vDOF4MhuQC2OIfEkD4MaWFIC0NiSB+GtDBkHIbU/Pz8qrzP6dOn1xSLxevzzpdKpVcmSbIuZA2dnZ27BgYGNuedT9P0+snJyTUhayiXy5vm5+dflnf+3LlzN505c+bGvPODg4M3tbe39wV+DbecPXv2urzzzzzzTPBeViqVDWma/lDe+a6urh/p7Oz8+ZA1zM7ObhobG8u9l9VqdXWSJDfknU+S5OW1Wu3WkK+hu7v7HZ2dnXcHrOHaWq22NmQNTz75ZNBeJklyQ7VaXR2yhra2tgMh86F7mabpDz355JMbQtZQq9XWJklybd75zs7Ou7u7u98RuIZbkyR5+XLt5djY2MtmZ2c3hXwNnZ2dP9/V1fUjIXtZqVSC9jJJknXPPPPMK/POnz179rpyuXxLyBra29v7BgcHb8o7f+bMmRvPnTuXe35+fv5lzT8vc38Nk5OTa1a59C80mj6fZ35gYGBzZ2fnrtC9LJVKufeyWCxef/r06SB3JEmycWJi4pq882peAOedn5iYuCZJko0hX8NKN6Tc3A9WufQvMCSG9A+GxJBLtZcYcmn2EkPagyHtmZycXJOmaW53YEh7ent7/0Vvb++/yDuPIe3hHPKFrwFDzmPI5how5BLsJYZcmr3EkPZgSHtawZCampramPep1Wp3T09P78g7X6lUtlar1VeHrGF4eHjooYceen3e+SRJdkxNTd0dsoZqtfq6crm8Ke98vV7fWSqVduadf+yxx3YODAwUQr6G6enpe+r1+va886dOnQrey3K5/MP1ev22vPPve9/7fvbAgQPvClnDqVOnXvf5z38+916Wy+U7a7XaHXnnZ2ZmNlcqldeGfA379+9vHx8f/4m889VqdVulUrk3ZA0nT54M2starXZHuVy+M2QN/f397w+ZD93Ler1+28mTJ384ZA2VSuXearW6Le/8+Pj4T+zfv789cA2vnZmZ2bxce/n5z39+06lTp14X8jUcOHDgXe973/t+NmQvy+Vy0F5Wq9VXnzp1amvAGrZPT0/fE7KGgYGBwmOPPZb7z5pSqbSzXq/nni+Xy5uq1WrQXk5NTd298f2ND8ul8686dP4zi51/6KGHXj88PDwUupeVSiX3Xk5PT++o1WpB7kiS5LUh7vAXwCF7mSRJ0J9VK9mQrzp0/jNy6fyt708/PIUhMeT//TowJIZckr3EkEuzlxjyhTVgSHvubp795JrHkPY4597unHt7yF5ezYbM7APnkFMYMvN1YEgMuSR7iSGXZi8x5AtrwJD2rHhDhnz3Ma9eaTY1xatXePWKxatXLF69wqtXMvO8ekW8ekVa4levuMZ35NKvL3Y+hlevxPD6PvEKaEkBhnTp1+Ua38GQFoa0MCSG9GFIC0NiyMwa4jFkzjCkxSugLc4hMaQPQ1oY0sKQGNKHIS0MGYchgwJeFvACXj7gZQEv4JWZB14CXtISw2s0fUIundfo+d2LmY8BXjEc3okLYEk5DTl6frf9vZc+gSEtDGlhSAzpw5AWhsSQmTXEY8icYUiLC2CLc0gM6cOQFoa0MCSG9GFIC0PGYciggJcFvICXD3hZwAt4ZeaBl4CXtMTwuu/8Vrl0Xi59ejHzMcArhsM7cQEsKachXfq0XDqv+85vxZAWhrQwJIb0YUgLQ2LIzBriMWTOMKTFBbDFOSSG9GFIC0NaGBJD+jCkhSHjMGRQwMsCXsDLB7ws4AW8MvPAS8BLehHg5dL/Yt+JeW7LQudjgFcMh3fiAlhSDkOOntvS/D8e/BcJQ/owpIUhMaQPQ1oYEkNm1hCXIXOEIS0ugC3OITGkD0NaGNLCkBjShyEtDBmHIYMCXhbwAl4+4GUBL+CVmQdeAl7SiwAv/ype1/ijhc7HAK8YDu/EBbCkHIZ0jT+SS+dVmNslYUgfhrQwJIb0YUgLQ2LIzBriMmSOMKTFBbDFOSSG9GFIC0NaGBJD+jCkhSHjMGRQwMsCXsDLB7ws4AW8MvPAS8BLepHgNZr+g1z63YXOxwCvGA7vxAWwpDwXwOl3NZr+g/+PGNLCkBaGxJA+DGlhSAyZWUN8hlxkGNLiAtjiHBJD+jCkhSEtDIkhfRjSwpBxGDIo4GUBL+DlA14W8AJemXngJeAlvWgXwL9t35GZfmAh8zHAK4bDO3EBLGmRhiykH7BXjqe/7X8IQ1oY0sKQGNKHIS0MiSEza4jPkIsMQ1pcAFucQ2JIH4a0MKSFITGkD0NaGDIOQwYFvCzgBbx8wMsCXsArMw+8BLykFxFeLv2+CulXFzIfA7xiOLwTF8CSFn0B/FW59PvZH8KQFoa0MCSG9GFIC0NiyMwa4jTkIsKQFhfAFueQGNKHIS0MaWFIDOnDkBaGjMOQQQEvC3gBLx/wsoAX8MrMAy8BL+lFvQBO7N8FPPe2K83HAK8YDu/EBbCkRRjSzb3N/h5Lk+wPY0gLQ1oYEkP6MKSFITFkZg1xGnIRYUiLC2CLc0gM6cOQFoa0MCSG9GFIC0PGYciggJcFvICXD3hZwAt4ZeaBl4CX9CLCq/Cl/88u5xpPXWk+BnjFcHgnLoAlLeYCuPGUvWr8S//P7yMY0sKQFobEkD4MaWFIDJlZQ5yGXEQY0uIC2OIcEkP6MKSFIS0MiSF9GNLCkHEYMijgZQEv4OUDXhbwAl6ZeeAl4CW9yPAqzD0jl87r4J9e9s+hGOAVw+GduACWtEBDHvzTtXb5O/fMhT+FIS0MaWFIDOnDkBaGxJCZNcRryAWGIS0ugC3OITGkD0NaGNLCkBjShyEtDBmHIYMCXhbwAl4+4GUBL+CVmQdeAl7Siwwv1+iWS+c12njicvMxwCuGwztxASxpgYYcbTzR/A7z7gt/CkNaGNLCkBjShyEtDIkhM2uI15ALDENaXABbnENiSB+GtDCkhSExpA9DWhgyDkMGBbws4AW8fMDLAl7AKzMPvAS8pJcAXm7ua3Lps5ebjwFeMRzeiQtgSQs0pEuflZv72sV+CkNaGNLCkBjShyEtDIkhM2uI25ALCENaXABbnENiSB+GtDCkhSExpA9DWhgyDkMGBbws4AW8fMDLAl7AKzMPvAS8pJcAXoX04/ZdwOmDl5qPAV4xHN6JC2BJCzDkaPqgvf45/fjFfhpDWhjSwpAY0ochLQyJITNriNuQCwhDWlwAW5xDYkgfhrQwpIUhMaQPQ1oYMg5DBgW8LOAFvHzAywJewCszD7wEvKSXCF4u/Z5c+neX+ukY4BXD4Z24AJa0AEO69O/k0u9d6qcxpIUhLQyJIX0Y0sKQGDKzhvgNeYUwpMUFsMU5JIb0YUgLQ1oYEkP6MKSFIeMwpJ544omb8z71en371NTUxrzzpVJp/alTp24PWUN/f3/v/ffff0/e+SRJNk5NTW0PWcPU1NTdSZLknk+SZEu9Xr8t7/yxY8e29PT07Av5Gqanp3fUarVb887Pzs4G72WpVNpZq9XW5p13zr15ZGTkHSFrqNVqd4fMVyqVrTMzM5vzzpfL5VvK5fKdIWsYHh7+tUOHDv1IwNewIUmSHSFrqNfrQXs5MzOzuVKpbA1ZQ09Pz5Hl3Mtarba2Xq/vDFlDkiQ7KpXKhrzzhw4d+pHh4eFfC1lDuVy+s1wu37Kcexn6z+XIyMg7nHNvDtnLUqkUtJenTp26fXZ2dn3AGm6dnp4O+ueyp6dn37Fjx7bkna/X67clSZJ7PkmSm6empoL2cmpqanuSJJd0x8sLjZJcOn/zfY2Ri/38/ffff09/f39v6F6WSqXcezk1NbWxXq8HuWNmZuauycnJNXnn1bwAzjs/OTm5ZmZm5q6QryF2Q958X2NELp1/eaFRutQ8hrQHQ9qDITHkUu0lhly6vcSQGNI/VzLklR4Mac+BAwd+7sCBAz+Xd/5qMORCHgxpD4a0B0NiyKXaSwy5dHuJITGkf1rBkDp79ux1eZ9yubypXC7fkne+Wq2uLpVKW0LW0NPT03n06NHbAz7jls9//vObQtYwPT29I03T6/POVyqVDbOzs+vzzj/wwAMburq6RkK+hhMnTmw+ffr0mrzzaZoG72WxWNx25syZG/POj4yM/ER/f//bQ9aQJMmOYrGYey9PnDhxa5Ik6wL++2+YmpraHvI19Pb2/qpz7nUBa7i5WCzeFrKGarUatJdJkqw7ceLErSFr6OzsPBgyH7qXZ86cubFarW4LWUOxWLwtSZKb8847517X29v7qyFraP5Bd8Ny7WWxWLw+SZIdIV9Df3//20dGRn4iZC+LxWLQXpZKpS1pmq7OO3/69Ok1J06c2Byyhq6urpEHHnhgQ9752dnZ9ZVKJfd8mqbXT09PB+1l88/rS7rjX370S7fJzT2/yqV/drGfP3r06O09PT2doXtZrVZz72Xzf2AHuaNer2+vVCqvyjvvL4DzzlcqlVfV6/WgP6tiN+Qql/6Z3Nzz//KjX7rcn4cY8iyG9A+GxJBLtZcYcmn2EkPagyHtuZIhr/RgSHv27Nnzr/bs2fOv8s5fDYZc4IMhz2JI/2BIDLlUe4khl2YvMaQ9GNKeVjBkyHcf8+qVZrx6hVev+Hj1isWrV3j1SmaeV6+IV69IL+GrV1z6Bfv3tjZ++sKfiuHVKzG8vk+8AlrSZQxZaPy0XDovl37hcvMY0sKQFobEkD4MaWFIDJlZw8ow5GXCkBavgLY4h8SQPgxpYUgLQ2JIH4a0MGQchgwKeFnAC3j5gJcFvIBXZh54CXhJLyG89p1/s13eNRoX/lQM8Irh8E5cAEu6jCFdoyGXzmvf+Tdfbh5DWhjSwpAY0ochLQyJITNrWBmGvEwY0uIC2OIcEkP6MKSFIS0MiSF9GNLCkHEYMijgZQEv4OUDXhbwAl6ZeeAl4CW9xPBy6X+XS+c1+uUt2R+OAV4xHN6JC2BJlzDk6Je3NL/7979faR5DWhjSwpAY0ochLQyJITNrWDmGvEQY0uIC2OIcEkP6MKSFIS0MiSF9GNLCkHEYMijgZQEv4OUDXhbwAl6ZeeAl4CW9xPA6+MX32iXeXDn7wzHAK4bDO3EBLOkShnRzZbl0Xge/eMW/TzCkhSEtDIkhfRjSwpAYMrOGlWPIS4QhLS6ALc4hMaQPQ1oY0sKQGNKHIS0MGYchgwJeFvACXj7gZQEv4JWZB14CXtIywMulP5BLv5/9oRjgFcPhnbgAlnSpC+D0+3Lpgn5tMKSFIS0MiSF9GNLCkBgys4aVZciLhCEtLoAtziExpA9DWhjSwpAY0ochLQwZhyGDAl4W8AJePuBlAS/glZkHXgJe0nJcAM8dkkvnVWj8B/9DMcArhsM7cQEs6SKGLDT+Q/M7xw8tZB5DWhjSwpAY0ochLQyJITNrWFmGvEgY0uIC2OIcEkP6MKSFIS0MiSF9GNLCkHEYMijgZQEv4OUDXhbwAl6ZeeAl4CUtE7xc+nW59Lv+P8YArxgO78QFsKSLGNKl35VLv77QeQxpYUgLQ2JIH4a0MCSGzKxh5RnygjCkxQWwxTkkhvRhSAtDWhgSQ/owpIUh4zBkUMDLAl7Aywe8LOAFvDLzwEvAS1omeI02PiaXzmt07hEpDnjFcHgnLoAlXWDI0blH7O+VxscWOo8hLQxpYUgM6cOQFobEkJk1rDxDXhCGtLgAtjiHxJA+DGlhSAtDYkgfhrQwZByGDAp4WcALePmAlwW8gFdmHngJeEnLCC+XfluFuW9KccArhsM7cQEs6QJDFua+KZd+ezHzGNLCkBaGxJA+DGlhSAyZWcPKNGQmDGlxAWxxDokhfRjSwpAWhsSQPgxpYcg4DBkU8LKAF/DyAS8LeAGvzDzwEvCSlvMCuPEp+3cBpx+OAV4xHN6JC2BJGUMW0g/bv/u38anFzGNIC0NaGBJD+jCkhSExZGYNK9OQmTCkxQWwxTkkhvRhSAtDWhgSQ/owpIUh4zBkUMDLAl7Aywe8LOAFvDLzwEvAS1pmeLm5ZzWa/kMM8Irh8E5cAEvKGHI0/Qe5uWcXO48hLQxpYUgM6cOQFobEkJk1rFxDNsOQFhfAFueQGNKHIS0MaWFIDOnDkBaGjMOQQQEvC3gBLx/wsoAX8MrMAy8BL2mZ4VWY+5xcOn/d/jO/udzwiuHwTlwASzJDXrf/zG/ad4jPfW6x8xjSwpAWhsSQPgxpYUgMmVnDyjVksxgO72IwJBfAFueQGNKHIS0MaWFIDOnDkBaGjMOQQQEvC3gBLx/wsoAX8MrMAy8BLykCeLn0uVWu8bXlhlcMh3fiAliSGXKVa3xNLn0uzzyGtDCkhSExpA9DWhgSQ2bWsLINqTgO72IwJBfAFueQGNKHIS0MaWFIDOnDkBaGjMOQQQEvC3gBLx/wsoAX8MrMAy8BLykCeLn0uFw6v23P5ydC1tAKh3fiAliStG3P5yfs3/2bHs8zjyEtDGlhSAzpw5AWhsSQmTWsbEMqjsO7GAzJBbDFOSSG9GFIC0NaGBJD+jCkhSHjMKS6uro25X3Gx8fvPXz48O15551z28bHx18TsoaOjo6hwcHBN+SdP3z48O1jY2P3hqzhgQceeP3AwMDmvPNHjx69a2xs7M68893d3Xft3r37YOhejo2N7cg7PzY2FryXH/zgB1+7d+/erQF/L/xse3v7r4as4aGHHnp9W1tb7r0cGxu7+/Dhwzvzzg8ODm758Ic//LqQr6G9vb2js7PzTXnn77vvvu1Hjx59dcgaHnjggaC9PHz48M6xsbG7Q9awa9euD4TMh+7l3r17tz7wwAOvDVnD0aNHX33fffdtzzvf2dn5pvb29o6QNXz4wx9+3eDg4Jbl2su2trbNDz300OtDvob29vZf7ejo+NmQvfzgBz8YtJfj4+OvGRsb25Z3fmxsbMf4+HjQn1W7d+8+2N3dfVfAGu48evRo7vmBgYHNDzzwQNBejo2NBblDLv3+Ne7cN0P30jmXey8PHz58e+hePvDAA6/v6em5LfevQ/MCOO98T0/PbaF7GYMhr3HnvimXfj9kLzEkhvQPhsSQS7WXGHJp9hJD2oMhX1hDkDsGBwff0NHRMRS6lyvdkN3d3W/v7u5+e975VjEk55AYMvP3AobswpD+wZAY0j8Y0h4MGYch1d7e/t68z+DgYG9vb29H3vnOzs62oaGh/pA17Nq163fb29uH88739vZ29Pf394asYXh4eKizs3NX3vm+vr7ugYGBroA1dL/3ve/9/ZCvYWBgoC9kL3t6eoL3cnBwcKCzs7Mt7/zu3bvf19bW9pHQvWxra8u9l729vT29vb2597Kjo2P30NDQYMjXsHv37ofb2toO5J3v7u5u7+/vD9rL4eHhoL3s7e3t6u3t7QlZw65duz4XMh+6l52dnW3Dw8MDIWvo7+/v7+7ubs8739bWdmD37t0Ph6xhaGhosKOjY/dy7WVbW9uu4eHhoZCvoa2t7SO7d1Fbg2MAACAASURBVO9+X8heDg4OBu3l0NBQf09PT8g/Ex0DAwN9IWto/jnRnXd+YGCgq6+vL/d8Z2dn8F729/cHuePmA9Wv2HcBH//DkL0M/P2tY3BwMMgdIyMjgyHu8BfAIXs5MjIS9GfVchty257jfyiXzt98oPqVkL3EkBgyu5cYEkMuxV5iyKXZSwz5wq8jhmwPN2R7e/tw8+wpaC9XuiHb2to+2NbW9sGQvVzphmxv5xyy+WDIdgyZ+XXAkO0Ysr0dQ2Y+A0O2Y8jms+yGDPnuY1690oxXr/DqFR+vXrF49QqvXsnM8+oV8eoVKZ5Xr8ilP9Bo+r/zfkYrvL5PvAJaGk3/t1z6AwyJISUM6cOQFobEkD4MaWHIOF7fF4Mhu3gFtCTOISUM6cOQFoa0MCSG9GFIC0PGYciggJcFvICXD3hZwAt4ZeaBl4CXFA+8Vu+vp/bvfZ07lOczWuHwTlf7BbCbOySXzq/eX08xJIaUMKQPQ1oYEkP6MKSFIeM4vIvBkFwAW5xDYkgfhrQwpIUhMaQPQ1oYMg5DBgW8LOAFvHzAywJewCszD7wEvKTI4OXS5zSa/n2ez2iFwztd7RfAo+nfy6XPYUgM6cOQFoa0MCSG9GFIC0PGcXgXgyG5ALYwJIb0YUgLQ1oYEkP6MKSFIeMwZFDAywJewMsHvCzgBbwy88BLwEuKDF4u/UO5dF6jjd9Y7Ge0wuGdruYL4NHGb9h3gKd/iCExpA9DWhjSwpAY0ochLQwZx+FdDIbkAtjCkBjShyEtDGlhSAzpw5AWhozDkEEBLwt4AS8f8LKAF/DKzAMvAS8pQni59Fm59BuL/YxWOLzT1XwB7NJvyKXPShhSwpA+DGlhSAtDYkgfhrQwZByHdzEYkgtgC0NiSB+GtDCkhSExpA9DWhgyDkMGBbws4AW8fMDLAl7AKzMPvAS8pAjh5Rqfan4n6LHFfEYrHN7par0Adukx2/PGpyQMKWFIH4a0MKSFITGkD0NaGDKOw7sYDMkFsIUhMaQPQ1oY0sKQGNKHIS0MGYchgwJeFvACXj7gZQEv4JWZB14CXlKk8Cqk35JLv72Yz2iFwztdvRfA31Yh/Zb/jxgSQ/owpIUhLQyJIX0Y0sKQcRzexWBILoAtDIkhfRjSwpAWhsSQPgxpYcg4DBkU8LKAF/DyAS8LeAGvzDzwEvCSIoWXa3zUviN07g8W+hmtcHinq/EC2M39QfO7fz/qfwhDYkgfhrQwpIUhMaQPQ1oYMo7DuxgMyQWwhSExpA9DWhjSwpAY0ochLQwZhyGDAl4W8AJePuBlAS/glZkHXgJeUsTwcnNfk0ufW+hntMLhna7KC+D0Obm5r2V/CENiSB+GtDCkhSExpA9DWhgyjsO7GAzJBbCFITGkD0NaGNLCkBjShyEtDBmHIYMCXhbwAl4+4GUBL+CVmQdeAl5SxPByc6PN7wIuL+QzWuHwTlfbBbBLy809Hs3+MIbEkD4MaWFIC0NiSB+GtDBkHId3MRiSC2ALQ2JIH4a0MKSFITGkD0NaGDIOQwYFvCzgBbx8wMsCXsArMw+8BLykyOHl0r+Um3teB79095U+oxUO73Q1XQAf/NLdcnPPy6V/eeFPYUgM6cOQFoa0MCSG9GFIC0PGcXgXgyG5ALYwJIb0YUgLQ1oYEkP6MKSFIeMwZFDAywJewMsHvCzgBbwy88BLwEuKHF5u7p32HaLpU1f6jFY4vNPVdAHs0qea3/37zgt/CkNiSB+GtDCkhSExpA9DWhgyjsO7GAzJBbCFITGkD0NaGNLCkBjShyEtDBmHIYMCXhbwAl4+4GUBL+CVmQdeAl7SCoBXYe7Lcum8Co3L/jPTCod3ulougAtP/Tvb07kvX+ynMSSG9GFIC0NaGBJD+jCkhSHjOLyLwZBcAFsYEkP6MKSFIS0MiSF9GNLCkHEYMijgZQEv4OUDXhbwAl6ZeeAl4CWtAHi58z9s3yna+CevCs7WCod3ulougF3jL21Pz//wxX4aQ2JIH4a0MKSFITGkD0NaGDKOw7sYDMkFsIUhMaQPQ1oY0sKQGNKHIS0MGYchgwJeFvACXj7gZQEv4JWZB14CXtIKgVdhbrr5Kuj3X+ovaYXDO10NF8AufX/zu3+nL/WXYEgM6cOQFoa0MCSG9GFIC0PGcXgXgyG5ALYwJIb0YUgLQ1oYEkP6MKSFIeMwpGq12tqA545SqbQl73y5XN40MzNzV8gahoaG+h988MHX5J1PkmTL5OTkHSFrKJVKr0mSZF3e+Xq9vv3MmTPb8s5/8pOf3N7f338g8GvYWa/Xb8s7Pzs7G7yX09PT99RqtVvzzh86dOhn9u/f/86QNdRqtdcUi8Xcezk9Pb2jWq3m3stKpbKhUqncG/I1jIyM7PrABz7wxrzzMzMzm8vl8p0hazh58mTQXlar1W3T09M7QtbQ19f36yHzoXtZq9Vubf465F5DuVy+c2ZmZnPe+Q984ANvHBkZ2RWyhkqlcm+lUtmwXHvZ/Ocx9+/xtVpt7f79+9956NChnwnZy+bvT7nXMDMzc9fs7OymvPP1ev22Uqm0M2QN/f39Bz75yU9uzzt/5syZbfV6Pfd8kiTrSqVS0F5OTk7ekSTJlrzzDz744GuGhob6L/fXyKXPrnLpty63l+VyOfdeNt0U5I5qtfrqUqm0Pu+8mhfAAV/D+mq1+uqQr6H2IhtylUu/JZc+e7nPwJAY0j8Y0h4MaQ+GxJD+wZD2YMiFGXIhe7nSDemce6tz7q0BX0P0hlzIgyExpH8wpD0Y0h4MiSH9gyHtwZBxGFITExOvyPvMzs6uL5VKNwV8xg1JkmwMWUNPT0+bc25b3vlz587dVCqV1oesoVKpbC2VSq/MO3/27NlbTp8+vSbv/MGDB9d2dnYOBn4NG86cOXNj3vkkSYL3cmZmZnOxWLw+7/zw8PAb+/v7/23IGk6dOrX12LFjufey+ZvLzQFruK5er98W8jX09fX9+5GRkVeH7GWtVrs1ZA1nzpwJ2sskSW6u1ez/3ZL36ejoKITMh+5lsVi8/syZM5sD13BrkiQ35J0fGRl5dV9f378PWUPz78frlmsvjx079spTp05tDfka+vv7/+3w8PAbQ/ZyZmYmaC+TJNkYspdnzpy5sfn/gsy9hs7OzsGDBw/m3ovTp0+vOXv27C1550ul0isrlUrQXpZKpfXnzp3L7Q7n3Laenp62y/011xxMj8ml86tc44lL7eXExETuvSyVSjfNzs4GuSNJki2f/vSnr8077y+A885/+tOfvjZJki0hX8OLachVrvGEXDp/TaHx8OU+A0NiSP9gSHswpD0YEkP6B0PagyEXZsiF7OXECjfkwMDATw8MDPx03vnYDbnQB0NiSP9gSHswpD0YEkP6B0PagyHjMGTIdx/z6pVmvHqFV6/4ePWKxatXePVKZp5Xr4hXr0gr7NUrLv0bufR5HTj3T34v9f9DIu8aJiJ4fZ9a+RXQB87dJZc+L5f+zZU+A0NiSB+GtDCkhSExpA9DWhgyjtf3xWBIXgFtYUgM6cOQFoa0MCSG9GFIC0PGYciggJcFvICXD3hZwAt4ZeaBl4CXtMLg5Z76Fft3ATf+84U/1QqHd2rlC2DX+M+2d0/9ypU+A0NiSB+GtDCkhSExpA9DWhgyjsO7GAzJBbCFITGkD0NaGNLCkBjShyEtDBmHIYMCXhbwAl4+4GUBL+CVmQdeAl7SCoSXS7/QvEgczP5wKxzeqVUvgN1Tg7Zn6RcW8hkYEkP6MKSFIS0MiSF9GNLCkHEc3sVgSC6ALQyJIX0Y0sKQFobEkD4MaWHIOAwZFPCygBfw8gEvC3gBr8w88BLwklYgvMaevkEufU4u/Ub2h1vh8E4tewGcfkMufU5jTy/IVBgSQ/owpIUhLQyJIX0Y0sKQcRzexWBILoAtDIkhfRjSwpAWhsSQPgxpYcg4DBkU8LKAF/DyAS8LeAGvzDzwEvCSVii8CulvN7+j9Lj/oVY4vFMrXgC79LhcOq9C+tsL/QwMiSF9GNLCkBaGxJA+DGlhyDgO72IwJBfAFobEkD4MaWFIC0NiSB+GtDBkHIYMCnhZwAt4+YCXBbyAV2YeeAl4SSsYXi79a7l0XqONH5Na4/BOrXYBPNr4seZF/V8v5jMwJIb0YUgLQ1oYEkP6MKSFIeM4vIvBkFwAWxgSQ/owpIUhLQyJIX0Y0sKQcRgyKOBlAS/g5QNeFvACXpl54CXgJa1geLn0rc3Lxf8ptcbhnVrtAtil/9P26AtvXcxnYEgM6cOQFoa0MCSG9GFIC0PGcXgXgyG5ALYwJIb0YUgLQ1oYEkP6MKSFIeMwZFDAywJewMsHvCzgBbwy88BLwEta4fByacUuGOc+1gqHd2qlC2CXPtS8oK8s9jMwJIb0YUgLQ1oYEkP6MKSFIeM4vIvBkFwAWxgSQ/owpIUhLQyJIX0Y0sKQcRgyKOBlAS/g5QNeFvACXpl54CXgJbUAvFz6Tbn0uV/8rdN3r/TDO7XIBfAv/tbpu+XS5+TSb+b5DAyJIX0Y0sKQFobEkD4MaWHIOA7vYjAkF8AWhsSQPgxpYUgLQ2JIH4a0MGQchgwKeFnAC3j5gJcFvIBXZh54CXhJLQCvQtonl86/rND405V+eKcWuQB+WSH9U7l0XoU0l4EwJIb0YUgLQ1oYEkP6MKSFIeM4vIvBkFwAWxgSQ/owpIUhLQyJIX0Y0sKQcRgyKOBlAS/g5QNeFvACXpl54CXgJbUIvApzZ+XS+Ze78x/K+xExHN6pBS6AX+7Of8guf+fO5v0MDIkhfRjSwpAWhsSQPgxpYcg4Du9iMCQXwBaGxJA+DGlhSAtDYkgfhrQwZByGDAp4WcALePmAlwW8gFdmHngJeEmtA69VLv22XPo9Fb6Saz9iOLzTSr8ALnxljVz6vVUu/XbIGjAkhvRhSAtDWhgSQ/owpIUh4zi8i8GQXABbGBJD+jCkhSEtDIkhfRjSwpBxGDIo4GUBL+DlA14W8AJemXngJeAltQ68Vh+ZOySXzsulT+eZj+HwTiv9AtilT8ul86uPzB0KWQOGxJA+DGlhSAtDYkgfhrQwZByHdzEYkgtgC0NiSB+GtDCkhSExpA9DWhgyDkMGBbws4AW8fMDLAl7AKzMPvAS8pNaC16pCeqZ5CfzQYudjOLzTSr4AdnMfk0vnVxXSMxgSQ/owJIb0YUgLQ0rCkH4NGFLxGJILYC6AJQzpw5AWhsSQPgxpYUgMmVkDhtQSXABPTExcl/dJkmTj5OTkmoDPWF2v128LWUNvb2/H4cOHb887f/r06TVTU1MbQ9YwPT29o1gsXp93vvmH1Lq882NjYxu6u7uHQ76Gcrm8yUM6z1OtVoP3slKpbD1x4sSNeef37t374/39/W8PWUOSJDseffTR3HtZqVQ2NP+hzLuGG6rV6raQr6Gvr+9de/bseV3e+SeeeOLmmZmZzSFrOHXqVNBe1mq1tc0/8HOvobOz82DIfOhenjhx4sZTp05tDVnDzMzM5ieeeCL3P5d79ux5XV9f37tC1tD8+/GG5drLRx999PokSXaEfA39/f1v37t374+H7GWlUgnay3q9flu1Wl2ddz5JkpvL5fKmkDV0d3cPj42N5d6LJEnWzc7Ors87XywWr5+eng7ay6mpqY2nT5/O7Y7Dhw/f3tvb2xG6lxMTE6vlGv8ol/5g4wfOv3Ex882DjiB31Ov17Y8//vir8s6reQGcd/7xxx9/Vb1e3x7yNeQx5MYPnH+jXPoDucY/TmDI6yYmMKR/MOTEdRMY8rqJCQzpHwyJIf2DIe2JyZB552Mw5NDQ0FuGhobeknd+uQx5wYMhJzCkfzDkxHUTGPK6iQkM6R8MiSH9gyHtaQVDKkmSm/M+9Xp9u/8DO8/T/I3tjpA1DA4O9o6Pj9+bd75cLm+ampraHrKG6enpe06fPr0m4DO21Ov12/LOP/LII1v7+vr2BX4NO5Ik2Zh3/sknnwzey3K5fGeSJOvyzh84cOCnRkZG3hGyhpMnT97T/B9WueYrlcrWYrGYey9rtdramZmZu0K+huHh4V87cuTIjwas4dZKpXJ7yBqSJAnay2KxeFulUtkasobu7u73hcyH7mXz678zcA2312q1W/POHzly5EeHh4d/LWQNMzMzd9VqtbXLtZeTk5NrTp48eU/I1zAyMvKOAwcO/FTIXjZ/f8q9hlqtdseTTz65IeAzNjZ/n869hr6+vn2PPPJI7r1o/jm1Je/86dOn10xPTwft5dTUVJA7xsfH7x0cHOwN3ctKpbJh/fsb7c3vRP2rxcyXy+VN9Xp9e+Aa7i6Xy7fknfcXwHnny+XyLbVa7e6QryGPIVcV0r+SS+fXv7/RjiFfeDBkgiGTBEP6B0O+sAYMiSH9gyGTuAyZdz4GQx44cODnDhw48HMBX8OyGDL7YMgXHgyZYMgkwZD+wZAvrAFDYkj/YMikNQwZ8t3HvHqlGa9e4dUrPl69YvHqFV69kpnn1Svi1StSi756xc39J7l0XoW5Ewud9/9PysA1XH2vgC7MnbDXbs/9JwlD+jCkhSExpA9DWhhSEob0a8CQitCQOYrBkLwC2sKQGNKHIS0MaWFIDOnDkBaGjMOQQQEvC3gBLx/wsoAX8MrMAy8BL6mF4eXSv2j++4B7FzIfw+GdVtoFsEt7m7/Gf+F/CENaGNLCkBjShyEtDCkJQ/o1YEhFashFFoMhuQC2MCSG9GFIC0NaGBJD+jCkhSHjMGRQwMsCXsDLB7ws4AW8MvPAS8BLamF47Xtyu1z6Pbn0uxq78qFcDId3WkkXwGPJzXLpd+XS72nfk9v9D2NIC0NaGBJD+jCkhSElYUi/BgypSA25yGIwJBfAFobEkD4MaWFIC0NiSB+GtDBkHIYMCnhZwAt4+YCXBbyAV2YeeAl4SS0OL9cYbX6H6v+40nwMh3daSRfALv0f9mvbGM3+MIa0MKSFITGkD0NaGFIShvRrwJCK2JCLKAZDcgFsYUgM6cOQFoa0MCSG9GFIC0PGYciggJcFvICXD3hZwAt4ZeaBl4CXdBXAq5BONS+BJy83H8PhnVbKBbBLJ+3fsZxOXfhTGNLCkBaGxJA+DGlhSEkY0q8BQypyQy6wGAzJBbCFITGkD0NaGNLCkBjShyEtDBmHIYMCXhbwAl4+4GUBL+CVmQdeAl7SVQIvl/6ZXDqv0cavX2o+hsM7rYQL4NHGrzcv1P/sYj+NIS0MaWFIDOnDkBaGlIQh/RowpFaAIRdQDIbkAtjCkBjShyEtDGlhSAzpw5AWhozDkEEBLwt4AS8f8LKAF/DKzAMvAS/pKoFXV3q9Cum35OZ+oNGn3nKxvySGwzvFfgE8+tRb5OZ+oEL6LXWl11/sL8GQFoa0MCSG9GFIC0NKwpB+DRhSK8CQCygGQ3IBbGFIDOnDkBaGtDAkhvRhSAtDxmHIoICXBbyAlw94WcALeGXmgZeAl3QVwavw1L9r/jtr/1HSPzlgi+HwTnFfAL9MhfQbze+kfsel5jGkhSEtDIkhfRjSwpCSMKRfA4bUCjHkFYrBkFwAWxgSQ/owpIUhLQyJIX0Y0sKQcRgyKOBlAS/g5QNeFvACXpl54CXgJV1l8HKN+y/1+uIYDu8U8wWwf422a9x/uXkMaWFIC0NiSB+GtDCkJAzp14AhtYIMeZliMCQXwBaGxJA+DGlhSAtDYkgfhrQwZByGDAp4WcALePmAlwW8gFdmHngJeElXIbxGGyeal8B/kv3hGA7vFOsFsEv/pPmdvyeuNI8hLQxpYUgM6cOQFoaUhCH9GjCkVpghL1EMhuQC2MKQGNKHIS0MaWFIDOnDkBaGjMOQQQEvC3gBLx/wsoAX8MrMAy8BL+kqhZdrPNW8BD7ufyiGwzvFeAHs0uPNX6u5hcxjSAtDWhgSQ/owpIUhJWFIvwYMqRVoyIsUgyG5ALYwJIb0YUgLQ1oYEkP6MKSFIeMwZFDAywJewMsHvCzgBbwy88BLwEu6iuFVSP/cvqs1/W0pjsM7xXYBPJr+tlw6r0L65wudx5AWhrQwJIb0YUgLQ0rCkH4NGFIr1JAXFIMhuQC2MCSG9GFIC0NaGBJD+jCkhSHjMGRQwMsCXsDLB7ws4AW8MvPAS8BLusrh5dK/a35369EYDu8U0wWwS482f23+bjHzGNLCkBaGxJA+DGlhSEkY0q8BQ2oFGzJTDIbkAtjCkBjShyEtDGlhSAzpw5AWhozDkEEBLwt4AS8f8LKAF/DKzAMvAS/pKofXoXSTXPpNuXT+FQcbh5b78E6RXAC/4mDjUPPy95s6lC7KchjSwpAWhsSQPgxpYUhJGNKvAUNqBRsyExfAFueQFobEkD4MaWFIDJmZx5DCkBKGXJKAlwW8gJcPeFnAC3hl5oGXgJcEvOSeeoNc+h25dH71kcZo4BpW/AXw6iON0ebl73fknnrDYucxpIUhLQyJIX0Y0sKQkjCkXwOG1Ao3ZDMugC3OIS0MiSF9GNLCkBgyM48hhSElDJn9gFsDnrunpqa2552vVCpbkyS5N2QNIyMjgw899NDr887X6/XtU1NTd4esYWpq6nVJkmwMWMPOWq12R975xx57bGd/f78L+Rqmp6fvqVar/z979xpj13nf9/4XX2LrLpGUeL+J1MWSZQcxkjg3p0HsJk4bKwms9ig2bHLu9xlRHG1Rpnx2TWlIV7JNUxFQxi6kEsewMT2mMNjce/aevTcXOKR4mGjUoOfARVEH59VBg6KnOEgRFEhfhOfFb//HK451W8+0szT+foEHCGL/6WfPQw4/XI+4tGc9z7LT6TzQ7XZ3Fp0/fvz4J2dnZx9N2UO73X6oXq8XPstms3mw1WrtLzq/tLS0o9lsPpjyGY4ePdr/zDPPfDzlLC9evHjfep5lq9Xa32w2D6bsYXx8/J+lzKeeZe/zP5Cyh4sXL97XarV2F51/5plnPn706NH+xK/Dg0tLSzvW6yzr9fq2drv9UMpnmJ2dffT48eOfXM+zzLLs/pSzbLfbexYXF5N+XY6Pj1defvnlAwk/xt2936+Kfg221ev1pLOs1+v3drvdwu44ffr0R2ZmZibX6ywfnPs/PqMnV/5GlZXrdz69crzoHlqt1oebzeb2ovPqXQAXnW82m9tbrdaHi87f+fTK8d6/8/dvHpx77TMFvwYYsoMhcwtDYsjYA4bsYMhOB0PGwpCrPx/e1YbsfYa9nU4nyR2phjx27Nhnjh07VshunU66IXuL55AdDLlWZ9nBkBjyR3vAkB0M2elgyFgYcvXnw7vekKpWq+8puprN5qZz587dVHT+pZde+mCj0bgzZQ+Dg4OHRkZGdhadb7VaN83Pz29K2cPCwsKO+fn59xadb7fbtzUajVuLzg8NDd3W19c3nvIZzp8/v7lWq91YdD7LsuSzXFhY2Do/P/+zRecHBgY+NjAw8Lspe1haWtrxyCOPFD7LV1555faFhYVbis6fPXv2/fV6fVvKZxgaGnpkcHDw3qLz8/PzN9RqtS0pe+h0OklnubCwcMsrr7xye8oeDh8+/ETKfOpZ9v7J4q0pe6jValvm5+dvKDo/ODh479DQ0CMpe6jX69vOnj37/vU6y0ceeeS9S0tLO1I+w8DAwO8ODAx8LOUsFxYWks6y908WfzDh58KN58+f35yyh76+vvGhoaHbEj7Dre12u/D8/Pz8excWFpLOcn5+flOr1SrsjpGRkZ2Dg4OHUs/ypZdeKnyWm778p7+tii+B3/PkyrEiP0az2dxerVbfV3QPcQGc8HV4X28P73j2PU+uHOv9zd+/2fTlP/3tonvAkF4YcvXriCExZPxcwJBVDFmtYsjczwUMWd0Yhjx37txNzWYzyR2phhweHv7E8PDwJxL2UNiQuc/Ac8gqhqxWMWQsDOmFITHkWp0lhlz9uYAhqxvDkCl/+5hXr/Ti1Su8eiXi1SuOV6/w6pXcPK9eEa9ekXj1SjQ/P3/DPc++9ilVVv6bKivX9cTr/7zAHt6dr4B+4vV/3rv8/W/3PPvapzAkhpQwZIQhHYbEkLl5DCkMKWHIiFdAO55DOgyJISMM6TAkhszNY0hhSAlDrknAywEv4BUBLwe8gFduHngJeEnAK1p9ePf4tQdUWfkrvwr59XPvcA/vvgvgJ18/17v8/Ss9fu0BDOkwJIaMMKTDkBgyN48hhSElDBlxAewwpMOQGDLCkA5DYsjcPIYUhpQw5JoEvBzwAl4R8HLAC3jl5oGXgJcEvKK/8/Cu+oObVVn5y97F6MV3sId31wVwZeVi7zP+pao/uFnCkBGGxJARhnQYEkPm5jGkMKSEISMugB2GdBgSQ0YY0mFIDJmbx5DCkBKGXJOAlwNewCsCXg54Aa/cPPAS8JKAV/QTH949ufIDX5C+/h/e5h7ePRfAldf/g/+W88oP8v9vDOkwJIaMMKTDkBgyN48hhSElDBlxAewwpMOQGDLCkA5DYsjcPIYUhpQw5JoEvBzwAl4R8HLAC3jl5oGXgJcEvKI3fHhXWfnPvb8l+1919M9+7y32UP4L4KN/9nuqrPzX3mf6zz/+H2NIhyExZIQhHYbEkLl5DCkMKWHIiAtghyEdhsSQEYZ0GBJD5uYxpDCkhCHXJODlgBfwioCXA17AKzcPvAS8JOAVvenDu8rrX9UTK3/rS9PX/sWb7KHcF8CV1/6FKivX/Vle/+pP+q9gSIchMWSEIR2GxJC5eQwpDClhyIgLYIchHYbEkBGGdBgSQ+bmMaQwpIQh1yTg5YAX8IqAlwNewCs3D7wEvCTgFb3lw7snVn5TlZX/0vubs/9O1T//e//d0l4AV//8dlVW/l1v7/9FT6z85hv9GBjSYUgMGWFIhyExZG4eQwpDShgy4gLYYUiHITFkhCEdhsSQuXkMKQwpYcg1CXg54AW8IuDlgBfwys0DLwEvCXhFb/vh3ZMry72L1P+uysq1H9tD+S6AKyvXNS3Y0AAAIABJREFUenu9ridXlt/qx8CQDkNiyAhDOgyJIXPzGFIYUsKQERfADkM6DIkhIwzpMCSGzM1jSGFICUOuScDLAS/gFQEvB7yAV24eeAl4ScArekcP7554bUaV1/+6dxH8f6vybz7R20N5LoAr/+YT3tvKdVVe/2s98drM2/kxMKTDkBgywpAOQ2LI3DyGFIaUMGTEBbDDkA5DYsgIQzoMiSFz8xhSGFLCkGsS8HLAC3hFwMsBL+CVmwdeAl4S8IoKPbyrvNbpXQJfV2Xl8qN/fOXB9b4AfvSPrzyoysrlH+3rtc47+TEwpMOQGDLCkA5DYsjcPIYUhpQwZMQFsMOQDkNiyAhDOgyJIXPzGFIYUsKQaxLwcsALeEXAywEv4JWbB14CXhLwigo/vPO/G/gveheuf/szlde7+tKf/0rBbRS/AJ597Vd/pvJ6V5WVv+3t5S/e7N/1+0ZhSIchMWSEIR2GxJC5eQwpDClhyIgLYIchHYbEkBGGdBgSQ+bmMaQwpIQh1yTg5YAX8IqAlwNewCs3D7wEvCTgFSU/vJtdGXjPkyv/cfVv3j6x8n/piT99p5/pnV8AP/GnX1Rl5f+M/933PLnyHzW7MvAO/3dXw5AOQ2LICEM6DIkhc/MYUhhSwpARF8AOQzoMiSEjDOkwJIbMzWNIYUgJQ65JwMsBL+AVAS8HvIBXbh54CXhJwCtaq4d376289gU9sfLvc6+G/ms9+fqinlj5/TccrGbvU2XlhMYa1zXWuK7KyklV3+R79RMrv68nX19UZeWvcxfO//69lde+wMM7DBlhSIchMWSEIR2GxJC5PWBIlceQXABjSAlDRhgSQ0YY0mFISRgy9oAhtTEMmRTwcusJr2q1+sGTJ0/+y7m5ub86derUyaJ7AF4OeAGv6N0Or69+9au75ubmFufm5v6fU6dOfb7oHoAX8MrtAXiphA/vjv7b/aqs/GtVVv4qdxn831V5/YeqvP5dVV4f1uzKAUlSZeVE7r8T64QkaXblgCqvD3tm5S/8Y6z+d/5KlZV/raP/dr/Ew7vo3W5IiYd3EYaU5ubmfv/kyZN/OTc3d/HkyZMHi/wYGNK92w0p8fAuwpDSqVOnjs/Nzf2/J0+efLlarRb6PQ9DutIZskBcALufdkPyHPJHYUjHc0j3025InkP+KAzpeA5ZDkNKP3oNIOtduH7xF3/x+qlTp1bXAw88sO57YrFY678+/elPr35fmJ2dvb5169Z13xOLxfofvHZ99Lo+88x1jdWv64k/+7GL3teu64nXfvzyt/f/+7H//xN/5h/jM8/4x1zvz8Visf6Hrk2bNl2fnp5edcNnPvOZdd8Ti8Va/3Xw4MHrzz777Or3hl/7tV9b9z2xWKz1XzyHZLFYP2nxHJLFKu1a9w2wEtYv/dIv/R14Pfjgg+u+JxaLtf4rD68nnnji+rZt29Z9TywW63/y2vVz1/XrI9f1h1+7rkPfua7Za3//Anj2mv+zP/ya/7u7fm79981isf6nrk2bNl1/7LHHVt3w8MMPr/ueWCzW+q977rnn+smTJ1e/N/z6r//6uu+JxWKt/+I5JIvF+kmL55AsVmlX8Xj1iivBq1f+t96rV75RdA+8esXx6hVevRK921+9cvLkyYO91zj+p5MnTw4U3QOvXuHVK7k98OoVvctf31dZOfkTXgH9jl/bxuv73LvdkBKvgI4wpHTq1KnPnzx58j/Nzc0tz83N3V/kx8CQ7t1uSIlXQEcYUjp16tTJubm5/+/kyZP/O6+A/ik2ZC9eAe1+2g3Jc8gfhSEdzyHdT7sheQ75ozCk4zlkOQyZFPByPLwDXhHwcsBr/eEl8fAuAl4OeJUDXuv68K6avU+VlRMaa1zXWMOXv9V3/r2ah3cOQzoM6TAkhowwpMOQGDK3Bwypd7khe3EB7DAkhowwpMOQDkNiyAhDOgxZDkMmBbwc8AJeEfBywAt45eaBl4CXBLyiMjy8U+JrYHh45zCkw5AOQ2LICEM6DIkhc3vAkNoYhuQC2GFIDBlhSIchHYbEkBGGdBiyHIZMCng54AW8IuDlgBfwys0DLwEvCXhFZXh4Jy6AJWFICUNGGNJhSIchMWSEIR2GxJARF8AOQ2LICEM6DOkwJIaMMKTDkOUwZFLAy70b4BX/EvY3+s+BlwNewCv6aYLXm31vAF7AK7cH4KWN8fBOXABLwpASD+8iDOl+3JBv5oOfFIZ0P02GfLMw5MY05Fs9V3iDPWBIbQxDcgHsMOTfN+RP+r7Ac8i310Y05DsNQ7qNaMgi3xsw5MY0ZME9YEhxAQy89NYP7/LfVN/oGyzwcsALeEUbEV4/KeD11gGv1T0AL22Mh3fiAlgShpS4AI4wpMsbssglD4Z0Py2GfKsw5MYz5Nt5rvAGe8CQ2hiG5ALYYci/a8ifZAaeQ779Npohi4Qh3UYzZNHvDRhy4xkyYQ8YUlwAAy9xARwBLwe8HPDiAjgCXg54lQNeZXh4Jy6AJWFIiQvgCEM6LoAdhuQCOMKQjgtgDBlxAeww5Fv/DWCeQ779Npohi4Qh3UY05Jt9b3ijMOTGM2TCHjCkuAAGXuICOAJeDng54MUFcAS8HPAqB7zK8PBOXABLwpASF8ARhnRcADsMyQVwhCEdF8AYMuIC2GHIt/cK6Lf6zzCk22iGLBKGdBvRkD/pApjnkG/dRjNkwh4wpLgABl4yvPLfQN/oFQv8uzfeOuAFvKKNAq83+94Q/zfwevOA1+oegJc2xsM7cQEsCUNKXABHGNKFId+OD35SGNJtFENyAYwhI/4dwBgy4gLYYUgugCMM6XgO6TDkO/sbwLwC+o3biIYsuAcMKS6AgZf4G8AR8HLAywGvt354xwXw2wt4re4BeGljPLwTF8CSMKTEBXCEIR0XwA5DcgEcYUjH3wDGkBEXwA5Dvv0LYP4iylu3kQxZdB5Duo1oSC6Ai7XRDJmwBwwpLoCBl7gAjoCXA14OeL29C+C3ev0K8AJeuT0AL22Mh3fiAlgShpS4AI4wpMtfAL+d17P9eBjS/TQY8u2EITeeIbkAxpBcADsM+fYugN/q+wSGdBvJkEXnMaTbiIbkArhYG82QCXvAkOICGHiJC+AIeDng5YDX2394x98AfvOA1+oegJc2xsM7cQEsCUNKXABHGNL9uCH5G8DF+mky5JuFITeeIbkAxpBcADsM+dYXwG/newSGdBvRkO80DOk2oiG5AC7WRjNkwh4wpLgABl56ew/v+HcAv72AF/CKNiK83igugN884LW6B+CljfHwTlwAS8KQEhfAEYZ0XAA7DMkFcIQhHf8OYAwZcQHsMOTbuwB+q7eJYEi3EQ35TsOQbiMa8o3eDsBzyDdvIxqy4B4wpLgABl7i4V0EvBzwcsCLh3cR8HLAqxzwKsPDO3EBLAlDShgywpAOQzoMiSEjDOkwJIaMuAB2GBJDRhjSYUiHITFkhCEdhiyHIVWtVt9TdDWbzU3nzp27qej8Sy+99MFGo3Fnyh4GBwcPjYyM7Cw632q1bpqfn9+UsoeFhYUd8/Pz7y063263b2s0GrcWnR8aGrqtr69vPOUznD9/fnOtVrux6HyWZclnubCwsHV+fv5ni84PDAx8bGBg4HdT9rC0tLTjkUceKXyWr7zyyu0LCwu3FJ0/e/bs++v1+raUzzA0NPTI4ODgvUXn5+fnb6jValtS9tDpdJLOcmFh4ZZXXnnl9pQ9HD58+ImU+dSz7P3BcmvKHmq12pb5+fkbis4PDg7eOzQ09EjKHur1+razZ8++f73O8pFHHnnv0tLSjpTPMDAw8LsDAwMfSznLhYWFpLPs/cHygwk/F248f/785pQ99PX1jQ8NDd2W8Blubbfbhefn5+ffu7CwkHSW8/Pzm1qtVmF3jIyM7BwcHDyUepYvvfRS4bM8d+7cTc1mM8kdzWZze7VafV/RefUugBP28L7eHlI+A4asYshqFUPGwpBeGBJDrtVZYsjVnwsYsoohY6Uacnh4+BPDw8OfSNgDhqxiyFgY0gtDYsi1OksMuTZniSFXfy5gyOrGMKQ6nc7WhHVvvV7fW3S+1WrtzrLs/pQ9zMzMTJ4+ffojRee73e7eer1+b8oe6vX6Q1mWbUvYw4FOp3N30fmXX375wPj4eCXlMywuLt7Xbrf3rOdZdjqdB7rd7s6i88ePH//k7Ozsoyl7aLfbD9Xr9cJn2Ww2D7Zarf1F55eWlnY0m80HUz7D0aNH+5955pmPp5zlxYsX71vPs2y1WvubzebBlD2Mj4//s5T51LPsff4HUvZw8eLF+1qt1u6i888888zHjx492p/4dXhwaWlpx3qdZb1e39Zutx9K+Qyzs7OPHj9+/JPreZZZlt2fcpbtdnvP4uJi0q/L8fHxyssvv3wg4ce4u/f7VdGvwbZ6vZ50lvV6/d5ut1vYHadPn/7IzMzM5HqeZc9NSe5otVofbjab24vOxwVw0flms7m91Wp9OOUzdDBk/HzAkBhya6eDIdfqLDGkF4bEkLEw5OrPBwzZSTfksWPHPnPs2LHPFJ3HkF4Y0gtDemFIDLlWZ4kh1+YsMaQXhlz9+fCuN2TK3z7m1Su9ePUKr16JePWK49UrvHolN8+rV8SrVyRevRKV4fV94hXQkjCkhCEjDOkwpMOQGDLCkA5DYsiIV0A7DIkhIwzpMKTDkBgywpAOQ5bDkEkBLwe8gFcEvBzwAl65eeAl4CUBr6gMD+/EBbAkDClhyAhDOgzpMCSGjDCkw5AYMuIC2GFIDBlhSIchHYbEkBGGdBiyHIZMCng54AW8IuDlgBfwys0DLwEvCXhFZXh4Jy6AJWFICUNGGNJhSIchMWSEIR2GxJARF8AOQ2LICEM6DOkwJIaMMKTDkOUwZFLAywEv4BUBLwe8gFduHngJeEnAKyrDwztxASwJQ0oYMsKQDkM6DIkhIwzpMCSGjLgAdhgSQ0YY0mFIhyExZIQhHYYshyGTAl4OeAGvCHg54AW8cvPAS8BLAl5RGR7eiQtgSRhSwpARhnQY0mFIDBlhSIchMWTEBbDDkBgywpAOQzoMiSEjDOkwZDkMmRTwcsALeEXAywEv4JWbB14CXhLwisrw8E5cAEvCkBKGjDCkw5AOQ2LICEM6DIkhIy6AHYbEkBGGdBjSYUgMGWFIhyHLYcikgJcDXsArAl4OeAGv3DzwEvCSgFdUhod34gJYEoaUMGSEIR2GdBgSQ0YY0mFIDBlxAewwJIaMMKTDkA5DYsgIQzoMWQ5DJgW8HPACXhHwcsALeOXmgZeAlwS8ojI8vBMXwJIwpIQhIwzpMKTDkBgywpAOQ2LIiAtghyExZIQhHYZ0GBJDRhjSYchyGDIp4OWAF/CKgJcDXsArNw+8BLwk4BWV4eGduACWhCElDBlhSIchHYbEkBGGdBgSQ0ZcADsMiSEjDOkwpMOQGDLCkA5DlsOQSQEvB7yAVwS8HPACXrl54CXgJQGvqAwP78QFsCQMKWHICEM6DOkwJIaMMKTDkBgy4gLYYUgMGWFIhyEdhsSQEYZ0GLIchkwKeDngBbwi4OWAF/DKzQMvAS8JeEVleHgnLoAlYUgJQ0YY0mFIhyExZIQhHYbEkBEXwA5DYsgIQzoM6TAkhowwpMOQ5TBkUsDLAS/gFQEvB7yAV24eeAl4ScArKsPDO3EBLAlDShgywpAOQzoMiSEjDOkwJIaMuAB2GBJDRhjSYUiHITFkhCEdhiyHIZMCXg54Aa8IeDngBbxy88BLwEsCXlEZHt6JC2BJGFLCkBGGdBjSYUgMGWFIhyExZMQFsMOQGDLCkA5DOgyJISMM6TBkOQyZFPBywAt4RcDLAS/glZsHXgJeEvCKyvDwTlwAS8KQEoaMMKTDkA5DYsgIQzoMiSEjLoAdhsSQEYZ0GNJhSAwZYUiHIcthyKSAlwNewCsCXg54Aa/cPPAS8JKAV1SGh3fiAlgShpQwZIQhHYZ0GBJDRhjSYUgMGXEB7DAkhowwpMOQDkNiyAhDOgxZDkMqy7Lbi65ut7u32WxuLzrfarXu6nQ6d6fsYXJycnRubu7+ovPNZnN7vV7fm7KHxcXF+y5fvnxHwo+xq9vt7iw6/+KLL+4eGxt7PPEz7MuybFvR+VdffTX5LJvN5sEsy7YUnZ+dnf2NmZmZz6bs4eLFi/f1EFpovtVq7a7VaoXPstPpbF5aWron5TNMT09/4emnn/5Ywh62tlqt/Sl7yLIs6SxrtdrOVqu1O2UPw8PDX06ZTz3L3uc/mLiH/Z1OZ2vR+aeffvpj09PTX0jZw9LS0j2dTmfzep3lhQsX7rh48eJ9KZ9hZmbms7Ozs7+Rcpa970+F99DpdO5+9dVX70r4Mbb1vk8X3sPY2NjjL774YuGz6P0+tavo/OXLl+9YXFxMOst6vZ7kjrm5ufsnJydHU8+y1WoVPstms7m92+3uTdzDvc1mc1PRefUugBM+w6ZOp3NvymfAkF4YEkPGwpCrC0NiyDU5Swy5ujBkhiFze0gy5Ozs7O/Mzs7+TsJnwJAZhsx9BgyZYcjeHjDkGpxlhiHX5Cwx5OrCkNnGMKTm5+dvKLqyLNt24cKFOxJ+jNu63e7OlD2Mjo4OHD9+fH/R+cuXL99Rr9e3pexhcXFxX61Wu7HofO+fUtpSdL5ard41PDw8nfIZ4idy0fl2u518lq1Wa/fCwsItReePHDny8fHx8YdT9pBl2b6zZ88WPsveHyY2J+zh5na7vSflM4yNjT362GOPPVR0/pVXXrl9aWlpR8oeLl26lHSWnU5nc++f+Cq8h8HBwWMp86lnubCwcMulS5d2p+xhaWlpxyuvvFL41+Vjjz320NjY2KMpe+j9fLx5vc7y7NmzN2ZZti/lM4yPjz985MiRj6ecZavVSjrLbre7s91u31Z0Psv8oCBlD8PDw9PVarXwWWRZtmV5efnOovO1Wu3GxcXFpLOs1+vbLl++XNgdx48f3z86OjqQepbz8/OFz7L3h/skd3S73b3nzp27qeh8XAAXnT937txN3W53b8pnwJBeGBJD5j4DhpzHkPPzGHKtzhJDemFILwy5uockQ05NTf3W1NTUbxWdx5BeGNILQ3phSAy5VmeJIdfmLDGkF4b02giGTPnbx7x6pRevXuHVKxGvXnG8eoVXr+TmefWKePWKxKtXooB04h54BTSGlIQhIwyJISMM6TCkJAwZe8CQwpC5PfAKaAwpCUNGGBJDRhjSYUhJGDL2gCG1MQyZFPBywAt4RcDLAS/glZsHXgJeEvCKyvDwTlwAS8KQEoaMMKTDkA5DYsgIQzoMiSEjLoAdhsSQEYZ0GNJhSAwZYUiHIcthyKSAlwNewCsCXg54Aa/cPPAS8JKAV1SGh3fiAlgShpQwZIQhHYZ0GBJDRhjSYUgMGXEB7DAkhowwpMOQDkNiyAhDOgxZDkMmBbwc8AJeEfBywAt45eaBl4CXBLyiMjy8ExfAkjCkhCEjDOkwpMOQGDLCkA5DYsiIC2CHITFkhCEdhnQYEkNGGNJhyHIYMing5YAX8IqAlwNewCs3D7wEvCTgFZXh4Z24AJaEISUMGWFIhyEdhsSQEYZ0GBJDRlwAOwyJISMM6TCkw5AYMsKQDkOWw5BJAS8HvIBXBLwc8AJeuXngJeAlAa+oDA/vxAWwJAwpYcgIQzoM6TAkhowwpMOQGDLiAthhSAwZYUiHIR2GxJARhnQYshyGTAp4OeAFvCLg5YAX8MrNAy8BLwl4RWV4eCcugCVhSAlDRhjSYUiHITFkhCEdhsSQERfADkNiyAhDOgzpMCSGjDCkw5DlMGRSwMsBL+AVAS8HvIBXbh54CXhJwCsqw8M7cQEsCUNKGDLCkA5DOgyJISMM6TAkhoy4AHYYEkNGGNJhSIchMWSEIR2GLIchkwJeDngBrwh4OeAFvHLzwEvASwJeURke3okLYEkYUsKQEYZ0GNJhSAwZYUiHITFkxAWww5AYMsKQDkM6DIkhIwzpMGQ5DJkU8HLAC3hFwMsBL+CVmwdeAl4S8IrK8PBOXABLwpAShowwpMOQDkNiyAhDOgyJISMugB2GxJARhnQY0mFIDBlhSIchy2HIpICXA17AKwJeDngBr9w88BLwkoBXVIaHd+ICWBKGlDBkhCEdhnQYEkNGGNJhSAwZcQHsMCSGjDCkw5AOQ2LICEM6DFkOQyYFvBzwAl4R8HLAC3jl5oGXgJcEvKIyPLwTF8CSMKSEISMM6TCkw5AYMsKQDkNiyIgLYIchMWSEIR2GdBgSQ0YY0mHIchgyKeDlgBfwioCXA17AKzcPvAS8JOAVleHhnbgAloQhJQwZYUiHIR2GxJARhnQYEkNGXAA7DIkhIwzpMKTDkBgywpAOQ5bDkEkBLwe8gFcEvBzwAl65eeAl4CUBr6gMD+/EBbAkDClhyAhDOgzpMCSGjDCkw5AYMuIC2GFIDBlhSIchHYbEkBGGdBiyHIbU/Pz8zxZdy8vLdzYajVsTfoybsyzblrKHkZGRvkqlsqfo/LVr125tNBp3puyh1WrtbjQaHyg6f/Xq1U2XL1++o+j8sWPHNg8ODk4mfoa7rly5ckvR+SzLks9yaWlpR61Wu7Ho/PT09C+Mj4//45Q9XLp0afeZM2cKn2Wn09nc+wNJ0T3c0O12d6Z8hrGxsX86MzPzoZSz7HQ6W1P2cOXKlaSzzLLs9vjmVnQNDAw8mTKfepa1Wu3GK1eu7Ejcw9Ysy24uOj8zM/OhsbGxf5qyh97PxxvW6yzPnDnzgUuXLu1O+Qzj4+P/eHp6+hdSznJpaSnpLLMs25ZylleuXLmlh+DCexgcHJw8duxY4bO4fPnyHVevXt1UdL7RaHyg1WolnWWj0bjz2rVrhd1RqVT2jIyM9KWe5fz8fOGzbDQaty4vLye5I8uyXS+99NIHi86rdwFcdP6ll176YJZlu1I+A4b0wpAYMhaG9MKQGHKtzhJDemHI1R8DQ86nG3JiYuIfTExM/IOi8xjSC0OufgYMOY8h4ywxJIaMhSExZCwM+aOznE8wpDqdzuaEdXej0dhVdL7ZbG5fWlq6J2UPU1NT488///wDReezLNt14cKFu1P20Gg0HsiybEvR+W63u/fKlSt7is5/+9vf3js+Pj6b+BkOdLvdnUXnl5eXk89ycXHxvk6ns7Xo/FNPPfWbR48e/Scpe+h0Og/UarXCZ7m4uLiv3W4XPstWq3VXq9W6P+UzzMzMHPrKV77yC0Xnl5aWdjSbzYMpe7h48WLSWbbb7T2Li4v7UvYwNjb2v6bMp55lp9PZ2vs6FN5Ds9k8uLS0tKPo/Fe+8pVfmJmZOZSyh1ardX+r1bprvc6y9+ux8Pf4Tqez+ejRo//kqaee+s2Us+x9fyq8h6WlpXuWl5e3F53vdrs7G43GgZQ9jI+Pz37729/eW3T+ypUre7rdbuH5LMu2NBqNpLO8cOHC3VmW7So6//zzzz8wNTU1nnqWzWaz8Fn23JTkjna7/aFGo3Fn0fm4AE74DHe22+0PpXyGDoaMryWGxJDxGTBkB0P2FoZcg7PEkF4Y0gtDeqUaslKp/KNKpfKPEj4DhuxgyNxnwJBeGBJDrslZdjDkmpwlhvTCkF4bwZApf/uYV6/04tUrvHol4tUrjlev8OqV3DyvXhGvXpF49Uo0X4LX94lXQEvCkBKGjDCkw5AOQ2LICEM6DIkhI14B7TAkhowwpMOQDkNiyAhDOgxZDkMmBbwc8AJeEfBywAt45eaBl4CXBLyiMjy8ExfAkjCkhCEjDOkwpMOQGDLCkA5DYsiIC2CHITFkhCEdhnQYEkNGGNJhyHIYMing5YAX8IqAlwNewCs3D7wEvCTgFZXh4Z24AJaEISUMGWFIhyEdhsSQEYZ0GBJDRlwAOwyJISMM6TCkw5AYMsKQDkOWw5BJAS8HvIBXBLwc8AJeuXngJeAlAa+oDA/vxAWwJAwpYcgIQzoM6TAkhowwpMOQGDLiAthhSAwZYUiHIR2GxJARhnQYshyGTAp4OeAFvCLg5YAX8MrNAy8BLwl4RWV4eCcugCVhSAlDRhjSYUiHITFkhCEdhsSQERfADkNiyAhDOgzpMCSGjDCkw5DlMGRSwMsBL+AVAS8HvIBXbh54CXhJwCsqw8M7cQEsCUNKGDLCkA5DOgyJISMM6TAkhoy4AHYYEkNGGNJhSIchMWSEIR2GLIchkwJeDngBrwh4OeAFvHLzwEvASwJeURke3okLYEkYUsKQEYZ0GNJhSAwZYUiHITFkxAWww5AYMsKQDkM6DIkhIwzpMGQ5DJkU8HLAC3hFwMsBL+CVmwdeAl4S8IrK8PBOXABLwpAShowwpMOQDkNiyAhDOgyJISMugB2GxJARhnQY0mFIDBlhSIchy2HIpICXA17AKwJeDngBr9w88BLwkoBXVIaHd+ICWBKGlDBkhCEdhnQYEkNGGNJhSAwZcQHsMCSGjDCkw5AOQ2LICEM6DFkOQyYFvBzwAl4R8HLAC3jl5oGXgJcEvKIyPLwTF8CSMKSEISMM6TCkw5AYMsKQDkNiyIgLYIchMWSEIR2GdBgSQ0YY0mHIchgyKeDlgBfwioCXA17AKzcPvAS8JOAVleHhnbgAloQhJQwZYUiHIR2GxJARhnQYEkNGXAA7DIkhIwzpMKTDkBgywpAOQ5bDkEkBLwe8gFcEvBzwAl65eeAl4CUBr6gMD+/EBbAkDClhyAhDOgzpMCSGjDCkw5AYMuIC2GFIDBlhSIchHYbEkBGGdBiyHIZMCng54AW8IuDlgBfwys0DLwEvCXhFZXh4Jy6AJWFICUNGGNJhSIchMWSEIR2GxJARF8AOQ2LICEM6DOkwJIaMMKTDkOUwZFLAywEv4BUBLwe8gFduHngJeEnAKyrDwztxASwJQ0oYMsKQDkM6DIkhIwzpMCSGjLgAdhgSQ0YY0mFIhyExZIQhHYYshyGTAl4OeAGvCHg54AW8cvPAS8Dqaq+4AAAgAElEQVRLAl5RGR7eiQtgSRhSwpARhnQY0mFIDBlhSIchMWTEBbDDkBgywpAOQzoMiSEjDOkwZDkMqf7+/i8WXZOTk6Ojo6MDRecHBwf7pqamxlP2cOjQoT/p7++fLjo/Ojo6MD4+Ppqyh+np6anBwcFDRefHxsaGJyYmhhL2MPzFL37xX6V8homJibGUsxwZGUk+y8nJyYnBwcG+ovOHDx/+cl9f39dSz7Kvr6/wWY6Ojo6Mjo4WPsuBgYHDU1NTkymf4fDhwy/09fXNFp0fHh7uHx8fTzrL6enppLMcHR0dGh0dHUnZw6FDh76XMp96loODg33T09MTKXsYHx8fHx4e7i8639fXN3v48OEXUvYwNTU1OTAwcHi9zrKvr+/Q9PT0VMpn6Ovr+9rhw4e/nHKWk5OTSWc5NTU1PjIykvJrYmBiYmIsZQ+93yeGi85PTEwMjY2NFZ4fHBxMPsvx8fEkd/T390/33JB0lonf3wYmJyeT3DEzMzOZ4g71LoBTznJmZibp9yoM6YUhMWQsDLn6dcSQGHJNzhJDrn4dMWQ/hoyVasi+vr5n+/r6nk05SwyJIWNhyB+dJYbEkGtxlhhybc4SQ65+HTFk/8YwpIaGhrYXXXNzc/cfP358f9H5SqWyZ25u7oGUPQwMDExNTk5+tOj88ePH91er1ftT9vDcc899ZGJiYkfR+RMnTtxTrVYPFp0fHh6+5/Dhw8dSz7Jare4rOl+tVpPP8tlnn/3wkSNHdif8XPhUf3//H6Xs4fTp0x/p6+srfJbVavXe48ePHyg6Pzk5uevUqVMPpXyG/v7+gcHBwV8pOv+lL31p74kTJz6Usofnnnsu6SyPHz9+oFqt3puyh0OHDn0lZT71LI8cObL7ueee+3DKHk6cOPGhL33pS3uLzg8ODv5Kf3//QMoeTp069dDk5OSu9TrLvr6+HadPn/5Iymfo7+//o4GBgU+lnOWzzz6bdJZzc3MPVKvVPUXnq9Xqvrm5uaTfqw4fPnxseHj4noQ9HDxx4kTh+YmJiR3PPfdc0llWq9Ukd0xOTn50YGBgKvUsK5VK4bM8fvz4/tSzfO655z4yMjKys+h8XAAXnR8ZGdmZepYY8kdniSExZO/rgCGHMOTQEIZcq7PEkF4YcnUPGHIo3ZDDw8MPDw8PP1x0HkP+6CwxJIaMhSEx5FqdJYZcm7PEkF4YcnUP73pDpvztY1690otXr/DqlYhXrzhevcKrV3LzvHpFvHpF4tUrURle3ydeAS0JQ0oYMsKQDkM6DIkhIwzpMCSGjIZ4BbQkDClhyAhDOgzpMCSGjDCkw5DlMGRSwMsBL+AVAS8HvIBXbh54CXhJwCsqw8M7cQEsCUNKGDLCkA5DOgyJISMM6TAkhoy4AHYYEkNGGNJhSIchMWSEIR2GLIchkwJeDngBrwh4OeAFvHLzwEvASwJeURke3okLYEkYUsKQEYZ0GNJhSAwZYUiHITFkxAWww5AYMsKQDkM6DIkhIwzpMGQ5DJkU8HLAC3hFwMsBL+CVmwdeAl4S8IrK8PBOXABLwpAShowwpMOQDkNiyAhDOgyJISMugB2GxJARhnQY0mFIDBlhSIchy2HIpICXA17AKwJeDngBr9w88BLwkoBXVIaHd+ICWBKGlDBkhCEdhnQYEkNGGNJhSAwZcQHsMCSGjDCkw5AOQ2LICEM6DFkOQyYFvBzwAl4R8HLAC3jl5oGXgJcEvKIyPLwTF8CSMKSEISMM6TCkw5AYMsKQDkNiyIgLYIchMWSEIR2GdBgSQ0YY0mHIchgyKeDlgBfwioCXA17AKzcPvAS8JOAVleHhnbgAloQhJQwZYUiHIR2GxJARhnQYEkNGXAA7DIkhIwzpMKTDkBgywpAOQ5bDkEkBLwe8gFcEvBzwAl65eeAl4CUBr6gMD+/EBbAkDClhyAhDOgzpMCSGjDCkw5AYMuIC2GFIDBlhSIchHYbEkBGGdBiyHIZMCng54AW8IuDlgBfwys0DLwEvCXhFZXh4Jy6AJWFICUNGGNJhSIchMWSEIR2GxJARF8AOQ2LICEM6DOkwJIaMMKTDkOUwZFLAywEv4BUBLwe8gFduHngJeEnAKyrDwztxASwJQ0oYMsKQDkM6DIkhIwzpMCSGjLgAdhgSQ0YY0mFIhyExZIQhHYYshyGTAl4OeAGvCHg54AW8cvPAS8BLAl5RGR7eiQtgSRhSwpARhnQY0mFIDBlhSIchMWTEBbDDkBgywpAOQzoMiSEjDOkwZDkMmRTwcsALeEXAywEv4JWbB14CXhLwisrw8E5cAEvCkBKGjDCkw5AOQ2LICEM6DIkhIy6AHYbEkBGGdBjSYUgMGWFIhyHLYcikgJcDXsArAl4OeAGv3DzwEvCSgFdUhod34gJYEoaUMGSEIR2GdBgSQ0YY0mFIDBlxAewwJIaMMKTDkA5DYsgIQzoMWQ5DJgW8HPACXhHwcsALeOXmgZeAlwS8ojI8vBMXwJIwpIQhIwzpMKTDkBgywpAOQ2LIiAtghyExZIQhHYZ0GBJDRhjSYchyGFJXr169oehqNpvbm83mpqLz7Xb7tkajsStlDyMjI4MnTpzYn/BjbPr+97+/PWUPi4uL+1ZWVm4sOt9qte5aXl6+s+j8c889d9fQ0NBMymdYWFjYcfny5TuKzq+srCSfZa1W23PlypVbis7PzMz88vj4+MMpe8iybF+tVit8lgsLC1uzLNuS8L9/c71e35vyGUZHR/+oUqk8lLCH22u12s6UPbTb7aSzzLJsy8LCwtaUPQwODh5LmU89yytXrtzSbrf3pOyhVqvtzLLs9qLzlUrlodHR0T9K2UO9Xt+bZdnN63WWtVrtxizL9qV8hvHx8YdnZmZ+OeUsa7Va0lk2Go1dKysrtxWdv3z58h0LCws7UvYwNDQ089xzz91VdH55efnOVqtVeH5lZeXGxcXFpLPs/X5d2B0nTpzYPzIyMph6lu12u/BZNpvNTc1mM8kd3W53b6vVuqnovHoXwEXnW63WTd1uN+n3KgzphSExZO7riCGvYsirVzHkWp0lhvTCkF4Y0ivVkI899tgnH3vssU8WnceQqwtDXsWQsTAkhlyrs8SQa3OWGNILQ3ptBEPqlVdeub3o6na7e+v1+rai841G485Lly7tT9nD+Pj46Fe/+tX7is5nWbatXq/vTdlDvV6/N8uywvNZlu3qdrs7i86fOXNm18jIyOMpn2FxcXFfp9PZWnR+eXk5+SwbjcaBTqezueh8pVL5xMzMzGdT9tDpdO5NmW+1WruXlpZ2FJ3v/aHuYMoepqenv/DUU0/9fMJnuCvLsn0pe+h2u0lnubS0tKPVau1O2cPIyMjT63mWnU5nc7fbPZCyhyzL9rVarbuKzj/11FM/Pz09/YWUPTSbzYPNZnPTep5l6q/LmZmZz1YqlU+knGWj0Ug6y0uXLu1fXl6+M2EPWxcXF5N+XY6MjDx+5syZXUXnu93uzizLCs9nWXZ7vV5POsveHwQKu+OrX/3qfePj46OpZ9loNAqfZb1e39btdpPcsbS0dM+FCxfuKDofF8BF5y9cuHDH0tLSPSmfAUOu/nzAkBjy9ldewZCxMCSGXMuzxJAYMhaG9Eo15Ozs7O/Mzs7+TtF5DOmFIb0wpBeGxJBrdZYYcu3OEkNiyFgbwZApf/uYV6/04tUrvHol4tUrjlev8OqV3DyvXhGvXpF49UpUhtf3iVdAS8KQEoaMMKTDkA5DYsgIQzoMiSEjXgHtMCSGjDCkw5AOQ2LICEM6DFkOQyYFvBzwAl4R8HLAC3jl5oGXgJcEvKIyPLwTF8CSMKSEISMM6TCkw5AYMsKQDkNiyIgLYIchMWSEIR2GdBgSQ0YY0mHIchgyKeDlgBfwioCXA17AKzcPvAS8JOAVleHhnbgAloQhJQwZYUiHIR2GxJARhnQYEkNGXAA7DIkhIwzpMKTDkBgywpAOQ5bDkEkBLwe8gFcEvBzwAl65eeAl4CUBr6gMD+/EBbAkDClhyAhDOgzpMCSGjDCkw5AYMuIC2GFIDBlhSIchHYbEkBGGdBiyHIZMCng54AW8IuDlgBfwys0DLwEvCXhFZXh4Jy6AJWFICUNGGNJhSIchMWSEIR2GxJARF8AOQ2LICEM6DOkwJIaMMKTDkOUwZFLAywEv4BUBLwe8gFduHngJeEnAKyrDwztxASwJQ0oYMsKQDkM6DIkhIwzpMCSGjLgAdhgSQ0YY0mFIhyExZIQhHYYshyGTAl4OeAGvCHg54AW8cvPAS8BLAl5RGR7eiQtgSRhSwpARhnQY0mFIDBlhSIchMWTEBbDDkBgywpAOQzoMiSEjDOkwZDkMmRTwcsALeEXAywEv4JWbB14CXhLwisrw8E5cAEvCkBKGjDCkw5AOQ2LICEM6DIkhIy6AHYbEkBGGdBjSYUgMGWFIhyHLYcikgJcDXsArAl4OeAGv3DzwEvCSgFdUhod34gJYEoaUMGSEIR2GdBgSQ0YY0mFIDBlxAewwJIaMMKTDkA5DYsgIQzoMWQ5DJgW8HPACXhHwcsALeOXmgZeAlwS8ojI8vBMXwJIwpIQhIwzpMKTDkBgywpAOQ2LIiAtghyExZIQhHYZ0GBJDRhjSYchyGDIp4OWAF/CKgJcDXsArNw+8BLwk4BWV4eGduACWhCElDBlhSIchHYbEkBGGdBgSQ0ZcADsMiSEjDOkwpMOQGDLCkA5DlsOQSQEvB7yAVwS8HPACXrl54CXgJQGvqAwP78QFsCQMKWHICEM6DOkwJIaMMKTDkBgy4gLYYUgMGWFIhyEdhsSQEYZ0GLIchkwKeDngBbwi4OWAF/DKzQMvAS8JeEVleHgnLoAlYUgJQ0YY0mFIhyExZIQhHYbEkBEXwA5DYsgIQzoM6TAkhowwpMOQ5TBkUsDLAS/gFQEvB7yAV24eeAl4ScArKsPDO3EBLAlDShgywpAOQzoMiSEjDOkwJIaMuAB2GBJDRhjSYUiHITFkhCEdhiyHIZMCXg54Aa8IeDngBbxy88BLwEsCXlEZHt6JC2BJGFLCkBGGdBjSYUgMGWFIhyExZMQFsMOQGDLCkA5DOgyJISMM6TBkOQyper2+rejqdDr3Li4u7is632q1drfb7Q+l7GF6enrq9OnTHyk6n2XZvnq9fm/KHtrt9kPNZnN70flut3ug0WgcKDr/8ssvH5iYmHgy5TMsLi7e1+129xadv3TpUvJZNpvNB7vd7s6i81/+8pc/NTs7+2jKHi5duvTQ97///cJn2Ww2D3Y6nbuLzi8tLe1otVofTvkMR48e7Z+bm/vlovPtdntPq9W6P2UPFy9eTDrLTqdzd7PZPJiyh/Hx8X+WMp96lt1ud+fFixcfTNlDq9W6v91u7yk6Pzc398tHjx7tT9zDh5eWlnas11l+//vf337p0qWHUj7D7Ozso1/+8pc/lXKWzWYz6Szb7faHLl26tDthD3sXFxfvS9nDxMTEky+//HLh32sajcaBbrdbeL7ZbG5vt9tJZ1mv1+/t/b5daP706dMfmZ6enko9y1arVfgsFxcX93U6nSR3ZFn24RR3qHcBnHKWWZYl/V6FIVd/PmFIDBmfAUPWMWS9jiHX6iwx5OoeMKQXhqynG7JSqTxcqVQeTjlLDIkhY2HI1c+BITHkmpwlhlybs8SQq3vAkF7vekPq+vXrP1N0Xb58+Y5arXZj0flGo/GBLMu2pOxhcHDw0MTExI6i8ysrKzdeuHDhjpQ9NJvN7devX39P0flr167deuXKlVuKzk9OTt7a398/lvgZNl29evWGovM//OEPk8+y1WrdtbKy8v6i80NDQz8/ODj46ZQ9LC8vb69Wq4XPst1u35Zl2c1F57Mse1+n09ma8hmGh4c/Ozg4eG/CHj7Y6XQ2p+zh1VdfTTrLLMtubrfbt6Xsoa+vbzZlPvUsV1ZW3v/qq6/elbKHTqezOcuyDxadHxwcvHd4ePiziXvYmmXZ+9brLKvV6nuWl5e3p3yGwcHBTw8NDf18ylm2Wq2ks8yybMsPf/jDDxSdv3r16g3NZnNTyh76+/vHJicnby06f+XKlVuuXbtWeP769evv6f1+WfgzXLhw4Y6VlZXC7piYmNgxODh4KPUsG41G4bOs1Wo3Xr58OckdWZZtm5+ff2/R+bgALjo/Pz//3izLtqV8BgzphSExZCwM6YUhMeRanSWG9MKQXhhydQ9JhhwdHf310dHRXy86jyG9MOTqZ8CQ1zFkbw8Ycg3OEkOuzVliSC8M6bURDJnyt4959Uqvep1Xr/DqFcerVxyvXuHVK7l5Xr0iXr0i8eqVqAyv7xOvgJaEISUMGWFIhyEdhsSQEYZ0GBJDRrwC2mFIDBlhSIchHYbEkBGGdBiyHIZMCng54AW8IuDlgBfwys0DLwEvCXhFZXh4Jy6AJWFICUNGGNJhSIchMWSEIR2GxJARF8AOQ2LICEM6DOkwJIaMMKTDkOUwZFLAywEv4BUBLwe8gFduHngJeEnAKyrDwztxASwJQ0oYMsKQDkM6DIkhIwzpMCSGjLgAdhgSQ0YY0mFIhyExZIQhHYYshyGTAl4OeAGvCHg54AW8cvPAS8BLAl5RGR7eiQtgSRhSwpARhnQY0mFIDBlhSIchMWTEBbDDkBgywpAOQzoMiSEjDOkwZDkMmRTwcsALeEXAywEv4JWbB14CXhLwisrw8E5cAEvCkBKGjDCkw5AOQ2LICEM6DIkhIy6AHYbEkBGGdBjSYUgMGWFIhyHLYcikgJcDXsArAl4OeAGv3DzwEvCSgFdUhod34gJYEoaUMGSEIR2GdBgSQ0YY0mFIDBlxAewwJIaMMKTDkA5DYsgIQzoMWQ5DJgW8HPACXhHwcsALeOXmgZeAlwS8ojI8vBMXwJIwpIQhIwzpMKTDkBgywpAOQ2LIiAtghyExZIQhHYZ0GBJDRhjSYchyGDIp4OWAF/CKgJcDXsArNw+8BLwk4BWV4eGduACWhCElDBlhSIchHYbEkBGGdBgSQ0ZcADsMiSEjDOkwpMOQGDLCkA5DlsOQSQEvB7yAVwS8HPACXrl54CXgJQGvqAwP78QFsCQMKWHICEM6DOkwJIaMMKTDkBgy4gLYYUgMGWFIhyEdhsSQEYZ0GLIchkwKeDngBbwi4OWAF/DKzQMvAS8JeEVleHgnLoAlYUgJQ0YY0mFIhyExZIQhHYbEkBEXwA5DYsgIQzoM6TAkhowwpMOQ5TBkUsDLAS/gFQEvB7yAV24eeAl4ScArKsPDO3EBLAlDShgywpAOQzoMiSEjDOkwJIaMuAB2GBJDRhjSYUiHITFkhCEdhiyHIZMCXg54Aa8IeDngBbxy88BLwEsCXlEZHt6JC2BJGFLCkBGGdBjSYUgMGWFIhyExZMQFsMOQGDLCkA5DOgyJISMM6TBkOQyZFPBywAt4RcDLAS/glZsHXgJeEvCKyvDwTlwAS8KQEoaMMKTDkA5DYsgIQzoMiSEjLoAdhsSQEYZ0GNJhSAwZYUiHIcthyKSAlwNewCsCXg54Aa/cPPAS8JKAV1SGh3fiAlgShpQwZIQhHYZ0GBJDRhjSYUgMGXEB7DAkhowwpMOQDkNiyAhDOgxZDkPqypUrtxRdWZbtOn/+/F1F58+fP7+52+3uTdnD2NjY8IkTJ+4pOt9qte5qNBq7UvbQbDYPXrt27dai88vLy9ubzeb2ovMvvPDCjrGxscdSPkOr1drdaDTuLDrf6XSSz7LVau2/cOHCHUXnH3/88V+bmZn5w5Q9ZFl2sNFoFD7LpaWlHfV6fVvC//7tnU7n7pTPMD09/fmnnnrq54rO12q1Le12e0/KHi5dupR0lvV6fdvS0tKOlD0MDw8fT5lPPcsLFy7ccenSpf0pe2i323tqtdqWovNPPfXUz01PT38+ZQ+dTufuLMtuX6+zbDQat2ZZdjDlM8zMzPzh448//mspZ9lqtZLOstvt7u10OpsTvg53tlqt3Sl7GBsbe+yFF14ofBbNZnP78vJy4d+rrl27dmuz2Uw6y0ajsavVahV2x4kTJ+4ZGxsbTj3L8+fPFz7L8+fP35VlWZI7ut3ugXa7fVvRefUugIvOt9vt27rd7oGUz4AhvTAkhoyFIb0wJIZcq7PEkKtfBwx5BUPm9pBkyOnp6d+enp7+7aLzGNILQ65+HTDkFQx55QqGXKuzxJBrc5YYcvXrgCGvbAxDKsuym4uubre7s1arbSk632w2N7Xb7T0pe5iYmBg6efLkwYQfY0utVtuZsodGo3HgyhX/03MF17ZOp7O16Pw3vvGN7SMjI48lfoZdnU5n83qe5eLi4r4sy24vOj8zM/OrU1NTf5Cyh263e2BhYaHwWTabze2tVuuuovPtdvu2Vqu1P+UzTE5Ofq5SqXy06Pz58+c3t1qt3Sl7yLIs6SxbrdZdzWZze8oeRkZGvpQyn3qWvc+/L2UPrVZr9/nz5wv/uqxUKh+dnJz8XOIe9rfb7dvW6ywXFhZu6Xa7B1I+w9TU1B/MzMz8aspZ9r4/Fd5Du93e02w2NxWd73Q6mxuNxq6UPYyMjDz2jW98o/BZ9H6f2lZ0vgenpLPs/X5d2B0nT548ODExMbSeZ1mr1bZ0u90kd3Q6nbt7fygpNB8XwEXnG43Grb0/lBX+DBhy9WuJITFkfB0wpBeGxJBrcpYY0gtDemHI1bNIMuTjjz/+qccff/xTRecx5OrCkBmGjIUhMeRanWWGIdfkLDGkF4b02giGTPnbx7x6pRevXuHVKxGvXnG8eoVXr+TmefWKePWKxKtXojK8vk+8AloShpQwZIQhHYZ0GBJDRhjSYUgMGfEKaIchMWSEIR2GdBgSQ0YY0mHIchgyKeDlgBfwioCXA17AKzcPvAS8JOAVleHhnbgAloQhJQwZYUiHIR2GxJARhnQYEkNGXAA7DIkhIwzpMKTDkBgywpAOQ5bDkEkBLwe8gFcEvBzwAl65eeAl4CUBr6gMD+/EBbAkDClhyAhDOgzpMCSGjDCkw5AYMuIC2GFIDBlhSIchHYbEkBGGdBiyHIZMCng54AW8IuDlgBfwys0DLwEvCXhFZXh4Jy6AJWFICUNGGNJhSIchMWSEIR2GxJARF8AOQ2LICEM6DOkwJIaMMKTDkOUwZFLAywEv4BUBLwe8gFduHngJeEnAKyrDwztxASwJQ0oYMsKQDkM6DIkhIwzpMCSGjLgAdhgSQ0YY0mFIhyExZIQhHYYshyGTAl4OeAGvCHg54AW8cvPAS8BLAl5RGR7eiQtgSRhSwpARhnQY0mFIDBlhSIchMWTEBbDDkBgywpAOQzoMiSEjDOkwZDkMmRTwcsALeEXAywEv4JWbB14CXhLwisrw8E5cAEvCkBKGjDCkw5AOQ2LICEM6DIkhIy6AHYbEkBGGdBjSYUgMGWFIhyHLYcikgJcDXsArAl4OeAGv3DzwEvCSgFdUhod34gJYEoaUMGSEIR2GdBgSQ0YY0mFIDBlxAewwJIaMMKTDkA5DYsgIQzoMWQ5DJgW8HPACXhHwcsALeOXmgZeAlwS8ojI8vBMXwJIwpIQhIwzpMKTDkBgywpAOQ2LIiAtghyExZIQhHYZ0GBJDRhjSYchyGDIp4OWAF/CKgJcDXsArNw+8BLwk4BWV4eGduACWhCElDBlhSIchHYbEkBGGdBgSQ0ZcADsMiSEjDOkwpMOQGDLCkA5DlsOQSQEvB7yAVwS8HPACXrl54CXgJQGvqAwP78QFsCQMKWHICEM6DOkwJIaMMKTDkBgy4gLYYUgMGWFIhyEdhsSQEYZ0GLIchkwKeDngBbwi4OWAF/DKzQMvAS8JeEVleHgnLoAlYUgJQ0YY0mFIhyExZIQhHYbEkBEXwA5DYsgIQzoM6TAkhowwpMOQ5TBkUsDLAS/gFQEvB7yAV24eeAl4ScArKsPDO3EBLAlDShgywpAOQzoMiSEjDOkwJIaMuAB2GBJDRhjSYUiHITFkhCEdhiyHIZMCXg54Aa8IeDngBbxy88BLwEsCXlEZHt6JC2BJGFLCkBGGdBjSYUgMGWFIhyExZMQFsMOQGDLCkA5DOgyJISMM6TBkOQypvr6+W4qub33rW7vm5ubuLDpfrVY3nTt3bk/KHoaHh4fGxsYOFp0/c+bMnWfOnNmVsoeXX375wOTk5K1F58+ePbv9xRdf3FZ0vvcT6bGUz/Diiy/ufv7557cUnf/617+efJYvvfTSvmq1envR+ZGRkV8dHBz8g5Q9fO973zvwuc99rvBZvvDCCztOnz69teh8pVK57dy5c/tTPsPAwMDnh4eHP1p0fm5ubvPZs2eTzvK73/1u0lmePn166wsvvLAjZQ/9/f3HU+ZTz7Jard7+3e9+d1/KHs6ePbtnbm5uc9H54eHhjw4MDHw+ZQ/nzp3bX6lUbluvs/zc5z536/e+970DKZ9hcHDwD0ZGRn415SxfeumlpLM8d+7cnq9//eubis4///zzW1588cXdKXvo7+9/bGhoaHvR+RdffHHb2bNnC89PTk7e+vLLLyed5ZkzZ3adOXOmsDvGxsYODg8PD6WeZbVaLXyWc3Nzd37rW99Kcsd3vvOdu4eGhgr/ulTvArjo/NDQ0G3f+c537k75DBjSC0NiyFgY0gtDYsi1OksM6YUhvTCkV6ohh4aG/uHQ0NA/TJjHkH0YMhaG9MKQGHKtzhJDrs1ZYkgvDOm1EQyp/v7+saJrbGzs8aGhoZmi8wMDA1Pj4+OzKXs4fPjwv+rv7z9WdH5oaGhmZGTk8ZQ9TExMPJn4dXxsbGzssYQf47FDhw59L3EPR4eHh6cTvo7JZzk+Pl4ZGhqaKDrf19d38tChQ3+csofp6emksxwdHT0yOjpa+NdEf3//xPj4eCVlD319fX/S19dXTTnL0dHRdT3L0dHRmdHR0SMpe/jiF794fj3PcmhoKPksR0dHZ4eGhqYSfi5U+/r6/iT1LPv7+9f1LK7RinkAACAASURBVFN/XR46dOiP+/r6Tq7nWY6Pjyed5fDw8PTY2NjRxK/D9/r7+wv/XrMGv1cl/345MjKS5I7+/v5jPTckneXAwEDhsxwaGpoZGxtLcsfk5GSlr69vvOh8XAAXne/r6xufnJxM+jWBIb0wJIaMhSHX5iwx5OoeMGQ/huzvx5CxMKRXqiH7+vq+1tfX97WEeQzZjyFze8CQ/RgyzhJDYsj8WfZjSAzZjyHzZ5liyJS/fcyrV3rx6hVevRLx6hXHq1d49UpunleviFevSLx6JSrD6/vEK6AlYUgJQ0YY0mFIhyExZIQhHYbEkBGvgHYYEkNGGNJhSIchMWSEIR2GLIchkwJeDngBrwh4OeAFvHLzwEvASwJeURke3okLYEkYUsKQEYZ0GNJhSAwZYUiHITFkxAWww5AYMsKQDkM6DIkhIwzpMGQ5DJkU8HLAC3hFwMsBL+CVmwdeAl4S8IrK8PBOXABLwpAShowwpMOQDkNiyAhDOgyJISMugB2GxJARhnQY0mFIDBlhSIchy2HIpICXA17AKwJeDngBr9w88BLwkoBXVIaHd+ICWBKGlDBkhCEdhnQYEkNGGNJhSAwZcQHsMCSGjDCkw5AOQ2LICEM6DFkOQyYFvBzwAl4R8HLAC3jl5oGXgJcEvKIyPLwTF8CSMKSEISMM6TCkw5AYMsKQDkNiyIgLYIchMWSEIR2GdBgSQ0YY0mHIchgyKeDlgBfwioCXA17AKzcPvAS8JOAVleHhnbgAloQhJQwZYUiHIR2GxJARhnQYEkNGXAA7DIkhIwzpMKTDkBgywpAOQ5bDkEkBLwe8gFcEvBzwAl65eeAl4CUBr6gMD+/EBbAkDClhyAhDOgzpMCSGjDCkw5AYMuIC2GFIDBlhSIchHYbEkBGGdBiyHIZMCng54AW8IuDlgBfwys0DLwEvCXhFZXh4Jy6AJWFICUNGGNJhSIchMWSEIR2GxJARF8AOQ2LICEM6DOkwJIaMMKTDkOUwZFLAywEv4BUBLwe8gFduHngJeEnAKyrDwztxASwJQ0oYMsKQDkM6DIkhIwzpMCSGjLgAdhgSQ0YY0mFIhyExZIQhHYYshyGTAl4OeAGvCHg54AW8cvPAS8BLAl5RGR7eiQtgSRhSwpARhnQY0mFIDBlhSIchMWTEBbDDkBgywpAOQzoMiSEjDOkwZDkMmRTwcsALeEXAywEv4JWbB14CXhLwisrw8E5cAEvCkBKGjDCkw5AOQ2LICEM6DIkhIy6AHYbEkBGGdBjSYUgMGWFIhyHLYcikgJcDXsArAl4OeAGv3DzwEvCSgFdUhod34gJYEoaUMGSEIR2GdBgSQ0YY0mFIDBlxAewwJIaMMKTDkA5DYsgIQzoMWQ5DJgW8HPACXhHwcsALeOXmgZeAlwS8ojI8vBMXwJIwpIQhIwzpMKTDkBgywpAOQ2LIiAtghyExZIQhHYZ0GBJDRhjSYchyGDIp4OWAF/CKgJcDXsArNw+8BLwk4BWV4eGduACWhCElDBlhSIchHYbEkBGGdBgSQ0ZcADsMiSEjDOkwpMOQGDLCkA5DlsOQSQEvB7yAVwS8HPACXrl54CXgJQGvqAwP78QFsCQMKWHICEM6DOkwJIaMMKTDkBgy4gLYYUgMGWFIhyEdhsSQEYZ0GLIchtSFCxfuKLqyLNvXbDa3F51vtVp3NRqNAyl7mJiYGJubm7u/6Pzy8vL2xcXFfSl7WFxcvK/ZbG4qOn/p0qXdWZbtKjr/zW9+c8/Y2NjjKZ+h1Wrtz7JsW9H5V199Nfksm83mwUajcWfR+WPHjv3GkSNHHknZw8WLF++bn58vfJbtdntPt9vdWXS+VqttWVpauiflM0xNTX3x6aef/ljR+U6ns/XChQt3p+why7Kks+x2uzvb7faelD0MDw9/OWU+9Sx7f5A4mLKHCxcu3N07j0LzTz/99Mempqa+mLKHpaWle2q12pb1Osv5+flNFy9evC/lMxw5cuSRY8eO/UbKWTabzaSzbDQaB1599dW7is5nWbat1WrtT9nD2NjY49/85jcLn0WWZbsuXbq0u+h8s9nctLi4mHSWi4uL+5aXlwu7Y25u7v6JiYmx1LNstVqFz7LZbG7PsizJHZ1O597z589vLjqv3gVw0fnz589v7nQ696Z8BgzphSExZCwM6YUhMeRanSWG9MKQXhjSK9WQlUrl05VK5dNF5zGkF4ZcPQsMeQFDXriAIdfqLDHk2pwlhvTCkF4bwZDKsuyDCWtb7zAKzTcajVuXlpZ2pOxhdHR0oFqt7is6f/ny5Tvq9fq2lD3U6/W9V69evaHofO+fUtpSdH5ubu7OoaGhqZTP0PvDxO1F569du5Z8lo1GY1eWZTcXnT9y5MjHx8fHH07ZQ7fb3dv7J2sLzbdarbs6nc7mhPmbWq3W7pTPMDY29ujRo0c/XHS+3W7ftry8vD1lD1mWJZ1lp9PZ3Gq17krZw+Dg4LGU+dSz7H3+XSl7WF5e3t5ut28rOn/06NEPj42NPZr4ddjdarVuWq+znJ+fv6Hb7e5N+Qzj4+MPHzly5OMpZ9n7/lR4D0tLSzuuXbt2a8KPcXvv+3ThPQwNDU3Nzc3dmfBjbOn9flVo/urVqzfU6/Wks6zX69suX75c2B3VanXf6OjoQOpZNhqNwmcZkE7ZQ7vd3lOr1W4sOh8XwEXna7Xaje12e0/KZ8gw5AezDENmGYaMhSFXF4bEkGtylhhydWHIDEPGSjXk1NTUb01NTf1W0XkM6YUhvTCkF4bEkGt1lhmGXJOzxJCrC0NmG8OQKX/7mFev9OLVK7x6JeLVK45Xr/Dqldw8r14Rr16RePVKVIbX94lXQEvCkBKGjDCkw5AOQ2LICEM6DIkhI14B7TAkhowwpMOQDkNiyAhDOgxZDkMmBbwc8AJeEfBywAt45eaBl4CXBLyiMjy8ExfAkjCkhCEjDOkwpMOQGDLCkA5DYsiIC2CHITFkhCEdhnQYEkNGGNJhyHIYMing5YAX8IqAlwNewCs3D7wEvCTgFZXh4Z24AJaEISUMGWFIhyEdhsSQEYZ0GBJDRlwAOwyJISMM6TCkw5AYMsKQDkOWw5BJAS8HvIBXBLwc8AJeuXngJeAlAa+oDA/vxAWwJAwpYcgIQzoM6TAkhowwpMOQGDLiAthhSAwZYUiHIR2GxJARhnQYshyGTAp4OeAFvCLg5YAX8MrNAy8BLwl4RWV4eCcugCVhSAlDRhjSYUiHITFkhCEdhsSQERfADkNiyAhDOgzpMCSGjDCkw5DlMGRSwMsBL+AVAS8HvIBXbh54CXhJwCsqw8M7cQEsCUNKGDLCkA5DOgyJISMM6TAkhoy4AHYYEkNGGNJhSIchMWSEIR2GLIchkwJeDngBrwh4OeAFvHLzwEvASwJeURke3okLYEkYUsKQEYZ0GNJhSAwZYUiHITFkxAWww5AYMsKQDkM6DIkhIwzpMGQ5DJkU8HLAC3hFwMsBL+CVmwdeAl4S8IrK8PBOXABLwpAShowwpMOQDkNiyAhDOgyJISMugB2GxJARhnQY0mFIDBlhSIchy2HIpICXA17AKwJeDngBr9w88BLwkoBXVIaHd+ICWBKGlDBkhCEdhnQYEkNGGNJhSAwZcQHsMCSGjDCkw5AOQ2LICEM6DFkOQyYFvBzwAl4R8HLAC3jl5oGXgJcEvKIyPLwTF8CSMKSEISMM6TCkw5AYMsKQDkNiyIgLYIchMWSEIR2GdBgSQ0YY0mHIchgyKeDlgBfwioCXA17AKzcPvAS8JOAVleHhnbgAloQhJQwZYUiHIR2GxJARhnQYEkNGXAA7DIkhIwzpMKTDkBgywpAOQ5bDkEkBLwe8gFcEvBzwAl65eeAl4CUBr6gMD+/EBbAkDClhyAhDOgzpMCSGjDCkw5AYMuIC2GFIDBlhSIchHYbEkBGGdBiyHIZMCng54AW8IuDlgBfwys0DLwEvCXhFZXh4Jy6AJWFICUNGGNJhSIchMWSEIR2GxJARF8AOQ2LICEM6DOkwJIaMMKTDkOUwZFLAywEv4BUBLwe8gFduHngJeEnAKyrDwztxASwJQ0oYMsKQDkM6DIkhIwzpMCSGjLgAdhgSQ0YY0mFIhyExZIQhHYYshyH1gx/84GeLrt4vyNuKzs/Pz9/cbDa3p+xheHi4v1Kp7Ck63263bzt//vxdKXuo1Wp7fvjDH36g6Hyn09ncbDY3FZ2fm5vbPDAwMJXyGRYWFrY2Go1bi85nWZZ8lrVabWetVrux6Pzk5OQvjo2N/V7KHtrt9p5Go1H4LGu12pYLFy7cUXT+6tWrNzQajV0pn2FkZOR/mZycfCDh58It9Xp9W8oeut1u0lleuHDhjlqttiVlD/9/e/fWG+d15/n+h2kndny2Jcs62rIsn+IknZPjTjo97UknmJmOMzlM7HHiyUTioXhQkSpSVEjr1IojyIdMvJNg5kLIRgwkyE0BkcMUWayHVcUHoighaQjoq1z1C9jYr8L74ld/pTA3G70WAT0xvl9gYW76z17FJZOffpb0zNjY2FLOfO5ZtlqtO/v9/r6cPayuru5eXl6+J3V+Zmbmo5OTk6/k7KHdbu+/fv36R27VWbbb7du73W7yz/g//elPH56env7azMzM53LOstVqZZ1lp9PZU5bl3Rnfh3uXl5cfztnD2NjY7MWLF3dkfIYHA5Ap61//9V9vb7VaWWd5+fLlXd1uN9kdi4uLj0xMTIzmnmWz2Uw+y2azeV9RFFnuKIriQFmWd6TOa3ABnDpfluUdRVEcyPwMGPJPGPJPf8KQQ58BQ/4JQw7mMeQ2nCWGvPl9wJB/wpCxcg05PT39H6anp/9D6jyG9MKQXhjy5p8HDIkht+UsMeT2nCWGvPl9wJB/+mAYUr1eb0fGOtRqtfalzq+uru4uy/Jwzh5mZ2ePvfXWW8+kzvf7/X0rKyuHcvawsrLyTFmWOzP28Gi3230kdf5Xv/rVI8eOHTuZe5br6+t7U+fLssw+y16v92RRFLtS55eWll5YWFh4OWcP3W73mVarlXyWa2trB4uiOJA6v7m5+dDGxsZTOZ+h0WgcOXv27HOp851OZ0+/3388Zw9Xr17NOsuiKA6sra0dzNnD5OTkP+XM555lURS7rl69+mTOHvr9/uOdTmdP6vzZs2efazQaR3L2sLGx8dTm5uZDt+osW63Wzm63m/wzvtfr7VhYWHh5aWnphZyz7PV6WWdZluXhsix3p84Pfj5n/a46duzYyV/96lfJv2u63e4j/X7/0Yzvwc6VlZWss1xZWTnU7/eT3fHWW289Mzs7eyz3LFdXV5PPcuCmrLMsiuLpdrud/N9lXACnzrfb7YeKong65zP0MOSOXg9D9noYMhaG9MKQGHK7zhJDemFILwzplWvIxcXFry4uLn41dR5DemHIP58lhsSQvR6G3K6zxJDbc5YY0gtDen0QDJnzr4959cogXr3Cq1ciXr3iePUKr14ZmufVK+LVKxKvXomq8Po+8QpoSRhSwpARhnQY0mFIDBlhSIchMWTEK6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SLXb7YdSV7/ff7woigOp8+vr63t7vd6TOXs4fvx4/Z133nk2dX6w/8dz9tDpdJ7d3NxMni/L8uDa2trB1Pl33333YL1e/0HmZzhcluX+1Pmtra3ssyyK4umyLHenzi8tLX1pfn7+v+XsYWNjI/nP0uAzPLa6uvpo6nyv13u42+0+k7OHubm5oxcuXPhc6ny/39+3vr7+RM4eyrLMOsvV1dVHi6J4LGcP09PT52/lWZZlubssy6dz9rC+vv5Ev9/flzp/4cKFz83NzR3N2UO3232m1+s9fCvPMve/y/n5+f+2tLT0pZyzLIoi6yx7vd6TW1tbezP2sL/T6RzO2UO9Xv/Bu+++m/y7Zm1t7WBZlsnzm5ubD3U6nayzbLfbWe545513nj1+/Hg99yzX19eTz7IoigP9fj/LHb1e76NFUexKndfgAjjjM+zq9XofzfkMGNILQ2LIoc+AIdsYcvA9wJDbdJYYEkMOLQzZzjfkyZMnXzx58uSLGZ8BQ7Yx5NBnwJBtDNluY8jtOksMuX1niSEx5ND6izekyrK8LWPtXF5evid1vtVq3dnr9R7O2cP4+PjI/Pz8gdT5ra2te1qt1s6cPbTb7f03btz4UOr81atXHyjL8v7U+aWlpQdqtVo98zM8VJbl3anzN27cyD7LTqezpyzLO1Lnp6enn5ucnHwxZw9lWe6/dOlS8ll2Op0Hu93ufRnncPv6+vrenM8wOTn5cr1efzp1viiKu4qi2JWzh83Nzayz7Ha793U6nQdz9jA6OrqYM597lmVZ3jH4PiTvoSiKXUVR3JU6X6/Xn56cnHw5Zw+DXzC336qzHPz3uD/nM0xOTr44PT39XM5ZDn4+Je+h1+s9fOPGjTszvsbdg5/TyXuo1Wr1paWlBzK+xv2D31dJ8zdu3PhQu93OOstWq7Vz8LfVk+bn5+cPjI+Pj+SeZavVSj7LgZuy3NHv9/c1m80Pp87HBXDqfLPZ/HC/39+X8xlKDHlbWWLIssSQQ58BQ5YYcrAw5DacJYa8uTBkiSFj5RqyXq+/UK/XX0idx5BeGPLmZ8CQXhgSQ27LWZYYclvOEkPeXBiy/GAYMudfH/PqlUG8eoVXr0RtXr0iiVevSLx6ZWieV6+IV69IvHolqsLr+8QroCVhSAlDRhjSYUiHITFkhCEdhsSQEa+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UqOjo59KXadPn/73jUbj86nzMzMznztz5swLOXsYHR09NzEx8ZXU+Uaj8fnFxcV/n7OHc+fOfaVWq306dX5xcfGLJ0+e/NvU+Vqt9sUjR468kfMZXnvttb+fn5//m9T5ubm57LM8c+bMl6anp5/L+BrfHRsbO5azhx/+8IdfOXr0aNZZNhqN5LOcmJj47Llz5/4h5zOMj48vjI6OfiN1/vjx488vLS1lneX58+ezzrLRaPzt4uLiF3P2MDIy8n/lzOee5fT09HPnz5//Us4elpaWXjh+/PjzGV/jG4M/D8l7OHfu3D9MTEx89lad5dGjRz/9wx/+MPln/Ojo6KcGPxe+m3OWZ86cyTrLM2fOvDA3N/e51Pn5+fm/ee211/4+Zw9Hjhx5o1arJZ/FyZMns86yVqt9+ty5c1lnubi4mOWOgRfO5Z7lzMxM8lk2Go3Pnz59Ossd58+f//LY2NhnUuc1uABOnR8bG/vM+fPnv5zzGTCkF4bEkMNniSEx5Ogohtyus8SQXhjSC0N65RpyfHx8ZHx8fCR1HkP++SwxJIaMhSEx5HadJYbcnrPEkF4Y0uuDYEiNj4//59TVaDS+fezYsa+nzk9PT39tYWHh5Zw9jIyM/GR8fPzV1PnZ2dmvz8zMfDtnDwsLC9/N/D5+a3Z29pup8xMTE986cuTI/87Zw/Hjx1/KOcuZmZnss5ybm3tlcnLyxdT5wQ/XMzl7WFxczD7LRqPxjdT5Wq321YWFhVdy9jA6OnphbGxsNHW+Xq//l/n5+Zdy9rCwsJB1lo1G4xuNRuNbOXs4cuTI/30rz3JycvLF3LOcn59/qV6v/5fU+bGxsdHR0dELuWdZq9W+eivPMve/y9HR0TNjY2PHcs5ybm4u6ywXFhZenpmZ+Vrq/LFjx75+/PjxrP8ujxw58r8nJiaSz2J2dvabuWeZ+/tyZmbm27Ozs8m/q8bHx18duCHrLKenp7POstFoZLnj5MmT3xkbG/vH1Pm4AE6dHxsb+8eTJ09+J+czYMibf54wJIa8eZYYEkOOj2PI7TxLDIkhY2FIr1xDjo6OLoyOji6kzmNILwzphSG9MCSG3K6zxJDbd5YYEkPG+iAYMudfH/PqlUG8eoVXr0S8esXx6hVevTI0z6tXxKtXJF69ElXh9X3iFdCSMKSEISMM6TCkw5AYMsKQDkNiyIhXQ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NCzLwgAAIABJREFU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Kstyd+ra2Nh4am1t7WDqfKvVeqTb7T6Ts4fjx4/P/uQnP/nrjK9xcG1t7amcPaytrX1ic3NzT8bXONzv9x9Pnf/1r399uF6vL+V8hqIons45y263m32WnU7n2bIs96fOnzt37iuLi4vfzdlDr9f7RKfTST7L9fX1J3q93qHU+X6/v68oio/lfIYTJ06MXbhw4Qup86urq4/mnuXGxkbWWfZ6vUPr6+tP5Oxhenr69Zz53LMsy3L/4PuQvIdut/vM6urqo6nzFy5c+MKJEyfGcvZQFMXH+v3+vlt1lp1OZ0+v1/tEzmdYXFz87rlz576Sc5aDn09ZZ9ntdh9JnV9bWztYFMXTOXuo1+tLv/71rw+nzg9+TyXPb25u7llbW8s6y8Hv6+TfVT/5yU/++vjx47O5Z9lqtbLOcmNjI8sd3W734+vr63tT5zW4AE6dX19f39vtdj+e8xkw5M0/DxgSQ+4uSwwZC0OWu0sMuS1niSG9MOTN7wOGLPMNefr06a+fPn3666nzGPLmwpAlhoyFITHkdp1liSG35SwxpBeGvPl9+Is3pOS/ZZS0VlZWHrh06dKdqfM///nPb2+1Wjtz9jAyMnJkZGRkb+p8q9W68ze/+c0DOXv47W9/u2fwtyiT5tvt9r3Ly8v3pM6/+uqr9w7+5l3yZ2g2mw8O/hZl6mfIPsvLly/vunTp0odS548ePfrpwd+8S95Dp9PZIyn5LJvN5n3NZvPu1Pnz58/ftry8/HDOZxgbG/v2+Pj4k6nz77777h2XL1/ekbOHoiiyzrLZbN7dbDbvy9nD4G/eJc/nnuWlS5c+NPhblMl7uHz58o533333jtT58fHxJ8fGxr6ds4fl5eWHz58/f9stPMt/N/jvMvkzjI+P/+ejR49+OucsL1++nHWWrVZr5+BvUaZ+Hz/SbDYfzNnD6Ojo9Kuvvnpvxp+FewZ/izJp/vz58//ut7/9bdZZ/uY3v3mg1Wolu2NkZGTvyMjIkdyz/PnPf558lpcuXbpz8Lcok/ewurq6+6WXXvqrjK8R/wI4af6ll176q8Hfokz+DBjSC0NiyKHvI4YUhpQw5DaeJYYUhoyFIb1yDTk2NvZ3Y2Njf5c6jyFv/lnAkMKQsTAkhtyus8SQ23aWGFIYMtYHwZDKqeTVK5J49YrEq1ciXr3iePUKr14ZmufVK+LVKxKvXomq8Po+8QpoSRhSwpARhnQY0mFIDBlhSIchMWTEK6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ZUu92+N3UVRXGgKIpdqfO9Xm/H2trawZw9TE1NTb799ttPpM5fu3Zt1+9+97sDOXvodDqHu93ufanzW1tbezc3N/ekzr/zzjv7pqam5nM+Q6vVemRzc/Oh1Pk//vGP2We5srJyaPCLJml+cXHxi41G41s5eyjL8nCz2Uw+y36/v68sy90Z34MH2u324zmfYXZ29nunTp36ZMb3YOfq6uqjOXvo9XpZZ1mW5e5+v78vZw8TExNncuZzz7LT6TzY6/UO5exhdXX10bIsd6bOnzp16pOzs7Pfy9lDu91+fPDn8pacZbPZvK8sy8M5n6HRaHxrcXHxizlnubKyknWWa2trB//4xz/uSJ3f3Nx8qNVqPZKzh6mpqfl33nkn+Sw2Nzf3bG1t7U2d73a793U6nayz/N3vfnfg2rVru1Ln33777SempqYmc8+y1+sln2VRFLuKoshyR7/ff/y99967P3Vegwvg1Pn33nvv/n6/n/W7CkN6YUgMGQtDemFIDLldZ4khvTCkF4b0yjXkiRMn/uOJEyf+Y+o8hvTCkF4Y0gtDYsjtOksMuT1niSG9MKTXB8GQKorirtS1tbW1t9Vq7UydX1lZeeDKlSsHcvZQr9drP/rRjx5PnS/Lcuf6+vrenD2srKwcKsvy7ow97O71eg+nzr/99tu7p6amGjmfod/v7+v1ejtS569evZp9lv1+/9Fut3tf6nyj0fjb2dnZb+bsodfrHWo2m8ln2el09hT+P8yS5tvt9r1lWR7M+QwzMzOvnjp16hMZn+HBsiz35+zh2rVrWWdZFMWuwfcyeQ+1Wu10znzuWXa73fuuXbv2aM4eyrLc3+l0HkydP3Xq1CdmZmZezdzDwXbbfwvxVpxls9m8u9frHcr5DLOzs99sNBp/m3OW/X4/6yyvXLly4OrVqw+kzvd6vR39fn9fzh6mpqYab7/99u6MPTxclmXyfFmWd6+srGSd5fr6+t6yLJPd8aMf/ejxer1eyz3LlZWV5LNstVo7t7a2stxRFMVjy8vL96TOxwVw6vzgf/djOZ8BQ978HBgSQ95VFBgyFobEkNt1lhjSC0N6YcibK8uQJ06c+MqJEye+kjqPIb0wpBeG9MKQGHK7zhJDbs9ZYkgvDOn1QTBkzr8+5tUrg3j1Cq9eieIXVOo8r15xRcGrVyRevTKIV6+IV69EH4RXr1Th9X3iFdCSMKSEISMM6TCkw5AYMsKQDkNiyIhXQ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Klms/lXqWvwv/zujK/xkfiPOnVNTEwcnZmZ2Z86X5bl3ZcvX96Rs4dWq7WvLMvbMvZwf7fbvS91vtFo3D86OlrP/Aw7i6K4K3X++vXr2We5urq6u91u357xZ+GztVrtqzl76Pf7+86fP598lisrKw+02+17M/bw4U6nsyfnM9RqtZempqaeyvizcGe73X4oZw9lWWadZbvdvndlZeWBnD2Mjo7+IGc+9yzb7fbtZVnuztlDu91+qNVq3Zk6PzU19VStVnspZw+DP48fvlVnef78+dv6/f6+nM9Qq9W+OjEx8dmcs1xdXc06y6Iodl2/fv0jGfN3tVqtnTl7GB0drTcajftT57vd7n2DBy5J82VZ3tZqtbLO8vLlyzvKskx2x8zMzP6JiYmjuWfZbDaTz7LZbN498FPyHtbX1/deunTpQ6nzGlwAp85funTpQ+vr63tzPgOG9MKQGDIWhvTCkBhyu84SQ96cx5BNDBkr15BTU1N/PzU19fep8xjSC0Pe/AwYsokhB38WMOQ2nCWG3J6zxJA35zFk84NhSBVFsSt1lWV5uNVqPZI63+/3921sbDyVs4dGozHzs5/97GOp891u95FOp3M4Zw9FUXys1+s9nDrf6/UOFUXxWOr8L3/5y0PHjh1bzPkM6+vrTxRFcSB1/vr169ln2e12n9nc3NyTOn/q1Kl/WFhYeCX3LJeXl5PPst1uP762tnYwdb7T6ezp9XofzfkM8/PzIxcvXnw+db4sy/29Xu/JnD1cuXIl6yzX1tYOttvtx3P2MDU19cOc+dyz3Nzc3HPlypVncvbQ6/WeLMtyf+r8xYsXn5+fnx/J3MNHO53OLTvLwX+PyT/ji6LYtbCw8MqpU6f+Iecsu91u1llubGw8df369X0ZX+PA4Od08h6OHTu2+Mtf/vJQxtd4bPD7KvXPUvZZdjqdw91uN9kdP/vZzz7WaDRmcs+y3+8nn2Wr1XqkLMssd2xsbDy7urq6O3U+LoBT51dXV3dvbGw8m/MZMOTNhSEx5K6iwJCxMCSG3K6zxJA3F4YsMOTQHrIMubi4+LXFxcWvpc5jSC8M6YUh/3yWGBJDbsdZYsjtOUsMeXNhyOKDYcicf33Mq1cG8eoVXr0S8eoVx6tXePXK0DyvXhGvXpF49UrUrMDr+8QroCVhSAlDRhjSYUiHITFkhCEdhsSQEa+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0zZfAL/55pv/5q+FIR2GxJARhnQYEkMOzWNIYUgJQ0ZVMCQXwA5DYsgIQzoM6TAkhowwpMOQ1TBkVsDLAS/gFQEvB7yA19A88BLwkoBXVIWHd9rGC+A333zzfS6A08OQGDLCkA5DYsiheQwpDClhyKgKhuQC2GFIDBlhSIchHYbEkBGGdBiyGobMCng54AW8IuDlgBfwGpoHXgJeEvCKqvDw7rbbbnv/tttu4wIYQ2LIQRjSYUiHITFkhCEdhsSQERfADkNiyAhDOgzpMCSGjDCkw5DVMGRWwMsBL+AVAS8HvIDX0DzwEvCSgFd0qx/eXbx48Rtnz559//z58++/+eabr6R8DS6AHYZ0GNJhSAwZYUiHITHk0B4wpP7yDSlxARxhSAwZYUiHIR2GxJARhnQYshqG1Pj4+H9NXcePH/8fU1NT3834Gq80Go0jOXs4cuTI/xodHR1LnZ+amvruzMzM/8jZw4kTJ8YmJia+nTo/Ozv7vXq9/t8z9vC973//+7/I+Qyzs7Pfn56e/k7q/OTkZPZZNhqNkcnJyZdT50dGRk6Ojo5eyD3LsbGxrLOcnp5+NXW+Vqu9ND8/P5LzGUZGRv7nyMjIzK08y/n5+ayznJ6efnV2dvZ7OXs4cuTIr3Lmc89ycnLy5dyzbDQaRyYnJ1/J+LMwMzIy8j9zz7JWq710q85ybGzs2ydOnEj+GT8+Pv5fR0dHL4yMjJzMOctGo3FLz3J6evo7s7Oz38/Zw+D3RPJZ1Ov1/55zlhMTE9lnOTMzk+WO0dHRsSNHjvyv3LMcHx9PPsupqanvHj9+PMsdCwsLo6n/Xb7xxhv/T1zavvHGG//v/9//fPzPDq9arfbSwsLC6Jtvvvl+/M/8W/eBIb0wJIYcPksMiSEH30cMuQ1niSFvfh8x5DiGjJVjyMH34czo6OiZ1PkwZM5nwJBeGBJDDp8lhsSQg+8jhtyGs8SQN7+PGHL8g2FITUxMPJG6zp49+5m5ubmPp87PzMx89PXXX38uZw+jo6OL4+PjX0idX1xc/PjS0tJncvZw4cKFL4yPjz+ZOn/q1KlPnj179q9T58fHxz85MjLyTzmf4fTp059dWFj4WOr8iRMnss/y9ddff75erz+dOj82Nvb1sbGx0Vt5lktLS586derUJ1Lnp6amnrpw4cLf5HyGWq1WHx8f/3Lq/Nzc3LNnz57NOsuLFy9mneWpU6c+sbS09KmcPRw9evStnPncs6zX609fvHjx+Zw9nD179rm5ublnU+fHx8e/XKvV6jl7uHDhwt9MTU09davOcnx8/MkLFy4k/4yfmJh4YmxsbHRsbOzrOWf5+uuvZ53l66+//tyJEyc+mjq/sLDwsdOnT382Zw8jIyP/ND4+/snU+bNnz/71qVOnkue34yyXlpY+s7i4mOyO8fHxL4yOji7mnuXMzEzyWc7NzX387NmzWe64ePHi51N/V128eHF56AK4nXqWFy9e/Pybb775/sTExBPx//4b/zxhyAkMOTGBIWNhSC8MiSG36ywxpBeG9MKQXjmGnJiYeGJsbOw7Y2Nj38k5y4sXL34+5zNgSC8MiSFjYUgvDIkht+ssMaQXhvT6IBgy518f8+qVQbx6hVevRLx6xfHqFV69MjTPq1fEq1ckXr0S3erX973xxhuHv/nNb77/0ksvvX/x4sWnU75GvL7v//yXwf+Wr4EhHYbEkBGGdBgSQw7NY0hhSAlDRrfakBKvgI4wJIaMMKTDkA5DYsgIQzoMWQ1DZgW8HPACXhHwcsALeA3NAy8BLwl4RVV4eCfp/cFK6v98eMf/H8DpYUgMGWFIhyEx5NA8hhSGlDBkVAVDcgHsMCSGjDCkw5AOQ2LICEM6DFkNQ2YFvBzwAl4R8HLAC3gNzQMvAS8JeEVVeHgnLoAlYUgJQ0YY0mFIhyExZIQhHYbEkBEXwA5DYsgIQzoM6TAkhowwpMOQ1TBkVsDLAS/gFQEvB7yA19A88BLwkoBXVIWHd9rmC+CUMKTDkBgywpAOQ2LIoXkMKQwpYcioCobkAthhSAwZYUiHIR2GxJARhnQYshqGzAp4OeAFvCLg5YAX8BqaB14CXhLwiqrw8E5cAEvCkBKGjDCkw5AOQ2LICEM6DIkhIy6AHYbEkBGGdBjSYUgMGWFIhyGrYcisgJcDXsArAl4OeAGvoXngJeAlAa+oCg/vxAWwJAwpYcgIQzoM6TAkhowwpMOQGDLiAthhSAwZYUiHIR2GxJARhnQYshqGzAp4OeAFvCLg5YAX8BqaB14CXhLwiqrw8E5cAEvCkBKGjDCkw5AOQ2LICEM6DIkhIy6AHYbEkBGGdBjSYUgMGWFIhyGrYcisgJcDXsArAl4OeAGvoXngJeAlAa+oCg/vxAWwJAwpYcgIQzoM6TAkhowwpMOQGDLiAthhSAwZYUiHIR2GxJARhnQYshqGzAp4OeAFvCLg5YAX8BqaB14CXhLwiqrw8E5cAEvCkBKGjDCkw5AOQ2LICEM6DIkhIy6AHYbEkBGGdBjSYUgMGWFIhyGrYcisgJcDXsArAl4OeAGvoXngJeAlAa+oCg/vxAWwJAwpYcgIQzoM6TAkhowwpMOQGDLiAthhSAwZYUiHIR2GxJARhnQYshqGzAp4OeAFvCLg5YAX8BqaB14CXhLwiqrw8E5cAEvCkBKGjDCkw5AOQ2LICEM6DIkhIy6AHYbEkBGGdBjSYUgMGWFIhyGrYcisgJcDXsArAl4OeAGvoXngJeAlAa+oCg/vxAWwJAwpYcgIQzoM6TAkhowwpMOQGDLiAthhSAwZYUiHIR2GxJARhnQYshqGzAp4OeAFvCLg5YAX8BqaB14CXhLwiqrw8E5cAEvCkBKGjDCkw5AOQ2KJ7XYSAAATBElEQVTICEM6DIkhIy6AHYbEkBGGdBjSYUgMGWFIhyGrYcisgJcDXsArAl4OeAGvoXngJeAlAa+oCg/vxAWwJAwpYcgIQzoM6TAkhowwpMOQGDLiAthhSAwZYUiHIR2GxJARhnQYshqGVLvdvj11Xbt2bdd77713f+r88vLyPZubm3ty9jA9PT16+vTpR1Pny7K8vyiKXTl76Ha7j5RleUfGHnb2er0dqfPnz5/fWavVZnM+Q6/Xe7jb7d6XOr+1tZV9lv1+f9/gh3TS/PHjx5+fmZn5Ws4etra2Hnn33XeTz7Ldbj8UvyxTVqvVurMsy/05n+HYsWOvzM3NPZvxNe4ty3J3zh6uX7+edZaD7+FDOXuo1WpLOfO5Z1kUxV3Xr1/fl7OHwTncmzo/Nzf37LFjx17J3MP+Vqt15606y3ffffeOra2tR3I+w8zMzNeOHz/+fM5Z9vv9rLPc3Nzcs7W1dU/qfLfbva/X6z2cs4darTZ7/vz5nanzvV5vR1mWyfNlWd7R7XazzrIoil1lWSa74/Tp049OT0+P5p7l8vJy8lm+995791+7dm1Xzh6uXLlyoNlsfiR1XoML4NT5ZrP5kStXrhzI+QwY0gtDYsihhSHbGLLdxpDbdZYY0gtD3jwLDNnON2S9Xv9SvV7/Uuo8hvTCkF4Y8ubnwJAYclvOEkNuz1liSC8MefMs/uINqU6n82DqKorisfX19b2p86urq7s7nc7hnD0cO3bs2FtvvfVM6vzW1tbe3//+949lfh+e7vV6OzL28MiVK1cOpM5funTpkampqZM5n2FlZeVQzlmWZZl9lqurq08WRbErdX5paemF+fn5l3L2UJbl05cvX04+y36//2hZlvtT59vt9kNra2tP5XyGRqNx5OzZs89lfI097Xb78Zw99Hq9rLMsy3J/v99/NGcPU1NT53Lmc8+yKIpdvV7vyZw9DM5hT+r82bNnn2s0Gkdy9rC2tvZUe4DQW3GWly9f3lGW5dM5n2F+fv6lpaWlF3LOcnV1NessO53O4cHPyaT59fX1vSsrK4dy9jA1NXXy0qVLj6TOX7ly5cDW1lbyfK/X21EURdZZ/v73v39sa2sr+XfVW2+99cyxY8eO5Z7lwC/JZ1kURZY7NjY2nmq1WjtT5+MCOHW+1Wrt3NjYyPpdhSFvfh8wJIZ8sNPBkLEwJIbcrrPEkF4Y0gtDeuUa8rXXXvvH11577R9T5zGkF4b0wpA3PweGxJDbcpYYcnvOEkN6YUivD4Ihc/71Ma9eGcSrV3j1StTm1SuSePWKxKtXhuZ59Yp49YrEq1eiKry+T7wCWhKGlDBkhCEdhnQYEkNGGNJhSAwZ8QpohyExZIQhHYZ0GBJDRhjSYchqGDIr4OWAF/CKgJcDXsBraB54CXhJwCuqwsM7cQEsCUNKGDLCkA5DOgyJISMM6TAkhoy4AHYYEkNGGNJhSIchMWSEIR2GrIYhswJeDngBrwh4OeAFvIbmgZeAlwS8oio8vBMXwJIwpIQhIwzpMKTDkBgywpAOQ2LIiAtghyExZIQhHYZ0GBJDRhjSYchqGDIr4OWAF/CKgJcDXsBraB54CXhJwCuqwsM7cQEsCUNKGDLCkA5DOgyJISMM6TAkhoy4AHYYEkNGGNJhSIchMWSEIR2GrIYhswJeDngBrwh4OeAFvIbmgZeAlwS8oio8vBMXwJIwpIQhIwzpMKTDkBgywpAOQ2LIiAtghyExZIQhHYZ0GBJDRhjSYchqGDIr4OWAF/CKgJcDXsBraB54CXhJwCuqwsM7cQEsCUNKGDLCkA5DOgyJISMM6TAkhoy4AHYYEkNGGNJhSIchMWSEIR2GrIYhswJeDngBrwh4OeAFvIbmgZeAlwS8oio8vBMXwJIwpIQhIwzpMKTDkBgywpAOQ2LIiAtghyExZIQhHYZ0GBJDRhjSYchqGDIr4OWAF/CKgJcDXsBraB54CXhJwCuqwsM7cQEsCUNKGDLCkA5DOgyJISMM6TAkhoy4AHYYEkNGGNJhSIchMWSEIR2GrIYhswJeDngBrwh4OeAFvIbmgZeAlwS8oio8vBMXwJIwpIQhIwzpMKTDkBgywpAOQ2LIiAtghyExZIQhHYZ0GBJDRhjSYchqGDIr4OWAF/CKgJcDXsBraB54CXhJwCuqwsM7cQEsCUNKGDLCkA5DOgyJISMM6TAkhoy4AHYYEkNGGNJhSIchMWSEIR2GrIYhswJeDngBrwh4OeAFvIbmgZeAlwS8oio8vBMXwJIwpIQhIwzpMKTDkBgywpAOQ2LIiAtghyExZIQhHYZ0GBJDRhjSYchqGDIr4OWAF/CKgJcDXsBraB54CXhJwCuqwsM7cQEsCUNKGDLCkA5DOgyJISMM6TAkhoy4AHYYEkNGGNJhSIchMWSEIR2GrIYhswJeDngBrwh4OeAFvIbmgZeAlwS8oio8vBMXwJIwpIQhIwzpMKTDkBgywpAOQ2LIiAtghyExZIQhHYZ0GBJDRhjSYchqGDIr4OWAF/CKgJcDXsBraB54CXhJwCuqwsM7cQEsCUNKGDLCkA5DOgyJISMM6TAkhoy4AHYYEkNGGNJhSIchMWSEIR2GrIYhswJeDngBrwh4OeAFvIbmgZeAlwS8oio8vBMXwJIwpIQhIwzpMKTDkBgywpAOQ2LIiAtghyExZIQhHYZ0GBJDRhjSYchqGFKbm5sPpa6yLA8XRXEgdb7Vau1bW1t7KmcPs7OzMz/+8Y8/ljp/5cqVA51O53DOHjqdzrNFUezK2MNjZVkeTJ3/xS9+8Vi9Xv9BzmdYX19/Iucs+/1+9lkWRfF0p9PZkzp/5syZLy0sLLySs4eNjY2ss+z1eof6/f6jqfOrq6u7u93uMzmfodFojLz++uvPp8632+39q6urT+bsoSzLrLPs9/uP9nq9Qzl7mJ6ePp8zn3uWnU5nT1mWT+fsYXV19cl2u70/df71119/vtFojOTsodvtPrO6urr7Vp1lURS7NjY2ns35DAsLC6+cOXPmSzlnWRRF1lmura091e/392V8Hw6sr68/kbOHer3+g1/84hePpc6XZXnwypUryfNFUezqdDpZZ9npdA5fuXIl+XfVj3/844/Nzs7O5J5lq9XKOsuyLLPc0ev1Prq8vPxw6rwGF8Cp88vLyw/3er2P5nwGDOmFITFkLAzphSEx5HadJYa8+X3AkJsYMlauIV977bUXX3vttRdT5zGkF4b0wpBeGBJDbtdZYsjtOUsMefP7gCE3PxiGVFmWt2WsncvLy/ekzrdarTuvXbu2K2cPExMTR+fn5w+kzm9tbd3TarV25uyh3+/vu3HjxodS569evfpAWZb3p84vLS09UKvV6jmfYfC33u5Onb9x40b2WZZlubssyztS56enp5+bnJx8MWcP169f33fp0qXks+x0Og92u937Ms7h9s3NzT05n2FycvLler3+dOp8URR3FUWRdZb//M//nHWW3W73vk6n82DOHkZHR3+QM597lmVZ3jH4PiTvoSiKXUVR3JU6X6/Xn56cnHw5Zw+bm5t72u327bfqLC9duvSh69ev78v5DJOTky9OT08/l3OWpX8+Je/h2rVru27cuHFnxte4O/52cuqq1Wr1paWlBzK+xv2D31dJ8zdu3PhQv9/POstWq7Vz8LfVk+bn5+cPTExMHM09y1arlXyWAzdluWNra2tvs9n8cOp8XACnzjebzQ9vbW3tzfkMJYa8rSwxZFliyFgY0gtDlreVGHJbzhJD3lwYssSQsXINWa/XX6jX6y+kzmPIm+eAIUsMGQtDYsjtOssSQ27LWWLImwtDlh8MQ+b862NevTKIV6/w6pWIV6+4wd/S4dUrm7x6hVevOF69wqtXoiq8vk+8AloShpQwZIQhHYZ0GBJDRhjSYUgMGfEKaIchMWSEIR2GdBgSQ0YY0mHIahgyK+DlgBfwioCXA17Aa2geeAl4ScArqsLDO3EBLAlDShgywpAOQzoMiSEjDOkwJIaMuAB2GBJDRhjSYUiHITFkhCEdhqyGIbMCXg54Aa8IeDngBbyG5oGXgJcEvKIqPLwTF8CSMKSEISMM6TCkw5AYMsKQDkNiyIgLYIchMWSEIR2GdBgSQ0YY0mHIahgyK+DlgBfwioCXA17Aa2geeAl4ScArqsLDO3EBLAlDShgywpAOQzoMiSEjDOkwJIaMuAB2GBJDRhjSYUiHITFkhCEdhqyGIbMCXg54Aa8IeDngBbyG5oGXgJcEvKIqPLwTF8CSMKSEISMM6TCkw5AYMsKQDkNiyIgLYIchMWSEIR2GdBgSQ0YY0mHIahgyK+DlgBfwioCXA17Aa2geeAl4ScArqsLDO3EBLAlDShgywpAOQzoMiSEjDOkwJIaMuAB2GBJDRhjSYUiHITFkhCEdhqyGIbMCXg54Aa8IeDngBbyG5oGXgJcEvKIqPLwTF8CSMKSEISMM6TCkw5AYMsKQDkNiyIgLYIchMWSEIR2GdBgSQ0YY0mHIahgyK+DlgBfwioCXA17Aa2geeAl4ScArqsLDO3EBLAlDShgywpAOQzoMiSEjDOkwJIaMuAB2GBJDRhjSYUiHITFkhCEdhqyGIbMCXg54Aa8IeDngBbyG5oGXgJcEvKIqPLwTF8CSMKSEISMM6TCkw5AYMsKQDkNiyIgLYIchMWSEIR2GdBgSQ0YY0mHIahgyK+DlgBfwioCXA17Aa2geeAl4ScArqsLDO3EBLAlDShgywpAOQzoMiSEjDOkwJIaMuAB2GBJDRhjSYUiHITFkhCEdhqyGIbMCXg54Aa8IeDngBbyG5oGXgJcEvKIqPLwTF8CSMKSEISMM6TCkw5AYMsKQDkNiyIgLYIchMWSEIR2GdBgSQ0YY0mHIahgyK+DlgBfwioCXA17Aa2geeAl4ScArqsLDO3EBLAlDShgywpAOQzoMiSEjDOkwJIaMuAB2GBJDRhjSYUiHITFkhCEdhqyGIbMCXg54Aa8IeDngBbyG5oGXgJcEvKIqPLwTF8CSMKSEISMM6TCkw5AYMsKQDkNiyIgLYIchMWSEIR2GdBgSQ0YY0mHIahgyK+DlgBfwioCXA17Aa2geeAl4ScArqsLDO3EBLAlDShgywpAOQzoMiSEjDOkwJIaMuAB2GBJDRhjSYUiHITFkhCEdhqyGIVUUxV2pa319fW+v19uROl+W5f1FURzI2cPU1FTtjTfeOJQ63+v1diwvL+/N2cPKysqhsizvztjDw0VR7Eqd/+lPf/pwrVZr5HyGVqu17/r16w+mzv/Lv/xL9lmurq4++oc//OHe1PnZ2dkv1Ov1b+TsodfrHWo2m8lnubq6urvdbj+UOr+1tXXP2trawZzPMD09/eqpU6c+kTp/9erVB9rt9v6cPfT7/ayzbLfbD62uru7O2UOtVjudM597ln/4wx/u7ff7j+bsod1u77969eoDqfOnTp36xPT09Ks5e1hbWzu4tbV1z606y2azeXev10v+GV8UxV31ev0bs7OzX8g5y9XV1ayzLIriwODnZNL89evXH2y1Wvty9lCr1Ro//elPH874GrsGv6+S5suyvHtlZSXrLJeXl7Pc8cYbbxyampqq5Z7lwC9J871eb8f6+nqWO4qieGx5eTn5v0sNLoAzzuGeoigey/kMGNILQ2LIoc+AIQsMWRQYcrvOEkN6YUgvDHlzZRlybm7uy3Nzc1/OOAcMWWDIWBjy5llgSAy5LWeJIbfnLDGkF4b0+iAYUu12+97UdeXKlQPLy8sPp863Wq2dZVkezNlDvV6fvHjx4pOp84M/RAdy9rC+vv5Et9u9L3W+3+/vW19f35s6/8477+ybmpqaz/kM3W73kaIodqXOl2WZfZa9Xu/Q4G8aJc2fPHny7xqNxrdyz7LZbCafZbvd3t/pdPakzq+srDzQ7/cfz/kMs7Oz31taWvpUxtd4qN/vP5qzh6tXr2ad5eB7uD9nDxMTE2dy5nPPstPpPHj16tVDOXsYnMNDqfNLS0ufmp2d/V7mHh5fWVl54FadZbPZvG99ff2JnM/QaDS+dfLkyb/LOcter5d1lmVZHizLcmfqfFEUu7rd7iM5e5iampp/55139qXOr6+v7+33+8nz3W43+yyLojjQ6/WS3XHx4sUn6/X6ZO5Ztlqt5LNcXl5++MqVK1nuKMvy8HvvvXd/6nxcAKfOv/fee/eXZXk45zNgSC8MiSGHFoZsY8jBZ8CQ23CWGNILQ978PmDIdr4h5+bm/tPc3Nx/Sp3HkF4Y0gtD/vksMSSG3I6zxJDbc5YY0gtD3vw+/MUbMudfH/PqlUG8eoVXr0SDHwy8eoVXr/DqlT/P8+oV8eoViVevRFV4fZ94BbQkDClhyAhDOgzpMCSGjDCkw5AYMuIV0A5DYsgIQzoM6TAkhowwpMOQ1TBkVsDLAS/gFQEvB7yA19A88BLwkoBXVIWHd+ICWBKGlDBkhCEdhnQYEkNGGNJhSAwZcQHsMCSGjDCkw5AOQ2LICEM6DFkNQ/5/sGPuNTizJFc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AutoShape 7" descr="data:image/png;base64,iVBORw0KGgoAAAANSUhEUgAAB4AAAAOxCAYAAAAUy7rdAAAgAElEQVR4nOzde5CcV3ng/8fG+IZt2db9Llu+slyWuEiRJRcISwhLUl52IVkuG8vTc7/rMnNGsuydH1rG9sqAkXEVDrjsqIqFnSrLK3qmp3u6W2/NaKQI9xn2QmmrEpOkshQUC6Sym7K5Gvr3x9PP5EVI1sx7FM/b73y/VW9VPOLpnNbR5eNzrJZIQFEU3Tg+Pn5N0vnx8fErK5XK6pA15HK5+9rb2zcmnT99+vQ1zz///I0ha5icnNxQr9cvSzo/Nzd3fRRF1yWdb2lpuT6Xy3UnnRcRmZiYuCmKoquTzp89ezZ4LwuFwtooiq5IOp/L5d7W1tb2/pA1RFG0QUQS72WhULihVCq9Ien8+Pj460ql0rqk8yIibW1t/7ajo+P2pPOFQuGqYrF4c8gaZmdng/ayVCq9oVAo3BCyhpaWlqGQ+dC9jKLoitnZ2bUhaygWizcXCoWrks53dHTc3tbW9m9D1lAqldaNj4+/LmA+dC8va/y8fPXc139bnK/L8PzRc7+pra3t/blc7m1JFxBF0RWFQiFoLyuVyuqzZ89eGbCGqycmJm4KWUMul+tuaWm5PmAN183NzSWer9frl01OTl58L1+l559//sbTp08ndkd7e/vGXC53X8gaKpXK6vHx8cR7OT4+fk0URUHuqFQq60dHRy8PeIl640nU6Ojo5ZVKZX3A/38M2QhDptyQw/NHxfm6uK//9sVeA0NiSAtDak1jyFcJQ2oYEkNa7e3tv9ne3v6bSecxpIYhtUwbcglhSAxpYUgNQ2LI2BowpIQbMijgpQEv4GUBLw14Aa/Y/GsHL+fr4rw/98vASwNe6YBXGg7vhAtgEcGQIhjSuqAhnffi/KJ+rmBIDGlhSK2pDHmBMKSGITGkxQWwhiExpMU5pIYhNQyJIS0MqWHIdBgyKOClAS/gZQEvDXgBr9j8a3kB/LI4/71zvwy8NOCVDnil4fBOuAAWEQwpgiGtV7kA/p44//JiXgNDYkgLQ2pNZcgLhCE1DIkhLS6ANQyJIS3OITUMqWFIDGlhSA1DpsOQQQEvDXgBLwt4acALeMXmXzt4Ddf+Wpz/2blfBl4a8EoHvNJweCdcAIsIhhTBkNarXAD/TIZrf72Y18CQGNLCkFpTGfICYUgNQ2JIiwtgDUNiSItzSA1DahgSQ1oYUsOQ6TBkUMBLA17AywJeGvACXrH51/JPAE+L83U58I1fOlQAXhrwSge80nB4J1wAiwiGFMGQ1nkNeeAb6xt/tcD0Yl4DQ2JIC0NqTWXIC4QhNQyJIS0ugDUMiSEtziE1DKlhSAxpYUgNQ6bDkBJF0Y1Jn2q1ur1YLG5MOl8qldZVKpVbQ9bQ19fXNTY2dlfS+WKxuHFycnJ7yBqmpqbuPHny5E0Br7GlWq1uTjr/5JNPbu3u7t4b+B52RFG0Ien8qVOngveyWCzeFkXRmqTzQ0NDvzM4OPihkDWcOHHizgZCE82XSqWt+Xw+8V5WKpXV09PTt4e8h4GBgT958MEH7wlYw/pSqXRLyBqiKAray3w+v7lUKm0NWUNHR8dDIfOhe9l4/7cFruGWSqWyPun8gw8+eM/AwMCfhKxhenr69kqlsnq59nJiYuKmEydO3LmY/+01B/zj4nx9zajvjH99cHDwQ0NDQ78TspeNX58Sfz9WKpVbT506tS7gNTY0fp1OvIbu7u69Tz75ZOK9aPw+tSXp/MmTJ2+amppa1F5e6JmcnAxyx9jY2F19fX1doXtZKpUS72WxWNxYrVa3B67hjmKxeHPSeWlcAAe8h5srlcodIe8BQ+qDIdNryDWjvlOcr19zwD++mNfAkBjyUu1lhCEvyV4uxZAXejCkPhgSQ9ozNDT0+0NDQ78f8B4wZIQhY+8hk4Zc6oMhMeSl2ssIQ16SvcSQCw+GjLJhSBkfH78m6RNF0YaJiYmbAl5jVbVa3Ryyhq6urtaDBw/eknT+5MmTN01OTm4IWcPU1NSOfD5/bdL5xn+ltCbp/Ojo6LqOjo6BkPdgP5CTzpfL5eC9LJVKW48fP3590vk9e/a8o6en596QNURRtOOpp55KvJeNf5lYHbCG68rl8raQ99Dd3f2R3bt3vznp/PPPP3/j9PT0ppA1zMzMBO1lpVJZ3fgvvhKvoa2tbX/IfOheHj9+/PqZmZmtIWuYnp7e9Pzzzyf+ebl79+43d3d3fyRkDY0fj9ct114+9dRT10ZRtGMx/9vrH/jaB8X5+uud/2L86z09Pffu2bPnHSF7WSqVgvayWq1uLpfLq5LOR5EeFISsoaOjY2B0dDTxXkRRtGZ2dnZt0vl8Pn/t1NTUovbyQs/k5OSGkydPJnbHwYMHb+nq6moN3cvx8fHEe9n4l/sgd1Sr1e1Hjx59Q9J5uwBOOn/06NE3VKvV7SHvAUPqgyHTa8jXO/9Fcb5+/QNf++BiXgNDYshLtZcY8tLs5VIMeaEHQ+qDITGkPf39/e/p7+9/T9J5DKkPhtQnq4Zc6oMhMeSl2ksMeWn2EkPqgyH1yYIhQ/70MR+90oiPXuGjVyw+ekXjo1f46JXY/Gv70SvO12W4djr+JT56ReOjV9Lx0SsG6cA18BHQGFJEMKT1T2LI4dppcX7RP08wJIa0MKTWdIY8TxhSw5AY0uIjoDUMiSEtziE1DKlhSAxpYUgNQ6bDkEEBLw14AS8LeGnAC3jF5l/rC+AfifPfiX8JeGnAKx3wSsPhnXABLCIYUgRDWuc1pPPfEed/tNjXwJAY0sKQWtMZ8jxhSA1DYkiLC2ANQ2JIi3NIDUNqGBJDWhhSw5DpMGRQwEsDXsDLAl4a8AJesfnX+AK49i1x/ifxLwEvDXilA15pOLwTLoBFBEOKYEjrAhfAPxFX+9ZiXwNDYkgLQ2pNZ8jzhCE1DIkhLS6ANQyJIS3OITUMqWFIDGlhSA1DpsOQQQEvDXgBLwt4acALeMXmX+sL4Blxvi6H/3HvgJcGvNIBrzQc3gkXwCKCIUUwpPUrhjxceoM4XxdXm1nsa2BIDGlhSK3pDHmeMKSGITGkxQWwhiExpMU5pIYhNQyJIS0MqWHIdBgyKOClAS/gZQEvDXgBr9j8awuvEf9Zcb4uI/7D9iXgpQGvdMArDYd3wgWwiGBIEQxp/YohR/yHG7+XfHaxr4EhMaSFIbWmM+R5wpAahsSQFhfAGobEkBbnkBqG1DAkhrQwpIYh02HIoICXBryAlwW8NOAFvGLzr/UF8K8c2gMvDXilA15pOLwTLoBFBEOKYEjrPBfAv/IfE10sDIkhLQypNZ0hzxOG1DAkhrS4ANYwJIa0OIfUMKSGITGkhSE1DJkOQwYFvDTgBbws4KUBL+AVm39t4TUaXXfux3YCLw14pQNeaTi8Ey6ARQRDimBI61cMaX+dwOjiv28xJIa0MKTWdIY8TxhSw5AY0uICWMOQGNLiHFLDkBqGxJAWhtQwZDoMGRTw0oAX8LKAlwa8gFds/rWHl/M/EVf7lv0j8NKAVzrglYbDO+ECWEQwpAiGtM5zAfwtcf4nS3kNDIkhLQypNaUhzwlDahgSQ1pcAGsYEkNanENqGFLDkBjSwpAahkyHIYMCXhrwAl4W8NKAF/CKzS/HBfB3xPkf2T8CLw14pQNeaTi8Ey6ARQRDimBI61cvgP2PxPnvLOU1MCSGtDCk1pSGPCcMqWFIDGlxAaxhSAxpcQ6pYUgNQ2JIC0NqGDIdhgwKeGnAC3hZwEsDXsArNv/aw2u4dlqcX7jcAl4a8EoHvNJweCdcAIsIhhTBkNZ5LoDrMlw7vZTXwJAY0sKQWlMa8pwwpIYhMaTFBbCGITGkxTmkhiE1DIkhLQypYch0GDIo4KUBL+BlAS8NeAGv2Pwy/Ang2ufF+brse+EPRYCXBbzSAa80HN4JF8AigiFFMKT1S4bc98IfNv4u+c8v5TUwJIa0MKTWlIY8JwypYUgMaXEBrGFIDGlxDqlhSA1DYkgLQ2oYMh2GDAp4acALeFnASwNewCs2vxx/Avjf6+G9PywCvCzglQ54peHwTrgAFhEMKYIhrV8ypPOHG38C+N8v5TUwJIa0MKTWlIY8JwypYUgMaXEBrGFIDGlxDqlhSA1DYkgLQ2oYMh2GDAp4acALeFnASwNewCs2/9rDa9SvafzprYoI8LKAVzrglYbDO+ECWEQwpAiGtH75ArhWEefrMurXLOU1MCSGtDCk1pSGPCcMqWFIDGlxAaxhSAxpcQ6pYUgNQ2JIC0NqGDIdhgwKeGnAC3hZwEsDXsArNr888HL+p+Lm/0YEeFnAKx3wSsPhnXABLCIYUgRDWr98ATz/N+L8T5f6GhgSQ1oYUmtaQ8bCkBqGxJAWF8AahsSQFueQGobUMCSGtDCkhiHTYUgZHx+/MukzOzu7tlAo3BDwGtdFUbQhZA2dnZ0tzrltSefPnDlzQ6FQWBuyhlKptLVQKFyVdP706dM3nzx58qak8/v371/d1tbWF/ge1s3NzV2fdD6KouC9nJ6e3pTP569NOj8wMPD2np6ePwhZw8zMzNYjR44k3stKpbK68S8kSddwTbVa3RzyHrq7u/94cHDw7pC9rFQq60PWMDc3F7SXURTdaL+4JX1aW1tHQuZD9zKfz187Nze3KXAN66Moui7p/ODg4N3d3d1/HLKGxo/Ha5ZrL48cOXLVzMzM1qXOifP/R5z/4fj4+JU9PT1/MDAw8PaQvZyeng7ayyiKNoTs5dzc3PUNBCdeQ1tbW9/+/fsT78XJkydvOn369M1J5wuFwlWlUmnJe3nOa6w9c+ZMYnc457Z1dna2hO7l+Ph44r0sFAo3zM7OBrkjiqItzzzzzNVJ56VxAZx0/plnnrk6iqItIe8BQ+qDIdNnSHH+h+L8/1nqa2BIDHmp9hJDXpq9TGrI+IMh9cGQGNKe3t7ed/X29r4r6TyG1AdDLryHTBky6YMhMeSl2ksMeWn2EkPqgyEXXqPpDSmVSmV1wHNroVDYknS+WCxunJ6evj1kDf39/T2PPfbYG5POR1G0ZWJi4taQNRQKhTdGUbQm6Xy1Wt0+Nze3Len8F7/4xe09PT1Dge9hZ7Va3Zx0fnZ2Nngvp6am7qxUKuuTzh84cODd+/bt+6OQNVQqlTfm8/nEezk1NbWjXC4n3stSqbSuVCrdFfIeBgcHd33iE594e9L56enpTcVi8baQNZw4cSJoL8vl8rapqakdIWvo7u7+DyHzoXtZqVTWN74fEq+hWCzeNj09vSnp/Cc+8Ym3Dw4O7gpZQ6lUuqtUKq1brr1s/Hxc8q/xV+z38+J8vVKprN63b98fHThw4N0he9n49Snx9+P09PTts7OzG5POV6vVzYVCYWfIGnp6eoa++MUvbk86Pzc3t61arSaej6JoTaFQSPz7daVSWT0xMXFrFEVbks4/9thjb+zv7+8J3ctisZh4LxtuCnJHuVy+u1AorE06bxfAAe9hbblcvjvkPVQwpH1fYsiUGVKcr1+x388neB0MiSEvyV5WMOQl2cukhow/GFIfDIkh7XHOfcA594GA94AhKxgy9h4yZciAB0NiyEuylxUMeUn2EkPqgyH1yYIhQ/70MR+90oiPXuGjVyw+ekXjo1f46JXY/DJ9BHTtaXG+LiP+9/joFY2PXknHR6+Mp+Dj+4SPgBYRDCmCIa0FQ47432v8HfJPL/U1MCSGtDCk1rSGjIUhNQyJIS0+AlrDkBjS4hxSw5AahsSQFobUMGQ6DBkU8NKAF/CygJcGvIBXbH554DXy9ZbGBfAY8NKAVzrglYbDO+ECWEQwpAiGtBYMOezH9PeOr7cs9TUwJIa0MKTWtIaMhSE1DIkhLS6ANQyJIS3OITUMqWFIDGlhSA1DpsOQQQEvDXgBLwt4acALeMXmlwdeu09v1j/FNV8EXhrwSge80nB4J1wAiwiGFMGQ1oIh3XxRnK/L7tObl/oaGBJDWhhSa1pDxsKQGobEkBYXwBqGxJAW55AahtQwJIa0MKSGIdNhyKCAlwa8gJcFvDTgBbxi88sHL+d/Js7/FfDSgFc64JWGwzvhAlhEMKQIhrT+8QLY/5U4/7Mkr4EhMaSFIbWmNmQjDKlhSAxpcQGsYUgMaXEOqWFIDUNiSAtDahgyHYYMCnhpwAt4WcBLA17AKza/nBfA3xPnXwZeGvBKB7zScHgnXACLCIYUwZBW7AL4ZXH+e0leA0NiSAtDak1tyEYYUsOQGNLiAljDkBjS4hxSw5AahsSQFobUMGQ6DBkU8NKAF/CygJcGvIBXbH45L4C9OF8HXhrwSge80nB4J1wAiwiGFMGQVuwCuC7O+ySvgSExpIUhtaY2ZCMMqWFIDGlxAaxhSAxpcQ6pYUgNQ2JIC0NqGDIdhgwKeGnAC3hZwEsDXsArNr988Br2z4rz9bfufnoEeAEvkXTAKw2Hd8IFsIhgSBEMaeVyube9dffTI+J8XYb9s0leA0NiSAtDak1tyEYc3mkYEkNaXABrGBJDWpxDahhSw5AY0sKQGoZMhyGDAl4a8AJeFvDSgBfwis0v458ArnWI8/V1e6f+M/ACXiLpgFcaDu+EC2ARwZAiGNLK5XJvW7d36j/rnwCudSR5DQyJIS0MqTW1IRtxeKdhSAxpcQGsYUgMaXEOqWFIDUNiSAtDahgyHYYMCnhpwAt4WcBLA17AKza/fPB64Ovbxfn6G4ZmasALeImkA15pOLwTLoBFBEOKYEgrl8u97Q1DMzVxvi4PfH17ktfAkBjSwpBaUxuyEYd3GobEkBYXwBqGxJAW55AahtQwJIa0MKSGIdNhyKCAlwa8gJcFvDTgBbxi88sLr+HaK1e4M98BXsBLJB3wSsPhnXABLCIYUgRDWrlc7m1XuDPfkeHaK0lfA0NiSAtDak1vSOHwzsKQGNLiAljDkBjS4hxSw5AahsSQFobUMGQ6DBkU8NKAF/CygJcGvIBXbH554eX89y9zL/wIeAEvkXTAKw2Hd8IFsIhgSBEMaeVyubdd5l74kTj//aSvgSExpIUhtaY3pHB4Z2FIDGlxAaxhSAxpcQ6pYUgNQ2JIC0NqGDIdhgwKeGnAC3hZwEsDXsArNr/cF8Dz4nwdeAEvkXTAKw2Hd8IFsIhgSBEMaeVyubfp3//r55O+BobEkBaG1JrekMLhnYUhMaTFBbCGITGkxTmkhiE1DIkhLQypYch0GDIo4KUBL+BlAS8NeAGv2PxyfwT0UXG+vnPgy21JXwJ4LawBeEk2Du+EC2ARwZAiGNLaOfDlNnG+LsO1o0lfA0NiSAtDak1vSOHwzsKQGNLiAljDkBjS4hxSw5AahsSQFobUMGQ6DBkU8NKAF/CygJcGvIBXbH6ZL4B9pzhfXzVUeSrpSwCvhTUAL8nG4Z1wASwiGFIEQ1qrhipP6QWw70z6GhgSQ1oYUmt6QwqHdxaGxJAWF8AahsSQFueQGobUMCSGtDCkhiHTYciggJcGvICXBbw04AW8YvPLC699/+MWcb5+1fDcyaQvAbwW1gC8JBuHd8IFsIhgSBEMaV01PHdSnK/Lvv9xS9LXwJAY0sKQWtMbUji8szAkhrS4ANYwJIa0OIfUMKSGITGkhSE1DJkOQ0oul7sv6dPX19fV1dXVmnS+ra2tpb+/vydkDbt27frTXC43kHS+q6urtaenpytkDQMDA/1tbW27ks53d3d39Pb2tgesoeO+++77s5D30Nvb2x2yl52dncF72dfX19vW1taSdP7+++9/qKWl5VOhe9nS0pJ4L7u6ujq7uroS72Vra+v9/f39fSHv4f7773+ipaVlKOl8R0dHrqenJ2gvBwYGgvayq6urvaurqzNkDbt27fpKyHzoXra1tbUMDAz0hqyhp6enp6OjI5d0vqWlZej+++9/ImQN/f39fa2trfcv1162tLTsGhgY6A95D5cN135x9dDc34XsZV9fX9Be9vf393R2dob8nGjt7e3tDllD4/eJjqTzvb297d3d3Ynn29ragveyp6cnyB25XG6g4YagvQz89a21r68vyB2Dg4N9Ie6QxgVwyF4ODg4G/V6FIfXBkOkw5NVDc3932XDtF6F7iSEx5KXYSwx5afbyUhiypaXlU/fff/9DIXuJITFkfC+b3ZAtLS2fbGlp+WTIXmJIDGlPFgzJOeTC9wOGzGHIXA5Dxl4DQ+YwZONZdkNKe3v7xqTP2NjYXQcPHrwl6bxzbtvY2NgbQ9bQ2tra39fX99ak8wcPHrxldHT0rpA1HD58+C29vb2bks4fOnTo9tHR0duSznd0dNx+//337w/dy9HR0R1J50dHR4P38pOf/OSb9uzZszXgx8J7c7ncR0PW8Pjjj7+lpaUl8V6Ojo7ecfDgwZ1J5/v6+rY88sgjbw55D7lcrrWtre1fJJ1/4IEHth86dOjukDUcPnw4aC8PHjy4c3R09I6QNezatesTIfOhe7lnz56thw8fflPIGg4dOnT3Aw88sD3pfFtb27/I5XKtIWt45JFH3tzX17dlufaypaVl0+OPP/6WkPfwOve1f7jMvfCjkL385Cc/GbSXY2NjbxwdHd2WdH50dHTH2NhY0O9V999///6Ojo7bA9Zw26FDhxLP9/b2bjp8+HDQXo6Ojga5o6+v762tra39oXvpnEu8lwcPHrwldC8PHz78ls7Ozs1J5+0COOl8Z2fn5tC9xJD/uJcYcvkNeZl74Uevc1/7h5A1YEgMean2EkNemr28FIbM5XIfbW1tfW/IXmJIDBnfy2Y3ZEdHx70dHR33Jp3HkP+4lxgyG4bkHFIfDKkPhsSQ9mBIfTBkOgwZ8qeP+eiVRnz0Ch+9YvHRKxofvcJHr8Tml/2jV64aOvVNcT7xx93y0SsLa+CjVyQbH98nfAS0iGBIEQy5kPP1q4ZOfTNkDRgSQ1oYUsuCIfn4Pg1DYkirnY+AFhEMKYIhLc4hNQypYUgMaWFIDUOmw5BBAS8NeAEvC3hpwAt4xeaXHV6rhk5UxPm6jNTelWQeeC2sAXhJNg7vhAtgEcGQIhhSRERGau8S5+urhk5UQtaAITGkhSG1LBiSwzsNQ2JIiwtgDUNiSItzSA1DahgSQ1oYUsOQ6TBkUMBLA17AywJeGvACXrH5ZYfX1j3PPaEXwP4TSeaB18IagJdk4/BOuAAWEQwpgiFFRGTEf0Kcr2/d89wTIWvAkBjSwpBaFgzJ4Z2GITGkxQWwhiExpMU5pIYhNQyJIS0MqWHIdBgyKOClAS/gZQEvDXgBr9j8ssPrd/v+0y5xvi5uvpBkHngtrAF4STYO74QLYBHBkCIYUkRE3HxBnK//bt9/2hWyBgyJIS0MqWXBkBzeaRgSQ1pcAGsYEkNanENqGFLDkBjSwpAahkyHIYMCXhrwAl4W8NKAF/CKzacCXuL8K+J8or/fEXgtrAF4STYO74QLYBHBkCIYUkREnP+mOP8KhsSQFobEkBaHdxqGxJAWF8AahsSQFueQGobUMCSGtDCkhiHTYciggJcGvICXBbw04AW8YvOpgNdlwy/8vTj/UpJ54LWwBuAl2Ti8Ey6ARQRDimBIERFx/qXLhl/4ewyJIS0MiSEtDu80DIkhLS6ANQyJIS3OITUMqWFIDGlhSA1DpsOQQQEvDXgBLwt4acALeMXmUwGv1w+f+V/ifKILL+C1sAbgJdk4vBMugEUEQ4pgSBERcb7++uEz/wtDYkgLQ2JIi8M7DUNiSIsLYA1DYkiLc0gNQ2oYEkNaGFLDkOkwZFDASwNewMsCXhrwAl6x+VTA69qhma+K83UZfuE9S50HXgtrAF6SjcM74QJYRDCkCIaU4RfeI87Xrx2a+SqGxJAWhsSQFod3GobEkBYXwBqGxJAW55AahtQwJIa0MKSGIdNhyKCAlwa8gJcFvDTgBbxi86mA1/q9k4f0Arj2H5c6D7wW1gC8JBuHd8IFsIhgSBEMKcO1/yjO19fvnTyEITGkhSExpMXhnYYhMaTFBbCGITGkxTmkhiE1DIkhLQypYch0GDIo4KUBL+BlAS8NeAGv2Hwq4PXO3sfeL87XZWR+aqnzwGthDcBLsnF4J1wAiwiGFMGQMjI/Jc7X39n72PsxJIa0MCSGtDi80zAkhrS4ANYwJIa0OIfUMKSGITGkhSE1DJkOQwYFvDTgBbws4KUBL+AVm08PvJz/mTj/V0udB14LawBeko3DO+ECWEQwpAiGFOf/Spz/GYbUMKSGITGkxeGdhiExpMUFsIYhMaSFITUMqWFIDGlhSA1DpsOQQQEvDXgBLwt4acALeMXm0wMv578nzr+81HngtbAG4CXZOLwTLoBFBEOKYEhx/mVx/nsYUsOQGobEkBaHdxqGxJAWF8AahsSQFobUMKSGITGkhSE1DJkOQwYFvDTgBbws4KUBL+AVm08PvEbmXxDnl3zpBbwW1gC8JBuHd8IFsIhgSBEM2firAV7AkBqG1DAkhrQ4vNMwJIa0uADWMCSGtDCkhiE1DIkhLQypYch0GDIo4KUBL+BlAS8NeAGv2Hx64OXmnxbn6+Lm37eUeeC1sAbgJdk4vBMugEUEQ4qscEO6+fc1fk94GkNqGFLDkBjS4vBOw5AY0uICWMOQK9yQsTCkhiE1DIkhLQypYch0GFJOnz59TdKnWCxuLBaLNyedL5fLqwqFwpaQNXR2drYdOnToloDXuPm5557bGLKGqampHd77a5POl0qldbOzs2uTzh8+fHhde3v7YMh7OH78+KaTJ0/elHTeex+8l/l8ftvc3Nz1SecHBwd/o6en596QNURRtCOfzyfey+PHj6+PomhNwP//6yYnJ7eHvIeurq6POufeHLCGG/P5/OaQNZTL5aC9jKJozfHjx9eHrKGtrW1/yHzoXs7NzV1fLpe3hawhn89vjqLoxqTzzrk3d3V1fTRkDZOTk9ujKLpuufYyn89fG0XRjpD30NPTc+/g4OBvXHuw1iHO118/4h9b6l7m8/mgvSwUClu896uSzp88efKm48ePb3aNya0AACAASURBVApZQ3t7++Dhw4fXJZ2fnZ1dWyqVEs9776+dmpoK2svG79eJ3XHo0KFbOjs720L3slwuJ97LYrF4c7FYDHJHtVrdXiqV3pB0XhoXwEnnS6XSG6rVatDvVRhSHwy5fIZ8/Yh/TJyvX3uw1oEh9cGQ+mBIDGmPGTJkLzEkhozvZbMbcvfu3f9y9+7d/zLpPIZceDDk6eY1ZPzBkPpgSH0wJIa0B0PqgyHTYUh5/vnnb0z6VKvV7ZOTkxuSzhcKhbUzMzO3hKyhp6en69FHH70z6XwURRsmJye3h6xhcnLyjiiKEs9HUbSlWq1uTjp/5MiRLZ2dnXtD3sPU1NSOSqWyPun87Oxs8F4WCoWdlUplddJ559xvDw4OfihkDZVK5Y6Q+VKptHV6enpT0vnGv9TdFrKGgYGBPzlw4MCvBbyHdVEU7QhZQ7VaDdrL6enpTaVSaWvIGjo7Ox9czr2sVCqrq9XqzpA1RFG0o1QqrUs6f+DAgV8bGBj4k5A1FIvF24rF4s3LuZehPy8HBwc/5Jz77Xc/euJOcb5+xUgtWupeFgqFoL2cmZm5ZXZ2dm3A98H6qampoJ+XnZ2de48cObIl6Xy1Wt0cRVHi+SiKbpycnAzay8a/CCR2x6OPPnpnT09PV+heFgqFxHs5OTm5oVqtBrljenr69omJiZuSztsFcNL5iYmJm6anp28PeQ8YcuHHA4ZcJkNeMVKLxPn6ux89cSeG1AdD6oMhMaQ9ZsiQvcSQGDK+l81uyKGhod8fGhr6/aTzGFIfDKlPsxoy/mBIfTCkPhgSQ9qDIfXBkOkwZMifPuajVxrx0St89IrFR69ofPQKH70Sm0/XR684/1Nx83+zlHk+emVhDXz0imTj4/uEj4AWEQwpssIN6eb/Rpz/qQiGtDCkhiExpMXH92kYEkNafAS0hiFXuCFjYUgNQ2oYEkNaGFLDkOkwZFDASwNewMsCXhrwAl6x+XTBy9W+K87/cCnzwGthDcBLsnF4J1wAiwiGFFnhhnT+h+Jq3xXBkBaG1DAkhrQ4vNMwJIa0uADWMOQKN2QsDKlhSA1DYkgLQ2oYMh2GDAp4acALeFnASwNewCs2ny54Of/n4vySLr6A18IagJdk4/BOuAAWEQwpssIN6XxdnP9zEQxpYUgNQ2JIi8M7DUNiSIsLYA1DrnBDxsKQGobUMCSGtDCkhiHTYciggJcGvICXBbw04AW8YvPpgperfV6cr8vQ/B8sdh54LawBeEk2Du+EC2ARwZAiK9iQQ/N/oBfAtc+LYEgLQ2oYEkNaHN5pGBJDWlwAaxhyBRvynDCkhiE1DIkhLQypYch0GDIo4KUBL+BlAS8NeAGv2Hy64OX8R8X5ugz7xxY7D7wW1gC8JBuHd8IFsIhgSJEVbMhh/1jjTwB/VARDWhhSw5AY0uLwTsOQGNLiAljDkCvYkOeEITUMqWFIDGlhSA1DpsOQQQEvDXgBLwt4acALeMXm0wWvvhdvaPypr2ix88BrYQ3AS7JxeCdcAIsIhhRZwYZ0tUicr0vfizeIYEgLQ2oYEkNaHN5pGBJDWlwAaxhyBRvynDCkhiE1DIkhLQypYch0GDIo4KUBL+BlAS8NeAGv2Hz64OX8T8TVvrXYeeC1sAbgJdk4vBMugEUEQ4qsYEO62rfE+Z/YP2JIDUNqGBJDWhzeaRgSQ1pcAGsYcgUb8pwwpIYhNQyJIS0MqWHIdBgyKOClAS/gZQEvDXgBr9h8+uDl/LfF+R8vdh54LawBeEk2Du+EC2ARwZAiK9iQzv9YnP+2/SOG1DCkhiExpMXhnYYhMaTFBbCGIVewIc8JQ2oYUsOQGNLCkBqGTIchgwJeGvACXhbw0oAX8IrNpw9eI35WnK/L6OJ+zQNeC2sAXpKNwzvhAlhEMKTICjXkaHS1OF+XET9rX8KQGobUMCSGtDi80zAkhrS4ANYw5Ao15HnCkBqG1DAkhrQwpIYh02HIoICXBryAlwW8NOAFvGLz6YPXiP9s4/D/w4uZB14LawBeko3DO+ECWEQwpMgKNeSI/3Dj94DP2pcwpIYhNQyJIS0O7zQMiSEtLoA1DLlCDXmeMKSGITUMiSEtDKlhyHQYMijgpQEv4GUBLw14Aa/YfPrgNTL/QXG+Lq72ucXMA6+FNQAvycbhnXABLCIYUmSFGtLVPqcXwPMftC9hSA1DahgSQ1oc3mkYEkNaXABrGHKFGvI8YUgNQ2oYEkNaGFLDkOkwZFDASwNewMsCXhrwAl6x+fTBq16/vPGnv+YWMw+8FtYAvCQbh3fCBbCIYEiRFWrIET8nztelXl/4OYQhNQypYUgMaXF4p2FIDGlxAaxhyBVqyPOEITUMqWFIDGlhSA1DpsOQQQEvDXgBLwt4acALeMXm0wkv538kzn9nMfPAa2ENwEuycXgnXACLCIYUWaGGdP474vyP4l/CkBqG1DAkhrQ4vNMwJIa0uADWMOQKNeR5wpAahtQwJIa0MKSGIdNhyKCAlwa8gJcFvDTgBbxi8+mEl/N/K87/dDHzwGthDcBLsnF4J1wAiwiGFFmhhnT+p+L838a/hCE1DKlhSAxpcXinYUgMaXEBrGHIFWrI84QhNQypYUgMaWFIDUOmw5BBAS8NeAEvC3hpwAt4xebTCS9Xq4jzdRn1ay42D7wW1gC8JBuHd8IFsIhgSJEVaMhRv6bxd8BX4l/GkBqG1DAkhrQ4vNMwJIa0uADWMOQKNOQFwpAahtQwJIa0MKSGIdNhSJmcnNyQ9KlUKndMTU3tSDpfKpW2lsvlu0PWMDAw0P/444+/Jel8FEU7Jicn7whZQ7lcfnOxWNyYdL5are4sFAo7k84/++yzO3t7e0dC3sPU1NSd1Wp1e9L5mZmZ4L0sFov/rFqtbk46/9BDD713aGjoIyFrmJmZefNzzz2XeC+LxeJtlUrl1qTz09PTm0ql0ptC3sO+fftyY2Njv5F0vlwubyuVSneFrOHEiRNBe1mpVG4tFou3hayhp6fn/wuZD93LarW6+cSJE/8sZA2lUumucrm8Len82NjYb+zbty8XuIY3TU9Pb1quvXzuuec2zszMvDnkPQwNDX3koYceem/8azc8UHtCnK+vH32hfzF7WSwWg/ayXC7fPTMzszXgx9P2qampO0PW0NvbO/Lss88m/r2mUCjsrFarieeLxeLGcrkctJeTk5N3NH7fTjT/+OOPv2VgYOCie36xvSyVSon3cmpqakelUglyRxRFbwpxhzQugEP2MoqioN+rMOTCjycM+Roacv3oC/3ifP2GB2pPxL+OIfXBkPpgSAxpz/kMudS9xJAYMr6XzW5I59y9zrl7Q/YSQ2JIe5rJkBd6MKQ+GFIfDIkh7cGQ+mDIdBhS6vX6ZUmfkydP3pTP569NOl8oFK6KomhNyBra2tp29fb2bko6772/dmJi4qaQNRSLxY31ev3ypPNnzpy5YW5u7vqk8319fTfkcrnuwPdw8+nTp69JOv/iiy8G72WpVFrnvX990vn29vZfa2tre3/IGmZnZzeOjo4m3styubwqiqLrks5HUXRFpVJZH/IeOjo6PtTW1nZHwBqurlQqq0PWcOrUqaC9jKLounK5vCpkDS0tLUMh86F76b1//alTp9aFrKFSqayOoujqpPNtbW13dHR0fChwDeujKLpiufZydHT08tnZ2Y0h76Gtre397e3tvxb/2hVu/n3ifP3ykfmnF7OXpVIpaC+jKFrz4osvXpV0/vTp09cUi8WbQ9aQy+W6+/r6bkg6Pzc3d/2ZM2cSz9fr9csbv18mfg8TExM3ee8Tu6O3t3dTW1vbrtC9LBQKifcyn89fe/LkySB3RFG0YXx8/HVJ5+0COOn8+Pj466Io2hDyHjCkPhjytTXk5SPzT4vz9Svc/PviX8eQ+mBIfTAkhox9P/yKIZe6lxgSQ8b3stkN2dXV9VtdXV2/lXQeQ+qDIRfeQ9MY8kIPhtQHQ+qDITFk7PsBQ9YxZL2eDkOG/OljPnql0eQkH73CR69ofPSKxkev8NErsfn0fvSKfgxo7WLzfPTKwhr46BXJxsf3CR8BLSIYUmQFGtLVauL8r/zYx5AahtQwJIa0+Pg+DUNiSIuPgNYw5Ao05AXCkBqG1DAkhrQwpIYh02HIoICXBryAlwW8NOAFvGLz6YWX8y/JsP/+xeaB18IagJdk4/BOuAAWEQwpsgINOey/L86/dO6XMaSGITUMiSEtDu80DIkhLS6ANQy5Ag15gTCkhiE1DIkhLQypYch0GDIo4KUBL+BlAS8NeAGv2Hx64eX8N8XVXrnYPPBaWAPwkmwc3gkXwCKCIUVWoCFd7RVx/pvnfhlDahhSw5AY0uLwTsOQGNLiAljDkCvQkBcIQ2oYUsOQGNLCkBqGTIchgwJeGvACXhbw0oAX8IrNpxdeI/N5cb4uQ6d2vto88FpYA/CSbBzeCRfAIoIhRVaYIYdO7RTn6zIynz/3mzCkhiE1DIkhLQ7vNAyJIS0ugDUMucIM+SphSA1DahgSQ1oYUsOQ6TBkUMBLA17AywJeGvACXrH59MJr2D+olwG13lebB14LawBeko3DO+ECWEQwpMgKM+RIrVecr8uwf/Dcb8KQGobUMCSGtDi80zAkhrS4ANYw5Aoz5KuEITUMqWFIDGlhSA1DpsOQQQEvDXgBLwt4acALeMXm0wuv4fl3iPN1cbUvv9o88FpYA/CSbBzeCRfAIoIhRVaYIV3ty3oBPP+Oc78JQ2oYUsOQGNLi8E7DkBjS4gJYw5ArzJCvEobUMKSGITGkhSE1DJkOQwYFvDTgBbws4KUBL+AVm083vIb9L8T5//lq88BrYQ3AS7JxeCdcAIsIhhRZYYZ0/n/KsP/F+b4JQ2oYUsOQGNLi8E7DkBjS4gJYw5ArzJCvEobUMKSGITGkhSE1DJkOQwYFvDTgBbws4KUBL+AVm083vJz/v+L837/aPPBaWAPwkmwc3gkXwCKCIUVWmCGd/3tx/v+e75swpIYhNQyJIS0O7zQMiSEtLoA1DLnCDPkqYUgNQ2oYEkNaGFLDkOkwZFDASwNewMsCXhrwAl6x+XTDy/mz4uZ//mrzwGthDcBLsnF4J1wAiwiGFFlhhnTzPxfnz57vmzCkhiE1DIkhLQ7vNAyJIS0ugDUMucIM+SphSA1DahgSQ1oYUsOQ6TBkUMBLA17AywJeGvACXrH5dMPLzf8Xcb4uI/P3XGgeeC2sAXhJNg7vhAtgEcGQIivIkCPz9+jf+T7/X873zRhSw5AahsSQFod3GobEkBYXwBqGXEGGvEgYUsOQGobEkBaG1DBkOgwZFPDSgBfwsoCXBryAV2w+3fAarg02LgUOXGgeeC2sAXhJNg7vhAtgEcGQIivIkG7+gDhfl+Ha4Pm+GUNqGFLDkBjS4vBOw5AY0uICWMOQK8iQFwlDahhSw5AY0sKQGoZMhyGDAl4a8AJeFvDSgBfwis2nG177//sdegFc++qF5oHXwhqAl2Tj8E64ABYRDCmyggzpal8V5+uy/7/fcb5vxpAahtQwJIa0OLzTMCSGtLgA1jDkCjLkRcKQGobUMCSGtDCkhiHTYciggJcGvICXBbw04AW8YvPph5fzr4jzf3mhbwZeC2sAXpKNwzvhAlhEMKTICjKkm/9Lcf6VC30zhtQwpIYhMaTF4Z2GITGkxQWwhiFXkCEvEobUMKSGITGkhSE1DJkOQwYFvDTgBbws4KUBL+AVm08/vJz/vjj/0oW+GXgtrAF4STYO74QLYBHBkCIryJDOvyTOf/9C34whNQypYUgMaXF4p2FIDGlxAaxhyBVkyIuEITUMqWFIDGlhSA1DpsOQMjc3d33SJ4qiLceOHVuXdP7YsWOrq9Xq9pA1dHd3dxw6dOj2pPOlUmldoVDYErKGYrF425kzZ25IOj87O7uxWCxuTDr/xBNPbOru7t4d8h5KpdLWQqGwNul8pVIJ3stSqXTLxMTETUnn9+7d+5uDg4P/JmQNURTdVigUEu/l9PT0psnJyQ0B//9vrFQqt4a8h4GBgY8fOHDgnyedz+fza8rl8raQNczMzATt5eTk5Ibp6elNIWvo6Og4GDIfupcTExM3zczM3BKyhnK5vC2fz69JOn/gwIF/PjAw8PGQNVQqlVujKLpxufayUCjcEEXRbSHvYXBw8N/s3bv3Ny/07ZeP+K+L8/VX28tSqRS0l9VqdXulUlkd8P2wtlQqbQ1ZQ3d39+4nnngi8V4Ui8WNs7OziX+vOnPmzA3FYjFoLwuFwpZSqZTYHYcOHbq9u7u7I3Qvjx07lngvjx07ti6KoiB3VKvVneVyeVXSeWlcACedL5fLq6rV6s6Q94Ah9cGQr40hxfn65SP+6xf6dgypD4bUB0NiSHsuZsjF7CWGxJDxvWx2Qw4MDLxvYGDgfUnnMaQ+GHLh+yH1hrzYgyH1wZD6YEgMaQ+G1AdDpsOQEkXRdUmfarW6OZ/Pr0k6XywWby6Xy9tC1tDb29v+8MMP3xbwGmvy+fzmkDUUCoWdc3P6X88lfDZUKpX1Sec/85nPbOzs7Nwd+B62VCqV1cu5l1NTUzuiKLox6fzg4OA7+/v7Pxiyhmq1uvP48eOJ97JYLG4slUrrks6Xy+VVpVLplpD30NfX9zHn3FuTzh87dmx1qVTaGrKGKIqC9rJUKq0rFosbQ9bQ2dn5QMh86F423v+OkDWUSqWtx44dS/zz0jn31r6+vo8FruGWcrm8arn28vjx49dXq9WdIe+hv7//g4ODg++80LdfecD/mThfX/9Q7d4L7WXj16fEayiXy9uKxeLNSecrlcrqQqGwJWQNnZ2duz/zmc8k3ovG71Mbks434BS0l43frxO74+GHH76tt7e3fTn3Mp/Pr6lWq0HuqFQqtzb+pSTRvF0AJ50vFAo3NP6lLPF7wJAL35cY8p/YkOsfqt0rztevPOD/7ELzGFIfDKkPhsSQ9lzMkIvZSwyJIS/VXqbBkHv37n3v3r1735t0HkMuPBgySr8hF/NgSH0wpD4YEkPagyH1wZDpMGTInz7mo1ca8dErfPSKxUevaHz0Ch+9EptP/0evDPv7xPm6uPlHz/fNER+9Ymvgo1ckGx/fJ3wEtIhgSJEVYkg3/6g4X5dhf8Gf+xhSw5AahsSQFh/fp2FIDGnxEdAahlwhhlxEGFLDkBqGxJAWhtQwZDoMGRTw0oAX8LKAlwa8gFdsPv3w2n36Zr0Arp043zcDr4U1AC/JxuGdcAEsIhhSZIUY0tVOiPN12X36grbBkBqG1DAkhrQ4vNMwJIa0uADWMOQKMeQiwpAahtQwJIa0MKSGIdNhyKCAlwa8gJcFvDTgBbxi880BL+d/IiP+f5/vm4DXwhqAl2Tj8E64ABYRDCmyQgw54v+3OP+TV5vHkBqG1DAkhrQ4vNMwJIa0uADWMOQKMeQiwpAahtQwJIa0MKSGIdNhyKCAlwa8gJcFvDTgBbxi880BL+e/LW7+x+f7JuC1sAbgJdk4vBMugEUEQ4qsEEO6+R+L899+tXkMqWFIDUNiSIvDOw1DYkiLC2ANQ64QQy4iDKlhSA1DYkgLQ2oYMh2GDAp4acALeFnASwNewCs23xzwcrUZcb4uo2d/5ddi4LWwBuAl2Ti8Ey6ARQRDiqwAQ46eva7xEf8zrzaPITUMqWFIDGlxeKdhSAxpcQGsYcgVYMhFhiE1DKlhSAxpYUgNQ6bDkEEBLw14AS8LeGnAC3jF5psDXs5/Si8J/EfP/SbgtbAG4CXZOLwTLoBFBEOKrABDOv/Rxq/tn3q1eQypYUgNQ2JIi8M7DUNiSIsLYA1DrgBDLjIMqWFIDUNiSAtDahgyHYYMCnhpwAt4WcBLA17AKzbfHPBy/gPifF1G5p8695uA18IagJdk4/BOuAAWEQwpsgIMOTL/VOMC+AOvNo8hNQypYUgMaXF4p2FIDGlxAaxhyBVgyEWGITUMqWFIDGlhSA1DpsOQQQEvDXgBLwt4acALeMXmmwdeeknwtXO/DLwW1gC8JBuHd8IFsIhgSJEVYEjnvybOX/THOobUMKSGITGkxeGdhiExpMUFsIYhV4AhFxmG1DCkhiExpIUhNQyZDkMGBbw04AW8LOClAS/gFZtvHng5/7I4/71zvwy8FtYAvCQbh3fCBbCIYEiRFWBI578nzr98sXkMqWFIDUNiSIvDOw1DYkiLC2ANQ64AQy4yDKlhSA1DYkgLQ2oYMh2GDAp4acALeFnASwNewCs23zzwcv6b4mqvnPtl4LWwBuAl2Ti8Ey6ARQRDiqwAQ7raK+L8Ny82jyE1DKlhSAxpcXinYUgMaXEBrGHIFWDIRYYhNQypYUgMaWFIDUOmw5BBAS8NeAEvC3hpwAt4xeabB17DPi/O12Xov/3Szx/gtbAG4CXZOLyTBBfAjzzySP2RRx6pi3B4Z2FILbWGHPpvt4vzdRn2+YvNY0gNQ2oYEkNaHN5pGBJDWlwAaxgy44ZcQhhSw5AahsSQFobUMGQ6DBkU8NKAF/CygJcGvIBXbL554OXmD+hlQW0w/mXgtbAG4CXZOLyTJV4A28Wv/d8c3mkYUkutIYdrg/p3u88fuNg8htQwpIYhMaTF4Z2GITGkxQWwhiEzbsglhCE1DKlhSAxpYUgNQ6bDkEEBLw14AS8LeGnAC3jF5psHXiPz9+hlgR+Pfxl4LawBeEk2Du+EC2ARwZAiGTek8+PifF1G5u+52DyG1DCkhiExpMXhnYYhMaTFBbCGITNuyCWEITUMqWFIDGlhSA1DpsOQQQEvDXgBLwt4acALeMXmmwtebv7nMjJ/Nv4l4LWwBuAlzX94Nzo6evVb3/rW+j333FMfHR1d1O/7XACfPwyppdaQI/Nnxc3/fDHzGFLDkBqGxJAWh3cahsSQFhfAGobMuCGXEIbUMKSGITGkhSE1DJkOQ0pLS8v1SZ8vfOELW8bGxtYmnR8dHb356NGj20LW0NHR0d7d3X1b0vkjR46sPXLkyJaQNTz77LM7+/r6bkg6/9RTT2188sknNySdb/xA2h3yHp588smtjz322Jqk85/+9KeD9/KZZ57ZMTo6emPS+c7Ozne2tbV9MGQNX/nKV3Z+7GMfS7yXTzzxxKbHH398fdJ559yqo0eP3hLyHlpbWz/e0dHx1qTzY2Njq5966qmgvfzyl78ctJePP/74+ieeeGJTyBpyudzBkPnQvRwdHb3xy1/+8o6QNTz11FPbxsbGVied7+joeGtra+vHQ9Zw9OjRW5xzq5ZrLz/2sY/d8JWvfGVnyHtoa2v7YGdn5zsX878V5/9eXO0fzt3LZ555Jmgvjx49uu3Tn/70zUnnH3vssTVPPvnk1pA15HK53e3t7RuTzj/55JMbnnrqqcTzfX19Nzz77LNBe3nkyJEtR44cSeyO7u7u2zo6OtpD93J0dDTxXo6Nja39whe+EOSOL33pS7e2t7cn+nn58MMPP2l/n+/DDz/89GLnbKalpeX69vb2VV/60pduDXkPGFIfDPlPZ0hxtX+QYf+LxcxjSH0wpD4YEkPasxRDXmgvMSSGjO9lMxuypaXl+vb29t9rb2//vYB5DNmCIe1JqyGX8mBIfTCkPhgSQ9qDIfXBkOkwpORyue6kT3d399729vbBpPOtra39PT09QyFruP/++/8sl8vtTzrf3t4+2NnZuTdkDb29vSOB34+7u7u7dwe8xu5du3Z9JXAN+zo6OgYCvh+D97Knp8e1t7f3Jp1vaWl5eNeuXZ8LWcPAwEDQXnZ1de3p6upK/HMil8v19vT0uJA1tLS0/GlLS8toyF52dXUt6152dXUNdnV17QlZw3333XdsOfeyvb09eC+7urqG2tvb+wN+LIy2tLT8aehe5nK5Zd3L0J+Xu3bt+lxLS8vDi/nfXjN08lvifP1S72VPT0/QXnZ0dAx0d3fvC/x++Eoul0v8e80l+L0q+PfLzs7OIHfkcrn9DTcE7WVra2vivWxvbx/s7u4OckdfX59raWnpSTI7Njb2/+wyd2xs7P8tZuaRRx6px//vlpaWnr6+vqCfExhSHwz5T2dIcb5+zdDJby1mHkMufD9gyByGbPxYwJC5pRnyn2ovMaQ+GHL5DZnL5bpbWlo+1dLS8qmAeQyZw5CxNaTSkEt5MOTC9wOGzGHIxo8FDJnDkLHvBwyZAkOG/OljPnqlER+9wkevWHz0isZHr/DRK7H55vroleH5o/p3RtbeZV/io1cW1sBHr0jzf3zfI4888rBdAD/yyCOfWeQMHwF9njCklkpDjtTeJc7XZXj+6GLmMaSGITUMiSEtPr5Pw5AY0uIjoDUMmWFDLjEMqWFIDUNiSAtDahgyHYYMCnhpwAt4WcBLA17AKzbfXPAa8a3ifF3c/CftS8BrYQ3AS7JxeLdt27b6rbfeWr/4/1LjAvj8YUgtlYZ085/U/5jHty5mHkNqGFLDkBjS4vBOw5AY0uICWMOQGTbkEsOQGobUMCSGtDCkhiHTYciggJcGvICXBbw04AW8YvPNBa8D31jfuAAu25eA18IagJdk4/BOROqNZ9HZnxoW4fDOwpBaKg3p5svifF0OfGNRP04xpIYhNQyJIS0O7zQMiSEtLoA1DJlhQy4xDKlhSA1DYkgLQ2oYMh2GDAp4acALeFnASwNewCs233zwcv6n4vzf2j8Cr4U1AC/JxuGdJLgAjsfhnYYhtVQa0vm/Fed/uth5DKlhSA1DYkiLwzsNQ2JIiwtgDUNm2JBLDENqGFLDkBjSwpAahkyHIYMCXhrwAl4W8NKAF/CKzTcfvJz/tjj/Y/tH4LWwBuAl2Ti8Ey6ARQRDimTYkM7/WJz/9mLnMaSGITUMiSEtDu80DIkhLS6ANQyZYUMuMQypYUgNQ2JIC0NqGDIdhgwKeGnAC3hZwEsDXsArNt988HK1GXG+LqNnrxMBXrE1AC/JxuGdcAEsIhhSJKOGHD17nX6UYvyqowAAIABJREFUf21msfMYUsOQGobEkBaHdxqGxJAWF8AahsyoIROEITUMqWFIDGlhSA1DpsOQQQEvDXgBLwt4acALeMXmmw9ezn9KLw9e+LgI8IqtAXhJNg7vhAtgEcGQIhk1pHvh4/pruP/UYucxpIYhNQyJIS0O7zQMiSEtLoA1DJlRQyYIQ2oYUsOQGNLCkBqGTIchgwJeGvACXhbw0oAX8IrNNx+89tf+lThflxH/BRHgFVsD8JJsHN4JF8AigiFFMmrIEf8Fcb4u+2v/arHzGFLDkBqGxJAWh3cahsSQFhfAGobMqCEThCE1DKlhSAxpYUgNQ6bDkEEBLw14AS8LeGnAC3jF5psTXs7Xxc3XRIBXbA3AS7JxeCdcAIsIhhTJqCHdfE2cX9KPbwypYUgNQ2JIi8M7DUNiSIsLYA1DZtSQCcKQGobUMCSGtDCkhiHTYciggJcGvICXBbw04AW8YvPNCS/nXxLnfyACvGJrAF6SjcM74QJYRDCkSEYN6fwPxPmXljKPITUMqWFIDGlxeKdhSAxpcQGsYciMGjJBGFLDkBqGxJAWhtQwZDoMGRTw0oAX8LKAlwa8gFdsvjnh5fxfiPM/FwFesTUAL8nG4Z1wASwiGFIko4Z0/ufi/F8sZR5DahhSw5AY0uLwTsOQGNLiAljDkBk1ZIIwpIYhNQyJIS0MqWHIdBgyKOClAS/gZQEvDXgBr9h8c8JruPa8fgy0fzPwWlgD8JJsHN4JF8AigiFFMmhI598sztdluPb8UuYxpIYhNQyJIS0O7zQMiSEtLoA1DJlBQyYMQ2oYUsOQGNLCkBqGTIchgwJeGvACXhbw0oAX8IrNNye8nN+nlwjeAa+FNQAvycbhnXABLCIYUiSDhhz2rvEf7+xbyjyG1DCkhiExpMXhnYYhMaTFBbCGITNoyIRhSA1DahgSQ1oYUsOQ6TBkUMBLA17AywJeGvACXrH55oTX3q+/sXGJ8F+B18IagJdk4/BOuAAWEQwpkkFDOv9fxfm67P36G5cyjyE1DKlhSAxpcXinYUgMaXEBrGHIDBoyYRhSw5AahsSQFobUMGQ6DBkU8NKAF/CygJcGvIBXbL554eX8K+Lm/xJ4LawBeEk2Du+EC2ARwZAiGTSkm/9Lcf6Vpc5jSA1DahgSQ1oc3mkYEkNaXABrGDKDhkwYhtQwpIYhMaSFITUMmQ5DysTExE1JnyiKdhSLxY1J50ul0rpCobAzZA29vb3dY2NjdyWdn52d3Tg1NbUjZA1TU1N3FovFm5POz8zMbI2iaEvS+c9+9rPburu794a8h1KpdEsURRuSzp86dSp4L4vF4m2FQmFt0vn9+/f/zp49ez4csoYTJ07cOT4+nngvy+Xytmq1ujnpfD6fXzM9PX17yHvo7++/78EHH7wn6XylUlk/MTFxa8gaoigK2stqtbq5XC5vC1lDR0fHQyHzoXvZ+BeJ20LWMDExcWtjPxLNP/jgg/f09/ffF7KG6enp2/P5/Jrl2svx8fGbT5w4cWfIe9izZ8+H9+/f/ztLnbtsxP9ARvzLhUJhbbFYDNrLQqGw89SpU+uSzkdRtKFUKt0Ssobu7u69n/3sZxPvRRRFW2ZmZrYmnS8WizdPTU0F7eXU1NSO2dnZxO4YGxu7q7e3tzt0L0ulUuK9LBaLG6MoCnJHpVK549ixY6uTzkvjAjjp/LFjx1ZXKpU7Qt4DhtQHQ15aQ8qIf/myEf+Dpc5jSH0wpD4YEkPak9SQ8b3EkBgyvpfNbkjn3Pudc+9POo8h9cGQC3uRGkMmnceQ+mBIfTAkhrQHQ+qDIdNhSImi6OqAZ0NjMxLNFwqFG6anpzeFrKGrq6t1dHR0R9L5kydP3jQ5ObkhZA2Tk5PbT58+fU3S+cZ/pbQm6fzY2Nja9vb2/pD30PiXiRuTzp85cyZ4LwuFwpYoiq5LOr9nz5539PT03Buyhmq1ur3xX9Ymmi+VSusqlcrqgPk3lEqlrSHvobu7+yP79u17U9L5crm8anZ2dmPIGqIoCtrLSqWyulQqrQtZQ1tb2/6Q+dC9bLz/LSFrmJ2d3Vgul1clnd+3b9+buru7PxL4/bC1VCq9Ybn2cnx8/Jpqtbo95D309PTcu2fPnncsde4yV6uJ8/Uoiq5r/PqUeA3T09Obzpw5c0PAa9zY+HU68Rra29v7x8bG1ga8xprG71eJ5k+fPn3N5ORk0F5OTk5uOHnyZGJ3jI6O7ujq6moN3ctCoZB4Lw3SIWsol8vb8vn8tUnn7QI46Xw+n7+2XC5vC3kPEYa8OoowZBRdWkOK8/XLXK221HkMqQ+G1AdDYkh7khoyvpcYMro6wpALe9nshuzv739Pf3//e5LOY0h9MKQ+aTJk0nkMqQ+G1AdDYkh7MKQ+GDIdhgz508d89EojPnqFj16x+OgVjY9e4aNXYvPN+9ErrvZ5cb5+5QPzH+SjV/joFSsLH98nfAS0iGBIkWwZ8soH5j+of3d77fNLnceQGobUMCSGtPj4Pg1DYkiLj4DWMGS2DMk5JIYUwZAWhhQRDGlrwJCSDUMGBbw04AW8LOClAS/gFZtvXngNvfDH4nz9clf7HPACXlYWDu+EC2ARwZAi2TLk5a72OXG+LkMv/PFS5zGkhiE1DIkhLQ7vNAyJIS0ugDUMmS1Dcg6JIUUwpIUhRQRD2howpGTDkEEBLw14AS8LeGnAC3jF5psXXqP1K8T5uozUTgMv4GVl4fBOuAAWEQwpki1DykjttDhfl9H6kv2BITUMqWFIDGlxeKdhSAxpcQGsYchsGZJzSAwpgiEtDCkiGNLWgCElG4YMCnhpwAt4WcBLA17AKzbf3PBy/ofi/HeBF/CysnB4J1wAiwiGFMmWIcX574rzP0wyjyE1DKlhSAxpcXinYUgMaXEBrGHIbBmSc0gMKYIhLQwpIhjS1oAhJRuGDAp4acALeFnASwNewCs239zwGq79tTj/M+AFvKwsHN4JF8AigiFFsmVIcf5nMlz76yTzGFLDkBqGxJAWh3cahsSQFhfAGobMliE5h8SQIhjSwpAigiFtDRhSsmHIoICXBryAlwW8NOAFvGLzzQ2vYT8pztd/69HTvx6yBuAFvKw0HN4JF8AigiFFsmPI33r09K+L83UZ9pNJ5jGkhiE1DIkhLQ7vNAyJIS0ugDUMmR1Dcg6JIS0MqWFIEcGQtgYMKdkwZFDASwNewMsCXhrwAl6x+eaGl/MHxfn6jQ++cDBkDcALeFlpOLwTLoBFBEOKZMeQNx382gPifF2cT/RrNYbUMKSGITGkxeGdhiExpMUFsIYhs2NIziExpIUhNQwpIhjS1oAhJRuGDAp4acALeFnASwNewCs239zw2nvmHnG+ftWB2ldD1gC8gJeVhsM74QJYRDCkSHYMedWB2lfF+brsPXNPknkMqWFIDUNiSIvDOw1DYkiLC2ANQ2bHkJxDYkgLQ2oYUkQwpK0BQ0o2DBkU8NKAF/CygJcGvIBXbL7p4SXO//zyEf9iyBqAF/Cy0nB4J1wAiwiGFMmOIS8f8S+K8z9POo8hNQypYUgMaXF4p2FIDGlxAaxhyOwYknNIDGlhSA1DigiGtDVgSMmGIYMCXhrwAl4W8NKAF/CKzTc9vMT5v7vM+ZdC1gC8gJeVhsM74QJYRDCkSHYMeZnzL8mw/0XSeQypYUgNQ2JIi8M7DUNiSIsLYA1DZseQnENiSAtDahhSRDCkrQFDSjYMGRTw0oAX8LKAlwa8gFdsvunhJc7Pi/OJL8tEgJcI8LLScHgnXACLCIYUyY4hG3//73zScQypYUgNQ2JIi8M7DUNiSIsLYA1DZseQnENiSAtDahhSRDCkrQFDSjYMGRTw0oAX8LKAlwa8gFdsvunhdbmrPa2XC1/7QNLXAF7Ay0rD4Z1wASwiGFIkI4Z0X/uAOF+/3NWeTvoSGFLDkBqGxJAWh3cahsSQFhfAGobMiCGFc0gRDGlhSA1DigiGtDVgSMmGIYMCXhrwAl4W8NKAF/CKzTc9vK48MP9xvQCe/0zS1wBewMtKw+GdcAEsIhhSJCOGdPOfEefrVx6Y/3jSl8CQGobUMCSGtDi80zAkhrS4ANYwZEYMKZxDimBIC0NqGFJEMKStAUNKNgwZFPDSgBfwsoCXBryAV2y+6eH1riej68T5ugzX5pK+BvACXlYaDu+EC2ARwZAiGTHkcG1OnK+/68nk3w8YUsOQGobEkBaHdxqGxJAWF8AahsyIIYVzSBEMaWFIDUOKCIa0NWBIyYYh5ezZs1cmfRo/IVclnR8fH7+uWCxuDFlDR0dHzjm3Lel8uVxedezYsXUha8jn89tefPHFq5LOVyqV1cVi8eak82NjY6tbW1v7Q97D8ePH1xcKhRuSzkdRFLyX+Xx+cz6fvzbpfF9f3693d3f/YcgayuXytkKhkHgv8/n8momJiZuSzp8+ffqaQqGwJeQ9dHZ2/ru+vr43BvxYuH5ycnJDyBqq1WrQXk5MTNyUz+fXhKyhtbV1JGQ+dC/z+fy11Wp1c8gaJicnNxw/fvz6pPN9fX1v7Ozs/HchaygUCltOnz59zXLtZaFQuKpcLif+Nf7s2bNXdnd3/2FfX9+vh+zlZc7/+DJX+27S1ygWixujKLou4PvhhuPHj68P+X5obW3tHxsbWx3wHm42QCZ5Xnzxxavy+XzQXh47dmxduVxO7A7n3LaOjo5cyBqKxeLG8fHxxHs5Pj6+qlQqBbmjVCptjaLo6qTz0rgATjofRdHVpVJpa+B7wJBnMeTZs+GGvMzVvnuZ8z/GkBjy7FkMaQ+GTI8h8/l80F5iSAxpTxoM2d3d/e7u7u53J53HkPpgSH2W25CN70fOITHklWfPYkh7MCSGjH0/YMiz2TCkVCqV1QHPrfl8fnPS+cnJyQ1RFN0Wsob+/v6eRx999O6k89VqdfPExMStIWuYmJi4O4qiNQFr2F4ul7clnT969Oi2np6eodC9nJ6e3pR0Poqi4L2sVCp3lEqldUnnR0ZG3rVv374/CllDuVy+O5/PJ97LqampHaVSaWvS+dnZ2bUnTpy4M+Q9DA4O7nrwwQffnnS+WCxurFarO0PWcPLkyaC9LJVKW6empnaErKGzs/M/hMyH7mWpVFp38uTJO0LWUK1WdxaLxY1J5x988MG3Dw4O7gpZw4kTJ+6cnZ1du1x7mc/n15TL5cS/xlcqldX79u37o5GRkXeF7OUVI7VvifM/S/oaURTdFkXRhqTzjV+fg36v6unpGTp69Gji32vK5fK2arW6PeD7YM3ExETQXk5MTNxarVYTu+PRRx+9u7+/vydkDVEU3TY5OZl4LxtuCtrLUql0V6FQSPzz0i6Ak84XCoW1pVLprpD3UMGQqysVDFmphBtSnP/ZFSO1b2FIDFmpYEh7MGR6DFmpVIL2EkNiSHvSYEjn3Aeccx9IOo8h9cGQ/7iXnENiyEoFQ16qvcSQl2YvMaQ+GFKfLBgy5E8f89ErjfjoFT56xeKjVzQ+eoWPXonNZ+KjV16/v1YW5+ty8Bs7k7xGpcJHr/DRK1oaPr5P+AhoEcGQIhkw5MFv7BTn66/fXytjSAwpgiEtDCkiKTEkH9+HIa0sGJKPgNYwZAYM2YhzSAxpYUgNQ4oIhrQ1YEjJhiGDAl4a8AJeFvDSgBfwis1nAl6rDr4wpn8P8PxgktcAXsDLSsPhnXABLCIYUiQDhhyeHxTn66sOvjCGITGkCIa0MKSIpMSQHN5hSCsLhuQCWMOQGTBkI84hMaSFITUMKSIY0taAISUbhgwKeGnAC3hZwEsDXsArNp8JeL3l4VO/qxfAteeSvAbwAl5WGg7vhAtgEcGQIhkw5HDtOXG+/paHT/0uhsSQIhjSwpAikhJDcniHIa0sGJILYA1DZsCQjTiHxJAWhtQwpIhgSFsDhpRsGDIo4KUBL+BlAS8NeAGv2Hx24OX8z8XV/iLJawAv4GWl4fBOuAAWEQwpkgFDutpfiPM/x5AY0sKQGoYUkTQZMiAMiSGtNBiSC2ANQ2bAkI0wJIa0MKSGIUUEQ9oaMKRkw5BBAS8NeAEvC3hpwAt4xeazAy/nfyDOv5TkNYAX8LLScHgnXACLCIYUyYAhnX9JnP8BhsSQFobUMKSIpMmQAWFIDGmlwZBcAGsYMgOGbIQhMaSFITUMKSIY0taAISUbhgwKeGnAC3hZwEsDXsArNp8deLn5F8T5RJdmwAt4WWk4vBMugEUEQ4pkwJDO18XNv4AhMaSFITUMKSJpMmRAGBJDWmkwJBfAGobMgCEbYUgMaWFIDUOKCIa0NWBIyYYhgwJeGvACXhbw0oAX8IrNZwdervZ5/XuA/b9e6msAL+BlpeHwTrgAFhEMKdLkhhz2/1ovgGufx5AY0sKQGoYUkTQZMiAMiSGtNBiSC2ANQza5IWNhSAxpYUgNQ4oIhrQ1YEjJhiGDAl4a8AJeFvDSgBfwis1nB177ax9q/Gmzzy31NYAX8LLScHgnXACLCIYUaXJDuvnPifN12V/7EIbEkBaG1DCkiKTJkAFhSAxppcGQXABrGLLJDRkLQ2JIC0NqGFJEMKStAUNKNgwZFPDSgBfwsoCXBryAV2w+W/DSC+A/X+prAC/gZaXh8E64ABYRDCnS5IZ0839uH8uPITGkhSE1DCkiaTNkwjAkhrTSYEgugDUM2eSGjIUhMaSFITUMKSIY0taAISUbhgwKeGnAC3hZwEsDXsArNp8teDn/sjj/vaW+BvACXlYaDu+EC2ARwZAiTW5I578nzr8sgiFFMKSFITUMKSJpM2TCMCSGtNJgSC6ANQzZ5IaMhSExpIUhNQwpIhjS1oAhJRuGDAp4acALeFnASwNewCs2ny14Of+iOP/KUl8DeAEvKw2Hd8IFsIhgSJEmN6Tzr4jzL4pgSBEMaWFIDUOKSNoMmTAMiSGtNBiSC2ANQza5IWNhSAxpYUgNQ4oIhrQ1YEjJhiGDAl4a8AJeFvDSgBfwis1nC17OPy/O12Xf/FuW8hrAC3hZaTi8Ey6ARQRDijSxIffNv0U/kt8/L4IhRTCkhSE1DCkiaTNkwjAkhrTSYEgugDUM2cSGPCcMiSEtDKlhSBHBkLYGDCnZMGRQwEsDXsDLAl4a8AJesflswWvE7238PcAHlvIawAt4WWk4vBMugEUEQ4o0sSHd/AFxvi4jfq8IhhTBkBaG1DCkiKTNkAnDkBjSSoMhuQDWMGQTG/KcMCSGtDCkhiFFBEPaGjCkZMOQQQEvDXgBLwt4acALeMXmswWvPV+7o/GnziaW8hrAC3hZaTi8Ey6ARQRDijSxIZ2fEOfrsudrd4hgSBEMaWFIDUOK/P/s3WuQnFd95/GfjW2MbXyV5Ysk32+AIZCEEAjZUFw2WS7LZTFxcIiluc+oZzQzGs3TGl0yGK1YcDCESlKrNYWXUFSyU4XM0Jqe7pluPaXxWLE1Z2xCyG5qk0pSS+1mt0KREMKG5aLeF/8+yhOhy8xzxtbp1vdb9bxYiX/n9BxZ89lzpJZiM2TOMCSG9MVgSC6ALQzZwoY8KQyJIX0Y0sKQkjCkXwOGVHsYMijgZQEv4OUDXhbwAl6Z+faDV+J+qMT95WpeA3gBL18Mh3fiAlgShpRa2JCJ+0sl7of+/4khMaQPQ1oYUlKMhswRhsSQvhgMyQWwhSFb2JAnhSExpA9DWhhSEob0a8CQag9DqlwuX5/3qdfrd1ar1U155+fm5m6u1Wr3hKxh27Zthccee+xVeeeb678zZA2VSuVVCwsLuefTNL1tdnb2trzzTzzxxG2FQmE88D3clabpxrzzi4uLwXtZrVbvS9P0xrzzxWLxraOjo78asobDhw/n/rXUfA+3z8zM3Jp3vlar3TA/P/+KkDWMjIxs2bdv38/lna/X6xvm5ubuDllDmqZBezkzM3NrtVq9PWQNAwMDk+dyL9M0vTFN0/tC1jA3N3d3vV7fkHd+3759PzcyMrIlZA3z8/OvqNVqN5zLvQz973J0dPRXi8XiW0P2slqtntjLCxP3fy5I3PdX8xq1Wu2excXFmwPWsLFSqdwV8nUoFArjTzzxRO7vNbOzs7elaZp7fmFh4fpKpRK0l+VyOcgdjz322Ku2bdtWCFlDrVa7Z25uLvdeVqvVTfV6PcgdtVrtldVqdX3eeTUvgAPew/parfbKkPeAIe3BkPkMeUHivn9h4v5PZi8wJIa8vlzGkP7BkPbEZsg8D4bEkP6JwZA7dux4944dO94d8B4wZBlDZt4D55BlDFkuY8i12ksMuXZ7iSExZOZpeUMqTdOLAp5109PTL887XyqVLqvVajeErKG7u7tjdHR0U975xcXFl5dKpXUhayiXyxudcxfnnX/qqaeuSdP06rzzxWLxmp6enkLge7g+TdMr8s4754L3slKp3JSm6aV55wcGBl7f19f37pA1pGm68cCBA7n3slKpXDs/P39VwD68dG5u7uaQ99DX1/ehQqFwX975arV6ebVaXR+yhoWFhaC9nJ+fv6pSqVwbsobOzs4kZD50L9M0vbT5dci9hmq1ur5arV6ed75QKNzX19f3oZA1NL/BvPRc7WXzv8eNIe+hr6/v3QMDA68P2cvm708XpWl6kcaXFpW4xms//fyKf9+u1Wo3OOcuC1jDFc3fp3N/HXp6egrFYvGagNe4uvn9Kte8c+7icrkctJelUmld80+r55ofHR3d1N3d3RGyhlqtdkOpVMq9l003BbmjXq9vmJqauiTvvL8Azjs/NTV1Sb1e3xDyHlIMeVGaYsg0Xb0hX/vp569W4hoaX1r0P4YhMaR/MOSJvcCQERoyz4MhMaR/YjBkoVB4S6FQeEveeQxpD4Y88R44h7QHQ2LINdnLFEOuyV5iyBMPhkzbw5Ahf/uYj15pxkev8NErvjIfvSKJj16R+OiVzHz7ffTKuPstu3x4dsUf4cFHr/DRK74YPr5PfAS0JAwptaghx5992H4Pdr/lfwhDYkgfhrQwpKQYDZkjDIkhfTEYko+AtjBkixryFGFIDOnDkBaGlIQh/RowpNrDkEEBLwt4AS8f8LKAF/DKzLcfvIruXzcvH/7zSl8DeAEvXwyHd+ICWBKGlFrUkOPuPytxDRXdv/Y/hCExpA9DWhhSUoyGzBGGxJC+GAzJBbCFIVvUkKcIQ2JIH4a0MKQkDOnXgCHVHoYMCnhZwAt4+YCXBbyAV2a+PeGVuONKlr+20tcAXsDLF8PhnbgAloQhpRY1ZLL8NSXuePaHMCSG9GFIC0NKitWQqwxDYkhfDIbkAtjCkC1qyFOEITGkD0NaGFIShvRrwJBqD0MGBbws4AW8fMDLAl7AKzPfnvBK3HeUuL9f6WsAL+Dli+HwTlwAS8KQUosaMnF/r8R9J/tDGBJD+jCkhSElxWrIVYYhMaQvBkNyAWxhyBY15CnCkBjShyEtDCkJQ/o1YEi1hyGDAl4W8AJePuBlAS/glZlvT3gl7usn/w20MwW8gJcvhsM7cQEsCUNKLWrIxB1X4r6e/SEMiSF9GNLCkJJiNeQqw5AY0heDIbkAtjBkixryFGFIDOnDkBaGlIQh/RowpNrDkEEBLwt4AS8f8LKAF/DKzLcnvIrLv2//DvBzb1vJawAv4OWL4fBOXABLwpBSCxpy/Lm32b//u/z72R/GkBjShyEtDCkpVkOuMgyJIX0xGJILYAtDtqAhTxOGxJA+DGlhSEkY0q8BQ6o9DBkU8LKAF/DyAS8LeAGvzHx7wmv82BYlrqHEPbqS1wBewMsXw+GduACWhCGlFjRk4h61P3xzbEv2hzEkhvRhSAtDSorVkKsMQ2JIXwyG5ALYwpAtaMjThCExpA9DWhhSEob0a8CQag9DBgW8LOAFvHzAywJewCsz357wGvzzK+0Swi2s5DWAF/DyxXB4Jy6AJWFIqQUNOe4WlLiGBv/8X3xfwZAY0ochLQwpKVZDrjIMiSF9MRiSC2ALQ7agIU8ThsSQPgxpYUhJGNKvAUOqPQwZFPCygBfw8gEvC3gBr8x8+8Ircf+kxP3NSl4DeAEvXwyHd+ICWBKGlFrQkIn7GyXun07+YQyJIX0Y0sKQkmI25CrCkBjSF4MhuQC2MGQLGvI0YUgM6cOQFoaUhCH9GjCk2sOQQQEvC3gBLx/wsoAX8MrMty+8EveXStwPV/IawAt4+WI4vBMXwJIwpNSChkzcD5W4vzz5hzEkhvRhSAtDSorZkKsIQ2JIXwyG5ALYwpAtaMjThCExpA9DWhhSEob0a8CQag9DBgW8LOAFvHzAywJewCsz377wKi6XlLiGdjx/1v/egBfw8sVweCcugCVhSKnFDLnj+buVuIaKy6WTfwpDYkgfhrQwpKSYDbmKMCSG9MVgSC6ALQzZYoY8QxgSQ/owpIUhJWFIvwYMqfYwZFDAywJewMsHvCzgBbwy8+0Lr6JLlLiGEjd2ttcAXsDLF8PhnbgAloQhpRYzZOLGmv/2enLyT2FIDOnDkBaGlBSzIVcRhsSQvhgMyQWwhSFbzJBnCENiSB+GtDCkJAzp14Ah1R6GDAp4WcALePmAlwW8gFdmvn3htf2ZVzb/Ntr02V4DeAEvXwyHd+ICWBKGlFrMkMXlaSWuoe3PvPLkn8KQGNKHIS0MKSlmQ64iDIkhfTEYkgtgC0O2mCHPEIbEkD4MaWFISRjSrwFDqj0MGRTwsoAX8PIBLwt4Aa/MfHvDa3zpR0rcX5ztNYAX8PLFcHgnLoAlYUipxQyZuL/Q+NKPTvVTGBJD+jCkhSElxW7IFYYhMaQvBkNyAWxhyBYz5BnCkBjShyEtDCkJQ/o1YEi1hyHV2dn5urzPrl27/tXw8PAb884PDg7+3O7du98SsobOzs69vb2978g7Pzw8/MYkSf5VyBr27t37jp6enp/OO58kyZt37NjxC3nne3p63rx58+aPh7yHnTt3/tLo6OjP550fGRkJ3svdu3e/dWBg4PUBr/Hhrq7e5vZyAAAgAElEQVSurSFr+OhHP/qOLVu2BO3l8PBw7r3s7e392b17974t5D10d3ePdXZ2vi/v/LZt295QLBaD9nJycjJoL4eHh38hSZI3h6yho6Pj0yHzoXs5MDDw+snJybeGrKFYLL5l27Ztbwh4jfc1fz3kXsPevXvf1tvb+7Pnai+3bNny0x/96Edz/x7f2dn5uubvCx8O2cvdu3efci8vTI5964LEff9sr7F79+63jIyM/FzeNYyOjv78zp07fynk67B58+aP9/T05N6LHTt2BO1lT0/PT+/duzdoL5MkCXJH0wt7Q9awe/futwwODubey+Hh4Tfu2rUryB2Tk5Nv7+rq+pm882peAOed7+rq+pnJycm3h7wHDGkPhly5IS9I3PcvTI5961Q/hyExpH8wpD0YMn5DrvTBkBjSPzEYsru7u6O7u7sj7zyG/Oe9xJCcQ/oHQ2LItdpLDLk2e4kh7cGQ9rSDIdXd3f1v8j7Dw8Mf3Lp163vzzg8MDLxnbGzsQyFr6Ojo+FR3d/dDeeeHhobeOzg4+MGQNYyNjX048Ov4gaGhoffnne/t7f3A5s2bfzdkDdu2bXsgZC8HBweD93JkZOTBvr6+d+edb/7mujtkDUmSBO/l8PDw+/LO9/T0vGtsbOzBkDV0dnbu6+rq6sw7XygU/u3o6OgDIWsYGxsL2svh4eH3DQ8PfyBkDZs3b/7cudzLvr6+d4fu5ejo6AOFQuHf5p3v6urq7Ozs3Be6lz09Pe86l3sZ+t9lZ2fn7q6urq0hezkyMnLKvbx0fPEbSlzjgb6xM/4ePjY29qHBwcH35F3D1q1b37tt27ag/y43b978u729vbn3Ymho6P2hexn6/XJwcPCDQ0NDub9XdXd3P9R0Q8h7+NDAwEDQXg4PDwe5Y8eOHb/W1dX1zrzz/gI473xXV9c7d+zY8Wsh7wFDnvj1hCFXYMgH+sber8Q1Lh1f/Mapfh5DYsjM1xFDdmNI/8RsyFV8HTFkN4b0e3muDdnZ2TnW2dk5lnceQ9qDIe3hHNIeDIkh12ovMeTa7SWGxJD+aQdDhvztYz56pRkfvcJHr/j46BWLj17ho1cy8+390SuJe1SJa2jcnfHjPPjoFT56xRfDx/eJj4CWhCGlFjLkuHtYiWsocY+e6qcxJIb0YUgLQ0qK3ZArDENiSF8MhuQjoC0M2UKGPEsYEkP6MKSFISVhSL8GDKn2MGRQwMsCXsDLB7ws4AW8MvPtDa/xY29rXkp84UyvAbyAly+GwztxASwJQ0otZMjEfcH+sM2xt53qpzEkhvRhSAtDSordkCsMQ2JIXwyG5ALYwpAtZMizhCExpA9DWhhSEob0a8CQag9DBgW8LOAFvHzAywJewCsz3/7wStxxJe7rZ3oN4AW8fDEc3okLYEkYUmohQybu60rc8dP9NIbEkD4MaWFISa1gyBWEITGkLwZDcgFsYcgWMuRZwpAY0ochLQwpCUP6NWBItYchgwJeFvACXj7gZQEv4JWZb394Je7vlLjvnOk1gBfw8sVweCcugCVhSKmFDJm47yhxf3e6n8aQGNKHIS0MKakVDLmCMCSG9MVgSC6ALQzZQoY8SxgSQ/owpIUhJWFIvwYMqfYwZFDAywJewMsHvCzgBbwy8+0Pr/Gl55Usn/ZvpknASwJevhgO78QFsCQMKbWQIZPl4xpfev50P40hMaQPQ1oYUlIrGHIFYUgM6YvBkFwAWxiyhQx5ljAkhvRhSAtDSsKQfg0YUu1hyKCAlwW8gJcPeFnAC3hl5tsfXon7nBLX0M6ld57ufwK8gJcvhsM7cQEsCUNKLWLInUvvbP5b65873f8EQ2JIH4a0MKSkVjDkCsKQGNIXgyG5ALYwZIsYcgVhSAzpw5AWhpSEIf0aMKTaw5BBAS8LeAEvH/CygBfwysy3P7yKy79qlxNLnz3d/wR4AS9fDId34gJYEoaUWsSQydJnlbiGisu/err/CYbEkD4MaWFISa1gyBWEITGkLwZDcgFsYcgWMeQKwpAY0ochLQwpCUP6NWBItYchgwJeFvACXj7gZQEv4JWZPz/glbiGkuU/Ot1PAy/g5Yvh8E5cAEvCkFKLGDJZ/iMl7oy/XjEkhvRhSAtDSmoVQ54lDIkhfTEYkgtgC0O2iCFXEIbEkD4MaWFISRjSrwFDqj0MGRTwsoAX8PIBLwt4Aa/M/PkBr8R9T4n729P9NPACXr4YDu/EBbAkDCm1iCET97dK3PfO9BoYEkP6MKSFISW1iiHPEobEkL4YDMkFsIUhW8SQKwhDYkgfhrQwpCQM6deAIdUehgwKeFnAC3j5gJcFvIBXZv78gFfi/kyJ+/Hpfhp4AS9fDId34gJYEoaUWsSQifuxEvdnZ3oNDIkhfRjSwpCSWsWQZwlDYkhfDIbkAtjCkC1iyBWEITGkD0NaGFIShvRrwJBqD0MGBbws4AW8fMDLAl7AKzN/fsArcVNKXEPjSz93qp8GXsDLF8PhnbgAloQhpRYw5PjSz9lH7LupM70GhsSQPgxpYUhJrWLIs4QhMaQvBkNyAWxhyBYw5ArDkBjShyEtDCkJQ/o1YEi1hyGDAl4W8AJePuBlAS/glZk/P+A1fmzALimOfexUPw28gJcvhsM7cQEsCUNKLWDI5NjH7A/XHDvjGjEkhvRhSAtDSmoVQ54lDIkhfTEYkgtgC0O2gCFXGIbEkD4MaWFISRjSrwFDqj0MGRTwsoAX8PIBLwt4Aa/M/PkBr23P3ND8W2r1U/008AJevhgO78QFsCQMKbWAIRNXV+Ia2vbMGX+9YUgM6cOQFoaU1CqGPEsYEkP6YjAkF8AWhmwBQ64wDIkhfRjSwpCSMKRfA4ZUexgyKOBlAS/g5QNeFvACXpn58wdeyfL3lbj/eaqfAl7AyxfD4Z24AJaEIaUWMGTi/qeS5e+f7TUwJIb0YUgLQ0pqJUOeIQyJIX0xGJILYAtDtoAhVxiGxJA+DGlhSEkY0q8BQ6o9DBkU8LKAF/DyAS8LeAGvzPz5A6+i+2sl7gen+ingBbx8MRzeiQtgSRhSagFDJu4HKrq/PttrYEgM6cOQFoaU1EqGPEMYEkP6YjAkF8AWhmwBQ64wDIkhfRjSwpCSMKRfA4ZUexhSaZremPc5fPjwvbOzs7flnS+VSrfMz8+/ImQN27ZtG/rUpz71UwGvcdvs7Oy9IWuYnZ19zcLCwk0Br3FXvV6/M+/8F7/4xbsKhUIx5D1Uq9X7QvZyfn4+eC8rlcqr0jTdmHd+796970iS5MMha6jVaq+pVCq593Jubu7uWq12R975er2+oVqt3h/yHrZv3961b9++N+Wdn5mZuTV0Lw8fPhy0l7Va7Y65ubm7Q9YwMDDwSMh86F6mabqx+XXIvYb5+flXzMzM3Jp3ft++fW/avn17V8gaqtXq/fV6fcO52stKpXJTrVZ7Tch7SJLkw3v37n1HyF42f3864//upRNLNSWu8SuffvaNp9rL+fn5W/KuYXZ29rZqtXpfyNehUCgUv/jFL96Vd775fSr3/MLCwk2zs7NBe9n8fp37e9WnPvWpn9q2bdtQyBrm5+dfUSqVgvby8OHDQe6Yn59/9dzc3M1559W8AM47Pzc3d/P8/PyrQ94Dhjzx6wFDnsaQv/LpZ9+oxDVeOrFUO9trYEgMmdkHDJliyDRtLUOebS8xJIb0e3muDblr16737tq167155zHkiQdDppxD+gdDYsi12ssUQ67JXmJIezDkia9DyxtSsj9llOs5dOjQNQcOHLgs7/xnP/vZl5ZKpXUha+jo6Njc0dFxc975Uql02Ze+9KVrQtbw5S9/+abmn6LMNV8ul6+cnp5+ed75hx566Mrmn7zL/R6mpqaubf4pyrzvIXgvDx48uP7AgQMX553fsmXLTzf/5F3uNVQqlZsk5d7Lqampq6ampq7IOz85OXnR9PT0DSHvoaur64Pd3d335J1/4oknLj148OB1IWuoVqtBezk1NXXF1NTUVSFraP7Ju9zzoXt54MCBi5t/ijL3Gg4ePHjdE088cWne+e7u7nu6uro+GLKG6enpGyYnJy86h3t5YfO/y9zvobu7+99s2bLlp0P28uDBg2ffy8QVlbiGxpd+4tdeqVRa1/xTlHm/ji+bmpq6NuTr0NnZOfDQQw9dGfBr4eXNP0WZa35ycvLCL3/5y0F7+aUvfemaUqmU2x0dHR03d3R0bA5ZQ6lUWvfZz342914eOHDgsuafosy9hpmZmRsfeOCBlwS8hv8bwLnmH3jggZc0/xRl7veAIe3BkGcw5PjSjua/rV4822tgSAyZ+TpiSGHI5tM6hjzDgyExpH9iMGRXV9cvdnV1/WLeeQx54tcChhTnkP7BkBhyrfYSQ67ZXmJIYUj/tIMhFVLKR69I4qNXJD56xcdHr1h89AofvZKZP38+emXn1++zy4rlr578U3z0Ch+94ovh4/vER0BLwpBS5IZMlr+qxDW08+v3ne01MCSG9GFIC0NKaiVDniEMiSF9MRiSj4C2MGTkhlxFGBJD+jCkhSElYUi/Bgyp9jBkUMDLAl7Aywe8LOAFvDLz5xe8EvdDJe4vT/5h4AW8fDEc3okLYEkYUorckIn7SyXuhyt5DQyJIX0Y0sKQklrNkKcJQ2JIXwyG5ALYwpCRG3IVYUgM6cOQFoaUhCH9GjCk2sOQQQEvC3gBLx/wsoAX8MrMn1/wStz/UuK+f/IPAy/g5Yvh8E5cAEvCkFLkhkzc95W4/7WS18CQGNKHIS0MKanVDHmaMCSG9MVgSC6ALQwZuSFXEYbEkD4MaWFISRjSrwFDqj0MGRTwsoAX8PIBLwt4Aa/M/PkFr2QpVeIa2u7WZX8YeAEvXwyHd+ICWBKGlCI25Ha3zj5SfyldyWtgSAzpw5AWhpTUaoY8TRgSQ/piMCQXwBaGjNiQqwxDYkgfhrQwpCQM6deAIdUehgwKeFnAC3j5gJcFvIBXZv78gtf40j4lrqFx15f9YeAFvHwxHN6JC2BJGFKK2JDjrs9+L13at5LXwJAY0ochLQwpqdUMeZowJIb0xWBILoAtDBmxIVcZhsSQPgxpYUhJGNKvAUOqPQwZFPCygBfw8gEvC3gBr8z8+QWv8eWft7+1tvxfsj8MvICXL4bDO3EBLAlDShEbMln+L3YBvPzzK3kNDIkhfRjSwpCSWs2QpwlDYkhfDIbkAtjCkBEbcpVhSAzpw5AWhpSEIf0aMKTaw5BBAS8LeAEvH/CygBfwysyff/BK3I+VuD/L/hDwAl6+GA7vxAWwJAwpRWzIxP2ZEvfjlb4GhsSQPgxpYUhJrWjIU4QhMaQvBkNyAWxhyIgNucowJIb0YUgLQ0rCkH4NGFLtYciggJcFvICXD3hZwAt4ZebPP3iNu79V4r6X/SHgBbx8MRzeiQtgSRhSitiQifuext3frvQ1MCSG9GFIC0NKakVDniIMiSF9MRiSC2ALQ0ZsyFWGITGkD0NaGFIShvRrwJBqD0MGBbws4AW8fMDLAl7AKzN//sFrfOmoEtfQA//8zRl4AS9fDId34gJYEoaUIjXkA1OXNP/936MrfQ0MiSF9GNLCkJJa0ZCnCENiSF8MhuQC2MKQkRoyRxgSQ/owpIUhJWFIvwYMqfYwZFDAywJewMsHvCzgBbwy8+cfvJKlx5qXFx/xPwS8gJcvhsM7cQEsCUNKkRpyfOkj9m+pLz220tfAkBjShyEtDCmpFQ15ijAkhvTFYEgugC0MGakhc4QhMaQPQ1oYUhKG9GvAkGoPQwYFvCzgBbx8wMsCXsArM3/+wWviubfZ5YX7gv8h4AW8fDEc3okLYEkYUorUkIn7ghLX0MRzb1vpa2BIDOnDkBaGlNSKhjxFGBJD+mIwJBfAFoaM1JA5wpAY0ochLQwpCUP6NWBItYchgwJeFvACXj7gZQEv4JWZPz/hNe6Oq+j+xP8/gRfw8sVweCcugCVhSClSQxbdn2jcHV/Na2BIDOnDkBaGlNSqhjwpDIkhfTEYkgtgC0NGasgcYUgM6cOQFoaUhCH9GjCk2sOQQQEvC3gBLx/wsoAX8MrMn5/wSty3lbh/8P9P4AW8fDEc3okLYEkYUorUkIn7By6AVx+GtDCkhSEltaohTwpDYkhfDIbkAtjCkJEaMkcYEkP6MKSFISVhSL8GDKn2MGRQwMsCXsDLB7ws4AW8MvPnJ7yS5SUl7sQFG/ACXr4YDu/EBbAkDClFasjENZQsL63mNTAkhvRhSAtDSmpVQ54UhsSQvhgMyQWwhSEjNWSOMCSG9GFIC0NKwpB+DRhS7WFIlcvlK/M+1Wp1U7VaXZ93vlarXTc7O3tbyBr6+/v7PvnJT96dd/7pp59e/5WvfGVTyBoqlcpd8/PzV+WdX1xcvHlhYeGmvPOPPfbYhv7+/tGQ91AqlW5ZWFi4Pu/8s88+G7yXhw4duqP5jSbXfJIkbx4eHv5AyBrSNL1ramoq917W6/UNaZreGPA1uKZcLt8Z8h6GhoY+MjEx8dqAr8G6mZmZW0PWUKvVgvYyTdMb6/X6hpA19Pb27g6ZD93LSqVyba1WuyNkDTMzM7emabou7/zExMRrh4aGPhKyhnK5fGfz1+U52cupqamr0jS9K+Q9DA8PfyBJkjeH7OWhQ4dWtZcvnXCPK3GN6/YufaRcLl85Ozt727PPPntd3jUsLCxcXyqVbgn5OvT3948+9thjufdiYWHhpsXFxZvzzs/Pz19VqVSC9vIrX/nKpqeffnp93vlPfvKTd/f39/eFrGF2dva2Wq2Wey+r1er6arUa5I56vX7nk08+eXXeeTUvgPPOP/nkk1fX6/Wg71UY0h4M+S8Ned3epY8ocY2XTrjHV/MaGBJDZtaAIcsYslxuXUOe/GBIDOmfGAy5ffv2X96+ffsv553HkPZgSHs4h7QHQ2LItdpLDLk2e4kh7cGQ9rSDIVWtVi/P+ywuLt5cKpXW5Z0/dOjQNUeOHNkUsoZCodDzsY997M6882marpubm7s5ZA2HDh26I03TKwLWcGOtVrsh7/wnP/nJG/v7+4dD3kO9Xt9Qq9Wuyzv/1FNPBe9lvV6/dX5+/qq888PDw78wNDT0/pA11Gq1O6ampnLvZaVSualq/x+zXPPlcvnKNE1vC3kPg4ODD01MTLwm4D1cm6bpxpA1PP3000F7Wa1W1ze/lrnX0NPTsytkPnQv5+fnr3r66advDVlDmqYbK5XKtXnnJyYmXjM4OPhQ4BpuK5ftTyGei72cmpq6olar3RHyHoaGht4/PDz8CyF7Wa/XV7WX1+569gElrnFx0T1RrVYvP3LkyKannnrqmrxrqNVq19Xr9Q0hX4f+/v7hT37ykzcGrOGGNE1zz6dpesWhQ4eC9nJubu7mNE1zu+NjH/vYnYVCoSdkDUeOHNl06NCh3HtZKpXWLS4uBrmjWq3ePj09/fK88/4COO988//27SHvAUOeeB8YMmPIi4vuCSWuce2uZx9Y5RowJIb0D4asYshqtXUNefKDITGkf2Iw5Pbt29+xffv2d+Sdx5D2YEh7OIe0B0NiyLXaSwy5NnuJIe3BkPa0gyFD/vYxH73SjI9e4aNXfP4bVN55PnrFqlb56BWJj15p1rofvZIsH9f40vMSH70i8dErvhg+vk98BLQkDClFaMjxpeeVLK/q3/+VMKSEIX0Y0sKQklrZkJkwJIb0xWBIPgLawpARGjJnGBJD+jCkhSElYUi/Bgyp9jBkUMDLAl7Aywe8LOAFvDLz5y+8Evf3StzfS8BLAl6+GA7vxAWwJAwpRWjIzO+bqwlDYkgfhrQwpKRWNmQmDIkhfTEYkgtgC0NGaMicYUgM6cOQFoaUhCH9GjCk2sOQQQEvC3gBLx/wsoAX8MrMn7/wStzX/N9kA17AyxfD4Z24AJaEIaUIDZksH1finl/ta2BIDOnDkBaGlNTKhsyEITGkLwZDcgFsYcgIDZkzDIkhfRjSwpCSMKRfA4ZUexgyKOBlAS/g5QNeFvACXpn58xdeydLnlLiGxo69B3gBL18Mh3fiAlgShpQiM+TYsfcocQ0V3eOrfQ0MiSF9GNLCkJJa2ZCZMCSG9MVgSC6ALQwZmSEDwpAY0ochLQwpCUP6NWBItYchgwJeFvACXj7gZQEv4JWZP3/htXPpg0pcQ4n7PeAFvHwxHN6JC2BJGFKKzJCJ+z0lrqGdSx9c7WtgSAzpw5AWhpTUyobMhCExpC8GQ3IBbGHIyAwZEIbEkD4MaWFISRjSrwFDqj0MGRTwsoAX8PIBLwt4Aa/M/PkNL7sAdsALePliOLwTF8CSMKQUmSET55S4XL8uMSSG9GFIC0NKanVDNsOQGNIXgyG5ALYwZGSGDAhDYkgfhrQwpCQM6deAIdUehgwKeFnAC3j5gJcFvIBXZv78hlfi/kHJ8reBF/DyxXB4Jy6AJWFIKTJDJsvfVuL+Ic9rYEgM6cOQFoaU1OqGbIYhMaQvBkNyAWxhyMgMGRCGxJA+DGlhSEkY0q8BQ6o9DBkU8LKAF/DyAS8LeAGvzPz5Da/EfV2JOw68gJcvhsM7cQEsCUNKkRkycceVuK/neQ0MiSF9GNLCkJJa3ZDNMCSG9MVgSC6ALQwZmSEDwpAY0ochLQwpCUP6NWBItYchgwJeFvACXj7gZQEv4JWZP7/hlbgnlLjGLY8c+xDwAl5SHId34gJYEoaU4jHkLY8c+1DzI/OfyPMaGBJD+jCkhSEltbohm3F4hyF9MRiSC2ALQ8ZjSM4hMaQPQ2LIzDyGFIaUMOSaBLws4AW8fMDLAl7AKzN/fsMree5BJa5x2a5jjwMv4CXFcXgnLoAlYUgpHkNetuvY43YB/NyDeV4DQ2JIH4a0MKSkVjdkMw7vMKQvBkNyAWxhyHgMyTkkhvRhSAyZmceQwpAShlyTgJcFvICXD3hZwAt4ZeaBV+IaFxWXngNewEuK4/BOXABLwpBSPIa8qLj0nBKX+9ckhsSQPgxpYUhJ7WBIcXgnYUhfDIbkAtjCkPEYknNIDOnDkBgyM48hhSElDLkmAS8LeAEvH/CygBfwyswDr8R994LE/R3wAl5SHId34gJYEoaU4jHkBYn7OyXuu3lfA0NiSB+GtDCkpHYwpDi8kzCkLwZDcgFsYch4DMk5JIb0YUgMmZnHkMKQEoZck4CXBbyAlw94WcALeGXmgVey9A0l7jjwAl5SHId34gJYEoaU4jGkEndcydI38r4GhsSQPgxpYUhJ7WBIcXgnYUhfDIbkAtjCkPEYknNIDOnDkBgyM48hhSElDLkmAS8LeAEvH/CygBfwyswDr8R9QYlrXDbh3hWwBuCl9oBXDId34gJYEoaU4jDkZRPuXfbv/7ov5H0NDIkhfRjSwpCS2sGQ4vBOwpC+GAzJBbCFIeMwJOeQFoa0MCSGzMxjSGFICUOeaGpq6iV5n+b/8SsCXuNl/j/qvE9vb++WwcHBjXnn0zS94uDBg9eFrKFUKm1I0/SigDVcPT8/f1Xe+eHh4as7OzsLge9hXbVavTzv/NGjR4P3cmZm5sZyufzSgF8LP9vT0/OukDXU6/UNk5OTuffy0KFD15TL5SsD1nBJpVK5KeQ99PT0PNDf339vwK+Fy8rl8vUha0jTNGgvy+XylYcOHbomZA2dnZ3jIfOhe1kul1+apumNIWsol8vXl0qly/LO9/f339vT0/NAyBqavx4vOVd7OTk5eVG9Xt8Q8h56enre1dvb+7MhezkzM5N7Ly9Jjv26Ete4eML9bt7XqFarl5dKpXUhX4fOzs7C8PDw1Xnn5+fnr2oeuOSaT9P0olKpFLSXBw8evC5N09zuGBwc3Njb27slZA3N73UvC3iNK5p+yr2Gubm5mw8cOHBx3nk1L4Dzzh84cODiubm5m0PeA4a0B0NOveTiCfe7SlzjkuTYr+d9DQw59ZIpDPmSqSkMmXkNDNkGhpyaMnccPXo0tzswpD0Y0p5QQ/b39/9Sf3//L+Wdx5D2YMgT74FzyCkM2fy1gCHXYC8x5NrsJYY8MY8hp9rDkKpWq+vzPmma3lUqlW7JO1+v1zccPnz43pA1DA8PD/72b//2/Xnn5+fnb6lUKneFrKFard5fq9VuyDtfq9XuqFart+ed//znP3/H1q1bk5D3MDc3d3e1Wt2Ud/7o0aPBezk/P/+KhYWFm/LOT0xMvG1sbOzB0L2cnp7OvZflcvnO2dnZ2/LOVyqVm2q12itD3sPo6GjH/v3735B3Pk3TjbVa7Z6QNRw5ciRoL2dnZ28rl8t3hqyhv7//oyHzoXu5sLBw05EjR14RsoZarXZPmqYb887v37//DaOjox2Ba3hlpVI5Z3vZ/O8x9+/x1Wp1/djY2IMTExNvC9nL+fn5oL1U4hqX7Fx6PuA1NjV/n869hq1btyaf//zn7wh4jdub36/y/loK3stKpXLX/Px8bnf89m//9v3Dw8ODIWs4fPjwvfV6fUPe+VKpdEuapkHuOHz48KtmZmZuzDvvL4Dzzs/MzNx4+PDhV4W8Bwx54jnvDXnJzqXnlbjcvx6be4EhMeT6ahVD+gdDto8hDx8+fO/Ro0dzu6OKIddXqxgys4YgQyZJ8p4kSd6Tdx5D2oMh7eEc8p/3EkNiyLXYSwy5NnuJIU88GLLaHoYM+dvHfPRKMz56hY9e8fHRKxYfvcJHr2Tm+egVSRck7h+VuG8HrIGPXlF7fPTKVAQf3yc+AloShpTiMKQS9+0LEvePIWvAkBjShyEtDCmpTQzJx/dhSF8MhuQjoC0MGYchOYe0MKSFITFkZh5DCkNKGHJNAl4W8AJePuBlAS/glZkHXpIuLLr/pnF3PGANwEvtAa8YDu/EBbAkDCnFYUiNu+MXFt1/C1kDhsSQPgxpYUhJbWJIDu8wpC8GQ3IBbGHIOAzJOaSFIS0MiSEz8xhSGFLCkGsS8LKAF/DyAS8LeAGvzDzwknTpxNIfKHENJcu/nHMNwBIHQ6wAACAASURBVEvtAa8YDu/EBbAkDClFYMhk+ZeVuMalE0t/ELIGDIkhfRjSwpCS2sSQHN5hSF8MhuQC2MKQERhSnEP6MKSFITFkZh5DCkNKGHJNAl4W8AJePuBlAS/glZkHXpJumFzqsQtg99mcawBeag94xXB4Jy6AJWFIKQJDJu6zSlzjhsmlnpA1YEgM6cOQFoaU1CaG5PAOQ/piMCQXwBaGjMCQ4hzShyEtDIkhM/MYUhhSwpBrEvCygBfw8gEvC3gBr8w88JJ9s27+DeBjOdcAvNQe8Irh8E5cAEvCkFIEhkyWjylxDQyJIX0YEkNm5jGkOLyTMKQvBkNyAWxhyAgMKc4hfRjSwpAYMjOPIYUhJQy5JgEvC3gBLx/wsoAX8MrMAy81L4CL7rtK3LdzrgF4qT3gFcPhnbgAloQhpQgMmbhvq+i+iyExpA9DYsjMPIYUh3cShvTFYEgugC0MGYEhxTmkD0NaGBJDZuYxpDCkhCHXJOBlAS/g5QNeFvACXpl54CX7Zn1BsvQNJe54zjUAL7UHvGI4vBMXwJIwpBSBIRN3/IJk6RsYEkP6MCSGzMxjSHF4J2FIXwyG5ALYwpARGFKcQ/owpIUhMWRmHkMKQ0oYck0CXhbwAl4+4GUBL+CVmQdesm/WLym6LyhxDe1cemeONQAvtQe8Yji8ExfAkjCkdI4NuXPpnUpc4yVF9wUMiSF9GBJDZuYxpDi8kzCkLwZDcgFsYUjOIX0Y0sKQFobEkD4MaWHIOAwZFPCygBfw8gEvC3gBr8w88JJ9s760eOwhJa6hcfe7OdYAvNQe8Irh8E5cAEvCkNI5NuS4+10lrnFp8dhDGBJD+jAkhszMY0hxeCdhSF8MhuQC2MKQnEP6MKSFIS0MiSF9GNLCkHEYMijgZQEv4OUDXhbwAl6ZeeClDLwS11DiXI41AC+1B7xiOLwTF8CSMKR0jg2ZOKfENTCkhSEtDIkhM/MYUhzeSRjSF4MhuQC2MCTnkD4MaWFIC0NiSB+GtDBkHIYMCnhZwAt4+YCXBbyAV2YeeCl7Abz0D0rc3+VYA/BSe8ArhsM7cQEsCUNK5/wC+O9UdN/BkBaGtDAkhszMY0hxeCdhSF8MhuQC2MKQnEP6MKSFIS0MiSF9GNLCkHEYMijgZQEv4OUDXhbwAl6ZeeCl7AXw8teULB/PsQbgpfaAVwyHd+ICWBKGlM71BfDycSXLX8OQFoa0MCSGzMxjSHF4J2FIXwyG5ALYwpCcQ/owpIUhLQyJIX0Y0sKQcRgyKOBlAS/g5QNeFvACXpl54KUMvMbd481/B/h9q1wD8FJ7wCuGwztxASwJQ0rn0JDj7n3N3wsfx5AWhrQwJIbMzGNIcXgnYUhfDIbkAtjCkJxD+jCkhSEtDIkhfRjSwpBxGDIo4GUBL+DlA14W8AJemXngpQy8is++v/nvAP+nVa4BeKk94BXD4Z24AJaEIaVzaMjE/SclrqHis+/HkBaGtDAkhszMY0hxeCdhSF8MhuQC2MKQnEP6MKSFIS0MiSF9GNLCkHEYMijgZQEv4OUDXhbwAl6ZeeClk+CVLB9X4r62yjUAL7UHvGI4vBMXwJIwpHROL4BPfBw+hrQwpIUhMWRmHkOKwzsJQ/piMCQXwBaG5BzShyEtDGlhSAzpw5AWhozDkOru7v53eZ9t27b9Rn9//4cDXuPB4eHhzSFr2Lx58+90dnZ25Z3v7+//8ODg4G+ErGH79u1dvb29H8w7PzQ09JFCofDrAWv4yMMPP/x4yHsYGhp6eGBg4Nfyzvf19QXv5fDwcEdfX9+H8s53dHTs6Ozs3Be6l11dXUF7OTAw8FDe+Z6engdGR0c7Qt5DR0fHb3V0dAyey70cHR0N2suBgYGHhoaGPhKyhs2bN/9+yHzoXvb19X0odC+Hh4c39/X1PRjwa2Gwo6Pjt0L3sqen54FztZddXV0f3L59e+7f47u7u/9dZ2fnvo6Ojh0hezk8PLxme3lhcux7F44f+7+r/Dr+2tDQ0MMha2h+n8i9F4VC4ddD9rK3tzd4LwcHB4Pc0dnZ2bV58+bfCd3L7u7u3P9d9vf3f3jbtm1B7hgbG+sM+e9SzQvgvPM9PT0PjI2NdYa8Bwxpz/lqyAvHj/3fC5Nj3+vuxpDZvcSQGLL5dcSQa7CX7WjInF9HDNmNIf0TasjOzs7dnZ2du/POY8h/3ksMyTlkdi8xJIZci73EkGuzlxjyxNcRQ3a3hyHV29t7d95nz549PzMyMvLqvPODg4OvfOSRR14fsobOzs6ku7v7TXnnkyR5dbFY/JmQNezbt+9N3d3d9+Sdn5iYeO2ePXt+Ku98d3f3azs6On4z5D3s2rXrZ8fGxu7PO799+/bgvXzkkUfeUCgU7ss739XV9d6urq7Oc7mXxWLxdRMTE6/JO9/f33/vvn37fj7kPfT09BS6u7vfnnd+ZGTkVXv27Anay/379wft5cTExGuKxeLrQtawZcuWT4TMh+5loVC4b//+/W8IWcOePXtePzIy8qq8893d3W/v6ekphKxh3759P9/f33/vudrL7u7ue/bt25f79/je3t67u7q6Oru6ut4bspePPPJI0F4+8sgjr9++ffsre3t7775o/Nk/UeIaq5kfGxu7f9euXT8bsoaOjo7f7O7ufm3e+T179vzUxMRE7vm12MtisfgzSZLkdkd3d/ebOjs7k9C9HBwcfGXe+ZGRkVfv2bMnyB379+9/Y8j3Kn8BHLKX+/fvf2PIe8CQ9pyvhlTiGheNP/uN3l4M6R8MaQ+GxJBrtZftaMg8D4a0B0PaE2rIrq6uX+vq6vq1kL3EkBjSP5xDrs1eYkh7MCSGXKu9xJD2YEh72sGQIX/7mI9eacZHr/DRKz4+esXio1f46JXMPB+9opM/Anrpd+zfAV56cBVr4KNX1B4fvRLDx/eJj4CWhCGlc2TIZOlB+z1w+XckDOnDkBaGxJCZeQwpPr5PwpC+GAzJR0BbGJJzSB+GtDCkhSExpA9DWhgyDkMGBbws4AW8fMDLAl7AKzMPvPQT/wbwLzcvgL+wijUAL7UHvGI4vBMXwJIwpHTOLoC/oMQ1tGP5VyQM6cOQFobEkJl5DCkO7yQM6YvBkFwAWxiSc0gfhrQwpIUhMaQPQ1oYMg5DBgW8LOAFvHzAywJewCszD7x0CniNu+NK3DdWsQbgpfaAVwyHd+ICWBKGlM7VBbD7hsbdcf//xJAWhrQwJIbMzGNIcXgnYUhfDIbkAtjCkJxD+jCkhSEtDIkhfRjSwpBxGDIo4GUBL+DlA14W8AJemXngpVPAK3HfUuL+cRVrAF5qD3jFcHgnLoAlYUjpnF0A/yMXwD8ZhrQwJIbMzGNIcXgnYUhfDIbkAtjCkJxD+jCkhSEtDIkhfRjSwpBxGDIo4GUBL+DlA14W8AJemXngpVPAq7h8VIlr6IGVfQMHXlY7wCuGwztxASwJQ0rnwJAPTF2ixDVUXD7qfwhDWhjSwpAYMjOPIcXhnYQhfTEYkgtgC0NyDunDkBaGtDAkhvRhSAtDxmHIoICXBbyAlw94WcALeGXmgZdO+TeAH1XiGhpf3rLCNQAvtQe8Yji8ExfAkjCkdA4MOb68xf4NdPeo/yEMaWFIC0NiyMw8hhSHdxKG9MVgSC6ALQzJOaQPQ1oY0sKQGNKHIS0MGYchgwJeFvACXj7gZQEv4JWZB1461QXwM2+2C+ClP1zhGoCX2gNeMRzeiQtgSRhSOhcXwEt/aBfAz5w4PMaQFoa0MCSGzMxjSHF4J2FIXwyG5ALYwpCcQ/owpIUhLQyJIX0Y0sKQcRgyKOBlAS/g5QNeFvACXpl54KXTwCtxP1bi/vsK1wC81B7wiuHwTlwAS8KQ0jkwZOL+uxL34+wPYUgLQ1oYEkNm5jGkOLyTMKQvBkNyAWxhSM4hfRjSwpAWhsSQPgxpYcg4DBkU8LKAF/DyAS8LeAGvzDzw0mkvgP+3kqV/WuEagJfaA14xHN6JC2BJGFI6FxfAS/+kxP3v7A9hSAtDWhgSQ2bmMaQ4vJMwpC8GQ3IBbGFIziF9GNLCkBaGxJA+DGlhyDgMGRTwsoAX8PIBLwt4Aa/MPPDSaS+AUyWuoZ3PnfW1gZfVDvCK4fBOXABLwpDSi2zInc9d3/z3f9PsD2NIC0NaGBJDZuYxpDi8kzCkLwZDcgFsYUjOIX0Y0sKQFobEkD4MaWHIOAwZFPCygBfw8gEvC3gBr8w88NJp4FVcmrR/B9gNrWANwEvtAa8YDu/EBbAkDCm9yIYcd0NKXEPFpcnsD2NIC0NaGBJDZuYxpDi8kzCkLwZDcgFsYUjOIX0Y0sKQFobEkD4MaWHIOAwZFPCygBfw8gEvC3gBr8w88NJp4DXxx/fb34Zb+uoK1gC81B7wiuHwTlwAS8KQ0otsyGTpq0pcQxN/fH/2hzGkhSEtDIkhM/MYUhzeSRjSF4MhuQC2MCTnkD4MaWFIC0NiSB+GtDBkHIYMCnhZwAt4+YCXBbyAV2YeeOkM8EqWfqii++sVrAF4qT3gFcPhnbgAloQhpRfZkEX310qWfnjyD2NIC0NaGBJDZuYxpDi8kzCkLwZDcgFsYUjOIX0Y0sKQFobEkD4MaWHIOAwZFPCygBfw8gEvC3gBr8w88NIZL4C/qcT9YAVrAF5qD3jFcHgnLoAlYUjpxf4bwO4HSpa+efIPY0gLQ1oYEkNm5jGkOLyTMKQvBkNyAWxhSM4hfRjSwpAWhsSQPgxpYcg4DKlyufzSvM/TTz+9/sknn7w67/z09PTLFxYWbgpZw8DAQOeuXbtuzTufpunV1Wp1fcga5ufnb0nT9NKANayr1WrX5Z2fnJxc19PTMxTyHmq12g3z8/NX5Z1fXFwM3st6vb6h+Zt0rvlt27a9YXBw8D0ha1hcXLzliSeeyL2X5XL5ev/NMs9TKpUuS9N0Y8h72Lp164MjIyOvCniNK9M0vTFkDUePHg3ay+bX8PqQNfT09BRD5kP3slqtXn706NENIWto7sOVeedHRkZetXXr1gcD17CxVCpddq728oknnrh0cXHxlpD3MDg4+J5t27a9IWQv6/V60F4uLCzctLi4+PKTf/wlxaVZJa6x8RH36jPNz8/PX1Wr1W4IWUNPT8/Q5OTkurzztVrtujRNc8+naXrp/Px80F5Wq9X1aZrmdseuXbtuHRgY6Azdy+np6Z/Yy5U+Tz755NVPP/30+pA1HDlyZNPU1NTL8s6reQGcd35qauplR44c2RTyHjCkPeeLITfuca9W4hovKS7NnvxzGPLEgyHLGLJcxpBrtZftbsiVPhjyxF5gyHK4IQuFwlsLhcJb885jSHswpD2cQ554HxgSQ67JXmLItdlLDGkPhjyxFy1vSFUqlWvzPtVq9fa5ubmb887PzMzcWKlU7gpZw9atW7d+4hOfeEXe+cXFxZu/+tWv3h74dbivVqtdF7CGW44cObIp7/yBAwdu6e/v3xHyHg4dOnRHyF6maRq8lzMzM/dUq9X1eeeLxeJbRkdHHwhZQ5qm9x08eDD3Xtbr9VvTNN2Yd75cLl8/Ozt7b8h7GB4e3rxnz57XB7zGTeVy+c6QNdRqtaC9TNN0Y71evzVkDf39/XtD5kP3slqtrq/VaveErKG5Dzflnd+zZ8/rh4eHN4esYXZ29t5yE6HnYi8PHjx4XZqm94W8h9HR0QeKxeJbQvZyZmYmaC8rlcpdzd8n/8WPX7nr2G4lrnH5brf/TPNzc3M3Hzp06I6QNfT39+84cODALXnnjxw5smlxcTH3fK1Wu65arQbt5Ve/+tXbFxcXc3+v+sQnPvGKrVu3bg3dy6Zfcs3Pzc3dXK1Wg9xx+PDhe0ul0rq88/4COO98qVRad/jw4aDvVRjyxNfhvDDk5bvdfiWuceWuY7tP/jkMaQ+GtAdDYsi12st2N+RKHwxpD4a0J9SQO3fufOfOnTvfmXceQ9qDIe3hHPLE+8CQGHJN9hJDrs1eYkh7MKQ97WDIkL99zEevNOOjV/joFV+Zj16RxEevSHz0Smaej17RGT56ZeK/3qTENZS4+lnWwEevqD0+eiWGj+8THwEtCUNKL6IhE1dX4hqacD/x9caQFoa0MCSGzMxjSPHxfRKG9MVgSD4C2sKQnEP6MKSFIS0MiSF9GNLCkHEYMijgZQEv4OUDXhbwAl6ZeeCls8Cr6P5Jifubs6wBeKk94BXD4Z24AJaEIaUX9QL4b5S4fzrVT2FIC0NaGBJDZuYxpDi8kzCkLwZDcgFsYUjOIX0Y0sKQFobEkD4MaWHIOAwZFPCygBfw8gEvC3gBr8w88NJZ4JW4P1fifnyWNQAvtQe8Yji8ExfAkjCk9KJeAP9YifvzU/0UhrQwpIUhMWRmHkOKwzsJQ/piMCQXwBaG5BzShyEtDGlhSAzpw5AWhozDkEEBLwt4AS8f8LKAF/DKzAMvne1vAC//YfNjoE97mAK8rHaAVwyHd+ICWBKGlF4kQybuzUpcQ8XlPzzVT2NIC0NaGBJDZuYxpDi8kzCkLwZDcgFsYUjOIX0Y0sKQFobEkD4MaWHIOAwZFPCygBfw8gEvC3gBr8w88NJZL4A3Ny+AP3WGNQAvtQe8Yji8ExfAkjCk9KJdAH+qeQG8+VQ/jSEtDGlhSAyZmceQ4vBOwpC+GAzJBbCFITmH9GFIC0NaGBJD+jCkhSHjMGRQwMsCXsDLB7ws4AW8MvPAS2eBV6NxYfNy5JkzrAF4qT3gFcPhnbgAloQhpRfJkMXlZ5S4hhqNU/6axZAWhrQwJIbMzGNIcXgnYUhfDIbkAtjCkJxD+jCkhSEtDIkhfRjSwpBxGDIo4GUBL+DlA14W8AJemXngpRXAK3HfVbL87TOsAXipPeAVw+GduACWhCGlF+tvAC9/W4n77ul+GkNaGNLCkBgyM48hxeGdhCF9MRiSC2ALQ3IO6cOQFoa0MCSG9GFIC0PGYciggJcFvICXD3hZwAt4ZeaBl1ZyAbz8NSXLx8+wBuCl9oBXDId34gJYEoaUXrQL4ONKlr92up/GkBaGtDAkhszMY0hxeCdhSF8MhuQC2MKQnEP6MKSFIS0MiSF9GNLCkHEYMijgZQEv4OUDXhbwAl6ZeeClFV0A/0clrqHx5Q+cZg3AS+0BrxgO78QFsCQMKb0Ihhxf/oD9G+fL//F08xjSwpAWhsSQmXkMKQ7vJAzpi8GQXABbGJJzSB+GtDCkhSExpA9DWhgyDkMGBbws4AW8fMDLAl7AKzMPvLSSC+Bn32WXJEufP80agJfaA14xHN6JC2BJGFJ6EQyZLH3efm979l2nm8eQFoa0MCSGzMxjSHF4J2FIXwyG5ALYwpCcQ/owpIUhLQyJIX0Y0sKQcRgyKOBlAS/g5QNeFvACXpl54KUVwmvcHVfi/vQ0awBeag94xXB4Jy6AJWFI6cW4AHZ/qnF32o+3lzCkD0NaGBJDZuYxpDi8kzCkLwZDcgFsYUjOIX0Y0sKQFobEkD4MaWHIOAwZFPCygBfw8gEvC3gBr8w88NIK4ZW4bylx3zvNGoCX2gNeMRzeiQtgSRhSelEugL+nxH3rTPMY0sKQFobEkJl5DCkO7yQM6YvBkFwAWxiSc0gfhrQwpIUhMaQPQ1oYMg5DBgW8LOAFvHzAywJewCszD7y00r8BvLSoxDU0+MxPfL2Al9UO8Irh8E5cAEvCkNILbMjBZ660f9t8afFM8xjSwpAWhsSQmXkMKQ7vJAzpi8GQXABbGJJzSB+GtDCkhSExpA9DWhgyDkMGBbws4AW8fMDLAl7AKzMPvLTSvwG89O/tssT9xO/nwMtqB3jFcHgnLoAlYUjpBTbkuBto/tvm//5M8xjSwpAWhsSQmXkMKQ7vJAzpi8GQXABbGJJzSB+GtDCkhSExpA9DWhgyDkMGBbws4AW8fMDLAl7AKzMPvLRCeBWPvs4uS9xXTrEG4KX2gFcMh3fiAlgShpReYEMm7itKXEPFo2f8/RdDWhjSwpAYMjOPIcXhnYQhfTEYkgtgC0NyDunDkBaGtDAkhvRhSAtDxmFILSwsXJ/3SdP0rmq1uinvfKlU2jA7O3tvyBqGhoYGH3300fvzzh85cmRTpVK5K2QNlUrlVdVqdX3AGm5P0/S2vPOPP/747YVCYTzkPczNzd0dspf1ej14L6vV6n2VSuWmvPO7d+9+69jY2IMhazh8+HDQXtZqtTvq9fqteednZmZunJ+ff0XIexgeHu545JFH3pB3vlwub5yZmbknZA1pmgbtZb1ev7VWq90RsoaBgYHJkPnQvaxUKjelaXpfyBpmZmbuKZfLG/POP/LII28YHh7uCFnD/Pz8K2ZmZm48V3tZrVbXHz58+FUh72FsbOzB3bt3vzVkL6vVatBezs7O3luv1zec7X+nxP3wwmTpm6f4Omyam5u7O2QNhUJh/PHHH78973yaprcdOXIk93y1Wl1fqVSC9rJSqdx15MiR3N+rHn300fuHhoYGQ/eyVCqddS/P8HXYlKZpkDtqtdorp6enb8g7r+YFcN756enpG2q12itD3gOGtKedDXlhsvRNJe6HZ5vHkPZgSHswJIZcq7083wx5hq8DhlzAkP4JNeTOnTvfvXPnznfnnceQ9mBIeziHtAdDYsi12ksMuTZ7iSFPfB0w5EJ7GFJpml4U8Kybnp5+ed75Uql02dNPP70+ZA29vb1bRkdHN+WdX1xcfHmpVFoXsoZ6vb7BOXdx3vmnnnrqmjRNr847XywWr+np6SmEvIfmn3q7Iu+8cy54L9M0vTFN00vzzg8MDLy+r6/v3SFrOHr06IYDBw7k3stKpXLt/Pz8VQH78NKFhYWbQt5DX1/fhwqFwn1556vV6uXVajVoL48dOxa0l/Pz81dVKpVrQ9bQ2dk5HjIfupdpml7a/DrkXkO1Wl1frVYvzztfKBTu6+vr+1DIGhYWFm4ql8svPVd7eeDAgYuPHj26IeQ99PX1vXtgYOD1IXuZ2u9Pudfw9NNPr3fOXXa2/52K7n8ocT84xc9d4f90ct6np6enUCwWrwl4jaub369yzTvnLq7X60F7WSqV1jX/tHqu+dHR0U29vb1bQveyVCqddS9P9zTdFOSOxcXFm6empi7JO+8vgPPOT01NXbK4uHhzyHtIMeRFadrehlTifqCi+x9nm8eQ9mBIezBkelGKIddkL883Q57hwZAphvRPqCELhcJbCoXCW/LOY8gT+4AhU84h/YMhMeRa7WWKIddkLzHkiQdDpu1hyJC/fcxHrzTjo1f46BUfH71iNf+UDh+9ssBHr/DRK9aKP3pl3JWUuIYm/vj+k9bAR6+oPT56JYaP7xMfAS0JQ0ovoCEn/vj+5r9pXjrbPIa0MKSFITFkZh5Dio/vkzCkLwZD8hHQFobkHNKHIS0MaWFIDOnDkBaGjMOQQQEvC3gBLx/wsoAX8MrMAy+tAl7Jc4PNfwf4YyetAXipPeAVw+GduACWhCGlF9CQifuY/V723ODZ5jGkhSEtDIkhM/MYUhzeSRjSF4MhuQC2MCTnkD4MaWFIC0NiSB+GtDBkHIYMCnhZwAt4+YCXBbyAV2YeeGkV8Bo5eq0S11DRLZy0BuCl9oBXDId34gJYEoaUXkBDFt2CEtfQyNGzegJDWhjSwpAYMjOPIcXhnYQhfTEYkgtgC0NyDunDkBaGtDAkhvRhSAtDxmHIoICXBbyAlw94WcALeGXmgZdWCa/EfU+J+9uT1gC81B7wiuHwTlwAS8KQ0gv6N4D/Von73krmMaSFIS0MiSEz8xhSHN5JGNIXgyG5ALYwJOeQPgxpYUgLQ2JIH4a0MGQchgwKeFnAC3j5gJcFvIBXZh54adUXwH+qcXf8pDUAL7UHvGI4vBMXwJIwpPQCGnLcHVfi/nQl8xjSwpAWhsSQmXkMKQ7vJAzpi8GQXABbGJJzSB+GtDCkhSExpA9DWhgyDkMGBbws4AW8fMDLAl7AKzMPvLTaC+Clz9u/nXnsPZk1AC+1B7xiOLwTF8CSMKT0AhkyOfYe+z1s6fMrmceQFoa0MCSGzMxjSHF4J2FIXwyG5ALYwpCcQ/owpIUhLQyJIX0Y0sKQcRgyKOBlAS/g5QNeFvACXpl54KVVwmvcva95efK5zBqAl9oDXjEc3okLYEkYUnqhLoCXPqfENTTu3reSeQxpYUgLQ2LIzDyGFId3Eob0xWBILoAtDMk5pA9DWhjSwpAY0ochLQwZhyGDAl4W8AJePuBlAS/glZkHXsoBr8QdV9H9SWYNwEvtAa8YDu/EBbAkDCm9QIYsuj9R8i8/xv5MYUgLQ1oYEkNm5jGkOLyTMKQvBkNyAWxhSM4hfRjSwpAWhsSQPgxpYcg4DBkU8LKAF/DyAS8LeAGvzDzwUq4L4G8pcf+YWQPwUnvAK4bDO3EBLAlDSi/U3wB2/6jEfWul8xjSwpAWhsSQmXkMKQ7vJAzpi8GQXABbGJJzSB+GtDCkhSExpA9DWhgyDkMGBbws4AW8fMDLAl7AKzMPvJQDXuNuUYlraNIOeYCX1Q7wiuHwTlwAS8KQ0gtgyMn0avv456XFlc5jSAtDWhgSQ2bmMaQ4vJMwpC8GQ3IBbGFIziF9GNLCkBaGxJA+DGlhyDgMGRTwsoAX8PIBLwt4Aa/MPPBSngvgpX327wC7weYagJfaA14xHN6JC2BJGFJ6AQyZuMHmBfC+lc5jSAtDWhgSQ2bmMaQ4vJMwpC8GQ3IBbGFIziF9GNLCkBaGxJA+DGlhyDgMGRTwsoAX8PIBLwt4Aa/MPPBSDniNPfMaJa6h4nKpuQbgpfaAVwyHd+ICWBKGlF4AQxZdqfmHV1690nkMaWFIC0NiyMw8hhSHdxKG9MVgSC6ALQzJOaQPQ1oY0sKQGNKHIS0MGYchgwJeFvACXj7gZQEv4JWZB17KCa/E/UDJ0jebawBeag94xXB4Jy6AJWFI6YX4G8BL31TifrCaeQxpYUgLJFa8+gAAIABJREFUQ2LIzDyGFId3Eob0xWBILoAtDMk5pA9DWhjSwpAY0ochLQwZhyGDAl4W8AJePuBlAS/glZkHXsp7Abz8V0rcD5trAF5qD3jFcHgnLoAlYUjpBfkI6B8qWf6r1cxjSAtDWhgSQ2bmMaQ4vJMwpC8GQ3IBbGFIziF9GNLCkBaGxJA+DGlhyDgMqWq1enneZ25u7uZarXZd3vk0Ta+uVqubQtbQ39/f8/GPf/yOvPO1Wu266enpm0PWcOjQoTvSNL0iYA03VKvV9XnnP/OZz9zQ09MzHPIeSqXShqNHj16bd/75558P3suZmZlbn3nmmSvzzg8NDb2pUCi8L2QNtVrtjqmpqdx7OTMzc2O5XL4+7/zi4uLLZ2dnbwt5DwMDAw9NTEy8Ju/8U089dU25XN4YsoZ6vR60l+Vy+fqZmZkbQ9bQ09OzK2Q+dC+feeaZK+v1+q0hayiXyxufeuqpa/LOT0xMvGZgYOChkDXMzs7etri4+PJztZdTU1NX1Gq13L/HV6vVywuFwvuGhobeFLKXMzMzQXtZrVY3NX+fXPHMRcWlaSWucePk0luOHj16balU2hCyhp6enuHPfOYzNwS8xvrm96tc82maXnHo0KGgvZyeng5yx8c//vE7+vv7e0L3sumXXPO1Wu26ubm5IHdUq9Xbp6enc/93qeYFcMA+vLxard4e8h4wpD3tZMgbJ5feosQ1LiouTa9mHkOeeA8Ysoohq1UMuVZ7eT4bMvtgSHsw5IknyJAjIyNvHxkZeXvAPmDIKob0D+eQJ/YCQ2LINdlLDLk2e4kh7cGQ9rSDIVUul6/M+xw5cmTT9PT0DXnnS6XSujRNbwtZQ6FQ6Nu/f/89eeebv4g2haxhbm7u7vn5+avyztfr9Q1zc3M3551/7LHHNvT394+GvIf5+flbqtXq+rzzaZoG72WtVruj+SeNcs3v2LHjF4eHhz8QupdTU1O597JcLm+sVCo35Z0/dOjQNfV6/c6Q9zA0NPSRYrH4uoDXuL5er98asoannnoqaC+bX8ONIWvo7e3dHTIfupeVSuXap5566o6QNTT34fq888Vi8XVDQ0MfCVzDnYcOHbrmXO3l1NTUVXNzc3eHvIfh4eEP7Nix4xdD9rJWqwXtZZqmt6Vpum41M1fuWSoocY2XTbjPVqvV9fPz87eErKG/v3/0scce25B3fm5u7uZ6vZ57fn5+Pngvq9Xqplqtltsd+/fvv6dQKPSF7mWpVFrVXmaf6enpG44cORLkjjRN73ryySevzjvvL4Dzzj/55JNXp2l6V8h7wJD2tJMhXzbhPqvENa7cs1RYzTyGPPFgyDKGbL4HDLkGe3k+GzL7YMgTXwcMWQ435MjIyK+MjIz8St55DGkPhrSHc8h/3ksMiSHXYi8x5NrsJYa0B0Oe+Dq0vCFD/vYxH73SjI9e4aNXfM3fGPjoFT56hY9e+ed5PnpFOT96ZXLyIiWuocQ9y0evWO3w0SsxfHyf+AhoSRhSWmNDJu5ZJa6hyclVff/HkBaGtDAkhszMY0jx8X0ShvTFYEg+AtrCkJxD+jCkhSEtDIkhfRjSwpBxGDIo4GUBL+DlA14W8AJemXngpQB4Fd13lLi/B15WO8ArhsM7cQEsCUNKa34B/Pcquu+sdh5DWhjSwpAYMjOPIcXhnYQhfTEYkgtgC0NyDunDkBaGtDAkhvRhSAtDxmHIoICXBbyAlw94WcALeGXmgZcC4JU4p8Q1gJfVDvCK4fBOXABLwpDSml8ANzTullc7jyEtDGlhSAyZmceQ4vBOwpC+GAzJBbCFITmH9GFIC0NaGBJD+jCkhSHjMGRQwMsCXsDLB7ws4AW8MvPAS0EXwJ9R4hqX7T7WDbzaA14xHN6JC2BJGFJaO0NetvtYtxLXUHH5M6udx5AWhrQwJIbMzGNIcXgnYUhfDIbkAtjCkJxD+jCkhSEtDIkhfRjSwpBxGDIo4GUBL+DlA14W8AJemXngpaAL4DcrcY2X7Fz6MvBqD3jFcHgnLoAlYUhp7Qz5kp1LX7Z/s/xrqz4UxpAWhrQwJIbMzGNIcXgnYUhfDIbkAtjCkJxD+jCkhSEtDIkhfRjSwpBxGDIo4GUBL+DlA14W8AJemXngpUB4JUs/uiBxfwW82gNeMRzeiQtgSRhSWjtDXpC4v1Ky9KM88xjSwpAWhsSQmXkMKQ7vJAzpi8GQXABbGJJzSB+GtDCkhSExpA9DWhgyDkMGBbws4AW8fMDLAl7AKzMPvBR6Aey+qcT9P+DVHvCK4fBOXABLwpDS2hlSift/Stw388xjSAtDWhgSQ2bmMaQ4vJMwpC8GQ3IBbGFIziF9GNLCkBaGxJA+DGlhyDgMGRTwsoAX8PIBLwt4Aa/MPPBSILyKrqTENV796LNvDFkD8IoDXjEc3okLYEkYUlobQ7760WffaP/+ryvlmceQFoa0MCSGzMxjSHF4J2FIXwyG5ALYwpCcQ/owpIUhLQyJIX0Y0sKQcRgyKOBlAS/g5QNeFvACXpl54KXQvwG8vFWJa1y+2/1WyBqAVxzwiuHwTlwAS8KQ0toY8vLd7rfs3/9d3ppnHkNaGNLCkBgyM48hxeGdhCF9MRiSC2ALQ3IO6cOQFoa0MCSG9GFIC0PGYciggJcFvICXD3hZwAt4ZeaBlwLhNZleocQ1LtrpnglZA/CKA14xHN6JC2BJGFJaG0NetNM9o8Q1NJlvHRjSwpAWhsSQmXkMKQ7vJAzpi8GQXABbGJJzSB+GtDCkhSExpA9DWhgyDkMGBbws4AW8fMDLAl7AKzMPvBQOLxWXv3tBcfnbIWsAXnHAK4bDO3EBLAlDSmtjyAuKy99Wcfm7eecxpIUhLQyJITPzGFIc3kkY0heDIbkAtjAk55A+DGlhSAtDYkgfhrQwZByGDAp4WcALePmAlwW8gFdmHngpHF4XFN0fK3G5L+wk4CXFAa8YDu/EBbAkDCmtjSGVuMYFRffHeccxpIUhLQyJITPzGFIc3kkY0heDIbkAtjAk55A+DGlhSAtDYkgfhrQwZByGDAp4WcALePmAlwW8gFdmHngpHF4X73S/Z//Gpvtw3tcAXnHAK4bDO3EBLAlDSmtgyMR9WIlrXLzT/V7el8CQFoa0MCSGzMxjSHF4J2FIXwyG5ALYwpCcQ/owpIUhLQyJIX0Y0sKQcRgyKOBlAS/g5QNeFvACXpl54KVweF01+dzb7QJ4+Q/yvgbwigNeMRzeiQtgSRhSWosL4OU/UOIaV00+9/a8L4EhLQxpYUgMmZnHkOLwTsKQvhgMyQWwhSE5h/RhSAtDWhgSQ/owpIUh4zBkUMDLAl7Aywe8LOAFvDLzwEtrAy8l7kdK3F/kfQ3gFQe8Yji8ExfAkjCktCZ/A/gvlLgfYUgMKWFIH4a0MGQ8huTwDkNm1sAFMIaUFIEhxTmkD0NiSB+GtDAkhsysAUNqDS6AOzo6duR9+vr69nR3d+/MO9/V1VUcGBj4zZA1bN68+Q87OjoeyTvf29u7s6+vb0/IGgYGBnL/32+uYXdfX9+uvPOdnZ27H3744YOBa9gbspc9PT3BezkwMDDZ2dmZBLzGpzdv3vy5c72XPT09IXs5vnXr1o+GrGHz5s2/39HR8R9C9rK/v39vyBoKhULQXvb09Ozq7e3dHbKG3/iN3zh0jvcyKRQKkyFr6O/v39vT01MMeI3/0Pz1kHsNW7du/WhnZ+f4udzL0P8um78vfDpkLwcGBoL2cmBg4DdD9rK7u3vnJckffeeC8WM/yvsaDz/88MHOzs7ce9HX13fO97Kvr29Pb29v7u9VHR0djzTdELSXXV1dQXsZ6o6tW7d+dMuWLbn/u1TzAjjv/JYtW4K/V2HIE7+ecv/fb67hnBrygvFjP7ok+aPvYEgM6fcSQ2JI/2DIeAzZ29sb9N8lhuzY0YEhd3R0dOzYsmXL723ZsuX3AuYxZAeGzKyBc8g12ksMiSGbe4kh12gvMeT/Z+/eg+O86gTv/xISEnK/Or7mfiUJMwyEMDAXhoEaNgPDZQgTyLBj6y65JbdkWafl2yjB2EkYDGF2atfLblK8KfaiHRxEW61+1N1+1rJsjPsoMOxka6eWKnZrFl5eYGdhuU6A9PvHr495xvginaNETz/6fqtOUZFyOqd9fPlwjvUIQybW0PKGDLl85m/eNeNv3vE371z8zTuNv3nH37xLzOdv3sni/M27V47acvP7AN/r8xr8zbt0/M27NHz1hvAVwCKCIUUCDWnsvWJs45WjtowhMaQIhnRhSA1DpseQfPUGhkysga8AxpAiwjmkC0NiSBeG1DCkiGBItwYMKdkwZFDASwNewMsFvDTgBbwS84GXLA68Lt92fFiMbUjB7vZ5DeCVDnil4fBOuAAWEQwpEmjIgt0txjYu33Z8GENiSBEM6cKQGoZMjyE5vMOQiTVwAYwhRYRzSBeGxJAuDKlhSBHBkG4NGFKyYciggJcGvICXC3hpwAt4JeYDL1kceG19pryq+RXAX/R5DeCVDnil4fBOuAAWEQwpEvwVwF8UYxtbnymvwpAYUgRDujCkhiHTY0gO7zBkYg1cAGNIEeEc0oUhMaQLQ2oYUkQwpFsDhpRsGDIo4KUBL+DlAl4a8AJeifnASxYRXsb+Xxmx/8fnNYBXOuCVhsM74QJYRDCkSKAhR+z/EWP/L4bUMCSGdGFIDUOmzJABYUgM6eICWMOQnEO6MKSGITUMiSFdGFLDkOkwZFDASwNewMsFvDTgBbwS84GXLOoFsBVjvS7ugFc64JWGwzvhAlhEMKRI8FcAN8RYiyE1DIkhXRhSw5ApM2RAGBJDurgA1jAk55AuDKlhSA1DYkgXhtQwZDoMGRTw0oAX8HIBLw14Aa/EfOAli3kBXN8rxjZkS71toa8BvNIBrzQc3gkXwCKCIUUCDLml3qYXwPW9GFLDkBjShSE1DJkyQwaEITGkiwtgDUNyDunCkBqG1DAkhnRhSA1DpsOQQQEvDXgBLxfw0oAX8ErMB16yiPAatvc3v+pu/0JfA3ilA15pOLwTLoBFBEOKBBjS2P1ibEOG7f0YUsOQGNKFITUMmTJDBoQhMaSLC2ANQ3IO6cKQGobUMCSGdGFIDUOmw5BBAS8NeAEvF/DSgBfwSswHXrLI8DL2BTH1/7nQ1wBe6YBXGg7vhAtgEcGQIiEXwPX/Kca+IIIhXRgSQ7owpIYhU2hIzzAkhnRxAaxhSM4hXRhSw5AahsSQLgypYch0GDIo4KUBL+DlAl4a8AJeifnASxb7Anju62Lszxb6GsArHfBKw+GdcAEsIhhSJOgrgH8mZu7rIhjShSExpAtDahgyhYb0DENiSBcXwBqG5BzShSE1DKlhSAzpwpAahkyHIYMCXhrwAl4u4KUBL+CVmA+8ZNG/Avg/ibENGa2/eSGvAbzSAa80HN4JF8AigiFFPA05Wn9z81H0/0kEQ7owJIZ0YUgNQ6bQkJ5hSAzp4gJYw5CcQ7owpIYhNQyJIV0YUsOQ6TBkUMBLA17AywW8NOAFvBLzgZcsMrxGnvuwXr7UP7WQ1wBe6YBXGg7vhAtgEcGQIp6GNPVPibENGXnuwyIY0oUhMaQLQ2oYMoWG9AxDYkgXF8AahuQc0oUhNQypYUgM6cKQGoZMhyGDAl4a8AJeLuClAS/glZgPvOQlgJexDRmpf3khrwG80gGvNBzeCRfAIoIhRTwNOVL/shh74ucPhtQwJIZ0YUgNQ6bUkB5hSAzp4gJYw5CcQ7owpIYhNQyJIV0YUsOQ6TBkUMBLA17AywW8NOAFvBLzgZe8BPAasS+KsT9cyGsAr3TAKw2Hd8IFsIhgSBHfrwC2P5QR+6L7RwypYUgM6cKQGoZMqSE9wpAY0sUFsIYhOYd0YUgNQ2oYEkO6MKSGIdNhyKCAlwa8gJcLeGnAC3gl5gMveUm+AviwGNuQwefn/WsVeKUDXmk4vBMugEUEQ4p4GHLw+aua3//3sPsQhtQwJIZ0YUgNQ6bUkB5hSAzp4gJYw5CcQ7owpIYhNQyJIV0YUsOQ6TBkUMBLA17AywW8NOAFvBLzgZe8FF8BXP9zMbYhBbt5vq8BvNIBrzQc3gkXwCKCIUU8DFmwm5uPoP9z9yEMqWFIDOnCkBqGTKkhPcKQGNLFBbCGITmHdGFIDUNqGBJDujCkhiHTYUgplUqX+Y5Dhw6tm5iYuM53frFYvCaO4xtD1pDL5Xp27959u+/8arV6XRRF60LWMD09fVulUrncd36tVlszPT292nf+3r171/T29g6FvIdKpXJ9FEUrfOfHcRy8l9Vq9ebmHzRe87ds2fLb+Xz+faF7OT4+7r2XpVJpbblcXuU7/8CBA1fWarVbQt7DwMDAhwuFwmsDXuPaWq12Q8gaDh8+HLSXzR/DtSFr6O7u3h4yP3Qvy+XyVYcPH745ZA3NfbjWd36hUHjtwMDAhwPXcMuBAweuXKq9HB8fv3x6evq2kPeQz+fft2XLlt8O2ctqtRq0l3Ec3xjH8TW+86MoWlGpVK53/3zvY0fvFWMb543ag/N9jd7e3qG9e/eu8V3D9PT06lqt5j2/UqkE72UUReuq1aq3O3bv3n17LpfrCd3LYrHovZcTExPXHTp0KMgdcRzf+uyzz17hO1+aF8C+85999tkr4ji+NeQ9YEgdrWbI80btQTG2ce9jR+91H8OQv9xLDIkhF2MvMeTi7CWG1HGyIX0GhsSQbgwODr5jcHDwHb7zMaSO5WjIUw0M+cu9xJAYcjH2EkMuzl5iSB0Y8sSPQ8sbUqIouth3TE9Pr65Wq1f7zo/j+IooitaFrKG3t7drz549N/vOr1arV09MTKwOWcOBAwdujuP4koA1XBdF0Qrf+Z/85Cev6+rqyoe8h2KxuObo0aNX+c7/8pe/HLyXk5OTNxw7duwy3/kDAwNvyuVy7wlZQ7VavXl8fNx7LycnJ1eWSqVrfefPzs5eOjU1dWPIe+jr63t469atr/Gdf/jw4StLpdLakDXUarWgvSyVStdOTk6uDFlDV1fXtpD5oXt57Nixy2q12g0hayiVSmsPHz58pe/8rVu3vqavr+/hkDVMTU3dODs7e+lS7eX4+Pgl1WrV+/f4KIouzuVy7xkYGHhTyF5OTk4G7WUUReuav096zT969OhVxWJxTfJjYuo/OcfYb8/3Nbq6uvKf/OQnrwt4Dyuaf155zY/j+JIDBw4E7eXExESQO/bs2XNzb29vV+heNv3iNb9arV49PT0d5I4oim6amJjw/nXpLoAD9uHSKIpuCnkPGFJHqxnyHGO/Lab+k+THMOSJvcCQGHJR9hJDLs5eYkgdpzLkQgeGxJBuDA4Ovm1wcPBtAfuAIaPlachTDQx5Yi8wJIZclL3EkIuzlxhSB4bUkQVDhnz1MY9eacajV3j0iqv5N0N49AqPXuHRK7+cz6NX5CV69ErBPi8j9sX5vgaPXknHo1fS8Pg+4RHQIoIhRTwMOWJflIJ9PvkhDKlhSAzpwpAahkyxIRcYhsSQLh4BrWFIziFdGFLDkBqGxJAuDKlhyHQYMijgpQEv4OUCXhrwAl6J+cBLXiJ4GfuvxdiGjNbfP5/XAF7pgFcaDu+EC2ARwZAiCzTkaP39YmxDjP3XyQ9jSA1DYkgXhtQwZIoNucAwJIZ0cQGsYUjOIV0YUsOQGobEkC4MqWHIdBgyKOClAS/g5QJeGvACXon5wEteIniN1N/evIz57HxeA3ilA15pOLwTLoBFBEOKLNCQxn5WjG3ISP3tyQ9jSA1DYkgXhtQwZIoNucAwJIZ0cQGsYUjOIV0YUsOQGobEkC4MqWHIdBgyKOClAS/g5QJeGvACXon5wEteQngZ+3Mx9mvzeQ3glQ54peHwTrgAFhEMKbLgC+CvibE/P/nDGFLDkBjShSE1DJlyQy4gDIkhXVwAaxiSc0gXhtQwpIYhMaQLQ2oYMh2GDAp4acALeLmAlwa8gFdiPvCSl/QC+O/F2Bfm8xrAKx3wSsPhnXABLCIYUmTBF8AviLF/f/KHMaSGITGkC0NqGDLlhlxAGBJDurgA1jAk55AuDKlhSA1DYkgXhtQwZDoMGRTw0oAX8HIBLw14Aa/EfOAlL+kF8OfF2IZsPn7f2V4DeKUDXmk4vBMugEUEQ4oswJCbj9/XfOT850/+FIbUMCSGdGFIDUOm3JALCENiSBcXwBqG5BzShSE1DKlhSAzpwpAahkyHIYMCXhrwAl4u4KUBL+CVmA+85CWE18hz7XopU997ttcAXumAVxoO74QLYBHBkCILMKSp79Xv//tc+8mfwpAahsSQLgypYciUG3IBYUgM6eICWMOQnEO6MKSGITUMiSFdGFLDkOkwZFDASwNewMsFvDTgBbwS84GXvMTw0gvg5872GsArHfBKw+GdcAEsIhhSZEEXwM+Jsaf8OYMhNQyJIV0YUsOQLWDIeYYhMaSLC2ANQ3IO6cKQGobUMCSGdGFIDUOmw5BBAS8NeAEvF/DSgBfwSswHXvISw2vEviiFuR+c7TWAVzrglYbDO+ECWEQwpMgCDFmY+4EY+w+n+hSG1DAkhnRhSA1DtoAh5xmGxJAuLoA1DMk5pAtDahhSw5AY0oUhNQyZDkMGBbw04AW8XMBLA17AKzEfeMlLDK+CnRFjGzL63BnXCLzSAa80HN4JF8AigiFF5mnI0eeubX7/38On+jSG1DAkhnRhSA1DtoAh5xmGxJAuLoA1DMk5pAtDahhSw5AY0oUhNQyZDkMGBbw04AW8XMBLA17AKzEfeMlL/hXAO/R7c1pzptcAXumAVxoO74QLYBHBkCLzNOSINc3fY3ac6tMYUsOQGNKFITUM2QKGnGcYEkO6uADWMCTnkC4MqWFIDUNiSBeG1DBkOgwZFPDSgBfwcgEvDXgBr8R84CUvMbyGjq9rfnXewTO9BvBKB7zScHgnXACLCIYUmachjT0oxjZk6Pi6U30aQ2oYEkO6MKSGIVvAkPMMQ2JIFxfAGobkHNKFITUMqWFIDOnCkBqGTIchgwJeGvACXi7gpQEv4JWYD7zkZYCXsT8SY79zptcAXumAVxoO74QLYBHBkCLzvgD+jhj7o9N9GkNqGBJDujCkhiFbxJDzCENiSBcXwBqG5BzShSE1DKlhSAzpwpAahkyHIYMCXhrwAl4u4KUBL+CVmA+85OW4AJ77ipi5F8/0GsArHfBKw+GdcAEsIhhSZL4XwHMvipn7yuk+jSE1DIkhXRhSw5AtYsh5hCExpIsLYA1Dcg7pwpAahtQwJIZ0YUgNQ6bDkBLH8XkB45qJiYlLfecXi8WLjhw5siJkDd3d3RuGhobW+c6fnZ29tFgsXhOyhlqttsZae77v/MOHD18Zx/EVvvMLhcKVXV1duZD30ETPJb7zrbXBexnH8co4ji/0nd/X13dfT0/PO0PWcPTo0TX79u3z3styuXxVpVK5PGAfLpiZmVkV8h56eno+kMvl7vSdH0XRxVEUBe3l8ePHg/ayUqlcXi6XrwpZQ3t7+0jI/NC9jOP4wuaPg/caoihaEUXRxb7zc7ncnT09PR8IWcPMzMyqUql0wVLt5b59+84/evTompD30NPT886+vr77QvYy1t+fvNdw5MiRFdbaiwJe4xL3f05PNc4t1P9SjG2cPzq34XT/TldXV65QKFwZsIYrmn9eec231p5fq9WC9rJYLF7TPKzwmj80NLSuu7v7tD9G893LYrHovZdNNwW5Y3Z2dvX4+PgrfedL8wLYd/74+PgrZ2dnV4e8hxhDnhfH6Tfk+aNzG8TYxrmF+l+e7t/BkDowJIZcrL2MMeSi7CWGPDHOaMj5DAyJId3I5XJvyeVyb/GdjyFP7EPmDTmfgSF1YEgMuVh7GWPIRdlLDHliYMg4G4aUmZmZa31HHMe3RlG0znd+sVhcMzU1dUfIGgYGBvo/9rGP3eM7/9ChQ+vK5fKtIWsol8t3R1G0ImANN8VxfKPv/E9/+tM35XK5kZD3MD09fVvIXtZqteC9jKLoznK5vMp3/vbt2986PDz8UMgaDh48GLSX1Wr15lqtdoPv/MnJyZWVSuWukPeQz+fbHn300ft955dKpbWTk5O3h6whjuOgvazVajdUq9WbQ9bQ19c3FjI/dC/L5fKqOI7vDFnD5OTk7aVSaa3v/EcfffT+fD7fFrKGSqVy1+Tk5Mql2ssoilYcPHjw7pD3MDw8/ND27dvfGrKXURQF7eXU1NQdtVptTcCPw7rp6enbTvf5u/ccfYcY27hgtD55un8nl8uNfPrTn77Jdw1xHN946NAh7/lRFK0ol8tBe1kul289dOiQ959VH/vYx+4ZGBjoD93LYrEYtJdxHAe5o1qtvnpiYuI63/nuAth3/sTExHXVavXVIe8BQ+pIuyEvGK1PirGNu/ccfcfp/h0MqQNDYsjF2ksMuTh7iSFP/Dic0ZDzGRgSQ7oxOjr6ztHR0Xf6zseQOpaDIeczMKQODIkhF2svMeTi7CWGPPHjgCFnsmHIkK8+5tErzXj0Co9ecfHoFa35mzSPXgn8TZZHr4gIj15xazj7o1eMfUFM/e9P92kevZKOR6+k4fF9wiOgRQRDiszDkKb+92LsC2d6DQypYUgM6cKQGoZsIUOeJQyJIV08AlrDkJxDujCkhiE1DIkhXRhSw5DpMGRQwEsDXsDLBbw04AW8EvOBl7xsF8BfE2N/frpPA690wCsNh3fCBbCIYEiR+VwA25+LsV8702tgSA1DYkgXhtQwZAsZ8ixhSAzp4gJYw5CcQ7owpIYhNQyJIV0YUsOQ6TBkUMBLA17AywW8NOAFvBLzgZe8XBfA9WfE2IYU5t5xqk8Dr3TAKw2Hd8IFsIhgSJGzGLIw9w4xtiGm/syZXgNDahgSQ7owpIYhW8iQZwlDYkgXF8AahuQc0oUhNQypYUgM6cKQGoZMhyGDAl4a8AJeLuClAS/glZgPvORlgtdo/Y+alzWKEy7AAAAgAElEQVRPnerTwCsd8ErD4Z1wASwiGFLkLIY09afE2IaM1v/oTK+BITUMiSFdGFLDkC1kyLOEITGkiwtgDUNyDunCkBqG1DAkhnRhSA1DpsOQQQEvDXgBLxfw0oAX8ErMB17yMsLL2F+IsX93qk8Br3TAKw2Hd8IFsIhgSJGzXQDbvxNjf3G218CQGobEkC4MqWHIFjPkGcKQGNLFBbCGITmHdGFIDUNqGBJDujCkhiHTYciggJcGvICXC3hpwAt4JeYDL3lZL4C/Icb+46k+BbzSAa80HN4JF8AigiFFznoB/I9i7DfO9hoYUsOQGNKFITUM2WKGPEMYEkO6uADWMCTnkC4MqWFIDUNiSBeG1DBkOgwZFPDSgBfwcgEvDXgBr8R84CUvI7xG6hPN7wP8upM/BbzSAa80HN4JF8AigiFFzmDIwtzrxNiGjNQnzvYaGFLDkBjShSE1DNlihjxDGBJDurgA1jAk55AuDKlhSA1DYkgXhtQwZDoMGRTw0oAX8HIBLw14Aa/EfOAlL+cF8NwG/T7Ac584+VPAKx3wSsPhnXABLCIYUuQMhjT2k3oBPLfhbK+BITUMiSFdGFLDkC1myDOEITGkiwtgDUNyDunCkBqG1DAkhnRhSA1DpsOQQQEvDXgBLxfw0oAX8ErMB17yMsPLzL0oZu4rJ38YeKUDXmk4vBMugEUEQ4qc6QJ47iti5l6cz2tgSA1DYkgXhtQwZAsa8jRhSAzp4gJYw5CcQ7owpIYhNQyJIV0YUsOQ6TBkUMBLA17AywW8NOAFvBLzgZe83BfA9jtSsD86+cPAKx3wSsPhnXABLCIYUuRMj4C2PxJjvzOf18CQGobEkC4MqWHIFjTkacKQGNLFBbCGITmHdGFIDUNqGBJDujCkhiHTYciggJcGvICXC3hpwAt4JeYDL3nZvwK4KsY2ZPhvbkp+GHilA15pOLwTLoBFBEOKnMaQw39zkz5Kvl6dz2tgSA1DYkgXhtQwZAsa8jRhSAzp4gJYw5CcQ7owpIYhNQyJIV0YUsOQ6TBkUMBLA17AywW8NOAFvBLzgZe8zPAqzA3q5c3xjyQ/DLzSAa80HN4JF8AigiFFTmNIc/wjYmxDCnOD83kNDKlhSAzpwpAahmxBQ54mDIkhXVwAaxiSc0gXhtQwpIYhMaQLQ2oYMh2GDAp4acALeLmAlwa8gFdiPvCSlxleXfYivQC2x5IfBl7pgFcaDu+EC2ARwZAip7sAtsfE2IZ02Yvm8xoYUsOQGNKFITUM2YKGPE0YEkO6uADWMCTnkC4MqWFIDUNiSBeG1DBkOgwZFPDSgBfwcgEvDXgBr8R84CVLAC9jvycF+/3kh4BXOuCVhsM74QJYRDCkyGkMWbDfF2O/N9/XwJAahsSQLgypYcgWNeQpwpAY0sUFsIYhOYd0YUgNQ2oYEkO6MKSGIdNhyKCAlwa8gJcLeGnAC3gl5gMvWYoL4LkjYmxDxr584s834JUOeKXh8E64ABYRDClyCkOOffkKfYLA3JH5vgaG1DAkhnRhSA1DtqghTxGGxJAuLoA1DMk5pAtDahhSw5AY0oUhNQyZDkNKuVy+yndEUXTT9PT0at/5k5OTK8vl8q0ha9i4cePGxx9//C7f+bOzs6u/8IUv3BT443BntVq9OmAN1x86dGid7/x9+/Zd39vbuyXkPRw4cODmkL2M4zh4LycnJ2+PomiF7/xCofCWoaGhB0PWEMfxnfv37/fey1qtdkMcx2t955dKpWunpqbuCHkP+Xx+/Y4dO+4LeI1VpVLplpA1VKvVoL2M43htrVa7IWQNvb29O0Pmh+5lFEUrqtXq7SFraO7DKt/5O3bsuC+fz68PWcPU1NQdpVLp2qXay/37918dx/GdIe9haGjowUKh8JaQvZycnAzay3K5fGvz90mv+dPT06sPHDhw83z//Yu3Hd8jxjYu214fcx/r7e3dsm/fvut913Do0KF1s7Oz3vOr1erVURQF7eUXvvCFm2ZnZ73/rHr88cfv2rhx48bQvWz6xXsvoygKcsfBgwfvKBaL1/jOl+YFsO/8YrF4zcGDB4P+rMKQJ34cUmXIy7bXx8TYxsXbju+Z72tgyBPvA0NiyEXZSwy5OHuJIXUs1JCnGhgSQ7oxOjr6wOjo6AO+8zGkjiwa0mdgyBPvA0NiyEXZSwy5OHuJIXVgSB1ZMKSUSqULfMeRI0dWPPvss1f4zp+YmLh0ZmZmVcga+vr62rdt23aD7/w4jq+IomhFyBoqlcr1cRxfGLCGa6rV6tW+88fGxq7p6uoaCHkP1Wr1ukqlcrnv/NnZ2eC9rNVqa5p/S8dr/qZNm+7v7+9/V8gaZmdnr3/66ae997LU/APKd36xWLwojuO1Ie9h48aNDw0ODt4d8BqXxXG8MmQNR48eDdrL5o/htSFr6OrqKoTMD93LKIouPnr06JqQNTT34TLf+YODg3dv3LjxocA1rC0Wixct1V4+/fTTF87Ozl4f8h76+/vftWnTpvtD9rJWqwXt5czMzKrZ2dlLfedXKpXLq9XqdfP99+/c88UbxdjGOQU74z7W1dU1MDY2do3vGqrV6tVxHHvPj+P4wkqlErSXURStiOPY2x3btm27oa+vrz10LycmJrz38tlnn73iyJEjK0LWcOjQoXXj4+Ov8p3vLoB954+Pj7/q0KFD60LeA4bUkTZDnlOwM2Js4849X7xxvq+BIU+8DwyJIRdlLzHk4uwlhtSxUEOeamBIDOlGLpd7ay6Xe6vvfAypI4uG9BkY8sT7wJAYclH2EkMuzl5iSB0Y8sRetLwhQ776mEevNOPRKzx6xVXi0SsiwqNXRHj0SmI+j16RJXr0irE/FGP/wf0jj15Jx6NX0vD4PuER0CKCIUVOYUhj/0GM/eFCXgNDahgSQ7owpIYhW9iQJ4UhMaSLR0BrGJJzSBeG1DCkhiExpAtDahgyHYYMCnhpwAt4uYCXBryAV2I+8JKlugCeq+v3AR47TwR4iaQDXmk4vBMugEUEQ4qcZMixsfP0+/9au5DXwJAahsSQLgypYcgWNuRJYUgM6eICWMOQnEO6MKSGITUMiSFdGFLDkOkwZFDASwNewMsFvDTgBbwS84GXLNlXAO9pXub0iwAvkXTAKw2Hd8IFsIhgSJGTDGlsf/P3jD0LeQ0MqWFIDOnCkBqGbGFDnhSGxJAuLoA1DMk5pAtDahhSw5AY0oUhNQyZDkMGBbw04AW8XMBLA17AKzEfeMkSwWvoS7c3L3OmRYCXSDrglYbDO+ECWEQwpMivXABPi7ENGfrS7Qt5DQypYUgM6cKQGoZsYUOeFIbEkC4ugDUMyTmkC0NqGFLDkBjShSE1DJkOQwYFvDTgBbxcwEsDXsArMR94yRLCy9gfy4j9jgjwEkkHvNJweCdcAIsIhhQ5yZAj9jti7I8X+hoYUsOQGNKFITUM2eKGTIQhMaSLC2ANQ3IO6cKQGobUMCSGdGFIDUOmw5BBAS8NeAEvF/DSgBfwSswHXrKUF8BzXxFjGyLASyQd8ErD4Z1wASwiGFLkV74CuCFm7isLfQ0MqWFIDOnCkBqGbHFDJsKQGNLFBbCGITmHdGFIDUNqGBJDujCkhiHTYciggJcGvICXC3hpwAt4JeYDL1nKC+D6XjG2IYW5LuCVDnil4fBOuAAWEQwpkjBkYa5LL4Drexf6GhhSw5AY0oUhNQzZ4oZMhCExpIsLYA1Dcg7pwpAahtQwJIZ0YUgNQ6bDkEEBLw14AS8X8NKAF/BKzAdesoTwGp57jV4A20nglQ54peHwTrgAFhEMKZIwpJkribENGZ57zUJfA0NqGBJDujCkhiFb3JCJMCSGdHEBrGFIziFdGFLDkBqGxJAuDKlhyHQYMijgpQEv4OUCXhrwAl6J+cBLlhhexv5ECvZbwCsd8ErD4Z1wASwiGFIk+RXA9lti7E98XgNDahgSQ7owpIYhM2DIZhgSQ7q4ANYwJOeQLgypYUgNQ2JIF4bUMGQ6DBkU8NKAF/ByAS8NeAGvxHzgJUt9AVz/WzH2ReCVDnil4fBOuAAWEQwpkvwKYPuimPrf+rwGhtQwJIZ0YUgNQ2bAkM0wJIZ0cQGsYUjOIV0YUsOQGobEkC4MqWHIdBgyKOClAS/g5QJeGvACXon5wEuW+gLYfkqMbdyx6TPPAK+lh1caDu/E8wL4sccea4hweOfKiiHv2PSZZ8TYhozU/9LnNTCkhiExpAtDahgyA4ZsxuEdhnRxAaxhSM4hXRhSw5AahsSQLgypYch0GDIo4KUBL+DlAl4a8AJeifnAS5YYXoW514mxjcuHK/8FeC09vNJweCceF8CPPfZYgwvgf1pWDHn5cOW/6PcKn3udz2tgSA1DYkgXhtQwZAYM2YzDOwzp4gJYw5CcQ7owpIYhNQyJIV0YUsOQ6TBkUMBLA17AywW8NOAFvBLzgZekAF7G/vQ8c+z7wGvp4ZWGwzvhAlhEMKSIGvI8c+z7YuxPfV8DQ2oYEkO6MKSGITNiSOHwTgRDurgA1jAk55AuDKlhSA1DYkgXhtQwZDoMGRTw0oAX8HIBLw14Aa/EfOAlKYCXsc+LsS8Cr6WH11If3j3++ONrH3jggcYDDzzQ2LNnz43znccF8K+WFUPq9/+1z/u+BobUMCSGdGFIDUNmxJDC4Z0IhnRxAaxhSM4hXRhSw5AahsSQLgypYch0GFK6u7tv8x07dux43eDg4L2+8/v7+1/96KOP3heyhvb2dtPZ2fkm3/nGmHsLhcLrQtawa9euN3V2dt7uO3/r1q2/vmPHjl/znd/Z2fnrbW1tfx7yHrZt2/b64eHhe3znb968OXgvH3300ftzudydvvM7Ojre3dHR0b6Ue1koFF67devW1/jO7+3tvWPXrl1vDHkPXV1duc7Ozrf5zh8cHLx7x44dQXu5e/fuoL3cunXrawqFwmtD1rBhw4bHQ+aH7mUul7tz9+7d94esYceOHfcNDg7e7Tu/s7PzbV1dXbmQNezateuNvb29dyzVXnZ2dt6+a9cu79/ju7u7b+vo6Gjv6Oh4d8hePvroo0F7+eijj963efPmV/vOHx4evmfbtm2v953/qi0zz4ixjZVDEzt8X2PHjh2/tnXr1l9fyr0sFAqvM8Z4u6Ozs/NN7e3tJnQv+/v7vfdycHDw3h07dgS5Y/fu3b/p+2fVRz/60b92l7kf/ehHvzCfOY899lgj+b+dnZ237969+zdD3gOG1LHUhlw5NLFDjG28asvMM76vgSEXZy8xpA4MiSEXay8xpI5QQ3Z3d9/W1tb2552dnd4GxJC/3MtWNmR3d/dtHR0dH+zo6PhgyF5iyGwYknNIHRhSB4bUgSExpBsYUgeGTIchpbOz8499x6ZNm/55b2/vhwJe46F8Pr8+ZA3r16//F+3t7R2+83t7ez/U39//z0PWsHnz5o7u7u73+84fGBj4cC6X+9OANXz4z/7szz4d8h4GBgb+rK+v74O+83t6eoL3Mp/Pt/X09HzAd35bW9uW9vb2XaF72dHREbSXfX19D/vO7+rqenBoaKgt5D20tbX9RVtbW/9S7uXQ0FDQXvb19T08MDDw4ZA1rF+//v8JmR+6lz09PR8I3ct8Pr++p6fnoYCfC/1tbW1/EbqXXV1dDy7VXnZ0dLx/8+bN3r/Hd3Z2/nF7e/uutra2LSF7mc/nl3Qv+/r6PjgwMPBnvvPfmHtyRIxtXDZce873NXK53J+G7GV3d3fwXvb39we5o729vWP9+vX/InQvOzs7vfeyt7f3Q5s2bQpyx/DwcLvvr8s9e/b8v+4CeM+ePf/ffOY89thjjeT/dnV1PTg8PNwe8h4wpI6lNuRlw7XnxNjGG3NPjgSsAUN2YsjF2ksMiSEXay8x5IkfxyBDdnZ2/nHzrMF7LzDkL/eys4UN2fxx2N7e3r7ddz6G/OVetrohOzmH/OPOTgyZ+HHAkJ0YsvlzAUN2Ykg3MGQ6DBny1cc8eqUZj17h0SsuHr2i8egVHr2SmM+jVyQdj145x9R/do6pfytgDTx6RVr/8X2PPfbYn+7atauxa9euxp49ezrmOaeRHDy+T8uCIc8x9W+dY+o/850vgiFdGBJDujCkhiGzY0ge34chXTwCWsOQnEO6MKSGITUMiSFdGFLDkOkwZFDASwNewMsFvDTgBbwS84GXpANeF47MflOMfTFgDcBLsnF4d+GFFzYuvPDCxkLn8T2A/2lZMKQY++KFI7Pf9J4vGNKFITGkC0NqGDI7huTwDkO6uADWMCTnkC4MqWFIDUNiSBeG1DBkOgwZFPDSgBfwcgEvDXgBr8R84CXpgNfKoeJ/FmMbUphb77kG4CXZOLwTkUZzLCgugP9pLW/Iwtx6/d7gxf/s+98XwZAuDIkhXRhSw5DZMSSHdxjSxQWwtuwNKZxDujCkhiE1DIkhXRhSw5DpMGRQwEsDXsDLBbw04AW8EvOBl6QDXr/T+/hjegFsi55rAF6SjcM78bwAdnF4p7W8IQu2KMY2fqf38cd8//siGNKFITGkC0NqGDI7huTwDkO6uADWlr0hhXNIF4bUMKSGITGkC0NqGDIdhgwKeGnAC3i5gJcGvIBXYj7wkvTAS4z9qXh+H2DgpWXh8E64ABYRDCmm/i0x9qcYEkO6MKSGITGkC0NqHN5hSBcXwNqyN6RwDunCkBqG1DAkhnRhSA1DpsOQQQEvDXgBLxfw0oAX8ErMB16SHnidY+r/1ff7AAMvLQuHd8IFsIhgSDH2xXNM/b9iSAzpwpAahsSQLgypcXiHIV1cAGvL3pDCOaQLQ2oYUsOQGNKFITUMmQ5DBgW8NOAFvFzASwNewCsxH3hJeuD1ipFjf9V8DHSHxxqAl2Tj8E64ABaRZW7Igu0QYxuvGDn2VxgSQ7owpIYhMaQLQ2oc3mFIFxfA2rI2ZDPOITUMqWFIDUNiSBeG1DBkOgwZFPDSgBfwcgEvDXgBr8R84CXpgdd1I5U3irENMXMljzUAL8nG4Z1wASwiy9yQZq4kxjauG6m8EUNiSBeG1DAkhnRhSI3DOwzp4gJYW9aGbMY5pIYhNQypYUgM6cKQGoZMhyGDAl4a8AJeLuClAS/glZgPvCRl8DL2x2Lstz3WALwkG4d3wgWwiCxzQxr7bTH2xxhSw5AahtQwJIZ0YUiNwzsM6eICWFvWhmyGITUMqWFIDUNiSBeG1DBkOgwZFPDSgBfwcgEvDXgBr8R84CUpg5exXxFjF3z5B7y0LBzeCRfAIrLMDWlsQ4z9CobUMKSGITUMiSFdGFLj8A5DurgA1pa1IZthSA1DahhSw5AY0oUhNQyZDkMGBbw04AW8XMBLA17AKzEfeEnK4DUy94QY25CtcxsXuAbgJdk4vBMugEVkGRty69xGMbYhI3NPYEgNQ2oYUsOQGNKFITUO7zCkiwtgbdkaMhGG1DCkhiE1DIkhXRhSw5DpMGRQwEsDXsDLBbw04AW8EvOBl6QMXluO3aZf/VevLnANwEuycXgnXACLyDI2pKlXxdiGbDl2G4bUMKSGITUMiSFdGFLj8A5DurgA1patIRNhSA1DahhSw5AY0oUhNQyZDkMGBbw04AW8XMBLA17AKzEfeEkK4WXsD8XY/73ANQAvycbhnXABLCLL2JDG/m8xcz8UwZAuDKlhSA1DYkgXhtQ4vMOQLi6AtWVryEQYUsOQGobUMCSGdGFIDUOmw5BBAS8NeAEvF/DSgBfwSswHXpJCeJl6XYxtyNj8f98HXloWDu+EC2ARWaaGHIsvbD4BoC6CIV0YUsOQGobEkC4MqXF4hyFdXABry9KQJ4UhNQypYUgNQ2JIF4bUMGQ6DBkU8NKAF/ByAS8NeAGvxHzgJSmEl3nukeYl0MgC1gC8JBuHd8IFsIgsU0Oa+oj+2n/uEREM6cKQGobUMCSGdGFIjcM7DOniAlhbloY8KQypYUgNQ2oYEkO6MKSGIdNhSImiaIXviOP41mKxeL3v/FqttubgwYN3hKwhn8/3P/nkk/f4zq9UKteXy+VbQ9YQRdE91Wr1Ot/51Wr15iiKbvKd/9RTT928ceNGE/Iepqenb4uiaJ3v/KNHjwbvZaVSuWtmZmaV7/ytW7f+/vDw8EOhezkxMeG9l6VS6ZapqakbfeeXy+VV1Wr11SHvYWhoqG337t33+86P43httVq9PWQNhw4dCtrLqampG0ul0i0ha+jt7X0kZH7oXs7MzKw6dOjQXSFrqFart8dxvNZ3/u7du+8fGhpqC1zDq8vl8pLtZfPXo/fv8VEUrRgeHn5o69atvx+yl5VKJWgvDx48eMfRo0fXBLzGuubv095r2Lhxo3nqqadujqJoxXv/5ZF7xNjG+aP22AJe46bmn1e+P5eC97JcLt9aqVS83fHkk0/ek8/n+0P3slaree9lsVi8Po7jIHccPHjw7snJyZW+86V5Aew7f3JycuXBgwfvDnkPGPLEeFkNef6oPSbGNt77L4/cE0UY0g0MqQND6sCQGNINDKkjaUjPgSGjbBjSGPMuY8y7fOdjSB2taMiTB4bUgSF1YEgdGBJDuoEhdWDIdBhSxsfHX+E7mrfPlwS8xquiSP9Wh+/o7u7e0N/fv9Z3fhzHl+zfv//qkDUUi8U1cRyfF7CGKyqVyuW+8/P5/BXt7e25wPdwTRRFF/vOP3r0aPBeTk5OriyVShcE/Fx4fVdX1x+GrKFWq60ZGxvz3ssDBw5cWSqVLgtYwyvL5fKqkPfQ1dX1YG9v7x0BPxcuKpVK14asIY7joL0slUqXHThw4MqQNbS3t4+EzA/dy1KpdEEcxytD1lAqla4tFosX+c7v7e29o6ur68GQNTR/Pr5yqfZybGzsvFqttibkPXR1df1hd3f360P2cnJyMmgvoyhacfTo0VcFzL+4WCxeE7KG9vb2XD6fv8L9sxTs96Vgvz/f+ZVK5fLm37j3+u/HcXxesVgM2sv9+/dfHcextzv6+/vXdnd3bwjdy/Hxce+9HB8fv6TpJ+81TE9Pr963b9/5vvPdBbDv/H379p0/PT29OuQ9YEgdL7chT/51jyFP/FzAkOMY0g0MiSHdwJA6TjbkQgeG/OVejre4IXt7e3+3t7f3d33nY0gdrWjIkweGPPFzAUOOY0g3MCSGdAND6sCQ6TBkyFcf8+iVZjx6hUevuHj0isajV3j0SmI+j16RlD56ZaQ+K8Y2ZKud15+hPHpFy8Lj+4RHQIvIMjTkVrtKjG3ISH3WfQhDahhSw5AahsSQLgyp8fg+DOniEdDasjPkKcKQGobUMKSGITGkC0NqGDIdhgwKeGnAC3i5gJcGvIBXYj7wkpTCy30v0IJ9dJ5rAF6SjcM74QJYRJahIQv20ZO/9zeG1DCkhiE1DIkhXRhS4/AOQ7q4ANaWnSFPEYbUMKSGITUMiSFdGFLDkOkwZFDASwNewMsFvDTgBbwS84GXpBReY/GFehlk7TzXALwkG4d3wgWwiCxDQxprxdiGjP3SexhSw5AahtQwJIZ0YUiNwzsM6eICWFt2hjxFGFLDkBqG1DAkhnRhSA1DpsOQQQEvDXgBLxfw0oAX8ErMB16SYngZ+10x9kfzXAPwkmwc3gkXwCKyDA1p7I/E2O8mP4QhNQypYUgNQ2JIF4bUOLzDkC4ugLVlZ8hThCE1DKlhSA1DYkgXhtQwZDoMGRTw0oAX8HIBLw14Aa/EfOAlKYZXwUb6fYDr98xjDcBLsnF4J1wAi8gyM+TW+j3NR75HyQ9jSA1DahhSw5AY0oUhNQ7vMKSLC2BtWRnyNGFIDUNqGFLDkBjShSE1DJkOQwYFvDTgBbxcwEsDXsArMR94SYrhNTrX2bwUenIeawBeko3DO+ECWESWmSEL9kkxtiGjc53JD2NIDUNqGFLDkBjShSE1Du8wpIsLYG1ZGfI0YUgNQ2oYUsOQGNKFITUMmQ5DBgW8NOAFvFzASwNewCsxH3hJyuFl7ItSmHt+HmsAXpKNwzvhAlhElpkhC3PPi7EvnvxhDKlhSA1DahgSQ7owpMbhHYZ0cQGsLStDniYMqWFIDUNqGBJDujCkhiHTYciggJcGvICXC3hpwAt4JeYDL0k5vMzcN8TYf5zHGoCXZOPwTrgAFpFlZkhj/1HM3DdO/jCG1DCkhiE1DIkhXRhS4/AOQ7q4ANaWlSFPE4bUMKSGITUMiSFdGFLDkOkwZFDASwNewMsFvDTgBbwS84GXpBxepv7XYmxDRuzvnWUNwEuycXgnXACLyDIy5Ij9PTG2Iab+1yd/CkNqGFLDkBqGxJAuDKlxeIchXVwAa8vGkGcIQ2oYUsOQGobEkC4MqWHIdBgyKOClAS/g5QJeGvACXon5wEtSDq9R+x69HLKfOcsagJdk4/BOuAAWkWVkSGM/o9//177n5E9hSA1DahhSw5AY0oUhNQ7vMKSLC2Bt2RjyDGFIDUNqGFLDkBjShSE1DJkOQwYFvDTgBbxcwEsDXsArMR94SQvAa6T+czFzXz/LGoCXZOPwTrgAFpFlZEgz93UZqf/8VJ/CkBqG1DCkhiExpAtDahzeYUgXF8DasjHkGcKQGobUMKSGITGkC0NqGDIdhgwKeGnAC3i5gJcGvIBXYj7wkhaAl7FfE2N/cZY1AC/JxuGdcAEsIsvIkMb+Qoz92qk+hSE1DKlhSA1DYkgXhtQ4vMOQLi6AtWVjyDOEITUMqWFIDUNiSBeG1DBkOgwZFPDSgBfwcgEvDXgBr8R84CUtAK8R+2kxtiGF5z54hjUAL8nG4Z1wASwiy8SQhec+2Pwe358+1acxpIYhNQypYUgM6cKQGod3GNLFBbC2LAx5ljCkhiE1DKlhSAzpwpAahkyHIYMCXhrwAl4u4KUBL+CVmA+8pAXgNWrv1+8DPPeFM6wBeEk2Du+EC2ARWSaGNHNfaH7/3/tP9WkMqWFIDUNqGBJDujCkxuEdhnRxAawtC0OeJQypYUgNQ2oYEkcNViYAACAASURBVEO6MKSGIdNhSImi6GLfMTs7u7pYLF7jO//AgQNXHjp0aF3IGnK5XNdHPvKRW3znx3F8zfT09OqQNRw4cODmOI4vCVjDymq1ep3v/CeeeGJlb29vPuQ91Gq1NdVq9Wrf+YcPHw7ey1qtdkOlUrncd34+n3/zwMDAe0PWUK1Wbx4fH/fey3K5vCqKohW+80ul0mVxHN8Y8h76+/sf3rp162sC3sNVcRyvDVnDkSNHgvYyiqIVzR9L7zV0dXVtC5kfupeVSuXyI0eO3BCyhjiO15bL5at852/duvU1/f39Dweu4UaH0KXYy/Hx8Uuq1erNIe9hYGDgvfl8/s0he1mr1YL28tChQ+sOHz58pe/8arV6da1WWxOyht7e3vwTTzyx8nSfl4L9yTkF++0zrOG6OI5PO/9sI47jSw4cOBC0l9PT06vjOPZ2x0c+8pFbcrlcV+heHjhwwHsvi8XiNbOzs0HuiKLopomJiUt950vzAth3fvO/fVPIe8CQJ97HS2rIcwr221KwPznd5zGkDgypA0PqwJAY0g0MqeNshpzHGjBklA1Dbt68+e2bN29+u+98DKmjFQx5toEhdWBIHRhSB4bEkG5gSB0YMh2GlFKpdJnviKJoXRRFK3znV6vVq6empm4MWUNvb2/PE088cZvv/CNHjqz4/Oc/vy5kDeVy+dZKpXK57/zZ2dnVMzMzq3zn7927d01vb+9QyHsoFovXz8zMXOs7/0tf+lLwXh44cODm5t808ppvjPmtfD7/vpA1xHF86/j4uPde1mq1NXEcrwz4MbiyVCrdEvIeBgYGPrx169ZfD/gxuGZycvKGkDVUq9WgvYzjeGWtVlsTsobu7u7tIfND97JcLl9VrVZvDlnD5OTkDXEcX+M7f+vWrb8+MDDw4ZA1lEqlW5o/L5dkL8fHxy+P4/jWkPeQz+ffZ4z5rZC9PHDgQNBeTk1N3filL33pat/5MzMz1xaLxetD1tDb2zu0d+/e0+7FuQX7VTG2cYY1rJqdnV3t+9+vVCqXl8vloL38/Oc/v+7IkSMrfOc/8cQTt/X29vaE7mW1WvXey0j/D12QO2q12i3PPvvsFb7z3QWw7/xnn332ilqtFvRnFYbU8VIbUoxtnFuwXz3d5zGkDgypA0PqwJAY0g0MqeNshpzHGjBkKRuG3Lx58x9s3rz5D3znY0gdrWDIsw0MqQND6sCQOjAkhnQDQ+rAkOkwZMhXH/PolWY8eoVHr7hKJR69IsKjV0R49EpiPo9ekRZ59Ephbpd+H2C7+TRr4NErko3H9wmPgBaRZWDIgt2sv6bndp1uPobUMKSGITUMiSFdGFLj8X0Y0sUjoLXMG3IeYUgNQ2oYUsOQGNKFITUMmQ5DBgW8NOAFvFzASwNewCsxH3hJi8Bry/GVzQvg2dOsAXhJNg7vhAtgEVkGhizYWTG2IVuOn/bXHYbUMKSGITUMiSFdGFLj8A5DurgA1jJvyHmEITUMqWFIDUNiSBeG1DBkOgwZFPDSgBfwcgEvDXgBr8R84CUtBC9jvyfG/uA0awBeko3DO+ECWESWgSGN/YEY+70zzceQGobUMKSGITGkC0NqHN5hSBcXwFrmDTmPMKSGITUMqWFIDOnCkBqGTIchgwJeGvACXi7gpQEv4JWYD7ykheBl7EH9isFjv/J7CPDSsnB4J1wAi0jGDbnl2G1ibEOMPXim+RhSw5AahtQwJIZ0YUiNwzsM6eICWMu0IecZhtQwpIYhNQyJIV0YUsOQ6TBkUMBLA17AywW8NOAFvBLzgZe0ELxGbJ9eGtU/cYo1AC/JxuGdcAEsIhk3pKl/QoxtyIg9ow8xpIYhNQypYUgM6cKQGod3GNLFBbCWaUPOMwypYUgNQ2oYEkO6MKSGIdNhyKCAlwa8gJcLeGnAC3gl5gMvaTF4GfuiFOaeP8UagJdk4/BOuAAWkYwbsjD3vBj74tnmY0gNQ2oYUsOQGNKFITUO7zCkiwtgLdOGnGcYUsOQGobUMCSGdGFIDUOmw5BBAS8NeAEvF/DSgBfwSswHXtJi8DL2G2LsC6dYA/CSbBzeCRfAIpJxQxr7ghj7jbPNx5AahtQwpIYhMaQLQ2oc3mFIFxfAWqYNOc8wpIYhNQypYUgM6cKQGoZMhyGDAl4a8AJeLuClAS/glZgPvKTF4DVS/w9ibENG6w+ctAbgJdk4vBMugEUkw4YcrT+gj3+u/4ezzceQGobUMKSGITGkC0NqHN5hSBcXwFpmDbmAMKSGITUMqWFIDOnCkBqGTIchgwJeGvACXi7gpQEv4JWYD7ykxeC15fg79PsAz/3Hk9YAvCQbh3fCBbCIZNiQZu4/irEN2XL8HWebjyE1DKlhSA1DYkgXhtQ4vMOQLi6AtcwacgFhSA1DahhSw5AY0oUhNQyZDkMGBbw04AW8XMBLA17AKzEfeEkLwusUj48FXloWDu+EC2ARybAhT/MY91OFITUMqWFIDUNiSBeG1Di8w5AuLoC1zBpyAWFIDUNqGFLDkBjShSE1DJkOQwYFvDTgBbxcwEsDXsArMR94SQvCy9T/Vox98aQ1AC/JxuGdcAEsIhk2pLEviqn/7XzmY0gNQ2oYUsOQGNKFITUO7zCkiwtgLbOGXEAYUsOQGobUMCSGdGFIDUOmw5BBAS8NeAEvF/DSgBfwSswHXtKC8DL2Y83vIZpPrAF4STYO74QLYBHJqCFH6nl9hLv92HzmY0gNQ2oYUsOQGNKFITUO7zCkiwtgLZOGXGAYUsOQGobUMCSGdGFIDUOmw5BBAS8NeAEvF/DSgBfwSswHXtKC8Np2fF3zEulwYg3AS7JxeCdcAItIRg1p7GExtiHbjq+bz3wMqWFIDUNqGBJDujCkxuEdhnRxAaxl0pALDENqGFLDkBqGxJAuDKlhyHQYMijgpQEv4OUCXhrwAl6J+cBLWhRexn5PjP1BYg3AS7JxeCdcAItIRg1p7A/E2O/Ndz6G1DCkhiE1DIkhXRhS4/AOQ7q4ANYyacgFhiE1DKlhSA1DYkgXhtQwZDoMKaJ/yHiNAwcOXLlv376LfOd/6lOfuqBYLF4Tsoa2trb1bW1tq33nF4vFiz772c9eGbKGz33uc6uaiPaaXyqVLpuYmLjUd/7DDz98WRNe3u9hfHz8qiaifd9D8F7u379/xb59+873nb9hw4bfaMLLew3lcnmViHjv5fj4+OXj4+OX+M4fGxs7b2Ji4rqQ99DR0fH+zs7O233nP/300xfu37//6pA1RFEUtJfj4+OXjI+PXx6yhia8vOeH7uW+ffvObyLaew379++/+umnn77Qd35nZ+ftHR0d7w9Zw8TExHVjY2PnLeFentv8den9Hjo7O//Zhg0bfiNkL/fv3x+0l8Vi8Zomon1/HF81Pj5+Vcga2tvb+x5++OHL5j3H2Jo+BvqLdzV/LlzaRLTXf39sbOzcz33uc0F7+dnPfvbKYrHo7Y62trbVbW1t60P38lOf+pT3Xu7bt++iJqK91zA5ObnywQcffEXAa7gLYK/5Dz744CuaiPZ+DxhSx6IacuSLdzW/cr823/kYUgeG1IEhdWBIDJn4ccCQ4mHIX/25gCElG4bs6Oj47Y6Ojt/2nY8hT/xcSJchPQaG1IEhdWBIHRgSQyZ+HDCkYEiRdBhS4jhe6TsOHjx4x9TU1I2+84vF4vWVSuWukDVs2rRp4OMf//ivBbzGjVNTU3eErGFqauo1MzMzqwJe49ZarXaL7/xnnnnm1lwuVwh5D1EU3Rmyl5VKJXgvy+Xy3XEcr/Wdv3PnzrcbYz4UsoZqtfqacrnsvZfT09O3VavVm33n12q1NVEU3RPyHjZv3tyxa9euN/nOn5ycvCF0Lw8ePBi0l9Vq9ebp6enbQtbQ19f3aMj80L2M43ht88fBew2VSuWuycnJG3zn79q1602bN2/uCFlDFEX31Gq1NUu1l+VyeVW1Wn1NyHswxnxo586dbw/Zy+bvT0F7WalUrvedPzU1dWMURXeGrCGXyxWeeeaZW+f776985PhmMbZx6bb6v43jeGXzz6l5zz95zMzMrJqamgray+af195/Vn384x//tU2bNg2E7mWxWAzay4MHDwa5o1Kp3Ds9Pb3ad740L4B9509PT6+uVCr3hrwHDHni58OiGfLSbfV/K8Y2Vj5yfPN852NIHRhSB4bUgSExpBsYUsdCDXnywJC/3MtWN+S2bdvevW3btnf7zseQJ0aqDOkzMKQODKkDQ+rAkBjSDQypA0Omw5ASUsyjV0SER6+I8OgVF49e0Xj0Co9eSczn0SvSwo9eMXO/EGP/rrkGHr0i2Xh8n/AIaBHJoCGN/Tsxc79YyHwMqWFIDUNqGBJDujCkxuP7MKSLR0BrmTOkRxhSw5AahtQwJIZ0YUgNQ6bDkEEBLw14AS8X8NKAF/BKzAde0sLwKtj/ISP1nzfXALwkG4d3wgWwiGTQkCP1n0vB/o+FzMeQGobUMKSGITGkC0NqHN5hSBcXwFrmDOkRhtQwpIYhNQyJIV0YUsOQ6TBkUMBLA17AywW8NOAFvBLzgZe0MLxM/Sn9nqL1h4CXloXDO+ECWEQyZkhTf6j5a/WphczHkBqG1DCkhiExpAtDahzeYUgXF8BapgzpGYbUMKSGITUMiSFdGFLDkOkwZFDASwNewMsFvDTgBbwS84GXtDC8RupvEGMbMmIngZeWhcM74QJYRDJmyBE7qb9W629YyHwMqWFIDUNqGBJDujCkxuEdhnRxAaxlypCeYUgNQ2oYUsOQGNKFITUMmQ5DBgW8NOAFvFzASwNewCsxH3hJi8PL2B+Lsd8FXloWDu+EC2ARyZghjf2uGPvjhc7HkBqG1DCkhiExpAtDahzeYUgXF8BapgzpGYbUMKSGITUMiSFdGFLDkOkwZFDASwNewMsFvDTgBbwS84GXtDi8CnPHxNjGu5601wOvbBzeCRfAIpIdQ77rSXu9GNuQwtyxhc7HkBqG1DCkhiExpAtDahzeYUgXF8BaVgzJOSSGFMGQLgypYUgRwZBuDRhSsmHIoICXBryAlwt4acALeCXmAy9pcXiZ+ogY27hg29zHgFc2Du+EC2ARyY4hL9g297Hm9/8dWeh8DKlhSA1DahgSQ7owpMbhHYZ0cQGsZcWQnENiSBEM6cKQGoYUEQzp1oAhJRuGDAp4acALeLmAlwa8gFdiPvCSDMDL2Ma5Bfs88MrG4Z1wASwi2THkuQX7vBjrtZ8YUsOQGobUMCSGdGFIjcM7DOniAljLiiE5h8SQIhjShSE1DCkiGNKtAUNKNgwZFPDSgBfwcgEvDXgBr8R84CUZgJex3xRjXwBe2Ti8Ey6ARSQ7hhRjXxBjv+kzH0NqGFLDkBqGxJAuDKlxeIchXVwAa1kxJOeQGFIEQ7owpIYhRQRDujVgSMmGIYMCXhrwAl4u4KUBL+CVmA+8JAPwMvV/L8Y2rt15/E98//vAS0vD4Z1wASwi2TDktTuP/0nz8c//3mc+htQwpIYhNQyJIV0YUuPwDkO6uADWsmBIziE1DIkhXRhSw5AigiHdGjCkZMOQQQEvDXgBLxfw0oAX8ErMB16SAXiN2N8TYxvnjdqi738feGlpOLwTLoBFJBuGPG/UFsXYhozY3/OZjyE1DKlhSA1DYkgXhtQ4vMOQLi6AtSwYknNIDUNiSBeG1DCkiGBItwYMKdkwZFDASwNewMsFvDTgBbwS84GXZANeYuxPzzH2O77TgZeWhsM74QJYRLJhyHOM/Y4Y+1Pf+RhSw5AahtQwJIZ0YUiNwzsM6eICWMuCITmH1DAkhnRhSA1DigiGdGvAkJINQwYFvDTgBbxcwEsDXsArMR94STbgdW7BPifGNqT/v3vtJ/DS0nB4J1wAi0gGDNn/3y8TYxvnFuxzvv99DKlhSA1DahgSQ7owpMbhHYZ0cQGstbwhhXNIF4bEkC4MqWFIEcGQbg0YUrJhyKCAlwa8gJcLeGnAC3gl5gMvyQa8LtpaH9NHzdZ3+cwHXloaDu+EC2ARyYAhR+q7xNjGRVvrY77/fQypYUgNQ2oYEkO6MKTG4R2GdHEBrLW8IYVzSBeGxJAuDKlhSBHBkG4NGFKyYciggJcGvICXC3hpwAt4JeYDL8kOvMTYhhj7VZ/5wEtLw+GdcAEsIhkwpLFfFWMbGBJDimBIF4bUMKSIYEi3hlQYksO7bBiSC2Ct5Q0pnEO6MCSGdGFIDUOKCIZ0a8CQkg1DSmdn5z/zHfl8/v0bN258t+/8vr6+dw0PD38gZA1tbW0f7+zsfNh3/sDAwLv7+/vfH7KG4eHhDwX+OL5vYGDgvb7zu7u737d+/fq/ClnDpk2bHgzZy/7+/uC9HBwcfKinp+edvvM7Ojo2tre3bw9ZgzEmeC/z+fx7fOd3dXX94fDw8EMha2hvb9/V0dHR7js/l8v90dDQ0IMhaxgeHg7ay3w+/558Pv++kDWsX7/+3yzlXvb09LwzdC+HhoYezOVyf+Q7v6Ojo729vX1X6F52dXX94VLuZeivy/b29u0dHR0bQ/ZycHAwaC+Hh4c/0N/f/y7f+Rs3bnz3pk2bgn5drl+//q+6u7u992JgYOC9rzDH/uEcU/9ZwI9D0F729/e/f2BgwPvPqs7Ozoebbgjay76+vqC9zOfzQe7YsmXLBzs6Oh7wnS/NC2Df+R0dHQ9s2bLlgyHvAUOe+Pnk/WviHFP/2SvMsX/AkBiysxNDJn4cMWQnhnQDQ6bHkKF7iSHTYcj29vbh9vb2Yd/5GFLHUhuy+ePIOWQnhuzsxJCJH0cM2Ykh3cCQGNKNLBhS2tvbX+s7tm3b9jv5fP43fef39/e/Yfv27W8JWUN7e/vO7u7ut/vOz+fzv2mM+Z2QNezcufPtXV1dv+E73xjzW1u2bHmz7/yurq7fWr9+/Z6Q9zA6Ovq7Q0NDb/SdPzg4GLyX27dvf2tfX999Aa/xoSa+vNfwyCOPvH3Dhg1Be5nP5733sru7+/U7d+78/ZD30NnZOdze3v4e3/mbNm26v1AoBO3l2NhY0F7m8/k3G2N+K2QNbW1tnwiZH7qXfX19942Njb01ZA2FQuEtmzZtuj/gNd7T/PngvYadO3f+fnd39+uXai83bNjwG4888oj37/Ht7e2vbf6+8KGQvdy+fXvQXm7fvv0tg4ODb/CdPzQ09MbR0dHfDVnD+vXr93R1dXnvxZYtW958mTk0LcY21g3uH1zo/K6urt/YuXNn0F4aY4Lc0fTCztC97O/v997LfD7/m9u2bQtyx9jY2Ns6Ojpe5zvfXQD7zu/o6Hjd2NjY20LeA4bU4WvIdYP7B8XYxmXm0DSGxJDt7RjSDQypA0NiSDfSYsiQvcSQOtJgyM7OzrbOzs423/kY8pd7yTkkhnQDQ2LIxdpLDLk4e4khdWBIHVkwZMhXH/PolWY8eoVHr7h49IrGo1d49EpiPo9ekew8emXdI1/6A30MdP0LC53Po1e0NDy+T3gEtIi0uCFN/QtibGPdI1/6AwyJIUUwpAtDahhSRDCkW0MqDMnj+7JhSB4BrbW0IZtxDqlhSAzpwpAahhQRDOnWgCElG4YMCnhpwAt4uYCXBryAV2I+8JKMwcvYH4ux313ofOClpeHwTrgAFpEWN6Sx3xVjf4whNQyJIV0YUsOQIoIh3RrSY0jPMKSWBkNyAay1tCGbYUgNQ2JIF4bUMKSIYEi3Bgwp2TBkUMBLA17AywW8NOAFvBLzgZdkDF7GflGMbciW4wvaF+ClpeHwTrgAFpEWNuSW4yv1K/HtFzGkhiExpAtDahhSRDCkW0N6DOkZhtTSYEgugLWWNWQiDKlhSAzpwpAahhQRDOnWgCElG4YMCnhpwAt4uYCXBryAV2I+8JKMwWuknhdjGzJi/2Ih84GXlobDO+ECWERa2JAj9i/012A9jyE1DIkhXRhSw5AigiHdGtJjSM8wpJYGQ3IBrLWsIRNhSA1DYkgXhtQwpIhgSLcGDCnZMGRQwEsDXsDLBbw04AW8EvOBl2QQXiP2RTH2vy1kPvDS0nB4J1wAi0gLG9LY/yYj9kURDOnCkBjShSE1DCkiGNKtIV2G9AhDamkwJBfAWssaMhGG1DAkhnRhSA1DigiGdGvAkJINQwYFvDTgBbxcwEsDXsArMR94SQbhZea+Lsb+fCHzgZeWhsM74QJYRFrYkMb+XMzc10UwpAtDYkgXhtQwpIhgSLeGdBnSIwyppcGQXABrLWvIRBhSw5AY0oUhNQwpIhjSrQFDSjYMGRTw0oAX8HIBLw14Aa/EfOAlGYSXmftXYmxDCvW2+c4HXloaDu+EC2ARaVFDFupt+v1/5/6VCIZ0YUgM6cKQGoYUEQzp1pAuQ3qEIbU0GJILYK0lDXlSGFLDkBjShSE1DCkiGNKtAUNKNgwZFPDSgBfwcgEvDXgBr8R84CUZhNfmY6/WS6h6PN/5wEtLw+GdcAEsIi1qSFOPxdiGbD72ahEM6cKQGNKFITUMKSIY0q0hXYb0CENqaTAkF8BaSxrypDCkhiExpAtDahhSRDCkWwOGlGwYMijgpQEv4OUCXhrwAl6J+cBLMgovY78nxv5gvvOBl5aGwzvhAlhEWtSQxv5AjP2e+0cMqWFIDOnCkBqGFBEM6daQPkMuMAyppcGQXABrLWnIk8KQGobEkC4MqWFIEcGQbg0YUrJhyKCAlwa8gJcLeGnAC3gl5gMvySi8jI3E2IaMPPf6+cwHXloaDu+EC2ARaUFDjjz3ev3Kexu5D2FIDUNiSBeG1DCkiGBIt4b0GXKBYUgtDYbkAlhrOUOeIgypYUgM6cKQGoYUEQzp1oAhJRuGDAp4acALeLmAlwa8gFdiPvCSjMLLPPdQ8zLqM/OZD7y0NBzeCRfAItKChjT2M/pr7rmH3IcwpIYhMaQLQ2oYUkQwpFtD+gy5wDCklgZDcgGstZwhTxGG1DAkhnRhSA1DigiGdGvAkJINQwYFvDTgBbxcwEsDXsArMR94SYbhZewLYub+13zmAy8tDYd3wgWwiLSgIc3c/xJjX0h+CENqGBJDujCkhiFFBEO6NaTTkAsIQ2ppMCQXwFrLGfIUYUgNQ2JIF4bUMKSIYEi3Bgwp2TBkUMBLA17AywW8NOAFvBLzgZdkGF6Fub8RYxsy1jjrQRLw0tJweCdcAItIixlyrHGuGNuQwtzfJD+MITUMiSFdGFLDkCKCId0a0mnIBYQhtTQYkgtgraUMeZowpIYhMaQLQ2oYUkQwpFsDhpRsGDIo4KUBL+DlAl4a8AJeifnASzIML2N3Ni+l/vxs84GXlobDO+ECWERazJAj9T9vPnJ9Z/LDGFLDkBjShSE1DCkiGNKtIZ2GXEAYUkuDIbkA1lrKkKcJQ2oYEkO6MKSGIUUEQ7o1YEjJhiEljuPzAsY1ExMTl/rOLxaLF1Wr1etC1tDZ2dk2NDS0znf+7OzspcVi8ZqQNZRKpbXW2vN95x8+fPjKOI6v8J1fKBSu7OrqygW+h2vjOL7Ed761Nngvy+XyqjiOL/Sd39fXd19PT887Q9YQx/Haffv2ee9luVy+qlKpXB6wDxdMT0+vDnkPPT09H8jlcnf6zo+i6OIoilaErGFmZiZoLyuVyuXlcvmqkDW0t7ebkPmhexnH8YXNHwfvNURRtCKKoot95+dyuTt7eno+ELKG6enp1aVS6YKl2svmr8e1Ie+hp6fnnX19ffeF7GXz9yfvNVSr1eustRcFvMYl7v+c+o6urq5coVC4MuA1rmj+efVP9qd5KfXVs8231p5fKpWC9rJYLF7TPKzwmj80NLSus7OzLXQvi8Wi91423RTkjlqttmZ8fPyVvvOleQHsO398fPyVtVptTch7iDHkeXE8f0OKsV8VYxsnGwVD6sCQGNINDHliLzAkhnQjlYZcyMCQOtJgyFwu95ZcLvcW3/kYUgfnkCfeA4bUgSEx5KLsZYwhF2UvMeSJgSHjbBhSSqXStb6jVqvdEkXROt/509PTq6vV6u0ha9i0aVNu7969d/vOb67/lpA1lMvlu2dmZrznx3F849TU1I2+859++ukbc7ncSOB7uDWO47W+82dnZ4P3MoqiO+M4Xuk7v1AovHVoaOhPQtZw8OBB759Lzfdw0+Tk5A2+86vV6nWVSuWukDUMDg5u2LVr1xt859dqtTXT09O3hawhjuOgvZycnLwhiqKbQtbQ19c3tpR7GcfxyjiO7wxZw/T09G21Wm2N7/xdu3a9YXBwcEPIGiqVyl3VavW6pdzL0F+XQ0NDf1IoFN4aspdRFAXtZbVavX12dnZ1wBrWlsvlW0PWkMvlRp5++mnvP2umpqZujOP4V+afW7DfFGN/drb5MzMz15bL5aC9LJVKQe7Yu3fv3Zs2bcqF7mXz/5B4zY+iaF2tVgtyR7VafXUURSt857sL4ID3sKJarb465D1gSB3zNaQY+7NzC/abJ38cQ57YCwyJIa8tlTCkGxhSB4ZMtyHnOzCkjjQYcsuWLe/csmXLOwPeA4YscQ6ZeA8YsoQhSyUMuVh7iSEXby8xJIZMjJY3ZMhXH/PolWY8eoVHr7hKPHpFRHj0igiPXknM59ErkvFHr5j6U/pVwHN/eqb5PHpFS8Pj+4RHQItICxnSzP2p/hqrP3XypzCkhiExpAtDahhSRDCkW0N6DTnPMKSWBkPyCGitZQx5hjCkhiExpAtDahhSRDCkWwOGlGwYMijgpQEv4OUCXhrwAl6J+cBLMg4vY+9tPga6dqb5wEtLw+GdcAEsIi1kSGNrzV9j9578KQypYUgM6cKQGoYUEQzp1pBeQ84zDKmlwZBcAGstY8gzhCE1DIkhXRhSw5AigiHdGjCkZMOQQQEvDXgBLxfw0oAX8ErMB16yDOBl7PfE2B+caT7w0tJweCdcAItICxnS2B+Isd871acwpIYhMaQLQ2oYUkQwpFtDug05jzCklgZDcgGstYwhzxCG1DAk9pKMyQAAIABJREFUhnRhSA1DigiGdGvAkJINQwYFvDTgBbxcwEsDXsArMR94yTKAV2FuSoxtyMjcG083H3hpaTi8Ey6ARaRFDDky90YxtiGFualTfRpDahgSQ7owpIYhRQRDujWk25DzCENqaTAkF8BaSxjyLGFIDUNiSBeG1DCkiGBItwYMKdkwZFDASwNewMsFvDTgBbwS84GXLAN4jcy9Ty+p7L873XzgpaXh8E64ABaRFjFkwf675l+ueN+pPo0hNQyJIV0YUsOQIoIh3RrSbch5hCG1NBiSC2CtJQx5ljCkhiExpAtDahhSRDCkWwOGlGwYMijgpQEv4OUCXhrwAl6J+cBLlgm8zNxPpWC/dbpPAy8tDYd3wgWwiLSIIQv2W2Lmfnq6T2NIDUNiSBeG1DCkiGBIt4b0G/IsYUgtDYbkAlhrCUOeJQypYUgM6cKQGoYUEQzp1oAhJRuGDAp4acALeLmAlwa8gFdiPvCSZQIvU6+LsQ0ZPfXPe+ClpeHwTrgAFpEWMOTozLVibENMvX66+RhSw5AY0oUhNQwpIhjSrSH9hjxLGFJLgyG5ANZSb8h5hCE1DIkhXRhSw5AigiHdGjCkZMOQQQEvDXgBLxfw0oAX8ErMB16yTOBVqA82L6s+capPAy8tDYd3wgWwiLSAIU39E/po9frg6eZjSA1DYkgXhtQwpIhgSLeG9BvyLGFILQ2G5AJYS70h5xGG1DAkhnRhSA1DigiGdGvAkJINQwYFvDTgBbxcwEsDXsArMR94yTKCl7G/EGO/dqpPAS8tDYd3wgWwiLSAIY39mhj7izPNx5AahsSQLgypYUgRwZBuDa1hyDOEIbU0GJILYC31hpxHGFLDkP8/e/ceJOdV3/n/I0zANrZlWRdLsm62fINw2V9SpBKyS5Jls5sUS5FkCRsCFaS532d0m9OSJTKgMODYgJHjShwIOE6xkNlFjtIzPd3T3XpKI1kR6mfMpdab2vVuNqlsSFKbEAjLxRg8vz++fbzPKrrMPGfsOdN6v6ueP5D8bc7o2NKLc5jHGNKHIS0MKQlD+jVgSLWGIYMCXhbwAl4+4GUBL+CVmQdeuorg5dL/ptH0+Yv9FPCyYji8ExfAklaAIUfT5+XS/3a5eQxpYUgM6cOQFoaUhCH9GlaGIS8ThrRiMCQXwFb0hlxAGNLCkBjShyEtDCkJQ/o1YEi1hiGDAl4W8AJePuBlAS/glZkHXrqK4DXa+E17ZW3qLvwp4GXFcHgnLoAlRW7IQurk0nmNNn7zcvMY0sKQGNKHIS0MKQlD+jWsDENeJgxpxWBILoCtqA25wDCkhSExpA9DWhhSEob0a8CQag1DBgW8LOAFvHzAywJewCszD7x0FcFr7Okb7N8DnH7xwp8CXlYMh3fiAlhS5IZ06Rfl0nmNPX1ZH2JIC0NiSB+GtDCkJAzp17AyDHmZMKQVgyG5ALaiNuQCw5AWhsSQPgxpYUhJGNKvAUOqNQwZFPCygBfw8gEvC3gBr8w88NJVBi+X/pVc+r0Lfxh4WTEc3okLYEmRG9Kl35NL/+pK8xjSwpAY0ochLQwpCUP6NawcQ14iDGnFYEgugK2oDbnAMKSFITGkD0NaGFIShvRrwJBqDUMGBbws4AW8fMDLAl7AKzMPvHSVwcs1fs9eAz23K/vDwMuK4fBOXABLitiQhbld9p30c793pXkMaWFIDOnDkBaGlIQh/RpWjiEvEYa0YjAkF8BWtIZcRBjSwpAY0ochLQwpCUP6NWBItYYhgwJeFvACXj7gZQEv4JWZB166yuA12rin+e8Bns3+MPCyYji8ExfAkiI2ZCGdbf77f++50jyGtDAkhvRhSAtDSsKQfg0rx5CXCENaMRiSC2ArWkMuIgxpYUgM6cOQFoaUhCH9GjCkWsOQqtVqawOeO4rF4m1556empjYmSXJnyBqGhob677///lfnna/X67dNTk7eEbKGycnJVydJsi5gDdur1eq2vPOPP/74tv7+/gOhezkzM7M573ySJMF7WavV7q5UKhvyzhcKhZ/ev3//O0PWUK1WX10sFnPv5fT09I5KpbI17/zs7Oz6kydP3hPyNYyMjOw6cuTIG/POl8vlTfV6fWfIGk6fPh20l5VKZev09PSOkDX09PT8esh86F5WKpUNp0+fvjtkDfV6fWe5XN6Ud/7IkSNvHBkZ2RWyhpMnT94zOzu7frn2slgsrqtWq7l/j6/Vamv379//zkKh8NMhe1mr1YL2MkmSO5Mk2Zh3vvn7c9CfVf39/Qcef/zx3H/WVKvVbfV6fftC/tpVhbmvrXKN71zwa7BucnIyaC8nJyfvqNfrud1x//33v3poaKg/dC+npqZy72XTTUF7WalU7i2VSrn/uVTzAjjvfKlUWl+pVO4N+RpqGHJtrXZxQ65yje+sKsx9bYFrwJD2YEgMubZWw5D+wZAY0j8rzZCX+DXAkLU4DOmce6tz7q155zGkPZxD/t+9xJAYslbDkEu1lxhyafYSQ9qDIe1pBUPq6aeffkXep/n/yFidd35iYuKGcrm8KWQN3d3d7c65bXnnq9Xq6uPHj28IWUOxWNz2zDPPvDLvfK1WW1sul2/JOz8+Pr62o6NjKORrOHHixK2lUummvPNJkgTvZbFYvK1YLF6fd35wcPDH+vr63hayhmq1uq1UKuXey2KxuG5ycnJN3vmzZ89eVyqVtoR8DT09Pb8yODj4moC/F26cmpraGLKGer0etJeTk5NrisXiupA1dHR0FELmQ/eyWCxeX6/XbwtZw9TU1MYTJ07cmHd+cHDwNT09Pb8SsoZSqbTl7Nmz1y3XXpZKpVdWq9Xcv8c//fTTr+jr63vb4ODgj4XsZbFYDNrLcrm8KUmSGwJ+HW46ceLErSFr6OjoGBofH18b8DXcUqvVFjR/jUufkEvnrz+Y/oL/sWeeeeaVxWIxaC+PHz++oVqt5naHc25bd3d3e+heTkxM5N7LiYmJ1ZVKJcgdlUpla5Ik1+ad9xfAeeeTJLm2UqlsDfwaMOTT/9SQ1x9Mf0Eunb/GpU8sZB5DvvDriCEx5CuefhpD+gdDYsjMr8OKMuTFHgxpTwyG7Ovr+5m+vr6fyTuPIe3hHNIeDPnC3w8YEkMuyV5iyKXZSwz5wq8Dhny6NQwZ8t3HvHqlGa9e4dUrPl69YvHqFV69kpnn1Su6Cl+94p56c/PfYVryP8SrV6wYXt8nXgEtKVJDurmSXDqvfeffvJB5DGlhSAzpw5AWhpSEIf0aVpYhLxKGtGIwJK+AtqI05CLDkBaGxJA+DGlhSEkY0q8BQ6o1DBkU8LKAF/DyAS8LeAGvzDzw0lUKL5d+Uy79hv+PwMuK4fBOXABLitSQLv2GXPrNhc5jSAtDYkgfhrQwpCQM6dew8gx5QRjSisGQXABbURpykWFIC0NiSB+GtDCkJAzp14Ah1RqGDAp4WcALePmAlwW8gFdmHnjpKoVXIa3YdwF/8U0S8PLFcHgnLoAlRWhI98U3yaXzKqSVhc5jSAtDYkgfhrQwpCQM6dew8gx5QRjSisGQXABb0RkyRxjSwpAY0ochLQwpCUP6NWBItYYhgwJeFvACXj7gZQEv4JWZB166SuE1av8uU7n0P0rAyxfD4Z24AJYUoSFd+h/l0nmNpr+w0HkMaWFIDOnDkBaGlIQh/RpWniEvCENaMRiSC2ArOkPmCENaGBJD+jCkhSElYUi/Bgyp1jBkUMDLAl7Aywe8LOAFvDLzwEtXMbxc4zty6d9JwMsXw+GduACWFKEhXfp3co3vLGYeQ1oYEkP6MKSFISVhSL+GlWnITBjSisGQXABb0RkyRxjSwpAY0ochLQwpCUP6NWBItYYhgwJeFvACXj7gZQEv4JWZB166iuFVSGfl0nntO/ca4GXFcHgnLoAlRWbIfede03z98+xi5jGkhSExpA9DWhhSEob0a1iZhsyEIa0YDMkFsBWVIXOGIS0MiSF9GNLCkJIwpF8DhlRrGDIo4GUBL+DlA14W8AJemXngpasYXm7uPc3XQP8+8LJiOLwTF8CSIjOkS3/f/lmZe89i5jGkhSExpA9DWhhSEob0a1iZhsyEIa0YDMkFsBWVIXOGIS0MiSF9GNLCkJIwpF8DhlRrGDIo4GUBL+DlA14W8AJemXngpascXi59VoX0b4CXFcPhnbgAlhSZIQvp38ilzy52HkNaGBJD+jCkhSElYUi/hpVryGYY0orBkFwAW1EZMmcY0sKQGNKHIS0MKQlD+jVgSLWGIYMCXhbwAl4+4GUBL+CVmQdeusrhVUjPyaXz1xa+uAN4xXF4Jy6AJcVjyGsLX9zRfP3zucXOY0gLQ2JIH4a0MKQkDOnXsHIN2YzDOysGQ3IBbMViSM4hMaSEIX0YEkNm5jGkMKSEIZck4GUBL+DlA14W8AJemXngpascXoW5Lrl0/mWF9BPAK47DO3EBLCkeQ76skH7CLoDnuhY7jyEtDIkhfRjSwpCSMKRfw8o1ZDMO76wYDMkFsBWLITmHxJAShvRhSAyZmceQwpAShlySgJcFvICXD3hZwAt4ZeaBl4CXXPo9ufSrwCuOwztxASwpHkPKpV+VS7+XZx5DWhgSQ/owpIUhJWFIv4aVbUhxeOeLwZBcAFuxGJJzSAwpYUgfhsSQmXkMKQwpYcglCXhZwAt4+YCXBbyAV2YeeAl4yaWpXDr/y4+eel3e/36pNeAVw+GduACWFIchf/nRU6+TS+fl0jTPPIa0MCSG9GFIC0NKwpB+DSvbkOLwzheDIbkAtmIwJOeQGNKHIS0MiSEz8xhSGFLCkEsS8LKAF/DyAS8LeAGvzDzwEvBSoTEgl86/6r70sbz//VJrwCuGwztxASwpDkO+6r70MXv9c2MgzzyGtDAkhvRhSAtDSsKQfg0r25Di8M4XgyG5ALZiMCTnkBjShyEtDIkhM/MYUhhSwpBLEvCygBfw8gEvC3gBr8w88BLwkiS59LmXucZf555Xa8ArhsM7cQEsKQ5Dvsw1/loufS7vPIa0MCSG9GFIC0NKwpB+DSvekBzeWTEYkgtgKwZDcg6JIX0Y0sKQGDIzjyGFISUM+UJJklwb8Gz0f2DneUql0k0zMzObQ9bQ29vbMTY2tiPv/OnTp9dMTU1tDFnD1NTU9rNnz16Xd775h9S6vPPj4+Pru7q6hkK+hnK5vClJkpvzzp87dy54L0ul0pYkSW7IO793794f7+/vf3vIGur1+vbm/7DKNV+pVDbUarW1AfOvqlQqW0O+hr6+vnft37//tXnnq9Xq6tnZ2U0ha0iSJGgva7Xa2kqlsiFkDZ2dnQdD5kP3svn1bwlZw+zs7KZqtbo67/z+/ftf29fX967AX4etlUrlVcu1lxMTE9fV6/XtIV9Df3//2/fu3fvjIXvZ/P0p9xpmZmY2nzt37qaAz7i5+ft07jV0dXUNjY+Prw/4jHXNP69yza8qpF+SS+ff+JHzuX+Pm5qa2nj69Onc7hgbG9vR29vbEbqXpVIp91423RTkjmq1uq1YLF6fd17NC+C888Vi8fpqtbot5GtIMOS1b/zI+a1y6fyqQvqlvJ+BIV/4+wFDYshrkwRD+gdDYsjMs+INefbs2eumpqaC9hJD2hNqyKGhobcMDQ29Je88hrSHc0h7MKQ9GBJDLtVeJhhySfYSQ77wYMikNQypycnJNXmfJEl2lMvlTXnnK5XKhlKptDNkDQMDA33j4+P35p2fnZ3dND09vSNkDdPT0/eUy+Vb8s6fOnVqa5IkW/LOf/zjH9/W19e3L+RrqFQqtydNSOd5nnzyyeC9LJfLd5ZKpfV55w8ePPhTe/fu/eWQNZw8efKeiYmJ3HtZrVa31ev12/LOF4vFdTMzM3eFfA1DQ0PvPXLkyI/mna/VardOTk7eEbKGJEmC9rJer99WrVa3hayhu7v7fSHzoXvZ/H+S3hmyhsnJyTua+5Fr/siRIz86NDT03pA1zMzM3FUsFtct115OTEzccvLkyXtCvoa9e/f+8sGDB38qZC/L5XLQXpZKpZ1PPvnkhrzzSZJsrFQqt4esoa+vb9/HP/7x3HuRJMmWU6dObc07v+bI+YJcOn/twfOfyvsZ09PTO2ZnZ3O7Y3x8/N6BgYG+0L2sVCq597IJ6CB31Gq1u48fP74277y/AM47f/z48bW1Wu3ukK8BQ06uufbg+U/JpfNrjpwv5P0MDGkPhsSQ/sGQLzwYEkOumZxsDUOWy+Vbpqeng/YSQ9oTakjn3M87534+7zyGtIdzyBf2AkNOYsjJSQy5VHuJIZdmLzGkPRjSnlYwZMh3H/PqlWa8eoVXr/h49YrFq1d49UpmnleviFevSPbqFbnG9+Xm/lfez2iFV6/E8Po+8QpoSREY0s39L7nG9zEkhpQwpA9DYsjMPIYUhpR4fZ8vBkPyCmhr2Q0pziElDOnDkBaGxJCZeQwpDClhyCUJeFnAC3j5gJcFvIBXZh54CXhJBq+XF9KvyKXz2v/lXL/PtQK8Yji8ExfAkpbZkPu/vEEunX95If0KhsSQEob0YUgMmZnHkMKQEod3vhgMyQWwxTkkhvRhSAtDWhgSQ/owpIUh4zBkUMDLAl7Aywe8LOAFvDLzwEvASzJ4rX/f+YNy6bxc43fyfEYrwCuGwztxASxpmQ3pGr8jl86vf9/5gxgSQ0oY0ochMWRmHkMKQ0oc3vliMCQXwBbnkBjShyEtDGlhSAzpw5AWhozDkEEBLwt4AS8f8LKAF/DKzAMvAS8pAy/XeE4u/Wqez2gFeMVweCcugCUt9wVw+lW5xnMYEkP6MKSFITFkZh5DCkNKHN75YjAkF8AW55AY0ochLQxpYUgM6cOQFoaMw5BBAS8LeAEvH/CygBfwyswDLwEv6f+5AG7IpfO67/zWxX5GK8ArhsM7cQEsaRkNed/5rc3vhG9gSAzpw5AWhsSQmXkMKQwpcXjni8GQXABbnENiSB+GtDCkhSExpA9DWhgyDkMGBbws4AW8fMDLAl7AKzMPvAS8pAy8CnNddvk193uL/YxWgFcMh3fiAljSMhrSzf2eXDqvwlwXhsSQPgxpYUgMmZnHkMKQEod3vhgMyQWwxTkkhvRhSAtDWhgSQ/owpIUh4zBkUMDLAl7Aywe8LOAFvDLzwEvAS7oAXi59Vi7928V+RivAK4bDO3EBLGk5L4DTv5VLn5UwpIQhfRjSwpAYMjOPIYUhJQ7vfDEYkgtgi3NIDOnDkBaGtDAkhvRhSAtDxmHIoICXBbyAlw94WcALeGXmgZeAl3QBvApzZ+XSee0795rFfEYrwCuGwztxASxpmQy579xrmt/9e1bCkBKG9GFIC0NiyMw8hhSGlDi888VgSC6ALc4hMaQPQ1oY0sKQGNKHIS0MGYchgwJeFvACXj7gZQEv4JWZB14CXtKF3wE8957mvwP1s4v5jFaAVwyHd+ICWNIyGdI1Ptt8Bfp7JAwpYUgfhrQwJIbMzGNIYUiJwztfDIbkAtjiHBJD+jCkhSEtDIkhfRjSwpBxGDIo4GUBL+DlA14W8AJemXngJeAlXQReLv2ORht/v5jPaAV4xXB4Jy6AJS2TIUcbfy+Xfsf/RwyJIX0Y0sKQGDIzjyGFISUO73wxGJILYItzSAzpw5AWhrQwJIb0YUgLQ8ZhyKCAlwW8gJcPeFnAC3hl5oGXgJd0EXgV0rpcOq/RuR9f6Ge0ArxiOLwTF8CSlsGQo3M/bq9/Tuv+hzAkhvRhSAtDYsjMPIYUhpQ4vPPFYEgugC3OITGkD0NaGNLCkBjShyEtDBmHIYMCXhbwAl4+4GUBL+CVmQdeAl7SReC1//zb7FW46R8t9DNaAV4xHN6JC2BJy2BIl/6RXDqv/eff5n8IQ2JIH4a0MCSGzMxjSGFIicM7XwyG5ALY4hwSQ/owpIUhLQyJIX0Y0sKQcRgyKOBlAS/g5QNeFvACXpl54CXgJV0CXi79plz6jwv9jFaAVwyHd+ICWNKyXAD/o1z6zewPYUgM6cOQFobEkJl5DCkMKXF454vBkFwAW5xDYkgfhrQwpIUhMaQPQ1oYMg5DBgW8LOAFvHzAywJewCszD7wEvKRLXQA3/vjC74i8XK0ArxgO78QFsKSX2JAvfMd744+zP4whMaQPQ1oYEkNm5jGkMKTE4Z0vBkNyAWxxDokhfRjSwpAWhsSQPgxpYcg4DBkU8LKAF/DyAS8LeAGvzDzwEvCSLgGv/V/4ieZroE8u5DNaAV4xHN6JC2BJL7EhXXrS/s8OX/iJ7A9jSAzpw5AWhsSQmXkMKQwpcXjni8GQXABbnENiSB+GtDCkhSExpA9DWhgyDkOqvb29L+/T19e3r6urayTvfEdHx1B/f/+BkDXs3r3799vb2w/mne/q6hrp6enZF7KGgYGBQuCv456+vr49AZ+xZ9euXZ8LXMP+7u7u4YBfx+C97O/vd11dXQN559va2j60a9eu3wpZw/DwcNBe9vb27u3t7c39z0R7e/tAf3+/C1lDW1vb77a1tY2F7GVvb++y7mVvb+9Ib2/v3pA1vPe97z2+nHvZ1dUVvJe9vb0Hurq6hgL+Xhhra2v73dC9bG9vX9a9DP3ncteuXb/V1tb2oeXcy/7+/qC97O7uHu7r69sf+Ovwufb29tx/1izBn1UX/fPymtEv/J9VrvG9hcz39PQEuaO9vf1g0w1Be9nR0ZF7L7u6ukb6+vqC3DE4OOja2tr6886reQGcd76tra1/cHAw6J+Jq82Qq1zje9eMfuH/XPjjGBJD+gdDLs1eYsgX1oAh2zFke3trG3IxD4a0J9SQbW1tH2lra/tIwDyGbOccMrMGDNmOIf1eYkgMmd3LdgyJIdsxZHYvQwyptra2G/M+n/jEJ7aMj4+vzzs/NjZ2y+OPP74tZA3d3d1dfX19d+adP3bs2Ppjx45tCVnDY489tnNwcPCmvPOPPvropkceeWRj3vnm/5NgT8jX8Mgjj2x98MEH1+Wd/+hHPxq8l5/+9Kd3jI2N3Zx3vqen5yc7Ozt/MWQNn/vc53a++93vzr2XDz/88OaHHnro1rzzzrnVjz/++O0hX0NHR8d7uru735B3fnx8fO2jjz4atJef/exng/byoYceuvXhhx/eHLKG9vb2wyHzoXs5NjZ282c/+9kdIWt49NFHt42Pj6/NO9/d3f2Gjo6O94Ss4fHHH7/dObd6ufby3e9+902f+9zndoZ8DZ2dnb/Y09PzkyF7+elPfzpoLx9//PFtH/3oR2/JO//ggw+ue+SRR7aGrKG9vX1PV1fXprzzjzzyyMZHH3009/zg4OBNjz322D/Zy2tGz39WLp1/5eiZgSt9xrFjx7YcO3Ystzv6+vru7O7u7grdy7Gxsdx7OT4+vv4Tn/hEkDs+85nP3NHV1ZX7n0t/AZx3vqura/VnPvOZO0K+hqvJkK8cPTMgl85fM3r+sxf+HIbEkP7BkPZgSAy5VHuJIe1pZUMu5sGQ9oQasqur6193dXX964B5DNnGOaR/MKQ9GBJDLtVeYsil2UsMaQ+GtKcVDBny3ce8eqUZr17h1Ss+Xr1i8eoVXr2SmefVK+LVK9JlXr2y76ntzddAp1f6jFZ49UoMr+8Tr4CW9BIa0qWpXDqvfU9tv/CnMCSG9GFIC0NiyMw8hhSGlHh9ny8GQ/IKaItzSAzpw5AWhrQwJIb0YUgLQ8ZhyKCAlwW8gJcPeFnAC3hl5oGXgJd0BXi5xl/Kpd+/0me0ArxiOLwTF8CSXtIL4O/LNf7yYj+FITGkD0NaGBJDZuYxpDCkxOGdLwZDcgFscQ6JIX0Y0sKQFobEkD4MaWHIOAwZFPCygBfw8gEvC3gBr8w88BLwkq4Ar9H0Qbl0XqPpkct9RivAK4bDO3EBLOklMuRoeqT59/aDF/tpDIkhfRjSwpAYMjOPIYUhJQ7vfDEYkgtgi3NIDOnDkBaGtDAkhvRhSAtDxmHIoICXBbyAlw94WcALeGXmgZeAl7QAeI2mz8ulz1zuM1oBXjEc3okLYEkvkSFd+oxG0+cv9dMYEkP6MKSFITFkZh5DCkNKHN75YjAkF8AW55AY0ochLQxpYUgM6cOQFoaMw5BBAS8LeAEvH/CygBfwyswDLwEvaQHwKqRP23dKXvq/oxXgFcPhnbgAlvQSGHL0zI1y6bwK6dOX+kswJIb0YUgLQ2LIzDyGFIaUOLzzxWBILoAtziExpA9DWhjSwpAY0ochLQwZhyGDAl4W8AJePuBlAS/glZkHXgJe0kIugOf2yKXzcnO/c6m/pBXgFcPhnbgAlvQSGLLQeNQugOf2XOovwZAY0ochLQyJITPzGFIYUuLwzheDIbkAtjiHxJA+DGlhSAtDYkgfhrQwZByGDAp4WcALePmAlwW8gFdmHngJeEkLhJebe1Yu/dtL/XQrwCuGwztxASzpJTCkS/9Wbu7Zy30GhsSQPgxpYUgMmZnHkMKQEod3vhgMyQWwxTkkhvRhSAtDWhgSQ/owpIUh4zBkUMDLAl7Aywe8LOAFvDLzwEvAS1ogvEbTWfuOyS++8WI/3QrwiuHwTlwAS3qRDVn44hvtlebp7OU+A0NiSB+GtDAkhszMY0hhSInDO18MhuQC2OIcEkP6MKSFIS0MiSF9GNLCkHEYMijgZQEv4OUDXhbwAl6ZeeAl4CUtEF77z7+t+crc4sV+uhXgFcPhnbgAlvRiXwDPFeXSee0//7bLfQaGxJA+DGlhSAyZmceQwpASh3e+GAzJBbDFOSSG9GFIC0NaGBJD+jCkhSHjMGRQwMsCXsDLB7ws4AW8MvPAS8BLWgS8XPp1ufRbF/upVoBXDId34gJY0otsSJd+Sy79+pU+A0NiSB+GtDAkhszMY0hhSInDO18MhuQC2OIcEkP6MKSFIS0MiSF9GNLCkHEYMijgZQEv4OUDXhbwAl6ZeeAl4CUt5gK48Vm5dF4HGm0X/lQrwCuGwztxASzpRTTkgUabXDr5ryLyAAAgAElEQVQv1/jslT4DQ2JIH4a0MCSGzMxjSGFIicM7XwyG5ALY4hwSQ/owpIUhLQyJIX0Y0sKQcRgyKOBlAS/g5QNeFvACXpl54CXgJS0CXvc9td0uz9KnLvypVoBXDId34gJY0otoSJc+JZfO676ntl/pMzAkhvRhSAtDYsjMPIYUhpQ4vPPFYEgugC3OITGkD0NaGNLCkBjShyEtDBmHIYMCXhbwAl4+4GUBL+CVmQdeAl7SIuFVSP9cLv3BhT/cCvCK4fBOXABLelEvgH+gQvrnC/kMDIkhfRjSwpAYMjOPIYUhJQ7vfDEYkgtgi3NIDOnDkBaGtDAkhvRhSAtDxmHIoICXBbyAlw94WcALeGXmgZeAl7RIeLn0qFw6r9H0wewPtwK8Yji8ExfAkl4kQ46mDza/g/3oQj4DQ2JIH4a0MCSGzMxjSGFIicM7XwyG5ALY4hwSQ/owpIUhLQyJIX0Y0sKQcRhSSZLckPep1+u3FYvFdXnny+XyLdVqdVvIGgYGBro+9KEP3RnwGeuKxeJtIWsolUo7PZ5yPhtrtdqteec/9rGPberp6dkT+DVsqdVqa5dzL6enp3ckSXJz3vmRkZGfHBoa+sWQNdTr9Z0nTpzIvZflcnlTpVLZkHe+Wq2urlQqt4d8DYODg+92zr0h7/zx48fXViqVrSFrSJIkaC8rlcqGcrm8KWQNPT0994XMh+5l8+vfEbKGSqWy9fjx47n/uXTOvWFwcPDdgWu4vVqtrl6uvTxx4sSN9Xp9Z8jXMDQ09IsjIyM/GbKXzd+fcq+hWq1uK5fLt+Sdr9Vqa0ul0paQNfT09Oz52Mc+lnsvmn9Obcw7f+bMmRtLpdKC91Ku8f1VhfSr2R9r/nmd2x0f+tCH7hwYGOhazr0sFovr6vV6kDtqtdodpVLpprzzal4A550vlUo31Wq1O0K+hlY15KpC+lW5xvcX8WuJITGk/3XAkPZgSAy5JHuJIe25Gg15sQdDvrAXQYbct2/fz+7bt+9n885jyBceziETDOkfDIkhl2ovEwy5JHuJIe3BkPa0giF15syZG/M+SZJsOX78+Ia888ePH19br9e3h6yhr6+v++jRo3flna9UKhtKpdKWkDWUy+U7z507d1Pe+dnZ2U3lcnlT3vmHH354c19f356Qr6FSqWwtlUrr887XarXgvaxUKrdPTk6uyTu/b9++fz4yMvJLIWtIkuTOUqmUey9nZmY2T01NbQz477+5VqvdEfI1DA8Pv+fQoUP/LO98sVhcV61Wt4Ws4dSpU0F7OTU1tXFmZmZzyBq6u7sPh8yH7uXk5OSaU6dO3R6yhmq1uq1YLK7LO3/o0KF/Njw8/J6QNTT/B/rNy7WXzQOKO0O+hpGRkV/at2/fPw/Zy0qlErSX9Xp9e61WWxvw67C+UqlsDVlDX1/fnocffjj3XpTL5U2zs7O5/6w6d+7cTeVyecF7eU2hcV4und/54fNvyvw6bKlUKrndcfTo0bv6+vq6Q/fy+PHjuffy+PHjG5IkCXJHvV7fWa1WV+ed9xfAeeer1erqer2+M+RraEVD7vzw+TfJpfPXFBrnF/oZGBJD+gdD2oMhMeRS7SWGfOHX4aoz5CV+HTDkmXBDDg8P/5vh4eF/k3ceQ9rDOeQLvw4Y8gyGPHMGQy7VXmLIpdlLDPnCrwOGPNMahgz57mNevdKMV6/w6hUfr16xePUKr17JzPPqFfHqFSnHq1dG537JXqU798f+h1rh1SsxvL5PvAJa0otgSDf3x/bq8rlfWuhnYEgM6cOQFobEkJl5DCkMKfH6Pl8MhuQV0BbnkBjShyEtDGlhSAzpw5AWhozDkEEBLwt4AS8f8LKAF/DKzAMvAS8pJ7xc+nW59Nv+P7YCvGI4vBMXwJJejAvg9Nty6dcX8xkYEkP6MKSFITFkZh5DCkNKHN75YjAkF8AW55AY0ochLQxpYUgM6cOQFoaMw5BBAS8LeAEvH/CygBfwyswDLwEvKe8F8Nwf2HdUpn1Sa8ArhsM7cQEsaYkNOZr2Nb9j/Q8W8xkYEkP6MKSFITFkZh5DCkNKHN75YjAkF8AW55AY0ochLQxpYUgM6cOQFoaMw5BBAS8LeAEvH/CygBfwyswDLwEvKSe8Ds6ul0vnVUiflloDXjEc3okLYElLbMhC+rRcOq+Di/t9H0NiSB+GtDAkhszMY0hhSInDO18MhuQC2OIcEkP6MKSFIS0MiSF9GNLCkHEYMijgZQEv4OUDXhbwAl6ZeeAl4CUFwMul/1Vu7nmNpde3ArxiOLwTF8CSltCQY+n1cnPPy6X/dbGfgSExpA9DWhgSQ2bmMaQwpMThnS8GQ3IBbHEOiSF9GNLCkBaGxJA+DGlhyDgMGRTwsoAX8PIBLwt4Aa/MPPAS8JIC4DXaGLFX6zY+1QrwiuHwTlwAS1pCQ7rGp+xV5Y2RxX4GhsSQPgxpYUgMmZnHkMKQEod3vhgMyQWwxTkkhvRhSAtDWhgSQ/owpIUh4zBkUMDLAl7Aywe8LOAFvDLzwEvASwqEl0u/o9H0H1oBXjEc3okLYElLaMjR9B/k0u/k+QwMiSF9GNLCkBgyM48hhSElDu98MRiSC2CLc0gM6cOQFoa0MCSG9GFIC0PGYciggJcFvICXD3hZwAt4ZeaBl4CXFHwBPCmXzq898ie7Vjq8Yji8ExfAkpbGkGuP/Mku+w71dDLPZ2BIDOnDkBaGxJCZeQwpDClxeOeLwZBcAFucQ2JIH4a0MKSFITGkD0NaGDIOQwYFvCzgBbx8wMsCXsArMw+8BLykQHgdarxWLp1/WSF9aqXDK4bDO3EBLGlpDPmyQvqUXDqvQ43X5vkMDIkhfRjSwpAYMjOPIYUhJQ7vfDEYkgtgi3NIDOnDkBaGtDAkhvRhSAtDxmHIoICXBbyAlw94WcALeGXmgZeAl7QE8Cqkfy4394OVDq8YDu/EBbCkpTGk3NwPVEj/PO9nYEgM6cOQFobEkJl5DCkMKXF454vBkFwAW5xDYkgfhrQwpIUhMaQPQ1oYMg5DBgW8LOAFvHzAywJewCszD7wEvKQlgJdLD8ul8z90qPFo3o+IAV4xHN6JC2BJ4Yb8oUONR5uvfz6c9zMwJIb0YUgLQ2LIzDyGFIaUOLzzxWBILoAtziExpA9DWhjSwpAY0ochLQwZhyGDAl4W8AJePuBlAS/glZkHXgJe0tLASy59dpVr/H3e8RjgFcPhnbgAlhRuyFWu8fdy6bMha8CQGNKHIS0MiSEz8xhSGFLi8M4XgyG5ALY4h8SQPgxpYUgLQ2JIH4a0MGQchgwKeFnAC3j5gJcFvIBXZh54CXhJSwOvlx9s1OTSeY2e/6U88zHAK4bDO3EBLCnQkKPnf0kunX/5wUYtZA0YEkP6MKSFITFkZh5DCkNKHN75YjAkF8AW55AY0ochLQxpYUgM6cOQFoaMw5BBAS8LeAEvH/CygBfwyswDLwEvaWngdfdvnPvn9srdRiPPfAzwiuHwTlwASwo0pGs05NL5u3/jXO5DUAlDShjShyEtDIkhM/MYUhhS4vDOF4MhuQC2OIfEkD4MaWFIC0NiSB+GtDBkHIbU/Pz8qrzP6dOn1xSLxevzzpdKpVcmSbIuZA2dnZ27BgYGNuedT9P0+snJyTUhayiXy5vm5+dflnf+3LlzN505c+bGvPODg4M3tbe39wV+DbecPXv2urzzzzzzTPBeViqVDWma/lDe+a6urh/p7Oz8+ZA1zM7ObhobG8u9l9VqdXWSJDfknU+S5OW1Wu3WkK+hu7v7HZ2dnXcHrOHaWq22NmQNTz75ZNBeJklyQ7VaXR2yhra2tgMh86F7mabpDz355JMbQtZQq9XWJklybd75zs7Ou7u7u98RuIZbkyR5+XLt5djY2MtmZ2c3hXwNnZ2dP9/V1fUjIXtZqVSC9jJJknXPPPPMK/POnz179rpyuXxLyBra29v7BgcHb8o7f+bMmRvPnTuXe35+fv5lzT8vc38Nk5OTa1a59C80mj6fZ35gYGBzZ2fnrtC9LJVKufeyWCxef/r06SB3JEmycWJi4pq882peAOedn5iYuCZJko0hX8NKN6Tc3A9WufQvMCSG9A+GxJBLtZcYcmn2EkPagyHtmZycXJOmaW53YEh7ent7/0Vvb++/yDuPIe3hHPKFrwFDzmPI5how5BLsJYZcmr3EkPZgSHtawZCampramPep1Wp3T09P78g7X6lUtlar1VeHrGF4eHjooYceen3e+SRJdkxNTd0dsoZqtfq6crm8Ke98vV7fWSqVduadf+yxx3YODAwUQr6G6enpe+r1+va886dOnQrey3K5/MP1ev22vPPve9/7fvbAgQPvClnDqVOnXvf5z38+916Wy+U7a7XaHXnnZ2ZmNlcqldeGfA379+9vHx8f/4m889VqdVulUrk3ZA0nT54M2starXZHuVy+M2QN/f397w+ZD93Ler1+28mTJ384ZA2VSuXearW6Le/8+Pj4T+zfv789cA2vnZmZ2bxce/n5z39+06lTp14X8jUcOHDgXe973/t+NmQvy+Vy0F5Wq9VXnzp1amvAGrZPT0/fE7KGgYGBwmOPPZb7z5pSqbSzXq/nni+Xy5uq1WrQXk5NTd298f2ND8ul8686dP4zi51/6KGHXj88PDwUupeVSiX3Xk5PT++o1WpB7kiS5LUh7vAXwCF7mSRJ0J9VK9mQrzp0/jNy6fyt708/PIUhMeT//TowJIZckr3EkEuzlxjyhTVgSHvubp795JrHkPY4597unHt7yF5ezYbM7APnkFMYMvN1YEgMuSR7iSGXZi8x5AtrwJD2rHhDhnz3Ma9eaTY1xatXePWKxatXLF69wqtXMvO8ekW8ekVa4levuMZ35NKvL3Y+hlevxPD6PvEKaEkBhnTp1+Ua38GQFoa0MCSG9GFIC0NiyMwa4jFkzjCkxSugLc4hMaQPQ1oY0sKQGNKHIS0MGYchgwJeFvACXj7gZQEv4JWZB14CXtISw2s0fUIundfo+d2LmY8BXjEc3okLYEk5DTl6frf9vZc+gSEtDGlhSAzpw5AWhsSQmTXEY8icYUiLC2CLc0gM6cOQFoa0MCSG9GFIC0PGYciggJcFvICXD3hZwAt4ZeaBl4CXtMTwuu/8Vrl0Xi59ejHzMcArhsM7cQEsKachXfq0XDqv+85vxZAWhrQwJIb0YUgLQ2LIzBriMWTOMKTFBbDFOSSG9GFIC0NaGBJD+jCkhSHjMGRQwMsCXsDLB7ws4AW8MvPAS8BLehHg5dL/Yt+JeW7LQudjgFcMh3fiAlhSDkOOntvS/D8e/BcJQ/owpIUhMaQPQ1oYEkNm1hCXIXOEIS0ugC3OITGkD0NaGNLCkBjShyEtDBmHIYMCXhbwAl4+4GUBL+CVmQdeAl7SiwAv/ype1/ijhc7HAK8YDu/EBbCkHIZ0jT+SS+dVmNslYUgfhrQwJIb0YUgLQ2LIzBriMmSOMKTFBbDFOSSG9GFIC0NaGBJD+jCkhSHjMGRQwMsCXsDLB7ws4AW8MvPAS8BLepHgNZr+g1z63YXOxwCvGA7vxAWwpDwXwOl3NZr+g/+PGNLCkBaGxJA+DGlhSAyZWUN8hlxkGNLiAtjiHBJD+jCkhSEtDIkhfRjSwpBxGDIo4GUBL+DlA14W8AJemXngJeAlvWgXwL9t35GZfmAh8zHAK4bDO3EBLGmRhiykH7BXjqe/7X8IQ1oY0sKQGNKHIS0MiSEza4jPkIsMQ1pcAFucQ2JIH4a0MKSFITGkD0NaGDIOQwYFvCzgBbx8wMsCXsArMw+8BLykFxFeLv2+CulXFzIfA7xiOLwTF8CSFn0B/FW59PvZH8KQFoa0MCSG9GFIC0NiyMwa4jTkIsKQFhfAFueQGNKHIS0MaWFIDOnDkBaGjMOQQQEvC3gBLx/wsoAX8MrMAy8BL+lFvQBO7N8FPPe2K83HAK8YDu/EBbCkRRjSzb3N/h5Lk+wPY0gLQ1oYEkP6MKSFITFkZg1xGnIRYUiLC2CLc0gM6cOQFoa0MCSG9GFIC0PGYciggJcFvICXD3hZwAt4ZeaBl4CX9CLCq/Cl/88u5xpPXWk+BnjFcHgnLoAlLeYCuPGUvWr8S//P7yMY0sKQFobEkD4MaWFIDJlZQ5yGXEQY0uIC2OIcEkP6MKSFIS0MiSF9GNLCkHEYMijgZQEv4OUDXhbwAl6ZeeAl4CW9yPAqzD0jl87r4J9e9s+hGOAVw+GduACWtEBDHvzTtXb5O/fMhT+FIS0MaWFIDOnDkBaGxJCZNcRryAWGIS0ugC3OITGkD0NaGNLCkBjShyEtDBmHIYMCXhbwAl4+4GUBL+CVmQdeAl7Siwwv1+iWS+c12njicvMxwCuGwztxASxpgYYcbTzR/A7z7gt/CkNaGNLCkBjShyEtDIkhM2uI15ALDENaXABbnENiSB+GtDCkhSExpA9DWhgyDkMGBbws4AW8fMDLAl7AKzMPvAS8pJcAXm7ua3Lps5ebjwFeMRzeiQtgSQs0pEuflZv72sV+CkNaGNLCkBjShyEtDIkhM2uI25ALCENaXABbnENiSB+GtDCkhSExpA9DWhgyDkMGBbws4AW8fMDLAl7AKzMPvAS8pJcAXoX04/ZdwOmDl5qPAV4xHN6JC2BJCzDkaPqgvf45/fjFfhpDWhjSwpAY0ochLQyJITNriNuQCwhDWlwAW5xDYkgfhrQwpIUhMaQPQ1oYMg5DBgW8LOAFvHzAywJewCszD7wEvKSXCF4u/Z5c+neX+ukY4BXD4Z24AJa0AEO69O/k0u9d6qcxpIUhLQyJIX0Y0sKQGDKzhvgNeYUwpMUFsMU5JIb0YUgLQ1oYEkP6MKSFIeMwpJ544omb8z71en371NTUxrzzpVJp/alTp24PWUN/f3/v/ffff0/e+SRJNk5NTW0PWcPU1NTdSZLknk+SZEu9Xr8t7/yxY8e29PT07Av5Gqanp3fUarVb887Pzs4G72WpVNpZq9XW5p13zr15ZGTkHSFrqNVqd4fMVyqVrTMzM5vzzpfL5VvK5fKdIWsYHh7+tUOHDv1IwNewIUmSHSFrqNfrQXs5MzOzuVKpbA1ZQ09Pz5Hl3Mtarba2Xq/vDFlDkiQ7KpXKhrzzhw4d+pHh4eFfC1lDuVy+s1wu37Kcexn6z+XIyMg7nHNvDtnLUqkUtJenTp26fXZ2dn3AGm6dnp4O+ueyp6dn37Fjx7bkna/X67clSZJ7PkmSm6empoL2cmpqanuSJJd0x8sLjZJcOn/zfY2Ri/38/ffff09/f39v6F6WSqXcezk1NbWxXq8HuWNmZuauycnJNXnn1bwAzjs/OTm5ZmZm5q6QryF2Q958X2NELp1/eaFRutQ8hrQHQ9qDITHkUu0lhly6vcSQGNI/VzLklR4Mac+BAwd+7sCBAz+Xd/5qMORCHgxpD4a0B0NiyKXaSwy5dHuJITGkf1rBkDp79ux1eZ9yubypXC7fkne+Wq2uLpVKW0LW0NPT03n06NHbAz7jls9//vObQtYwPT29I03T6/POVyqVDbOzs+vzzj/wwAMburq6RkK+hhMnTmw+ffr0mrzzaZoG72WxWNx25syZG/POj4yM/ER/f//bQ9aQJMmOYrGYey9PnDhxa5Ik6wL++2+YmpraHvI19Pb2/qpz7nUBa7i5WCzeFrKGarUatJdJkqw7ceLErSFr6OzsPBgyH7qXZ86cubFarW4LWUOxWLwtSZKb8847517X29v7qyFraP5Bd8Ny7WWxWLw+SZIdIV9Df3//20dGRn4iZC+LxWLQXpZKpS1pmq7OO3/69Ok1J06c2Byyhq6urpEHHnhgQ9752dnZ9ZVKJfd8mqbXT09PB+1l88/rS7rjX370S7fJzT2/yqV/drGfP3r06O09PT2doXtZrVZz72Xzf2AHuaNer2+vVCqvyjvvL4DzzlcqlVfV6/WgP6tiN+Qql/6Z3Nzz//KjX7rcn4cY8iyG9A+GxJBLtZcYcmn2EkPagyHtuZIhr/RgSHv27Nnzr/bs2fOv8s5fDYZc4IMhz2JI/2BIDLlUe4khl2YvMaQ9GNKeVjBkyHcf8+qVZrx6hVev+Hj1isWrV3j1SmaeV6+IV69IL+GrV1z6Bfv3tjZ++sKfiuHVKzG8vk+8AlrSZQxZaPy0XDovl37hcvMY0sKQFobEkD4MaWFIDJlZw8ow5GXCkBavgLY4h8SQPgxpYUgLQ2JIH4a0MGQchgwKeFnAC3j5gJcFvIBXZh54CXhJLyG89p1/s13eNRoX/lQM8Irh8E5cAEu6jCFdoyGXzmvf+Tdfbh5DWhjSwpAY0ochLQyJITNrWBmGvEwY0uIC2OIcEkP6MKSFIS0MiSF9GNLCkHEYMijgZQEv4OUDXhbwAl6ZeeAl4CW9xPBy6X+XS+c1+uUt2R+OAV4xHN6JC2BJlzDk6Je3NL/7979faR5DWhjSwpAY0ochLQyJITNrWDmGvEQY0uIC2OIcEkP6MKSFIS0MiSF9GNLCkHEYMijgZQEv4OUDXhbwAl6ZeeAl4CW9xPA6+MX32iXeXDn7wzHAK4bDO3EBLOkShnRzZbl0Xge/eMW/TzCkhSEtDIkhfRjSwpAYMrOGlWPIS4QhLS6ALc4hMaQPQ1oY0sKQGNKHIS0MGYchgwJeFvACXj7gZQEv4JWZB14CXtIywMulP5BLv5/9oRjgFcPhnbgAlnSpC+D0+3Lpgn5tMKSFIS0MiSF9GNLCkBgys4aVZciLhCEtLoAtziExpA9DWhjSwpAY0ochLQwZhyGDAl4W8AJePuBlAS/glZkHXgJe0nJcAM8dkkvnVWj8B/9DMcArhsM7cQEs6SKGLDT+Q/M7xw8tZB5DWhjSwpAY0ochLQyJITNrWFmGvEgY0uIC2OIcEkP6MKSFIS0MiSF9GNLCkHEYMijgZQEv4OUDXhbwAl6ZeeAl4CUtE7xc+nW59Lv+P8YArxgO78QFsKSLGNKl35VLv77QeQxpYUgLQ2JIH4a0MCSGzKxh5RnygjCkxQWwxTkkhvRhSAtDWhgSQ/owpIUh4zBkUMDLAl7Aywe8LOAFvDLzwEvAS1omeI02PiaXzmt07hEpDnjFcHgnLoAlXWDI0blH7O+VxscWOo8hLQxpYUgM6cOQFobEkJk1rDxDXhCGtLgAtjiHxJA+DGlhSAtDYkgfhrQwZByGDAp4WcALePmAlwW8gFdmHngJeEnLCC+XfluFuW9KccArhsM7cQEs6QJDFua+KZd+ezHzGNLCkBaGxJA+DGlhSAyZWcPKNGQmDGlxAWxxDokhfRjSwpAWhsSQPgxpYcg4DBkU8LKAF/DyAS8LeAGvzDzwEvCSlvMCuPEp+3cBpx+OAV4xHN6JC2BJGUMW0g/bv/u38anFzGNIC0NaGBJD+jCkhSExZGYNK9OQmTCkxQWwxTkkhvRhSAtDWhgSQ/owpIUh4zBkUMDLAl7Aywe8LOAFvDLzwEvAS1pmeLm5ZzWa/kMM8Irh8E5cAEvKGHI0/Qe5uWcXO48hLQxpYUgM6cOQFobEkJk1rFxDNsOQFhfAFueQGNKHIS0MaWFIDOnDkBaGjMOQQQEvC3gBLx/wsoAX8MrMAy8BL2mZ4VWY+5xcOn/d/jO/udzwiuHwTlwASzJDXrf/zG/ad4jPfW6x8xjSwpAWhsSQPgxpYUgMmVnDyjVksxgO72IwJBfAFueQGNKHIS0MaWFIDOnDkBaGjMOQQQEvC3gBLx/wsoAX8MrMAy8BLykCeLn0uVWu8bXlhlcMh3fiAliSGXKVa3xNLn0uzzyGtDCkhSExpA9DWhgSQ2bWsLINqTgO72IwJBfAFueQGNKHIS0MaWFIDOnDkBaGjMOQQQEvC3gBLx/wsoAX8MrMAy8BLykCeLn0uFw6v23P5ydC1tAKh3fiAliStG3P5yfs3/2bHs8zjyEtDGlhSAzpw5AWhsSQmTWsbEMqjsO7GAzJBbDFOSSG9GFIC0NaGBJD+jCkhSHjMKS6uro25X3Gx8fvPXz48O15551z28bHx18TsoaOjo6hwcHBN+SdP3z48O1jY2P3hqzhgQceeP3AwMDmvPNHjx69a2xs7M68893d3Xft3r37YOhejo2N7cg7PzY2FryXH/zgB1+7d+/erQF/L/xse3v7r4as4aGHHnp9W1tb7r0cGxu7+/Dhwzvzzg8ODm758Ic//LqQr6G9vb2js7PzTXnn77vvvu1Hjx59dcgaHnjggaC9PHz48M6xsbG7Q9awa9euD4TMh+7l3r17tz7wwAOvDVnD0aNHX33fffdtzzvf2dn5pvb29o6QNXz4wx9+3eDg4Jbl2su2trbNDz300OtDvob29vZf7ejo+NmQvfzgBz8YtJfj4+OvGRsb25Z3fmxsbMf4+HjQn1W7d+8+2N3dfVfAGu48evRo7vmBgYHNDzzwQNBejo2NBblDLv3+Ne7cN0P30jmXey8PHz58e+hePvDAA6/v6em5LfevQ/MCOO98T0/PbaF7GYMhr3HnvimXfj9kLzEkhvQPhsSQS7WXGHJp9hJD2oMhX1hDkDsGBwff0NHRMRS6lyvdkN3d3W/v7u5+e975VjEk55AYMvP3AobswpD+wZAY0j8Y0h4MGYch1d7e/t68z+DgYG9vb29H3vnOzs62oaGh/pA17Nq163fb29uH88739vZ29Pf394asYXh4eKizs3NX3vm+vr7ugYGBroA1dL/3ve/9/ZCvYWBgoC9kL3t6eoL3cnBwcKCzs7Mt7/zu3bvf19bW9pHQvWxra8u9l729vT29vb2597Kjo2P30NDQYMjXsHv37ofb2toO5J3v7u5u7+/vD9rL4eHhoL3s7e3t6u3t7QlZw65duz4XMh+6l52dnW3Dw8MDIWvo7+/v7+7ubs8739bWdmD37t0Ph6xhaGhosKOjY/dy7WVbW9uu4eHhoZCvoa2t7SO7d1Fbg2MAACAASURBVO9+X8heDg4OBu3l0NBQf09PT8g/Ex0DAwN9IWto/jnRnXd+YGCgq6+vL/d8Z2dn8F729/cHuePmA9Wv2HcBH//DkL0M/P2tY3BwMMgdIyMjgyHu8BfAIXs5MjIS9GfVchty257jfyiXzt98oPqVkL3EkBgyu5cYEkMuxV5iyKXZSwz5wq8jhmwPN2R7e/tw8+wpaC9XuiHb2to+2NbW9sGQvVzphmxv5xyy+WDIdgyZ+XXAkO0Ysr0dQ2Y+A0O2Y8jms+yGDPnuY1690oxXr/DqFR+vXrF49QqvXsnM8+oV8eoVKZ5Xr8ilP9Bo+r/zfkYrvL5PvAJaGk3/t1z6AwyJISUM6cOQFobEkD4MaWHIOF7fF4Mhu3gFtCTOISUM6cOQFoa0MCSG9GFIC0PGYciggJcFvICXD3hZwAt4ZeaBl4CXFA+8Vu+vp/bvfZ07lOczWuHwTlf7BbCbOySXzq/eX08xJIaUMKQPQ1oYEkP6MKSFIeM4vIvBkFwAW5xDYkgfhrQwpIUhMaQPQ1oYMg5DBgW8LOAFvHzAywJewCszD7wEvKTI4OXS5zSa/n2ez2iFwztd7RfAo+nfy6XPYUgM6cOQFoa0MCSG9GFIC0PGcXgXgyG5ALYwJIb0YUgLQ1oYEkP6MKSFIeMwZFDAywJewMsHvCzgBbwy88BLwEuKDF4u/UO5dF6jjd9Y7Ge0wuGdruYL4NHGb9h3gKd/iCExpA9DWhjSwpAY0ochLQwZx+FdDIbkAtjCkBjShyEtDGlhSAzpw5AWhozDkEEBLwt4AS8f8LKAF/DKzAMvAS8pQni59Fm59BuL/YxWOLzT1XwB7NJvyKXPShhSwpA+DGlhSAtDYkgfhrQwZByHdzEYkgtgC0NiSB+GtDCkhSExpA9DWhgyDkMGBbws4AW8fMDLAl7AKzMPvAS8pAjh5Rqfan4n6LHFfEYrHN7par0Adukx2/PGpyQMKWFIH4a0MKSFITGkD0NaGDKOw7sYDMkFsIUhMaQPQ1oY0sKQGNKHIS0MGYchgwJeFvACXj7gZQEv4JWZB14CXlKk8Cqk35JLv72Yz2iFwztdvRfA31Yh/Zb/jxgSQ/owpIUhLQyJIX0Y0sKQcRzexWBILoAtDIkhfRjSwpAWhsSQPgxpYcg4DBkU8LKAF/DyAS8LeAGvzDzwEvCSIoWXa3zUviN07g8W+hmtcHinq/EC2M39QfO7fz/qfwhDYkgfhrQwpIUhMaQPQ1oYMo7DuxgMyQWwhSExpA9DWhjSwpAY0ochLQwZhyGDAl4W8AJePuBlAS/glZkHXgJeUsTwcnNfk0ufW+hntMLhna7KC+D0Obm5r2V/CENiSB+GtDCkhSExpA9DWhgyjsO7GAzJBbCFITGkD0NaGNLCkBjShyEtDBmHIYMCXhbwAl4+4GUBL+CVmQdeAl5SxPByc6PN7wIuL+QzWuHwTlfbBbBLy809Hs3+MIbEkD4MaWFIC0NiSB+GtDBkHId3MRiSC2ALQ2JIH4a0MKSFITGkD0NaGDIOQwYFvCzgBbx8wMsCXsArMw+8BLykyOHl0r+Um3teB79095U+oxUO73Q1XQAf/NLdcnPPy6V/eeFPYUgM6cOQFoa0MCSG9GFIC0PGcXgXgyG5ALYwJIb0YUgLQ1oYEkP6MKSFIeMwZFDAywJewMsHvCzgBbwy88BLwEuKHF5u7p32HaLpU1f6jFY4vNPVdAHs0qea3/37zgt/CkNiSB+GtDCkhSExpA9DWhgyjsO7GAzJBbCFITGkD0NaGNLCkBjShyEtDBmHIYMCXhbwAl4+4GUBL+CVmQdeAl7SCoBXYe7Lcum8Co3L/jPTCod3ulougAtP/Tvb07kvX+ynMSSG9GFIC0NaGBJD+jCkhSHjOLyLwZBcAFsYEkP6MKSFIS0MiSF9GNLCkHEYMijgZQEv4OUDXhbwAl6ZeeAl4CWtAHi58z9s3yna+CevCs7WCod3ulougF3jL21Pz//wxX4aQ2JIH4a0MKSFITGkD0NaGDKOw7sYDMkFsIUhMaQPQ1oY0sKQGNKHIS0MGYchgwJeFvACXj7gZQEv4JWZB14CXtIKgVdhbrr5Kuj3X+ovaYXDO10NF8AufX/zu3+nL/WXYEgM6cOQFoa0MCSG9GFIC0PGcXgXgyG5ALYwJIb0YUgLQ1oYEkP6MKSFIeMwpGq12tqA545SqbQl73y5XN40MzNzV8gahoaG+h988MHX5J1PkmTL5OTkHSFrKJVKr0mSZF3e+Xq9vv3MmTPb8s5/8pOf3N7f338g8GvYWa/Xb8s7Pzs7G7yX09PT99RqtVvzzh86dOhn9u/f/86QNdRqtdcUi8Xcezk9Pb2jWq3m3stKpbKhUqncG/I1jIyM7PrABz7wxrzzMzMzm8vl8p0hazh58mTQXlar1W3T09M7QtbQ19f36yHzoXtZq9Vubf465F5DuVy+c2ZmZnPe+Q984ANvHBkZ2RWyhkqlcm+lUtmwXHvZ/Ocx9+/xtVpt7f79+9956NChnwnZy+bvT7nXMDMzc9fs7OymvPP1ev22Uqm0M2QN/f39Bz75yU9uzzt/5syZbfV6Pfd8kiTrSqVS0F5OTk7ekSTJlrzzDz744GuGhob6L/fXyKXPrnLpty63l+VyOfdeNt0U5I5qtfrqUqm0Pu+8mhfAAV/D+mq1+uqQr6H2IhtylUu/JZc+e7nPwJAY0j8Y0h4MaQ+GxJD+wZD2YMiFGXIhe7nSDemce6tz7q0BX0P0hlzIgyExpH8wpD0Y0h4MiSH9gyHtwZBxGFITExOvyPvMzs6uL5VKNwV8xg1JkmwMWUNPT0+bc25b3vlz587dVCqV1oesoVKpbC2VSq/MO3/27NlbTp8+vSbv/MGDB9d2dnYOBn4NG86cOXNj3vkkSYL3cmZmZnOxWLw+7/zw8PAb+/v7/23IGk6dOrX12LFjufey+ZvLzQFruK5er98W8jX09fX9+5GRkVeH7GWtVrs1ZA1nzpwJ2sskSW6u1ez/3ZL36ejoKITMh+5lsVi8/syZM5sD13BrkiQ35J0fGRl5dV9f378PWUPz78frlmsvjx079spTp05tDfka+vv7/+3w8PAbQ/ZyZmYmaC+TJNkYspdnzpy5sfn/gsy9hs7OzsGDBw/m3ovTp0+vOXv27C1550ul0isrlUrQXpZKpfXnzp3L7Q7n3Laenp62y/011xxMj8ml86tc44lL7eXExETuvSyVSjfNzs4GuSNJki2f/vSnr8077y+A885/+tOfvjZJki0hX8OLachVrvGEXDp/TaHx8OU+A0NiSP9gSHswpD0YEkP6B0PagyEXZsiF7OXECjfkwMDATw8MDPx03vnYDbnQB0NiSP9gSHswpD0YEkP6B0PagyHjMGTIdx/z6pVmvHqFV6/4ePWKxatXePVKZp5Xr4hXr0gr7NUrLv0bufR5HTj3T34v9f9DIu8aJiJ4fZ9a+RXQB87dJZc+L5f+zZU+A0NiSB+GtDCkhSExpA9DWhgyjtf3xWBIXgFtYUgM6cOQFoa0MCSG9GFIC0PGYciggJcFvICXD3hZwAt4ZeaBl4CXtMLg5Z76Fft3ATf+84U/1QqHd2rlC2DX+M+2d0/9ypU+A0NiSB+GtDCkhSExpA9DWhgyjsO7GAzJBbCFITGkD0NaGNLCkBjShyEtDBmHIYMCXhbwAl4+4GUBL+CVmQdeAl7SCoSXS7/QvEgczP5wKxzeqVUvgN1Tg7Zn6RcW8hkYEkP6MKSFIS0MiSF9GNLCkHEc3sVgSC6ALQyJIX0Y0sKQFobEkD4MaWHIOAwZFPCygBfw8gEvC3gBr8w88BLwklYgvMaevkEufU4u/Ub2h1vh8E4tewGcfkMufU5jTy/IVBgSQ/owpIUhLQyJIX0Y0sKQcRzexWBILoAtDIkhfRjSwpAWhsSQPgxpYcg4DBkU8LKAF/DyAS8LeAGvzDzwEvCSVii8CulvN7+j9Lj/oVY4vFMrXgC79LhcOq9C+tsL/QwMiSF9GNLCkBaGxJA+DGlhyDgO72IwJBfAFobEkD4MaWFIC0NiSB+GtDBkHIYMCnhZwAt4+YCXBbyAV2YeeAl4SSsYXi79a7l0XqONH5Na4/BOrXYBPNr4seZF/V8v5jMwJIb0YUgLQ1oYEkP6MKSFIeM4vIvBkFwAWxgSQ/owpIUhLQyJIX0Y0sKQcRgyKOBlAS/g5QNeFvACXpl54CXgJa1geLn0rc3Lxf8ptcbhnVrtAtil/9P26AtvXcxnYEgM6cOQFoa0MCSG9GFIC0PGcXgXgyG5ALYwJIb0YUgLQ1oYEkP6MKSFIeMwZFDAywJewMsHvCzgBbwy88BLwEta4fByacUuGOc+1gqHd2qlC2CXPtS8oK8s9jMwJIb0YUgLQ1oYEkP6MKSFIeM4vIvBkFwAWxgSQ/owpIUhLQyJIX0Y0sKQcRgyKOBlAS/g5QNeFvACXpl54CXgJbUAvFz6Tbn0uV/8rdN3r/TDO7XIBfAv/tbpu+XS5+TSb+b5DAyJIX0Y0sKQFobEkD4MaWHIOA7vYjAkF8AWhsSQPgxpYUgLQ2JIH4a0MGQchgwKeFnAC3j5gJcFvIBXZh54CXhJLQCvQtonl86/rND405V+eKcWuQB+WSH9U7l0XoU0l4EwJIb0YUgLQ1oYEkP6MKSFIeM4vIvBkFwAWxgSQ/owpIUhLQyJIX0Y0sKQcRgyKOBlAS/g5QNeFvACXpl54CXgJbUIvApzZ+XS+Ze78x/K+xExHN6pBS6AX+7Of8guf+fO5v0MDIkhfRjSwpAWhsSQPgxpYcg4Du9iMCQXwBaGxJA+DGlhSAtDYkgfhrQwZByGDAp4WcALePmAlwW8gFdmHngJeEmtA69VLv22XPo9Fb6Saz9iOLzTSr8ALnxljVz6vVUu/XbIGjAkhvRhSAtDWhgSQ/owpIUh4zi8i8GQXABbGBJD+jCkhSEtDIkhfRjSwpBxGDIo4GUBL+DlA14W8AJemXngJeAltQ68Vh+ZOySXzsulT+eZj+HwTiv9AtilT8ul86uPzB0KWQOGxJA+DGlhSAtDYkgfhrQwZByHdzEYkgtgC0NiSB+GtDCkhSExpA9DWhgyDkMGBbws4AW8fMDLAl7AKzMPvAS8pNaC16pCeqZ5CfzQYudjOLzTSr4AdnMfk0vnVxXSMxgSQ/owJIb0YUgLQ0rCkH4NGFLxGJILYC6AJQzpw5AWhsSQPgxpYUgMmVkDhtQSXABPTExcl/dJkmTj5OTkmoDPWF2v128LWUNvb2/H4cOHb887f/r06TVTU1MbQ9YwPT29o1gsXp93vvmH1Lq882NjYxu6u7uHQ76Gcrm8yUM6z1OtVoP3slKpbD1x4sSNeef37t374/39/W8PWUOSJDseffTR3HtZqVQ2NP+hzLuGG6rV6raQr6Gvr+9de/bseV3e+SeeeOLmmZmZzSFrOHXqVNBe1mq1tc0/8HOvobOz82DIfOhenjhx4sZTp05tDVnDzMzM5ieeeCL3P5d79ux5XV9f37tC1tD8+/GG5drLRx999PokSXaEfA39/f1v37t374+H7GWlUgnay3q9flu1Wl2ddz5JkpvL5fKmkDV0d3cPj42N5d6LJEnWzc7Ors87XywWr5+eng7ay6mpqY2nT5/O7Y7Dhw/f3tvb2xG6lxMTE6vlGv8ol/5g4wfOv3Ex882DjiB31Ov17Y8//vir8s6reQGcd/7xxx9/Vb1e3x7yNeQx5MYPnH+jXPoDucY/TmDI6yYmMKR/MOTEdRMY8rqJCQzpHwyJIf2DIe2JyZB552Mw5NDQ0FuGhobeknd+uQx5wYMhJzCkfzDkxHUTGPK6iQkM6R8MiSH9gyHtaQVDKkmSm/M+9Xp9u/8DO8/T/I3tjpA1DA4O9o6Pj9+bd75cLm+ampraHrKG6enpe06fPr0m4DO21Ov12/LOP/LII1v7+vr2BX4NO5Ik2Zh3/sknnwzey3K5fGeSJOvyzh84cOCnRkZG3hGyhpMnT97T/B9WueYrlcrWYrGYey9rtdramZmZu0K+huHh4V87cuTIjwas4dZKpXJ7yBqSJAnay2KxeFulUtkasobu7u73hcyH7mXz678zcA2312q1W/POHzly5EeHh4d/LWQNMzMzd9VqtbXLtZeTk5NrTp48eU/I1zAyMvKOAwcO/FTIXjZ/f8q9hlqtdseTTz65IeAzNjZ/n869hr6+vn2PPPJI7r1o/jm1Je/86dOn10xPTwft5dTUVJA7xsfH7x0cHOwN3ctKpbJh/fsb7c3vRP2rxcyXy+VN9Xp9e+Aa7i6Xy7fknfcXwHnny+XyLbVa7e6QryGPIVcV0r+SS+fXv7/RjiFfeDBkgiGTBEP6B0O+sAYMiSH9gyGTuAyZdz4GQx44cODnDhw48HMBX8OyGDL7YMgXHgyZYMgkwZD+wZAvrAFDYkj/YMikNQwZ8t3HvHqlGa9e4dUrPl69YvHqFV69kpnn1Svi1StSi756xc39J7l0XoW5Ewud9/9PysA1XH2vgC7MnbDXbs/9JwlD+jCkhSExpA9DWhhSEob0a8CQitCQOYrBkLwC2sKQGNKHIS0MaWFIDOnDkBaGjMOQQQEvC3gBLx/wsoAX8MrMAy8BL6mF4eXSv2j++4B7FzIfw+GdVtoFsEt7m7/Gf+F/CENaGNLCkBjShyEtDCkJQ/o1YEhFashFFoMhuQC2MCSG9GFIC0NaGBJD+jCkhSHjMGRQwMsCXsDLB7ws4AW8MvPAS8BLamF47Xtyu1z6Pbn0uxq78qFcDId3WkkXwGPJzXLpd+XS72nfk9v9D2NIC0NaGBJD+jCkhSElYUi/BgypSA25yGIwJBfAFobEkD4MaWFIC0NiSB+GtDBkHIYMCnhZwAt4+YCXBbyAV2YeeAl4SS0OL9cYbX6H6v+40nwMh3daSRfALv0f9mvbGM3+MIa0MKSFITGkD0NaGFIShvRrwJCK2JCLKAZDcgFsYUgM6cOQFoa0MCSG9GFIC0PGYciggJcFvICXD3hZwAt4ZeaBl4CXdBXAq5BONS+BJy83H8PhnVbKBbBLJ+3fsZxOXfhTGNLCkBaGxJA+DGlhSEkY0q8BQypyQy6wGAzJBbCFITGkD0NaGNLCkBjShyEtDBmHIYMCXhbwAl4+4GUBL+CVmQdeAl7SVQIvl/6ZXDqv0cavX2o+hsM7rYQL4NHGrzcv1P/sYj+NIS0MaWFIDOnDkBaGlIQh/RowpFaAIRdQDIbkAtjCkBjShyEtDGlhSAzpw5AWhozDkEEBLwt4AS8f8LKAF/DKzAMvAS/pKoFXV3q9Cum35OZ+oNGn3nKxvySGwzvFfgE8+tRb5OZ+oEL6LXWl11/sL8GQFoa0MCSG9GFIC0NKwpB+DRhSK8CQCygGQ3IBbGFIDOnDkBaGtDAkhvRhSAtDxmHIoICXBbyAlw94WcALeGXmgZeAl3QVwavw1L9r/jtr/1HSPzlgi+HwTnFfAL9MhfQbze+kfsel5jGkhSEtDIkhfRjSwpCSMKRfA4bUCjHkFYrBkFwAWxgSQ/owpIUhLQyJIX0Y0sKQcRgyKOBlAS/g5QNeFvACXpl54CXgJV1l8HKN+y/1+uIYDu8U8wWwf422a9x/uXkMaWFIC0NiSB+GtDCkJAzp14AhtYIMeZliMCQXwBaGxJA+DGlhSAtDYkgfhrQwZByGDAp4WcALePmAlwW8gFdmHngJeElXIbxGGyeal8B/kv3hGA7vFOsFsEv/pPmdvyeuNI8hLQxpYUgM6cOQFoaUhCH9GjCkVpghL1EMhuQC2MKQGNKHIS0MaWFIDOnDkBaGjMOQQQEvC3gBLx/wsoAX8MrMAy8BL+kqhZdrPNW8BD7ufyiGwzvFeAHs0uPNX6u5hcxjSAtDWhgSQ/owpIUhJWFIvwYMqRVoyIsUgyG5ALYwJIb0YUgLQ1oYEkP6MKSFIeMwZFDAywJewMsHvCzgBbwy88BLwEu6iuFVSP/cvqs1/W0pjsM7xXYBPJr+tlw6r0L65wudx5AWhrQwJIb0YUgLQ0rCkH4NGFIr1JAXFIMhuQC2MCSG9GFIC0NaGBJD+jCkhSHjMGRQwMsCXsDLB7ws4AW8MvPAS8BLusrh5dK/a35369EYDu8U0wWwS482f23+bjHzGNLCkBaGxJA+DGlhSEkY0q8BQ2oFGzJTDIbkAtjCkBjShyEtDGlhSAzpw5AWhozDkEEBLwt4AS8f8LKAF/DKzAMvAS/pKofXoXSTXPpNuXT+FQcbh5b78E6RXAC/4mDjUPPy95s6lC7KchjSwpAWhsSQPgxpYUhJGNKvAUNqBRsyExfAFueQFobEkD4MaWFIDJmZx5DCkBKGXJKAlwW8gJcPeFnAC3hl5oGXgJcEvOSeeoNc+h25dH71kcZo4BpW/AXw6iON0ebl73fknnrDYucxpIUhLQyJIX0Y0sKQkjCkXwOG1Ao3ZDMugC3OIS0MiSF9GNLCkBgyM48hhSElDJn9gFsDnrunpqa2552vVCpbkyS5N2QNIyMjgw899NDr887X6/XtU1NTd4esYWpq6nVJkmwMWMPOWq12R975xx57bGd/f78L+Rqmp6fvqVar/z979xpj13nf9/4XX2LrLpGUeL+J1MWSZQcxkjg3p0HsJk4bKwms9ig2bHLu9xlRHG1Rpnx2TWlIV7JNUxFQxi6kEsewMT2mMNjce/aevTcXOKR4mGjUoOfARVEH59VBg6KnOEgRFEhfhOfFb//HK451W8+0szT+foEHCGL/6WfPQw4/XI+4tGc9z7LT6TzQ7XZ3Fp0/fvz4J2dnZx9N2UO73X6oXq8XPstms3mw1WrtLzq/tLS0o9lsPpjyGY4ePdr/zDPPfDzlLC9evHjfep5lq9Xa32w2D6bsYXx8/J+lzKeeZe/zP5Cyh4sXL97XarV2F51/5plnPn706NH+xK/Dg0tLSzvW6yzr9fq2drv9UMpnmJ2dffT48eOfXM+zzLLs/pSzbLfbexYXF5N+XY6Pj1defvnlAwk/xt2936+Kfg221ev1pLOs1+v3drvdwu44ffr0R2ZmZibX6ywfnPs/PqMnV/5GlZXrdz69crzoHlqt1oebzeb2ovPqXQAXnW82m9tbrdaHi87f+fTK8d6/8/dvHpx77TMFvwYYsoMhcwtDYsjYA4bsYMhOB0PGwpCrPx/e1YbsfYa9nU4nyR2phjx27Nhnjh07VshunU66IXuL55AdDLlWZ9nBkBjyR3vAkB0M2elgyFgYcvXnw7vekKpWq+8puprN5qZz587dVHT+pZde+mCj0bgzZQ+Dg4OHRkZGdhadb7VaN83Pz29K2cPCwsKO+fn59xadb7fbtzUajVuLzg8NDd3W19c3nvIZzp8/v7lWq91YdD7LsuSzXFhY2Do/P/+zRecHBgY+NjAw8Lspe1haWtrxyCOPFD7LV1555faFhYVbis6fPXv2/fV6fVvKZxgaGnpkcHDw3qLz8/PzN9RqtS0pe+h0OklnubCwcMsrr7xye8oeDh8+/ETKfOpZ9v7J4q0pe6jValvm5+dvKDo/ODh479DQ0CMpe6jX69vOnj37/vU6y0ceeeS9S0tLO1I+w8DAwO8ODAx8LOUsFxYWks6y908WfzDh58KN58+f35yyh76+vvGhoaHbEj7Dre12u/D8/Pz8excWFpLOcn5+flOr1SrsjpGRkZ2Dg4OHUs/ypZdeKnyWm778p7+tii+B3/PkyrEiP0az2dxerVbfV3QPcQGc8HV4X28P73j2PU+uHOv9zd+/2fTlP/3tonvAkF4YcvXriCExZPxcwJBVDFmtYsjczwUMWd0Yhjx37txNzWYzyR2phhweHv7E8PDwJxL2UNiQuc/Ac8gqhqxWMWQsDOmFITHkWp0lhlz9uYAhqxvDkCl/+5hXr/Ti1Su8eiXi1SuOV6/w6pXcPK9eEa9ekXj1SjQ/P3/DPc++9ilVVv6bKivX9cTr/7zAHt6dr4B+4vV/3rv8/W/3PPvapzAkhpQwZIQhHYbEkLl5DCkMKWHIiFdAO55DOgyJISMM6TAkhszNY0hhSAlDrknAywEv4BUBLwe8gFduHngJeEnAK1p9ePf4tQdUWfkrvwr59XPvcA/vvgvgJ18/17v8/Ss9fu0BDOkwJIaMMKTDkBgyN48hhSElDBlxAewwpMOQGDLCkA5DYsjcPIYUhpQw5JoEvBzwAl4R8HLAC3jl5oGXgJcEvKK/8/Cu+oObVVn5y97F6MV3sId31wVwZeVi7zP+pao/uFnCkBGGxJARhnQYEkPm5jGkMKSEISMugB2GdBgSQ0YY0mFIDJmbx5DCkBKGXJOAlwNewCsCXg54Aa/cPPAS8JKAV/QTH949ufIDX5C+/h/e5h7ePRfAldf/g/+W88oP8v9vDOkwJIaMMKTDkBgyN48hhSElDBlxAewwpMOQGDLCkA5DYsjcPIYUhpQw5JoEvBzwAl4R8HLAC3jl5oGXgJcEvKI3fHhXWfnPvb8l+1919M9+7y32UP4L4KN/9nuqrPzX3mf6zz/+H2NIhyExZIQhHYbEkLl5DCkMKWHIiAtghyEdhsSQEYZ0GBJD5uYxpDCkhCHXJODlgBfwioCXA17AKzcPvAS8JOAVvenDu8rrX9UTK3/rS9PX/sWb7KHcF8CV1/6FKivX/Vle/+pP+q9gSIchMWSEIR2GxJC5eQwpDClhyIgLYIchHYbEkBGGdBgSQ+bmMaQwpIQh1yTg5YAX8IqAlwNewCs3D7wEvCTgFb3lw7snVn5TlZX/0vubs/9O1T//e//d0l4AV//8dlVW/l1v7/9FT6z85hv9GBjSYUgMGWFIhyExZG4eQwpDShgy4gLYYUiHITFkhCEdhsSQuXkMKQwpYcg1CXg54AW8IuDlgBfwys0DLwEvCXhFb/vh3ZMry72L1P+uysq1H9tD+S6AKyvXNS3Y0AAAIABJREFUenu9ridXlt/qx8CQDkNiyAhDOgyJIXPzGFIYUsKQERfADkM6DIkhIwzpMCSGzM1jSGFICUOuScDLAS/gFQEvB7yAV24eeAl4ScArekcP7554bUaV1/+6dxH8f6vybz7R20N5LoAr/+YT3tvKdVVe/2s98drM2/kxMKTDkBgywpAOQ2LI3DyGFIaUMGTEBbDDkA5DYsgIQzoMiSFz8xhSGFLCkGsS8HLAC3hFwMsBL+CVmwdeAl4S8IoKPbyrvNbpXQJfV2Xl8qN/fOXB9b4AfvSPrzyoysrlH+3rtc47+TEwpMOQGDLCkA5DYsjcPIYUhpQwZMQFsMOQDkNiyAhDOgyJIXPzGFIYUsKQaxLwcsALeEXAywEv4JWbB14CXhLwigo/vPO/G/gveheuf/szlde7+tKf/0rBbRS/AJ597Vd/pvJ6V5WVv+3t5S/e7N/1+0ZhSIchMWSEIR2GxJC5eQwpDClhyIgLYIchHYbEkBGGdBgSQ+bmMaQwpIQh1yTg5YAX8IqAlwNewCs3D7wEvCTgFSU/vJtdGXjPkyv/cfVv3j6x8n/piT99p5/pnV8AP/GnX1Rl5f+M/933PLnyHzW7MvAO/3dXw5AOQ2LICEM6DIkhc/MYUhhSwpARF8AOQzoMiSEjDOkwJIbMzWNIYUgJQ65JwMsBL+AVAS8HvIBXbh54CXhJwCtaq4d376289gU9sfLvc6+G/ms9+fqinlj5/TccrGbvU2XlhMYa1zXWuK7KyklV3+R79RMrv68nX19UZeWvcxfO//69lde+wMM7DBlhSIchMWSEIR2GxJC5PWBIlceQXABjSAlDRhgSQ0YY0mFISRgy9oAhtTEMmRTwcusJr2q1+sGTJ0/+y7m5ub86derUyaJ7AF4OeAGv6N0Or69+9au75ubmFufm5v6fU6dOfb7oHoAX8MrtAXiphA/vjv7b/aqs/GtVVv4qdxn831V5/YeqvP5dVV4f1uzKAUlSZeVE7r8T64QkaXblgCqvD3tm5S/8Y6z+d/5KlZV/raP/dr/Ew7vo3W5IiYd3EYaU5ubmfv/kyZN/OTc3d/HkyZMHi/wYGNK92w0p8fAuwpDSqVOnjs/Nzf2/J0+efLlarRb6PQ9DutIZskBcALufdkPyHPJHYUjHc0j3025InkP+KAzpeA5ZDkNKP3oNIOtduH7xF3/x+qlTp1bXAw88sO57YrFY678+/elPr35fmJ2dvb5169Z13xOLxfofvHZ99Lo+88x1jdWv64k/+7GL3teu64nXfvzyt/f/+7H//xN/5h/jM8/4x1zvz8Visf6Hrk2bNl2fnp5edcNnPvOZdd8Ti8Va/3Xw4MHrzz777Or3hl/7tV9b9z2xWKz1XzyHZLFYP2nxHJLFKu1a9w2wEtYv/dIv/R14Pfjgg+u+JxaLtf4rD68nnnji+rZt29Z9TywW63/y2vVz1/XrI9f1h1+7rkPfua7Za3//Anj2mv+zP/ya/7u7fm79981isf6nrk2bNl1/7LHHVt3w8MMPr/ueWCzW+q977rnn+smTJ1e/N/z6r//6uu+JxWKt/+I5JIvF+kmL55AsVmlX8Xj1iivBq1f+t96rV75RdA+8esXx6hVevRK921+9cvLkyYO91zj+p5MnTw4U3QOvXuHVK7k98OoVvctf31dZOfkTXgH9jl/bxuv73LvdkBKvgI4wpHTq1KnPnzx58j/Nzc0tz83N3V/kx8CQ7t1uSIlXQEcYUjp16tTJubm5/+/kyZP/O6+A/ik2ZC9eAe1+2g3Jc8gfhSEdzyHdT7sheQ75ozCk4zlkOQyZFPByPLwDXhHwcsBr/eEl8fAuAl4OeJUDXuv68K6avU+VlRMaa1zXWMOXv9V3/r2ah3cOQzoM6TAkhowwpMOQGDK3Bwypd7khe3EB7DAkhowwpMOQDkNiyAhDOgxZDkMmBbwc8AJeEfBywAt45eaBl4CXBLyiMjy8U+JrYHh45zCkw5AOQ2LICEM6DIkhc3vAkNoYhuQC2GFIDBlhSIchHYbEkBGGdBiyHIZMCng54AW8IuDlgBfwys0DLwEvCXhFZXh4Jy6AJWFICUNGGNJhSIchMWSEIR2GxJARF8AOQ2LICEM6DOkwJIaMMKTDkOUwZFLAy70b4BX/EvY3+s+BlwNewCv6aYLXm31vAF7AK7cH4KWN8fBOXABLwpASD+8iDOl+3JBv5oOfFIZ0P02GfLMw5MY05Fs9V3iDPWBIbQxDcgHsMOTfN+RP+r7Ac8i310Y05DsNQ7qNaMgi3xsw5MY0ZME9YEhxAQy89NYP7/LfVN/oGyzwcsALeEUbEV4/KeD11gGv1T0AL22Mh3fiAlgShpS4AI4wpMsbssglD4Z0Py2GfKsw5MYz5Nt5rvAGe8CQ2hiG5ALYYci/a8ifZAaeQ779Npohi4Qh3UYzZNHvDRhy4xkyYQ8YUlwAAy9xARwBLwe8HPDiAjgCXg54lQNeZXh4Jy6AJWFIiQvgCEM6LoAdhuQCOMKQjgtgDBlxAeww5Fv/DWCeQ779Npohi4Qh3UY05Jt9b3ijMOTGM2TCHjCkuAAGXuICOAJeDng54MUFcAS8HPAqB7zK8PBOXABLwpASF8ARhnRcADsMyQVwhCEdF8AYMuIC2GHIt/cK6Lf6zzCk22iGLBKGdBvRkD/pApjnkG/dRjNkwh4wpLgABl4yvPLfQN/oFQv8uzfeOuAFvKKNAq83+94Q/zfwevOA1+oegJc2xsM7cQEsCUNKXABHGNKFId+OD35SGNJtFENyAYwhI/4dwBgy4gLYYUgugCMM6XgO6TDkO/sbwLwC+o3biIYsuAcMKS6AgZf4G8AR8HLAywGvt354xwXw2wt4re4BeGljPLwTF8CSMKTEBXCEIR0XwA5DcgEcYUjH3wDGkBEXwA5Dvv0LYP4iylu3kQxZdB5Duo1oSC6Ai7XRDJmwBwwpLoCBl7gAjoCXA14OeL29C+C3ev0K8AJeuT0AL22Mh3fiAlgShpS4AI4wpMtfAL+d17P9eBjS/TQY8u2EITeeIbkAxpBcADsM+fYugN/q+wSGdBvJkEXnMaTbiIbkArhYG82QCXvAkOICGHiJC+AIeDng5YDX2394x98AfvOA1+oegJc2xsM7cQEsCUNKXABHGNL9uCH5G8DF+mky5JuFITeeIbkAxpBcADsM+dYXwG/newSGdBvRkO80DOk2oiG5AC7WRjNkwh4wpLgABl56ew/v+HcAv72AF/CKNiK83igugN884LW6B+CljfHwTlwAS8KQEhfAEYZ0XAA7DMkFcIQhHf8OYAwZcQHsMOTbuwB+q7eJYEi3EQ35TsOQbiMa8o3eDsBzyDdvIxqy4B4wpLgABl7i4V0EvBzwcsCLh3cR8HLAqxzwKsPDO3EBLAlDShgywpAOQzoMiSEjDOkwJIaMuAB2GBJDRhjSYUiHITFkhCEdhiyHIVWtVt9TdDWbzU3nzp27qej8Sy+99MFGo3Fnyh4GBwcPjYyM7Cw632q1bpqfn9+UsoeFhYUd8/Pz7y063263b2s0GrcWnR8aGrqtr69vPOUznD9/fnOtVrux6HyWZclnubCwsHV+fv5ni84PDAx8bGBg4HdT9rC0tLTjkUceKXyWr7zyyu0LCwu3FJ0/e/bs++v1+raUzzA0NPTI4ODgvUXn5+fnb6jValtS9tDpdJLOcmFh4ZZXXnnl9pQ9HD58+ImU+dSz7P3BcmvKHmq12pb5+fkbis4PDg7eOzQ09EjKHur1+razZ8++f73O8pFHHnnv0tLSjpTPMDAw8LsDAwMfSznLhYWFpLPs/cHygwk/F248f/785pQ99PX1jQ8NDd2W8Blubbfbhefn5+ffu7CwkHSW8/Pzm1qtVmF3jIyM7BwcHDyUepYvvfRS4bM8d+7cTc1mM8kdzWZze7VafV/RefUugBP28L7eHlI+A4asYshqFUPGwpBeGBJDrtVZYsjVnwsYsoohY6Uacnh4+BPDw8OfSNgDhqxiyFgY0gtDYsi1OksMuTZniSFXfy5gyOrGMKQ6nc7WhHVvvV7fW3S+1WrtzrLs/pQ9zMzMTJ4+ffojRee73e7eer1+b8oe6vX6Q1mWbUvYw4FOp3N30fmXX375wPj4eCXlMywuLt7Xbrf3rOdZdjqdB7rd7s6i88ePH//k7Ozsoyl7aLfbD9Xr9cJn2Ww2D7Zarf1F55eWlnY0m80HUz7D0aNH+5955pmPp5zlxYsX71vPs2y1WvubzebBlD2Mj4//s5T51LPsff4HUvZw8eLF+1qt1u6i888888zHjx492p/4dXhwaWlpx3qdZb1e39Zutx9K+Qyzs7OPHj9+/JPreZZZlt2fcpbtdnvP4uJi0q/L8fHxyssvv3wg4ce4u/f7VdGvwbZ6vZ50lvV6/d5ut1vYHadPn/7IzMzM5HqeZc9NSe5otVofbjab24vOxwVw0flms7m91Wp9OOUzdDBk/HzAkBhya6eDIdfqLDGkF4bEkLEw5OrPBwzZSTfksWPHPnPs2LHPFJ3HkF4Y0gtDemFIDLlWZ4kh1+YsMaQXhlz9+fCuN2TK3z7m1Su9ePUKr16JePWK49UrvHolN8+rV8SrVyRevRKV4fV94hXQkjCkhCEjDOkwpMOQGDLCkA5DYsiIV0A7DIkhIwzpMKTDkBgywpAOQ5bDkEkBLwe8gFcEvBzwAl65eeAl4CUBr6gMD+/EBbAkDClhyAhDOgzpMCSGjDCkw5AYMuIC2GFIDBlhSIchHYbEkBGGdBiyHIZMCng54AW8IuDlgBfwys0DLwEvCXhFZXh4Jy6AJWFICUNGGNJhSIchMWSEIR2GxJARF8AOQ2LICEM6DOkwJIaMMKTDkOUwZFLAywEv4BUBLwe8gFduHngJeEnAKyrDwztxASwJQ0oYMsKQDkM6DIkhIwzpMCSGjLgAdhgSQ0YY0mFIhyExZIQhHYYshyGTAl4OeAGvCHg54AW8cvPAS8BLAl5RGR7eiQtgSRhSwpARhnQY0mFIDBlhSIchMWTEBbDDkBgywpAOQzoMiSEjDOkwZDkMmRTwcsALeEXAywEv4JWbB14CXhLwisrw8E5cAEvCkBKGjDCkw5AOQ2LICEM6DIkhIy6AHYbEkBGGdBjSYUgMGWFIhyHLYcikgJcDXsArAl4OeAGv3DzwEvCSgFdUhod34gJYEoaUMGSEIR2GdBgSQ0YY0mFIDBlxAewwJIaMMKTDkA5DYsgIQzoMWQ5DJgW8HPACXhHwcsALeOXmgZeAlwS8ojI8vBMXwJIwpIQhIwzpMKTDkBgywpAOQ2LIiAtghyExZIQhHYZ0GBJDRhjSYchyGDIp4OWAF/CKgJcDXsArNw+8BLwk4BWV4eGduACWhCElDBlhSIchHYbEkBGGdBgSQ0ZcADsMiSEjDOkwpMOQGDLCkA5DlsOQSQEvB7yAVwS8HPACXrl54CXgJQGvqAwP78QFsCQMKWHICEM6DOkwJIaMMKTDkBgy4gLYYUgMGWFIhyEdhsSQEYZ0GLIchkwKeDngBbwi4OWAF/DKzQMvAS8JeEVleHgnLoAlYUgJQ0YY0mFIhyExZIQhHYbEkBEXwA5DYsgIQzoM6TAkhowwpMOQ5TBkUsDLAS/gFQEvB7yAV24eeAl4ScArKsPDO3EBLAlDShgywpAOQzoMiSEjDOkwJIaMuAB2GBJDRhjSYUiHITFkhCEdhiyHIZMCXg54Aa8IeDngBbxy88BLwEsCXlEZHt6JC2BJGFLCkBGGdBjSYUgMGWFIhyExZMQFsMOQGDLCkA5DOgyJISMM6TBkOQyZFPBywAt4RcDLAS/glZsHXgJeEvCKyvDwTlwAS8KQEoaMMKTDkA5DYsgIQzoMiSEjLoAdhsSQEYZ0GNJhSAwZYUiHIcthyKSAlwNewCsCXg54Aa/cPPAS8JKAV1SGh3fiAlgShpQwZIQhHYZ0GBJDRhjSYUgMGXEB7DAkhowwpMOQDkNiyAhDOgxZDkMqy7Lbi65ut7u32WxuLzrfarXu6nQ6d6fsYXJycnRubu7+ovPNZnN7vV7fm7KHxcXF+y5fvnxHwo+xq9vt7iw6/+KLL+4eGxt7PPEz7MuybFvR+VdffTX5LJvN5sEsy7YUnZ+dnf2NmZmZz6bs4eLFi/f1EFpovtVq7a7VaoXPstPpbF5aWron5TNMT09/4emnn/5Ywh62tlqt/Sl7yLIs6SxrtdrOVqu1O2UPw8PDX06ZTz3L3uc/mLiH/Z1OZ2vR+aeffvpj09PTX0jZw9LS0j2dTmfzep3lhQsX7rh48eJ9KZ9hZmbms7Ozs7+Rcpa970+F99DpdO5+9dVX70r4Mbb1vk8X3sPY2NjjL774YuGz6P0+tavo/OXLl+9YXFxMOst6vZ7kjrm5ufsnJydHU8+y1WoVPstms7m92+3uTdzDvc1mc1PRefUugBM+w6ZOp3NvymfAkF4YEkPGwpCrC0NiyDU5Swy5ujBkhiFze0gy5Ozs7O/Mzs7+TsJnwJAZhsx9BgyZYcjeHjDkGpxlhiHX5Cwx5OrCkNnGMKTm5+dvKLqyLNt24cKFOxJ+jNu63e7OlD2Mjo4OHD9+fH/R+cuXL99Rr9e3pexhcXFxX61Wu7HofO+fUtpSdL5ard41PDw8nfIZ4idy0fl2u518lq1Wa/fCwsItReePHDny8fHx8YdT9pBl2b6zZ88WPsveHyY2J+zh5na7vSflM4yNjT362GOPPVR0/pVXXrl9aWlpR8oeLl26lHSWnU5nc++f+Cq8h8HBwWMp86lnubCwcMulS5d2p+xhaWlpxyuvvFL41+Vjjz320NjY2KMpe+j9fLx5vc7y7NmzN2ZZti/lM4yPjz985MiRj6ecZavVSjrLbre7s91u31Z0Psv8oCBlD8PDw9PVarXwWWRZtmV5efnOovO1Wu3GxcXFpLOs1+vbLl++XNgdx48f3z86OjqQepbz8/OFz7L3h/skd3S73b3nzp27qeh8XAAXnT937txN3W53b8pnwJBeGBJD5j4DhpzHkPPzGHKtzhJDemFILwy5uockQ05NTf3W1NTUbxWdx5BeGNILQ3phSAy5VmeJIdfmLDGkF4b02giGTPnbx7x6pRevXuHVKxGvXnG8eoVXr+TmefWKePWKxKtXooB04h54BTSGlIQhIwyJISMM6TCkJAwZe8CQwpC5PfAKaAwpCUNGGBJDRhjSYUhJGDL2gCG1MQyZFPBywAt4RcDLAS/glZsHXgJeEvCKyvDwTlwAS8KQEoaMMKTDkA5DYsgIQzoMiSEjLoAdhsSQEYZ0GNJhSAwZYUiHIcthyKSAlwNewCsCXg54Aa/cPPAS8JKAV1SGh3fiAlgShpQwZIQhHYZ0GBJDRhjSYUgMGXEB7DAkhowwpMOQDkNiyAhDOgxZDkMmBbwc8AJeEfBywAt45eaBl4CXBLyiMjy8ExfAkjCkhCEjDOkwpMOQGDLCkA5DYsiIC2CHITFkhCEdhnQYEkNGGNJhyHIYMing5YAX8IqAlwNewCs3D7wEvCTgFZXh4Z24AJaEISUMGWFIhyEdhsSQEYZ0GBJDRlwAOwyJISMM6TCkw5AYMsKQDkOWw5BJAS8HvIBXBLwc8AJeuXngJeAlAa+oDA/vxAWwJAwpYcgIQzoM6TAkhowwpMOQGDLiAthhSAwZYUiHIR2GxJARhnQYshyGTAp4OeAFvCLg5YAX8MrNAy8BLwl4RWV4eCcugCVhSAlDRhjSYUiHITFkhCEdhsSQERfADkNiyAhDOgzpMCSGjDCkw5DlMGRSwMsBL+AVAS8HvIBXbh54CXhJwCsqw8M7cQEsCUNKGDLCkA5DOgyJISMM6TAkhoy4AHYYEkNGGNJhSIchMWSEIR2GLIchkwJeDngBrwh4OeAFvHLzwEvASwJeURke3okLYEkYUsKQEYZ0GNJhSAwZYUiHITFkxAWww5AYMsKQDkM6DIkhIwzpMGQ5DJkU8HLAC3hFwMsBL+CVmwdeAl4S8IrK8PBOXABLwpAShowwpMOQDkNiyAhDOgyJISMugB2GxJARhnQY0mFIDBlhSIchy2HIpICXA17AKwJeDngBr9w88BLwkoBXVIaHd+ICWBKGlDBkhCEdhnQYEkNGGNJhSAwZcQHsMCSGjDCkw5AOQ2LICEM6DFkOQyYFvBzwAl4R8HLAC3jl5oGXgJcEvKIyPLwTF8CSMKSEISMM6TCkw5AYMsKQDkNiyIgLYIchMWSEIR2GdBgSQ0YY0mHIchgyKeDlgBfwioCXA17AKzcPvAS8JOAVleHhnbgAloQhJQwZYUiHIR2GxJARhnQYEkNGXAA7DIkhIwzpMKTDkBgywpAOQ5bDkEkBLwe8gFcEvBzwAl65eeAl4CUBr6gMD+/EBbAkDClhyAhDOgzpMCSGjDCkw5AYMuIC2GFIDBlhSIchHYbEkBGGdBiyHIbU/Pz8zxZdy8vLdzYajVsTfoybsyzblrKHkZGRvkqlsqfo/LVr125tNBp3puyh1WrtbjQaHyg6f/Xq1U2XL1++o+j8sWPHNg8ODk4mfoa7rly5ckvR+SzLks9yaWlpR61Wu7Ho/PT09C+Mj4//45Q9XLp0afeZM2cKn2Wn09nc+wNJ0T3c0O12d6Z8hrGxsX86MzPzoZSz7HQ6W1P2cOXKlaSzzLLs9vjmVnQNDAw8mTKfepa1Wu3GK1eu7Ejcw9Ysy24uOj8zM/OhsbGxf5qyh97PxxvW6yzPnDnzgUuXLu1O+Qzj4+P/eHp6+hdSznJpaSnpLLMs25ZylleuXLmlh+DCexgcHJw8duxY4bO4fPnyHVevXt1UdL7RaHyg1WolnWWj0bjz2rVrhd1RqVT2jIyM9KWe5fz8fOGzbDQaty4vLye5I8uyXS+99NIHi86rdwFcdP6ll176YJZlu1I+A4b0wpAYMhaG9MKQGHKtzhJDemHI1R8DQ86nG3JiYuIfTExM/IOi8xjSC0OufgYMOY8h4ywxJIaMhSExZCwM+aOznE8wpDqdzuaEdXej0dhVdL7ZbG5fWlq6J2UPU1NT488///wDReezLNt14cKFu1P20Gg0HsiybEvR+W63u/fKlSt7is5/+9vf3js+Pj6b+BkOdLvdnUXnl5eXk89ycXHxvk6ns7Xo/FNPPfWbR48e/Scpe+h0Og/UarXCZ7m4uLiv3W4XPstWq3VXq9W6P+UzzMzMHPrKV77yC0Xnl5aWdjSbzYMpe7h48WLSWbbb7T2Li4v7UvYwNjb2v6bMp55lp9PZ2vs6FN5Ds9k8uLS0tKPo/Fe+8pVfmJmZOZSyh1ardX+r1bprvc6y9+ux8Pf4Tqez+ejRo//kqaee+s2Us+x9fyq8h6WlpXuWl5e3F53vdrs7G43GgZQ9jI+Pz37729/eW3T+ypUre7rdbuH5LMu2NBqNpLO8cOHC3VmW7So6//zzzz8wNTU1nnqWzWaz8Fn23JTkjna7/aFGo3Fn0fm4AE74DHe22+0PpXyGDoaMryWGxJDxGTBkB0P2FoZcg7PEkF4Y0gtDeqUaslKp/KNKpfKPEj4DhuxgyNxnwJBeGBJDrslZdjDkmpwlhvTCkF4bwZApf/uYV6/04tUrvHol4tUrjlev8OqV3DyvXhGvXpF49Uo0X4LX94lXQEvCkBKGjDCkw5AOQ2LICEM6DIkhI14B7TAkhowwpMOQDkNiyAhDOgxZDkMmBbwc8AJeEfBywAt45eaBl4CXBLyiMjy8ExfAkjCkhCEjDOkwpMOQGDLCkA5DYsiIC2CHITFkhCEdhnQYEkNGGNJhyHIYMing5YAX8IqAlwNewCs3D7wEvCTgFZXh4Z24AJaEISUMGWFIhyEdhsSQEYZ0GBJDRlwAOwyJISMM6TCkw5AYMsKQDkOWw5BJAS8HvIBXBLwc8AJeuXngJeAlAa+oDA/vxAWwJAwpYcgIQzoM6TAkhowwpMOQGDLiAthhSAwZYUiHIR2GxJARhnQYshyGTAp4OeAFvCLg5YAX8MrNAy8BLwl4RWV4eCcugCVhSAlDRhjSYUiHITFkhCEdhsSQERfADkNiyAhDOgzpMCSGjDCkw5DlMGRSwMsBL+AVAS8HvIBXbh54CXhJwCsqw8M7cQEsCUNKGDLCkA5DOgyJISMM6TAkhoy4AHYYEkNGGNJhSIchMWSEIR2GLIchkwJeDngBrwh4OeAFvHLzwEvASwJeURke3okLYEkYUsKQEYZ0GNJhSAwZYUiHITFkxAWww5AYMsKQDkM6DIkhIwzpMGQ5DJkU8HLAC3hFwMsBL+CVmwdeAl4S8IrK8PBOXABLwpAShowwpMOQDkNiyAhDOgyJISMugB2GxJARhnQY0mFIDBlhSIchy2HIpICXA17AKwJeDngBr9w88BLwkoBXVIaHd+ICWBKGlDBkhCEdhnQYEkNGGNJhSAwZcQHsMCSGjDCkw5AOQ2LICEM6DFkOQyYFvBzwAl4R8HLAC3jl5oGXgJcEvKIyPLwTF8CSMKSEISMM6TCkw5AYMsKQDkNiyIgLYIchMWSEIR2GdBgSQ0YY0mHIchgyKeDlgBfwioCXA17AKzcPvAS8JOAVleHhnbgAloQhJQwZYUiHIR2GxJARhnQYEkNGXAA7DIkhIwzpMKTDkBgywpAOQ5bDkEkBLwe8gFcEvBzwAl65eeAl4CUBr6gMD+/EBbAkDClhyAhDOgzpMCSGjDCkw5AYMuIC2GFIDBlhSIchHYbEkBGGdBiyHIZMCng54AW8IuDlgBfwys0DLwEvCXhFZXh4Jy6AJWFICUNGGNJhSIchMWSEIR2GxJARF8AOQ2LICEM6DOkwJIaMMKTDkOUwZFLAywEv4BUBLwe8gFduHngJeEnAKyrDwztxASwJQ0oYMsKQDkM6DIkhIwzpMCSGjLgAdhgSQ0YY0mFIhyExZIQhHYYshyGTAl4OeAGvCHg54AW8cvPAS8Dqaq+4AAAgAElEQVRLAl5RGR7eiQtgSRhSwpARhnQY0mFIDBlhSIchMWTEBbDDkBgywpAOQzoMiSEjDOkwZDkMqf7+/i8WXZOTk6Ojo6MDRecHBwf7pqamxlP2cOjQoT/p7++fLjo/Ojo6MD4+Ppqyh+np6anBwcFDRefHxsaGJyYmhhL2MPzFL37xX6V8homJibGUsxwZGUk+y8nJyYnBwcG+ovOHDx/+cl9f39dSz7Kvr6/wWY6Ojo6Mjo4WPsuBgYHDU1NTkymf4fDhwy/09fXNFp0fHh7uHx8fTzrL6enppLMcHR0dGh0dHUnZw6FDh76XMp96loODg33T09MTKXsYHx8fHx4e7i8639fXN3v48OEXUvYwNTU1OTAwcHi9zrKvr+/Q9PT0VMpn6Ovr+9rhw4e/nHKWk5OTSWc5NTU1PjIykvJrYmBiYmIsZQ+93yeGi85PTEwMjY2NFZ4fHBxMPsvx8fEkd/T390/33JB0lonf3wYmJyeT3DEzMzOZ4g71LoBTznJmZibp9yoM6YUhMWQsDLn6dcSQGHJNzhJDrn4dMWQ/hoyVasi+vr5n+/r6nk05SwyJIWNhyB+dJYbEkGtxlhhybc4SQ65+HTFk/8YwpIaGhrYXXXNzc/cfP358f9H5SqWyZ25u7oGUPQwMDExNTk5+tOj88ePH91er1ftT9vDcc899ZGJiYkfR+RMnTtxTrVYPFp0fHh6+5/Dhw8dSz7Jare4rOl+tVpPP8tlnn/3wkSNHdif8XPhUf3//H6Xs4fTp0x/p6+srfJbVavXe48ePHyg6Pzk5uevUqVMPpXyG/v7+gcHBwV8pOv+lL31p74kTJz6Usofnnnsu6SyPHz9+oFqt3puyh0OHDn0lZT71LI8cObL7ueee+3DKHk6cOPGhL33pS3uLzg8ODv5Kf3//QMoeTp069dDk5OSu9TrLvr6+HadPn/5Iymfo7+//o4GBgU+lnOWzzz6bdJZzc3MPVKvVPUXnq9Xqvrm5uaTfqw4fPnxseHj4noQ9HDxx4kTh+YmJiR3PPfdc0llWq9Ukd0xOTn50YGBgKvUsK5VK4bM8fvz4/tSzfO655z4yMjKys+h8XAAXnR8ZGdmZepYY8kdniSExZO/rgCGHMOTQEIZcq7PEkF4YcnUPGHIo3ZDDw8MPDw8PP1x0HkP+6CwxJIaMhSEx5FqdJYZcm7PEkF4YcnUP73pDpvztY1690otXr/DqlYhXrzhevcKrV3LzvHpFvHpF4tUrURle3ydeAS0JQ0oYMsKQDkM6DIkhIwzpMCSGjIZ4BbQkDClhyAhDOgzpMCSGjDCkw5DlMGRSwMsBL+AVAS8HvIBXbh54CXhJwCsqw8M7cQEsCUNKGDLCkA5DOgyJISMM6TAkhoy4AHYYEkNGGNJhSIchMWSEIR2GLIchkwJeDngBrwh4OeAFvHLzwEvASwJeURke3okLYEkYUsKQEYZ0GNJhSAwZYUiHITFkxAWww5AYMsKQDkM6DIkhIwzpMGQ5DJkU8HLAC3hFwMsBL+CVmwdeAl4S8IrK8PBOXABLwpAShowwpMOQDkNiyAhDOgyJISMugB2GxJARhnQY0mFIDBlhSIchy2HIpICXA17AKwJeDngBr9w88BLwkoBXVIaHd+ICWBKGlDBkhCEdhnQYEkNGGNJhSAwZcQHsMCSGjDCkw5AOQ2LICEM6DFkOQyYFvBzwAl4R8HLAC3jl5oGXgJcEvKIyPLwTF8CSMKSEISMM6TCkw5AYMsKQDkNiyIgLYIchMWSEIR2GdBgSQ0YY0mHIchgyKeDlgBfwioCXA17AKzcPvAS8JOAVleHhnbgAloQhJQwZYUiHIR2GxJARhnQYEkNGXAA7DIkhIwzpMKTDkBgywpAOQ5bDkEkBLwe8gFcEvBzwAl65eeAl4CUBr6gMD+/EBbAkDClhyAhDOgzpMCSGjDCkw5AYMuIC2GFIDBlhSIchHYbEkBGGdBiyHIZMCng54AW8IuDlgBfwys0DLwEvCXhFZXh4Jy6AJWFICUNGGNJhSIchMWSEIR2GxJARF8AOQ2LICEM6DOkwJIaMMKTDkOUwZFLAywEv4BUBLwe8gFduHngJeEnAKyrDwztxASwJQ0oYMsKQDkM6DIkhIwzpMCSGjLgAdhgSQ0YY0mFIhyExZIQhHYYshyGTAl4OeAGvCHg54AW8cvPAS8BLAl5RGR7eiQtgSRhSwpARhnQY0mFIDBlhSIchMWTEBbDDkBgywpAOQzoMiSEjDOkwZDkMmRTwcsALeEXAywEv4JWbB14CXhLwisrw8E5cAEvCkBKGjDCkw5AOQ2LICEM6DIkhIy6AHYbEkBGGdBjSYUgMGWFIhyHLYcikgJcDXsArAl4OeAGv3DzwEvCSgFdUhod34gJYEoaUMGSEIR2GdBgSQ0YY0mFIDBlxAewwJIaMMKTDkA5DYsgIQzoMWQ5DJgW8HPACXhHwcsALeOXmgZeAlwS8ojI8vBMXwJIwpIQhIwzpMKTDkBgywpAOQ2LIiAtghyExZIQhHYZ0GBJDRhjSYchyGFJXr169oehqNpvbm83mpqLz7Xb7tkajsStlDyMjI4MnTpzYn/BjbPr+97+/PWUPi4uL+1ZWVm4sOt9qte5aXl6+s+j8c889d9fQ0NBMymdYWFjYcfny5TuKzq+srCSfZa1W23PlypVbis7PzMz88vj4+MMpe8iybF+tVit8lgsLC1uzLNuS8L9/c71e35vyGUZHR/+oUqk8lLCH22u12s6UPbTb7aSzzLJsy8LCwtaUPQwODh5LmU89yytXrtzSbrf3pOyhVqvtzLLs9qLzlUrlodHR0T9K2UO9Xt+bZdnN63WWtVrtxizL9qV8hvHx8YdnZmZ+OeUsa7Va0lk2Go1dKysrtxWdv3z58h0LCws7UvYwNDQ089xzz91VdH55efnOVqtVeH5lZeXGxcXFpLPs/X5d2B0nTpzYPzIyMph6lu12u/BZNpvNTc1mM8kd3W53b6vVuqnovHoXwEXnW63WTd1uN+n3KgzphSExZO7riCGvYsirVzHkWp0lhvTCkF4Y0ivVkI899tgnH3vssU8WnceQqwtDXsWQsTAkhlyrs8SQa3OWGNILQ3ptBEPqlVdeub3o6na7e+v1+rai841G485Lly7tT9nD+Pj46Fe/+tX7is5nWbatXq/vTdlDvV6/N8uywvNZlu3qdrs7i86fOXNm18jIyOMpn2FxcXFfp9PZWnR+eXk5+SwbjcaBTqezueh8pVL5xMzMzGdT9tDpdO5NmW+1WruXlpZ2FJ3v/aHuYMoepqenv/DUU0/9fMJnuCvLsn0pe+h2u0lnubS0tKPVau1O2cPIyMjT63mWnU5nc7fbPZCyhyzL9rVarbuKzj/11FM/Pz09/YWUPTSbzYPNZnPTep5l6q/LmZmZz1YqlU+knGWj0Ug6y0uXLu1fXl6+M2EPWxcXF5N+XY6MjDx+5syZXUXnu93uzizLCs9nWXZ7vV5POsveHwQKu+OrX/3qfePj46OpZ9loNAqfZb1e39btdpPcsbS0dM+FCxfuKDofF8BF5y9cuHDH0tLSPSmfAUOu/nzAkBjy9ldewZCxMCSGXMuzxJAYMhaG9Eo15Ozs7O/Mzs7+TtF5DOmFIb0wpBeGxJBrdZYYcu3OEkNiyFgbwZApf/uYV6/04tUrvHol4tUrjlev8OqV3DyvXhGvXpF49UpUhtf3iVdAS8KQEoaMMKTDkA5DYsgIQzoMiSEjXgHtMCSGjDCkw5AOQ2LICEM6DFkOQyYFvBzwAl4R8HLAC3jl5oGXgJcEvKIyPLwTF8CSMKSEISMM6TCkw5AYMsKQDkNiyIgLYIchMWSEIR2GdBgSQ0YY0mHIchgyKeDlgBfwioCXA17AKzcPvAS8JOAVleHhnbgAloQhJQwZYUiHIR2GxJARhnQYEkNGXAA7DIkhIwzpMKTDkBgywpAOQ5bDkEkBLwe8gFcEvBzwAl65eeAl4CUBr6gMD+/EBbAkDClhyAhDOgzpMCSGjDCkw5AYMuIC2GFIDBlhSIchHYbEkBGGdBiyHIZMCng54AW8IuDlgBfwys0DLwEvCXhFZXh4Jy6AJWFICUNGGNJhSIchMWSEIR2GxJARF8AOQ2LICEM6DOkwJIaMMKTDkOUwZFLAywEv4BUBLwe8gFduHngJeEnAKyrDwztxASwJQ0oYMsKQDkM6DIkhIwzpMCSGjLgAdhgSQ0YY0mFIhyExZIQhHYYshyGTAl4OeAGvCHg54AW8cvPAS8BLAl5RGR7eiQtgSRhSwpARhnQY0mFIDBlhSIchMWTEBbDDkBgywpAOQzoMiSEjDOkwZDkMmRTwcsALeEXAywEv4JWbB14CXhLwisrw8E5cAEvCkBKGjDCkw5AOQ2LICEM6DIkhIy6AHYbEkBGGdBjSYUgMGWFIhyHLYcikgJcDXsArAl4OeAGv3DzwEvCSgFdUhod34gJYEoaUMGSEIR2GdBgSQ0YY0mFIDBlxAewwJIaMMKTDkA5DYsgIQzoMWQ5DJgW8HPACXhHwcsALeOXmgZeAlwS8ojI8vBMXwJIwpIQhIwzpMKTDkBgywpAOQ2LIiAtghyExZIQhHYZ0GBJDRhjSYchyGDIp4OWAF/CKgJcDXsArNw+8BLwk4BWV4eGduACWhCElDBlhSIchHYbEkBGGdBgSQ0ZcADsMiSEjDOkwpMOQGDLCkA5DlsOQSQEvB7yAVwS8HPACXrl54CXgJQGvqAwP78QFsCQMKWHICEM6DOkwJIaMMKTDkBgy4gLYYUgMGWFIhyEdhsSQEYZ0GLIchkwKeDngBbwi4OWAF/DKzQMvAS8JeEVleHgnLoAlYUgJQ0YY0mFIhyExZIQhHYbEkBEXwA5DYsgIQzoM6TAkhowwpMOQ5TBkUsDLAS/gFQEvB7yAV24eeAl4ScArKsPDO3EBLAlDShgywpAOQzoMiSEjDOkwJIaMuAB2GBJDRhjSYUiHITFkhCEdhiyHIZMCXg54Aa8IeDngBbxy88BLwEsCXlEZHt6JC2BJGFLCkBGGdBjSYUgMGWFIhyExZMQFsMOQGDLCkA5DOgyJISMM6TBkOQyper2+rejqdDr3Li4u7is632q1drfb7Q+l7GF6enrq9OnTHyk6n2XZvnq9fm/KHtrt9kPNZnN70flut3ug0WgcKDr/8ssvH5iYmHgy5TMsLi7e1+129xadv3TpUvJZNpvNB7vd7s6i81/+8pc/NTs7+2jKHi5duvTQ97///cJn2Ww2D3Y6nbuLzi8tLe1otVofTvkMR48e7Z+bm/vlovPtdntPq9W6P2UPFy9eTDrLTqdzd7PZPJiyh/Hx8X+WMp96lt1ud+fFixcfTNlDq9W6v91u7yk6Pzc398tHjx7tT9zDh5eWlnas11l+//vf337p0qWHUj7D7Ozso1/+8pc/lXKWzWYz6Szb7faHLl26tDthD3sXFxfvS9nDxMTEky+//HLh32sajcaBbrdbeL7ZbG5vt9tJZ1mv1+/t/b5daP706dMfmZ6enko9y1arVfgsFxcX93U6nSR3ZFn24RR3qHcBnHKWWZYl/V6FIVd/PmFIDBmfAUPWMWS9jiHX6iwx5OoeMKQXhqynG7JSqTxcqVQeTjlLDIkhY2HI1c+BITHkmpwlhlybs8SQq3vAkF7vekPq+vXrP1N0Xb58+Y5arXZj0flGo/GBLMu2pOxhcHDw0MTExI6i8ysrKzdeuHDhjpQ9NJvN7devX39P0flr167deuXKlVuKzk9OTt7a398/lvgZNl29evWGovM//OEPk8+y1WrdtbKy8v6i80NDQz8/ODj46ZQ9LC8vb69Wq4XPst1u35Zl2c1F57Mse1+n09ma8hmGh4c/Ozg4eG/CHj7Y6XQ2p+zh1VdfTTrLLMtubrfbt6Xsoa+vbzZlPvUsV1ZW3v/qq6/elbKHTqezOcuyDxadHxwcvHd4ePiziXvYmmXZ+9brLKvV6nuWl5e3p3yGwcHBTw8NDf18ylm2Wq2ks8yybMsPf/jDDxSdv3r16g3NZnNTyh76+/vHJicnby06f+XKlVuuXbtWeP769evv6f1+WfgzXLhw4Y6VlZXC7piYmNgxODh4KPUsG41G4bOs1Wo3Xr58OckdWZZtm5+ff2/R+bgALjo/Pz//3izLtqV8BgzphSExZCwM6YUhMeRanSWG9MKQXhhydQ9JhhwdHf310dHRXy86jyG9MOTqZ8CQ1zFkbw8Ycg3OEkOuzVliSC8M6bURDJnyt4959Uqvep1Xr/DqFcerVxyvXuHVK7l5Xr0iXr0i8eqVqAyv7xOvgJaEISUMGWFIhyEdhsSQEYZ0GBJDRrwC2mFIDBlhSIchHYbEkBGGdBiyHIZMCng54AW8IuDlgBfwys0DLwEvCXhFZXh4Jy6AJWFICUNGGNJhSIchMWSEIR2GxJARF8AOQ2LICEM6DOkwJIaMMKTDkOUwZFLAywEv4BUBLwe8gFduHngJeEnAKyrDwztxASwJQ0oYMsKQDkM6DIkhIwzpMCSGjLgAdhgSQ0YY0mFIhyExZIQhHYYshyGTAl4OeAGvCHg54AW8cvPAS8BLAl5RGR7eiQtgSRhSwpARhnQY0mFIDBlhSIchMWTEBbDDkBgywpAOQzoMiSEjDOkwZDkMmRTwcsALeEXAywEv4JWbB14CXhLwisrw8E5cAEvCkBKGjDCkw5AOQ2LICEM6DIkhIy6AHYbEkBGGdBjSYUgMGWFIhyHLYcikgJcDXsArAl4OeAGv3DzwEvCSgFdUhod34gJYEoaUMGSEIR2GdBgSQ0YY0mFIDBlxAewwJIaMMKTDkA5DYsgIQzoMWQ5DJgW8HPACXhHwcsALeOXmgZeAlwS8ojI8vBMXwJIwpIQhIwzpMKTDkBgywpAOQ2LIiAtghyExZIQhHYZ0GBJDRhjSYchyGDIp4OWAF/CKgJcDXsArNw+8BLwk4BWV4eGduACWhCElDBlhSIchHYbEkBGGdBgSQ0ZcADsMiSEjDOkwpMOQGDLCkA5DlsOQSQEvB7yAVwS8HPACXrl54CXgJQGvqAwP78QFsCQMKWHICEM6DOkwJIaMMKTDkBgy4gLYYUgMGWFIhyEdhsSQEYZ0GLIchkwKeDngBbwi4OWAF/DKzQMvAS8JeEVleHgnLoAlYUgJQ0YY0mFIhyExZIQhHYbEkBEXwA5DYsgIQzoM6TAkhowwpMOQ5TBkUsDLAS/gFQEvB7yAV24eeAl4ScArKsPDO3EBLAlDShgywpAOQzoMiSEjDOkwJIaMuAB2GBJDRhjSYUiHITFkhCEdhiyHIZMCXg54Aa8IeDngBbxy88BLwEsCXlEZHt6JC2BJGFLCkBGGdBjSYUgMGWFIhyExZMQFsMOQGDLCkA5DOgyJISMM6TBkOQyZFPBywAt4RcDLAS/glZsHXgJeEvCKyvDwTlwAS8KQEoaMMKTDkA5DYsgIQzoMiSEjLoAdhsSQEYZ0GNJhSAwZYUiHIcthyKSAlwNewCsCXg54Aa/cPPAS8JKAV1SGh3fiAlgShpQwZIQhHYZ0GBJDRhjSYUgMGXEB7DAkhowwpMOQDkNiyAhDOgxZDkPqypUrtxRdWZbtOn/+/F1F58+fP7+52+3uTdnD2NjY8IkTJ+4pOt9qte5qNBq7UvbQbDYPXrt27dai88vLy9ubzeb2ovMvvPDCjrGxscdSPkOr1drdaDTuLDrf6XSSz7LVau2/cOHCHUXnH3/88V+bmZn5w5Q9ZFl2sNFoFD7LpaWlHfV6fVvC//7tnU7n7pTPMD09/fmnnnrq54rO12q1Le12e0/KHi5dupR0lvV6fdvS0tKOlD0MDw8fT5lPPcsLFy7ccenSpf0pe2i323tqtdqWovNPPfXUz01PT38+ZQ+dTufuLMtuX6+zbDQat2ZZdjDlM8zMzPzh448//mspZ9lqtZLOstvt7u10OpsTvg53tlqt3Sl7GBsbe+yFF14ofBbNZnP78vJy4d+rrl27dmuz2Uw6y0ajsavVahV2x4kTJ+4ZGxsbTj3L8+fPFz7L8+fP35VlWZI7ut3ugXa7fVvRefUugIvOt9vt27rd7oGUz4AhvTAkhoyFIb0wJIZcq7PEkKtfBwx5BUPm9pBkyOnp6d+enp7+7aLzGNILQ65+HTDkFQx55QqGXKuzxJBrc5YYcvXrgCGvbAxDKsuym4uubre7s1arbSk632w2N7Xb7T0pe5iYmBg6efLkwYQfY0utVtuZsodGo3HgyhX/03MF17ZOp7O16Pw3vvGN7SMjI48lfoZdnU5n83qe5eLi4r4sy24vOj8zM/OrU1NTf5Cyh263e2BhYaHwWTabze2tVuuuovPtdvu2Vqu1P+UzTE5Ofq5SqXy06Pz58+c3t1qt3Sl7yLIs6SxbrdZdzWZze8oeRkZGvpQyn3qWvc+/L2UPrVZr9/nz5wv/uqxUKh+dnJz8XOIe9rfb7dvW6ywXFhZu6Xa7B1I+w9TU1B/MzMz8aspZ9r4/Fd5Du93e02w2NxWd73Q6mxuNxq6UPYyMjDz2jW98o/BZ9H6f2lZ0vgenpLPs/X5d2B0nT548ODExMbSeZ1mr1bZ0u90kd3Q6nbt7fygpNB8XwEXnG43Grb0/lBX+DBhy9WuJITFkfB0wpBeGxJBrcpYY0gtDemHI1bNIMuTjjz/+qccff/xTRecx5OrCkBmGjIUhMeRanWWGIdfkLDGkF4b02giGTPnbx7x6pRevXuHVKxGvXnG8eoVXr+TmefWKePWKxKtXojK8vk+8AloShpQwZIQhHYZ0GBJDRhjSYUgMGfEKaIchMWSEIR2GdBgSQ0YY0mHIchgyKeDlgBfwioCXA17AKzcPvAS8JOAVleHhnbgAloQhJQwZYUiHIR2GxJARhnQYEkNGXAA7DIkhIwzpMKTDkBgywpAOQ5bDkEkBLwe8gFcEvBzwAl65eeAl4CUBr6gMD+/EBbAkDClhyAhDOgzpMCSGjDCkw5AYMuIC2GFIDBlhSIchHYbEkBGGdBiyHIZMCng54AW8IuDlgBfwys0DLwEvCXhFZXh4Jy6AJWFICUNGGNJhSIchMWSEIR2GxJARF8AOQ2LICEM6DOkwJIaMMKTDkOUwZFLAywEv4BUBLwe8gFduHngJeEnAKyrDwztxASwJQ0oYMsKQDkM6DIkhIwzpMCSGjLgAdhgSQ0YY0mFIhyExZIQhHYYshyGTAl4OeAGvCHg54AW8cvPAS8BLAl5RGR7eiQtgSRhSwpARhnQY0mFIDBlhSIchMWTEBbDDkBgywpAOQzoMiSEjDOkwZDkMmRTwcsALeEXAywEv4JWbB14CXhLwisrw8E5cAEvCkBKGjDCkw5AOQ2LICEM6DIkhIy6AHYbEkBGGdBjSYUgMGWFIhyHLYcikgJcDXsArAl4OeAGv3DzwEvCSgFdUhod34gJYEoaUMGSEIR2GdBgSQ0YY0mFIDBlxAewwJIaMMKTDkA5DYsgIQzoMWQ5DJgW8HPACXhHwcsALeOXmgZeAlwS8ojI8vBMXwJIwpIQhIwzpMKTDkBgywpAOQ2LIiAtghyExZIQhHYZ0GBJDRhjSYchyGDIp4OWAF/CKgJcDXsArNw+8BLwk4BWV4eGduACWhCElDBlhSIchHYbEkBGGdBgSQ0ZcADsMiSEjDOkwpMOQGDLCkA5DlsOQSQEvB7yAVwS8HPACXrl54CXgJQGvqAwP78QFsCQMKWHICEM6DOkwJIaMMKTDkBgy4gLYYUgMGWFIhyEdhsSQEYZ0GLIchkwKeDngBbwi4OWAF/DKzQMvAS8JeEVleHgnLoAlYUgJQ0YY0mFIhyExZIQhHYbEkBEXwA5DYsgIQzoM6TAkhowwpMOQ5TBkUsDLAS/gFQEvB7yAV24eeAl4ScArKsPDO3EBLAlDShgywpAOQzoMiSEjDOkwJIaMuAB2GBJDRhjSYUiHITFkhCEdhiyHIZMCXg54Aa8IeDngBbxy88BLwEsCXlEZHt6JC2BJGFLCkBGGdBjSYUgMGWFIhyExZMQFsMOQGDLCkA5DOgyJISMM6TBkOQypvr6+W4qub33rW7vm5ubuLDpfrVY3nTt3bk/KHoaHh4fGxsYOFp0/c+bMnWfOnNmVsoeXX375wOTk5K1F58+ePbv9xRdf3FZ0vvcT6bGUz/Diiy/ufv7557cUnf/617+efJYvvfTSvmq1envR+ZGRkV8dHBz8g5Q9fO973zvwuc99rvBZvvDCCztOnz69teh8pVK57dy5c/tTPsPAwMDnh4eHP1p0fm5ubvPZs2eTzvK73/1u0lmePn166wsvvLAjZQ/9/f3HU+ZTz7Jard7+3e9+d1/KHs6ePbtnbm5uc9H54eHhjw4MDHw+ZQ/nzp3bX6lUbluvs/zc5z536/e+970DKZ9hcHDwD0ZGRn415SxfeumlpLM8d+7cnq9//eubis4///zzW1588cXdKXvo7+9/bGhoaHvR+RdffHHb2bNnC89PTk7e+vLLLyed5ZkzZ3adOXOmsDvGxsYODg8PD6WeZbVaLXyWc3Nzd37rW99Kcsd3vvOdu4eGhgr/ulTvArjo/NDQ0G3f+c537k75DBjSC0NiyFgY0gtDYsi1OksM6YUhvTCkV6ohh4aG/uHQ0NA/TJjHkH0YMhaG9MKQGHKtzhJDrs1ZYkgvDOm1EQyp/v7+saJrbGzs8aGhoZmi8wMDA1Pj4+OzKXs4fPjwv+rv7z9WdH5oaGhmZGTk8ZQ9TExMPJn4dXxsbGzssYQf47FDhw59L3EPR4eHh6cTvo7JZzk+Pl4ZGhqaKDrf19d38tChQ3+csofp6emksxwdHT0yOjpa+NdEf3//xPj4eCVlD319fX/S19dXTTnL0dHRdT3L0dHRmdHR0SMpe/jiF794fj3PcmhoKPksR0dHZ4eGhqYSfi5U+/r6/iT1LPv7+9f1LK7RinkAACAASURBVFN/XR46dOiP+/r6Tq7nWY6Pjyed5fDw8PTY2NjRxK/D9/r7+wv/XrMGv1cl/345MjKS5I7+/v5jPTckneXAwEDhsxwaGpoZGxtLcsfk5GSlr69vvOh8XAAXne/r6xufnJxM+jWBIb0wJIaMhSHX5iwx5OoeMGQ/huzvx5CxMKRXqiH7+vq+1tfX97WEeQzZjyFze8CQ/RgyzhJDYsj8WfZjSAzZjyHzZ5liyJS/fcyrV3rx6hVevRLx6hXHq1d49UpunleviFevSLx6JSrD6/vEK6AlYUgJQ0YY0mFIhyExZIQhHYbEkBGvgHYYEkNGGNJhSIchMWSEIR2GLIchkwJeDngBrwh4OeAFvHLzwEvASwJeURke3okLYEkYUsKQEYZ0GNJhSAwZYUiHITFkxAWww5AYMsKQDkM6DIkhIwzpMGQ5DJkU8HLAC3hFwMsBL+CVmwdeAl4S8IrK8PBOXABLwpAShowwpMOQDkNiyAhDOgyJISMugB2GxJARhnQY0mFIDBlhSIchy2HIpICXA17AKwJeDngBr9w88BLwkoBXVIaHd+ICWBKGlDBkhCEdhnQYEkNGGNJhSAwZcQHsMCSGjDCkw5AOQ2LICEM6DFkOQyYFvBzwAl4R8HLAC3jl5oGXgJcEvKIyPLwTF8CSMKSEISMM6TCkw5AYMsKQDkNiyIgLYIchMWSEIR2GdBgSQ0YY0mHIchgyKeDlgBfwioCXA17AKzcPvAS8JOAVleHhnbgAloQhJQwZYUiHIR2GxJARhnQYEkNGXAA7DIkhIwzpMKTDkBgywpAOQ5bDkEkBLwe8gFcEvBzwAl65eeAl4CUBr6gMD+/EBbAkDClhyAhDOgzpMCSGjDCkw5AYMuIC2GFIDBlhSIchHYbEkBGGdBiyHIZMCng54AW8IuDlgBfwys0DLwEvCXhFZXh4Jy6AJWFICUNGGNJhSIchMWSEIR2GxJARF8AOQ2LICEM6DOkwJIaMMKTDkOUwZFLAywEv4BUBLwe8gFduHngJeEnAKyrDwztxASwJQ0oYMsKQDkM6DIkhIwzpMCSGjLgAdhgSQ0YY0mFIhyExZIQhHYYshyGTAl4OeAGvCHg54AW8cvPAS8BLAl5RGR7eiQtgSRhSwpARhnQY0mFIDBlhSIchMWTEBbDDkBgywpAOQzoMiSEjDOkwZDkMmRTwcsALeEXAywEv4JWbB14CXhLwisrw8E5cAEvCkBKGjDCkw5AOQ2LICEM6DIkhIy6AHYbEkBGGdBjSYUgMGWFIhyHLYcikgJcDXsArAl4OeAGv3DzwEvCSgFdUhod34gJYEoaUMGSEIR2GdBgSQ0YY0mFIDBlxAewwJIaMMKTDkA5DYsgIQzoMWQ5DJgW8HPACXhHwcsALeOXmgZeAlwS8ojI8vBMXwJIwpIQhIwzpMKTDkBgywpAOQ2LIiAtghyExZIQhHYZ0GBJDRhjSYchyGDIp4OWAF/CKgJcDXsArNw+8BLwk4BWV4eGduACWhCElDBlhSIchHYbEkBGGdBgSQ0ZcADsMiSEjDOkwpMOQGDLCkA5DlsOQSQEvB7yAVwS8HPACXrl54CXgJQGvqAwP78QFsCQMKWHICEM6DOkwJIaMMKTDkBgy4gLYYUgMGWFIhyEdhsSQEYZ0GLIchtSFCxfuKLqyLNvXbDa3F51vtVp3NRqNAyl7mJiYGJubm7u/6Pzy8vL2xcXFfSl7WFxcvK/ZbG4qOn/p0qXdWZbtKjr/zW9+c8/Y2NjjKZ+h1Wrtz7JsW9H5V199Nfksm83mwUajcWfR+WPHjv3GkSNHHknZw8WLF++bn58vfJbtdntPt9vdWXS+VqttWVpauiflM0xNTX3x6aef/ljR+U6ns/XChQt3p+why7Kks+x2uzvb7faelD0MDw9/OWU+9Sx7f5A4mLKHCxcu3N07j0LzTz/99Mempqa+mLKHpaWle2q12pb1Osv5+flNFy9evC/lMxw5cuSRY8eO/UbKWTabzaSzbDQaB1599dW7is5nWbat1WrtT9nD2NjY49/85jcLn0WWZbsuXbq0u+h8s9nctLi4mHSWi4uL+5aXlwu7Y25u7v6JiYmx1LNstVqFz7LZbG7PsizJHZ1O597z589vLjqv3gVw0fnz589v7nQ696Z8BgzphSExZCwM6YUhMeRanSWG9MKQXhjSK9WQlUrl05VK5dNF5zGkF4ZcPQsMeQFDXriAIdfqLDHk2pwlhvTCkF4bwZDKsuyDCWtb7zAKzTcajVuXlpZ2pOxhdHR0oFqt7is6f/ny5Tvq9fq2lD3U6/W9V69evaHofO+fUtpSdH5ubu7OoaGhqZTP0PvDxO1F569du5Z8lo1GY1eWZTcXnT9y5MjHx8fHH07ZQ7fb3dv7J2sLzbdarbs6nc7mhPmbWq3W7pTPMDY29ujRo0c/XHS+3W7ftry8vD1lD1mWJZ1lp9PZ3Gq17krZw+Dg4LGU+dSz7H3+XSl7WF5e3t5ut28rOn/06NEPj42NPZr4ddjdarVuWq+znJ+fv6Hb7e5N+Qzj4+MPHzly5OMpZ9n7/lR4D0tLSzuuXbt2a8KPcXvv+3ThPQwNDU3Nzc3dmfBjbOn9flVo/urVqzfU6/Wks6zX69suX75c2B3VanXf6OjoQOpZNhqNwmcZkE7ZQ7vd3lOr1W4sOh8XwEXna7Xaje12e0/KZ8gw5AezDENmGYaMhSFXF4bEkGtylhhydWHIDEPGSjXk1NTUb01NTf1W0XkM6YUhvTCkF4bEkGt1lhmGXJOzxJCrC0NmG8OQKX/7mFev9OLVK7x6JeLVK45Xr/Dqldw8r14Rr16RePVKVIbX94lXQEvCkBKGjDCkw5AOQ2LICEM6DIkhI14B7TAkhowwpMOQDkNiyAhDOgxZDkMmBbwc8AJeEfBywAt45eaBl4CXBLyiMjy8ExfAkjCkhCEjDOkwpMOQGDLCkA5DYsiIC2CHITFkhCEdhnQYEkNGGNJhyHIYMing5YAX8IqAlwNewCs3D7wEvCTgFZXh4Z24AJaEISUMGWFIhyEdhsSQEYZ0GBJDRlwAOwyJISMM6TCkw5AYMsKQDkOWw5BJAS8HvIBXBLwc8AJeuXngJeAlAa+oDA/vxAWwJAwpYcgIQzoM6TAkhowwpMOQGDLiAthhSAwZYUiHIR2GxJARhnQYshyGTAp4OeAFvCLg5YAX8MrNAy8BLwl4RWV4eCcugCVhSAlDRhjSYUiHITFkhCEdhsSQERfADkNiyAhDOgzpMCSGjDCkw5DlMGRSwMsBL+AVAS8HvIBXbh54CXhJwCsqw8M7cQEsCUNKGDLCkA5DOgyJISMM6TAkhoy4AHYYEkNGGNJhSIchMWSEIR2GLIchkwJeDngBrwh4OeAFvHLzwEvASwJeURke3okLYEkYUsKQEYZ0GNJhSAwZYUiHITFkxAWww5AYMsKQDkM6DIkhIwzpMGQ5DJkU8HLAC3hFwMsBL+CVmwdeAl4S8IrK8PBOXABLwpAShowwpMOQDkNiyAhDOgyJISMugB2GxJARhnQY0mFIDBlhSIchy2HIpICXA17AKwJeDngBr9w88BLwkoBXVIaHd+ICWBKGlDBkhCEdhnQYEkNGGNJhSAwZcQHsMCSGjDCkw5AOQ2LICEM6DFkOQyYFvBzwAl4R8HLAC3jl5oGXgJcEvKIyPLwTF8CSMKSEISMM6TCkw5AYMsKQDkNiyIgLYIchMWSEIR2GdBgSQ0YY0mHIchgyKeDlgBfwioCXA17AKzcPvAS8JOAVleHhnbgAloQhJQwZYUiHIR2GxJARhnQYEkNGXAA7DIkhIwzpMKTDkBgywpAOQ5bDkEkBLwe8gFcEvBzwAl65eeAl4CUBr6gMD+/EBbAkDClhyAhDOgzpMCSGjDCkw5AYMuIC2GFIDBlhSIchHYbEkBGGdBiyHIZMCng54AW8IuDlgBfwys0DLwEvCXhFZXh4Jy6AJWFICUNGGNJhSIchMWSEIR2GxJARF8AOQ2LICEM6DOkwJIaMMKTDkOUwZFLAywEv4BUBLwe8gFduHngJeEnAKyrDwztxASwJQ0oYMsKQDkM6DIkhIwzpMCSGjLgAdhgSQ0YY0mFIhyExZIQhHYYshyH1gx/84GeLrt4vyNuKzs/Pz9/cbDa3p+xheHi4v1Kp7Ck63263bzt//vxdKXuo1Wp7fvjDH36g6Hyn09ncbDY3FZ2fm5vbPDAwMJXyGRYWFrY2Go1bi85nWZZ8lrVabWetVrux6Pzk5OQvjo2N/V7KHtrt9p5Go1H4LGu12pYLFy7cUXT+6tWrNzQajV0pn2FkZOR/mZycfCDh58It9Xp9W8oeut1u0lleuHDhjlqttiVlD/9/e/fWG+d15/n+h2kndny2Jcs62rIsn+IknZPjTjo97UknmJmOMzlM7HHiyUTioXhQkSpSVEjr1IojyIdMvJNg5kLIRgwkyE0BkcMUWayHVcUHoighaQjoq1z1C9jYr8L74ld/pTA3G70WAT0xvl9gYW76z17FJZOffpb0zNjY2FLOfO5ZtlqtO/v9/r6cPayuru5eXl6+J3V+Zmbmo5OTk6/k7KHdbu+/fv36R27VWbbb7du73W7yz/g//elPH56env7azMzM53LOstVqZZ1lp9PZU5bl3Rnfh3uXl5cfztnD2NjY7MWLF3dkfIYHA5Ap61//9V9vb7VaWWd5+fLlXd1uN9kdi4uLj0xMTIzmnmWz2Uw+y2azeV9RFFnuKIriQFmWd6TOa3ABnDpfluUdRVEcyPwMGPJPGPJPf8KQQ58BQ/4JQw7mMeQ2nCWGvPl9wJB/wpCxcg05PT39H6anp/9D6jyG9MKQXhjy5p8HDIkht+UsMeT2nCWGvPl9wJB/+mAYUr1eb0fGOtRqtfalzq+uru4uy/Jwzh5mZ2ePvfXWW8+kzvf7/X0rKyuHcvawsrLyTFmWOzP28Gi3230kdf5Xv/rVI8eOHTuZe5br6+t7U+fLssw+y16v92RRFLtS55eWll5YWFh4OWcP3W73mVarlXyWa2trB4uiOJA6v7m5+dDGxsZTOZ+h0WgcOXv27HOp851OZ0+/3388Zw9Xr17NOsuiKA6sra0dzNnD5OTkP+XM555lURS7rl69+mTOHvr9/uOdTmdP6vzZs2efazQaR3L2sLGx8dTm5uZDt+osW63Wzm63m/wzvtfr7VhYWHh5aWnphZyz7PV6WWdZluXhsix3p84Pfj5n/a46duzYyV/96lfJv2u63e4j/X7/0Yzvwc6VlZWss1xZWTnU7/eT3fHWW289Mzs7eyz3LFdXV5PPcuCmrLMsiuLpdrud/N9lXACnzrfb7YeKong65zP0MOSOXg9D9noYMhaG9MKQGHK7zhJDemFILwzplWvIxcXFry4uLn41dR5DemHIP58lhsSQvR6G3K6zxJDbc5YY0gtDen0QDJnzr4959cogXr3Cq1ciXr3iePUKr14ZmufVK+LVKxKvXomq8Po+8QpoSRhSwpARhnQY0mFIDBlhSIchMWTEK6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SLXb7YdSV7/ff7woigOp8+vr63t7vd6TOXs4fvx4/Z133nk2dX6w/8dz9tDpdJ7d3NxMni/L8uDa2trB1Pl33333YL1e/0HmZzhcluX+1Pmtra3ssyyK4umyLHenzi8tLX1pfn7+v+XsYWNjI/nP0uAzPLa6uvpo6nyv13u42+0+k7OHubm5oxcuXPhc6ny/39+3vr7+RM4eyrLMOsvV1dVHi6J4LGcP09PT52/lWZZlubssy6dz9rC+vv5Ev9/flzp/4cKFz83NzR3N2UO3232m1+s9fCvPMve/y/n5+f+2tLT0pZyzLIoi6yx7vd6TW1tbezP2sL/T6RzO2UO9Xv/Bu+++m/y7Zm1t7WBZlsnzm5ubD3U6nayzbLfbWe545513nj1+/Hg99yzX19eTz7IoigP9fj/LHb1e76NFUexKndfgAjjjM+zq9XofzfkMGNILQ2LIoc+AIdsYcvA9wJDbdJYYEkMOLQzZzjfkyZMnXzx58uSLGZ8BQ7Yx5NBnwJBtDNluY8jtOksMuX1niSEx5ND6izekyrK8LWPtXF5evid1vtVq3dnr9R7O2cP4+PjI/Pz8gdT5ra2te1qt1s6cPbTb7f03btz4UOr81atXHyjL8v7U+aWlpQdqtVo98zM8VJbl3anzN27cyD7LTqezpyzLO1Lnp6enn5ucnHwxZw9lWe6/dOlS8ll2Op0Hu93ufRnncPv6+vrenM8wOTn5cr1efzp1viiKu4qi2JWzh83Nzayz7Ha793U6nQdz9jA6OrqYM597lmVZ3jH4PiTvoSiKXUVR3JU6X6/Xn56cnHw5Zw+DXzC336qzHPz3uD/nM0xOTr44PT39XM5ZDn4+Je+h1+s9fOPGjTszvsbdg5/TyXuo1Wr1paWlBzK+xv2D31dJ8zdu3PhQu93OOstWq7Vz8LfVk+bn5+cPjI+Pj+SeZavVSj7LgZuy3NHv9/c1m80Pp87HBXDqfLPZ/HC/39+X8xlKDHlbWWLIssSQQ58BQ5YYcrAw5DacJYa8uTBkiSFj5RqyXq+/UK/XX0idx5BeGPLmZ8CQXhgSQ27LWZYYclvOEkPeXBiy/GAYMudfH/PqlUG8eoVXr0RtXr0iiVevSLx6ZWieV6+IV69IvHolqsLr+8QroCVhSAlDRhjSYUiHITFkhCEdhsSQEa+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UqOjo59KXadPn/73jUbj86nzMzMznztz5swLOXsYHR09NzEx8ZXU+Uaj8fnFxcV/n7OHc+fOfaVWq306dX5xcfGLJ0+e/NvU+Vqt9sUjR468kfMZXnvttb+fn5//m9T5ubm57LM8c+bMl6anp5/L+BrfHRsbO5azhx/+8IdfOXr0aNZZNhqN5LOcmJj47Llz5/4h5zOMj48vjI6OfiN1/vjx488vLS1lneX58+ezzrLRaPzt4uLiF3P2MDIy8n/lzOee5fT09HPnz5//Us4elpaWXjh+/PjzGV/jG4M/D8l7OHfu3D9MTEx89lad5dGjRz/9wx/+MPln/Ojo6KcGPxe+m3OWZ86cyTrLM2fOvDA3N/e51Pn5+fm/ee211/4+Zw9Hjhx5o1arJZ/FyZMns86yVqt9+ty5c1lnubi4mOWOgRfO5Z7lzMxM8lk2Go3Pnz59Ossd58+f//LY2NhnUuc1uABOnR8bG/vM+fPnv5zzGTCkF4bEkMNniSEx5Ogohtyus8SQXhjSC0N65RpyfHx8ZHx8fCR1HkP++SwxJIaMhSEx5HadJYbcnrPEkF4Y0uuDYEiNj4//59TVaDS+fezYsa+nzk9PT39tYWHh5Zw9jIyM/GR8fPzV1PnZ2dmvz8zMfDtnDwsLC9/N/D5+a3Z29pup8xMTE986cuTI/87Zw/Hjx1/KOcuZmZnss5ybm3tlcnLyxdT5wQ/XMzl7WFxczD7LRqPxjdT5Wq321YWFhVdy9jA6OnphbGxsNHW+Xq//l/n5+Zdy9rCwsJB1lo1G4xuNRuNbOXs4cuTI/30rz3JycvLF3LOcn59/qV6v/5fU+bGxsdHR0dELuWdZq9W+eivPMve/y9HR0TNjY2PHcs5ybm4u6ywXFhZenpmZ+Vrq/LFjx75+/PjxrP8ujxw58r8nJiaSz2J2dvabuWeZ+/tyZmbm27Ozs8m/q8bHx18duCHrLKenp7POstFoZLnj5MmT3xkbG/vH1Pm4AE6dHxsb+8eTJ09+J+czYMibf54wJIa8eZYYEkOOj2PI7TxLDIkhY2FIr1xDjo6OLoyOji6kzmNILwzphSG9MCSG3K6zxJDbd5YYEkPG+iAYMudfH/PqlUG8eoVXr0S8esXx6hVevTI0z6tXxKtXJF69ElXh9X3iFdCSMKSEISMM6TCkw5AYMsKQDkNiyIhXQ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NCzLwgAAIABJREFU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Kstyd+ra2Nh4am1t7WDqfKvVeqTb7T6Ts4fjx4/P/uQnP/nrjK9xcG1t7amcPaytrX1ic3NzT8bXONzv9x9Pnf/1r399uF6vL+V8hqIons45y263m32WnU7n2bIs96fOnzt37iuLi4vfzdlDr9f7RKfTST7L9fX1J3q93qHU+X6/v68oio/lfIYTJ06MXbhw4Qup86urq4/mnuXGxkbWWfZ6vUPr6+tP5Oxhenr69Zz53LMsy3L/4PuQvIdut/vM6urqo6nzFy5c+MKJEyfGcvZQFMXH+v3+vlt1lp1OZ0+v1/tEzmdYXFz87rlz576Sc5aDn09ZZ9ntdh9JnV9bWztYFMXTOXuo1+tLv/71rw+nzg9+TyXPb25u7llbW8s6y8Hv6+TfVT/5yU/++vjx47O5Z9lqtbLOcmNjI8sd3W734+vr63tT5zW4AE6dX19f39vtdj+e8xkw5M0/DxgSQ+4uSwwZC0OWu0sMuS1niSG9MOTN7wOGLPMNefr06a+fPn3666nzGPLmwpAlhoyFITHkdp1liSG35SwxpBeGvPl9+Is3pOS/ZZS0VlZWHrh06dKdqfM///nPb2+1Wjtz9jAyMnJkZGRkb+p8q9W68ze/+c0DOXv47W9/u2fwtyiT5tvt9r3Ly8v3pM6/+uqr9w7+5l3yZ2g2mw8O/hZl6mfIPsvLly/vunTp0odS548ePfrpwd+8S95Dp9PZIyn5LJvN5n3NZvPu1Pnz58/ftry8/HDOZxgbG/v2+Pj4k6nz77777h2XL1/ekbOHoiiyzrLZbN7dbDbvy9nD4G/eJc/nnuWlS5c+NPhblMl7uHz58o533333jtT58fHxJ8fGxr6ds4fl5eWHz58/f9stPMt/N/jvMvkzjI+P/+ejR49+OucsL1++nHWWrVZr5+BvUaZ+Hz/SbDYfzNnD6Ojo9Kuvvnpvxp+FewZ/izJp/vz58//ut7/9bdZZ/uY3v3mg1Wolu2NkZGTvyMjIkdyz/PnPf558lpcuXbpz8Lcok/ewurq6+6WXXvqrjK8R/wI4af6ll176q8Hfokz+DBjSC0NiyKHvI4YUhpQw5DaeJYYUhoyFIb1yDTk2NvZ3Y2Njf5c6jyFv/lnAkMKQsTAkhtyus8SQ23aWGFIYMtYHwZDKqeTVK5J49YrEq1ciXr3iePUKr14ZmufVK+LVKxKvXomq8Po+8QpoSRhSwpARhnQY0mFIDBlhSIchMWTEK6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ZUu92+N3UVRXGgKIpdqfO9Xm/H2trawZw9TE1NTb799ttPpM5fu3Zt1+9+97sDOXvodDqHu93ufanzW1tbezc3N/ekzr/zzjv7pqam5nM+Q6vVemRzc/Oh1Pk//vGP2We5srJyaPCLJml+cXHxi41G41s5eyjL8nCz2Uw+y36/v68sy90Z34MH2u324zmfYXZ29nunTp36ZMb3YOfq6uqjOXvo9XpZZ1mW5e5+v78vZw8TExNncuZzz7LT6TzY6/UO5exhdXX10bIsd6bOnzp16pOzs7Pfy9lDu91+fPDn8pacZbPZvK8sy8M5n6HRaHxrcXHxizlnubKyknWWa2trB//4xz/uSJ3f3Nx8qNVqPZKzh6mpqfl33nkn+Sw2Nzf3bG1t7U2d73a793U6nayz/N3vfnfg2rVru1Ln33777SempqYmc8+y1+sln2VRFLuKoshyR7/ff/y99967P3Vegwvg1Pn33nvv/n6/n/W7CkN6YUgMGQtDemFIDLldZ4khvTCkF4b0yjXkiRMn/uOJEyf+Y+o8hvTCkF4Y0gtDYsjtOksMuT1niSG9MKTXB8GQKorirtS1tbW1t9Vq7UydX1lZeeDKlSsHcvZQr9drP/rRjx5PnS/Lcuf6+vrenD2srKwcKsvy7ow97O71eg+nzr/99tu7p6amGjmfod/v7+v1ejtS569evZp9lv1+/9Fut3tf6nyj0fjb2dnZb+bsodfrHWo2m8ln2el09hT+P8yS5tvt9r1lWR7M+QwzMzOvnjp16hMZn+HBsiz35+zh2rVrWWdZFMWuwfcyeQ+1Wu10znzuWXa73fuuXbv2aM4eyrLc3+l0HkydP3Xq1CdmZmZezdzDwXbbfwvxVpxls9m8u9frHcr5DLOzs99sNBp/m3OW/X4/6yyvXLly4OrVqw+kzvd6vR39fn9fzh6mpqYab7/99u6MPTxclmXyfFmWd6+srGSd5fr6+t6yLJPd8aMf/ejxer1eyz3LlZWV5LNstVo7t7a2stxRFMVjy8vL96TOxwVw6vzgf/djOZ8BQ978HBgSQ95VFBgyFobEkNt1lhjSC0N6YcibK8uQJ06c+MqJEye+kjqPIb0wpBeG9MKQGHK7zhJDbs9ZYkgvDOn1QTBkzr8+5tUrg3j1Cq9eieIXVOo8r15xRcGrVyRevTKIV6+IV69EH4RXr1Th9X3iFdCSMKSEISMM6TCkw5AYMsKQDkNiyIhXQ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Klms/lXqWvwv/zujK/xkfiPOnVNTEwcnZmZ2Z86X5bl3ZcvX96Rs4dWq7WvLMvbMvZwf7fbvS91vtFo3D86OlrP/Aw7i6K4K3X++vXr2We5urq6u91u357xZ+GztVrtqzl76Pf7+86fP598lisrKw+02+17M/bw4U6nsyfnM9RqtZempqaeyvizcGe73X4oZw9lWWadZbvdvndlZeWBnD2Mjo7+IGc+9yzb7fbtZVnuztlDu91+qNVq3Zk6PzU19VStVnspZw+DP48fvlVnef78+dv6/f6+nM9Qq9W+OjEx8dmcs1xdXc06y6Iodl2/fv0jGfN3tVqtnTl7GB0drTcajftT57vd7n2DBy5J82VZ3tZqtbLO8vLlyzvKskx2x8zMzP6JiYmjuWfZbDaTz7LZbN498FPyHtbX1/deunTpQ6nzGlwAp85funTpQ+vr63tzPgOG9MKQGDIWhvTCkBhyu84SQ96cx5BNDBkr15BTU1N/PzU19fep8xjSC0Pe/AwYsokhB38WMOQ2nCWG3J6zxJA35zFk84NhSBVFsSt1lWV5uNVqPZI63+/3921sbDyVs4dGozHzs5/97GOp891u95FOp3M4Zw9FUXys1+s9nDrf6/UOFUXxWOr8L3/5y0PHjh1bzPkM6+vrTxRFcSB1/vr169ln2e12n9nc3NyTOn/q1Kl/WFhYeCX3LJeXl5PPst1uP762tnYwdb7T6ezp9XofzfkM8/PzIxcvXnw+db4sy/29Xu/JnD1cuXIl6yzX1tYOttvtx3P2MDU19cOc+dyz3Nzc3HPlypVncvbQ6/WeLMtyf+r8xYsXn5+fnx/J3MNHO53OLTvLwX+PyT/ji6LYtbCw8MqpU6f+Iecsu91u1llubGw8df369X0ZX+PA4Od08h6OHTu2+Mtf/vJQxtd4bPD7KvXPUvZZdjqdw91uN9kdP/vZzz7WaDRmcs+y3+8nn2Wr1XqkLMssd2xsbDy7urq6O3U+LoBT51dXV3dvbGw8m/MZMOTNhSEx5K6iwJCxMCSG3K6zxJA3F4YsMOTQHrIMubi4+LXFxcWvpc5jSC8M6YUh/3yWGBJDbsdZYsjtOUsMeXNhyOKDYcicf33Mq1cG8eoVXr0S8eoVx6tXePXK0DyvXhGvXpF49UrUrMDr+8QroCVhSAlDRhjSYUiHITFkhCEdhsSQEa+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0zZfAL/55pv/5q+FIR2GxJARhnQYEkMOzWNIYUgJQ0ZVMCQXwA5DYsgIQzoM6TAkhowwpMOQ1TBkVsDLAS/gFQEvB7yA19A88BLwkoBXVIWHd9rGC+A333zzfS6A08OQGDLCkA5DYsiheQwpDClhyKgKhuQC2GFIDBlhSIchHYbEkBGGdBiyGobMCng54AW8IuDlgBfwGpoHXgJeEvCKqvDw7rbbbnv/tttu4wIYQ2LIQRjSYUiHITFkhCEdhsSQERfADkNiyAhDOgzpMCSGjDCkw5DVMGRWwMsBL+AVAS8HvIDX0DzwEvCSgFd0qx/eXbx48Rtnz559//z58++/+eabr6R8DS6AHYZ0GNJhSAwZYUiHITHk0B4wpP7yDSlxARxhSAwZYUiHIR2GxJARhnQYshqG1Pj4+H9NXcePH/8fU1NT3834Gq80Go0jOXs4cuTI/xodHR1LnZ+amvruzMzM/8jZw4kTJ8YmJia+nTo/Ozv7vXq9/t8z9vC973//+7/I+Qyzs7Pfn56e/k7q/OTkZPZZNhqNkcnJyZdT50dGRk6Ojo5eyD3LsbGxrLOcnp5+NXW+Vqu9ND8/P5LzGUZGRv7nyMjIzK08y/n5+ayznJ6efnV2dvZ7OXs4cuTIr3Lmc89ycnLy5dyzbDQaRyYnJ1/J+LMwMzIy8j9zz7JWq710q85ybGzs2ydOnEj+GT8+Pv5fR0dHL4yMjJzMOctGo3FLz3J6evo7s7Oz38/Zw+D3RPJZ1Ov1/55zlhMTE9lnOTMzk+WO0dHRsSNHjvyv3LMcHx9PPsupqanvHj9+PMsdCwsLo6n/Xb7xxhv/T1zavvHGG//v/9//fPzPDq9arfbSwsLC6Jtvvvl+/M/8W/eBIb0wJIYcPksMiSEH30cMuQ1niSFvfh8x5DiGjJVjyMH34czo6OiZ1PkwZM5nwJBeGBJDDp8lhsSQg+8jhtyGs8SQN7+PGHL8g2FITUxMPJG6zp49+5m5ubmPp87PzMx89PXXX38uZw+jo6OL4+PjX0idX1xc/PjS0tJncvZw4cKFL4yPjz+ZOn/q1KlPnj179q9T58fHxz85MjLyTzmf4fTp059dWFj4WOr8iRMnss/y9ddff75erz+dOj82Nvb1sbGx0Vt5lktLS586derUJ1Lnp6amnrpw4cLf5HyGWq1WHx8f/3Lq/Nzc3LNnz57NOsuLFy9mneWpU6c+sbS09KmcPRw9evStnPncs6zX609fvHjx+Zw9nD179rm5ublnU+fHx8e/XKvV6jl7uHDhwt9MTU09davOcnx8/MkLFy4k/4yfmJh4YmxsbHRsbOzrOWf5+uuvZ53l66+//tyJEyc+mjq/sLDwsdOnT382Zw8jIyP/ND4+/snU+bNnz/71qVOnkue34yyXlpY+s7i4mOyO8fHxL4yOji7mnuXMzEzyWc7NzX387NmzWe64ePHi51N/V128eHF56AK4nXqWFy9e/Pybb775/sTExBPx//4b/zxhyAkMOTGBIWNhSC8MiSG36ywxpBeG9MKQXjmGnJiYeGJsbOw7Y2Nj38k5y4sXL34+5zNgSC8MiSFjYUgvDIkht+ssMaQXhvT6IBgy518f8+qVQbx6hVevRLx6xfHqFV69MjTPq1fEq1ckXr0S3erX973xxhuHv/nNb77/0ksvvX/x4sWnU75GvL7v//yXwf+Wr4EhHYbEkBGGdBgSQw7NY0hhSAlDRrfakBKvgI4wJIaMMKTDkA5DYsgIQzoMWQ1DZgW8HPACXhHwcsALeA3NAy8BLwl4RVV4eCfp/cFK6v98eMf/H8DpYUgMGWFIhyEx5NA8hhSGlDBkVAVDcgHsMCSGjDCkw5AOQ2LICEM6DFkNQ2YFvBzwAl4R8HLAC3gNzQMvAS8JeEVVeHgnLoAlYUgJQ0YY0mFIhyExZIQhHYbEkBEXwA5DYsgIQzoM6TAkhowwpMOQ1TBkVsDLAS/gFQEvB7yA19A88BLwkoBXVIWHd9rmC+CUMKTDkBgywpAOQ2LIoXkMKQwpYcioCobkAthhSAwZYUiHIR2GxJARhnQYshqGzAp4OeAFvCLg5YAX8BqaB14CXhLwiqrw8E5cAEvCkBKGjDCkw5AOQ2LICEM6DIkhIy6AHYbEkBGGdBjSYUgMGWFIhyGrYcisgJcDXsArAl4OeAGvoXngJeAlAa+oCg/vxAWwJAwpYcgIQzoM6TAkhowwpMOQGDLiAthhSAwZYUiHIR2GxJARhnQYshqGzAp4OeAFvCLg5YAX8BqaB14CXhLwiqrw8E5cAEvCkBKGjDCkw5AOQ2LICEM6DIkhIy6AHYbEkBGGdBjSYUgMGWFIhyGrYcisgJcDXsArAl4OeAGvoXngJeAlAa+oCg/vxAWwJAwpYcgIQzoM6TAkhowwpMOQGDLiAthhSAwZYUiHIR2GxJARhnQYshqGzAp4OeAFvCLg5YAX8BqaB14CXhLwiqrw8E5cAEvCkBKGjDCkw5AOQ2LICEM6DIkhIy6AHYbEkBGGdBjSYUgMGWFIhyGrYcisgJcDXsArAl4OeAGvoXngJeAlAa+oCg/vxAWwJAwpYcgIQzoM6TAkhowwpMOQGDLiAthhSAwZYUiHIR2GxJARhnQYshqGzAp4OeAFvCLg5YAX8BqaB14CXhLwiqrw8E5cAEvCkBKGjDCkw5AOQ2LICEM6DIkhIy6AHYbEkBGGdBjSYUgMGWFIhyGrYcisgJcDXsArAl4OeAGvoXngJeAlAa+oCg/vxAWwJAwpYcgIQzoM6TAkhowwpMOQGDLiAthhSAwZYUiHIR2GxJARhnQYshqGzAp4OeAFvCLg5YAX8BqaB14CXhLwiqrw8E5cAEvCkBKGjDCkw5AOQ2KJ7XYSAAATBElEQVTICEM6DIkhIy6AHYbEkBGGdBjSYUgMGWFIhyGrYcisgJcDXsArAl4OeAGvoXngJeAlAa+oCg/vxAWwJAwpYcgIQzoM6TAkhowwpMOQGDLiAthhSAwZYUiHIR2GxJARhnQYshqGVLvdvj11Xbt2bdd77713f+r88vLyPZubm3ty9jA9PT16+vTpR1Pny7K8vyiKXTl76Ha7j5RleUfGHnb2er0dqfPnz5/fWavVZnM+Q6/Xe7jb7d6XOr+1tZV9lv1+f9/gh3TS/PHjx5+fmZn5Ws4etra2Hnn33XeTz7Ldbj8UvyxTVqvVurMsy/05n+HYsWOvzM3NPZvxNe4ty3J3zh6uX7+edZaD7+FDOXuo1WpLOfO5Z1kUxV3Xr1/fl7OHwTncmzo/Nzf37LFjx17J3MP+Vqt15606y3ffffeOra2tR3I+w8zMzNeOHz/+fM5Z9vv9rLPc3Nzcs7W1dU/qfLfbva/X6z2cs4darTZ7/vz5nanzvV5vR1mWyfNlWd7R7XazzrIoil1lWSa74/Tp049OT0+P5p7l8vJy8lm+995791+7dm1Xzh6uXLlyoNlsfiR1XoML4NT5ZrP5kStXrhzI+QwY0gtDYsihhSHbGLLdxpDbdZYY0gtD3jwLDNnON2S9Xv9SvV7/Uuo8hvTCkF4Y8ubnwJAYclvOEkNuz1liSC8MefMs/uINqU6n82DqKorisfX19b2p86urq7s7nc7hnD0cO3bs2FtvvfVM6vzW1tbe3//+949lfh+e7vV6OzL28MiVK1cOpM5funTpkampqZM5n2FlZeVQzlmWZZl9lqurq08WRbErdX5paemF+fn5l3L2UJbl05cvX04+y36//2hZlvtT59vt9kNra2tP5XyGRqNx5OzZs89lfI097Xb78Zw99Hq9rLMsy3J/v99/NGcPU1NT53Lmc8+yKIpdvV7vyZw9DM5hT+r82bNnn2s0Gkdy9rC2tvZUe4DQW3GWly9f3lGW5dM5n2F+fv6lpaWlF3LOcnV1NessO53O4cHPyaT59fX1vSsrK4dy9jA1NXXy0qVLj6TOX7ly5cDW1lbyfK/X21EURdZZ/v73v39sa2sr+XfVW2+99cyxY8eO5Z7lwC/JZ1kURZY7NjY2nmq1WjtT5+MCOHW+1Wrt3NjYyPpdhSFvfh8wJIZ8sNPBkLEwJIbcrrPEkF4Y0gtDeuUa8rXXXvvH11577R9T5zGkF4b0wpA3PweGxJDbcpYYcnvOEkN6YUivD4Ihc/71Ma9eGcSrV3j1StTm1SuSePWKxKtXhuZ59Yp49YrEq1eiKry+T7wCWhKGlDBkhCEdhnQYEkNGGNJhSAwZ8QpohyExZIQhHYZ0GBJDRhjSYchqGDIr4OWAF/CKgJcDXsBraB54CXhJwCuqwsM7cQEsCUNKGDLCkA5DOgyJISMM6TAkhoy4AHYYEkNGGNJhSIchMWSEIR2GrIYhswJeDngBrwh4OeAFvIbmgZeAlwS8oio8vBMXwJIwpIQhIwzpMKTDkBgywpAOQ2LIiAtghyExZIQhHYZ0GBJDRhjSYchqGDIr4OWAF/CKgJcDXsBraB54CXhJwCuqwsM7cQEsCUNKGDLCkA5DOgyJISMM6TAkhoy4AHYYEkNGGNJhSIchMWSEIR2GrIYhswJeDngBrwh4OeAFvIbmgZeAlwS8oio8vBMXwJIwpIQhIwzpMKTDkBgywpAOQ2LIiAtghyExZIQhHYZ0GBJDRhjSYchqGDIr4OWAF/CKgJcDXsBraB54CXhJwCuqwsM7cQEsCUNKGDLCkA5DOgyJISMM6TAkhoy4AHYYEkNGGNJhSIchMWSEIR2GrIYhswJeDngBrwh4OeAFvIbmgZeAlwS8oio8vBMXwJIwpIQhIwzpMKTDkBgywpAOQ2LIiAtghyExZIQhHYZ0GBJDRhjSYchqGDIr4OWAF/CKgJcDXsBraB54CXhJwCuqwsM7cQEsCUNKGDLCkA5DOgyJISMM6TAkhoy4AHYYEkNGGNJhSIchMWSEIR2GrIYhswJeDngBrwh4OeAFvIbmgZeAlwS8oio8vBMXwJIwpIQhIwzpMKTDkBgywpAOQ2LIiAtghyExZIQhHYZ0GBJDRhjSYchqGDIr4OWAF/CKgJcDXsBraB54CXhJwCuqwsM7cQEsCUNKGDLCkA5DOgyJISMM6TAkhoy4AHYYEkNGGNJhSIchMWSEIR2GrIYhswJeDngBrwh4OeAFvIbmgZeAlwS8oio8vBMXwJIwpIQhIwzpMKTDkBgywpAOQ2LIiAtghyExZIQhHYZ0GBJDRhjSYchqGDIr4OWAF/CKgJcDXsBraB54CXhJwCuqwsM7cQEsCUNKGDLCkA5DOgyJISMM6TAkhoy4AHYYEkNGGNJhSIchMWSEIR2GrIYhswJeDngBrwh4OeAFvIbmgZeAlwS8oio8vBMXwJIwpIQhIwzpMKTDkBgywpAOQ2LIiAtghyExZIQhHYZ0GBJDRhjSYchqGDIr4OWAF/CKgJcDXsBraB54CXhJwCuqwsM7cQEsCUNKGDLCkA5DOgyJISMM6TAkhoy4AHYYEkNGGNJhSIchMWSEIR2GrIYhswJeDngBrwh4OeAFvIbmgZeAlwS8oio8vBMXwJIwpIQhIwzpMKTDkBgywpAOQ2LIiAtghyExZIQhHYZ0GBJDRhjSYchqGFKbm5sPpa6yLA8XRXEgdb7Vau1bW1t7KmcPs7OzMz/+8Y8/ljp/5cqVA51O53DOHjqdzrNFUezK2MNjZVkeTJ3/xS9+8Vi9Xv9BzmdYX19/Iucs+/1+9lkWRfF0p9PZkzp/5syZLy0sLLySs4eNjY2ss+z1eof6/f6jqfOrq6u7u93uMzmfodFojLz++uvPp8632+39q6urT+bsoSzLrLPs9/uP9nq9Qzl7mJ6ePp8zn3uWnU5nT1mWT+fsYXV19cl2u70/df71119/vtFojOTsodvtPrO6urr7Vp1lURS7NjY2ns35DAsLC6+cOXPmSzlnWRRF1lmura091e/392V8Hw6sr68/kbOHer3+g1/84hePpc6XZXnwypUryfNFUezqdDpZZ9npdA5fuXIl+XfVj3/844/Nzs7O5J5lq9XKOsuyLLPc0ev1Prq8vPxw6rwGF8Cp88vLyw/3er2P5nwGDOmFITFkLAzphSEx5HadJYa8+X3AkJsYMlauIV977bUXX3vttRdT5zGkF4b0wpBeGBJDbtdZYsjtOUsMefP7gCE3PxiGVFmWt2WsncvLy/ekzrdarTuvXbu2K2cPExMTR+fn5w+kzm9tbd3TarV25uyh3+/vu3HjxodS569evfpAWZb3p84vLS09UKvV6jmfYfC33u5Onb9x40b2WZZlubssyztS56enp5+bnJx8MWcP169f33fp0qXks+x0Og92u937Ms7h9s3NzT05n2FycvLler3+dOp8URR3FUWRdZb//M//nHWW3W73vk6n82DOHkZHR3+QM597lmVZ3jH4PiTvoSiKXUVR3JU6X6/Xn56cnHw5Zw+bm5t72u327bfqLC9duvSh69ev78v5DJOTky9OT08/l3OWpX8+Je/h2rVru27cuHFnxte4O/52cuqq1Wr1paWlBzK+xv2D31dJ8zdu3PhQv9/POstWq7Vz8LfVk+bn5+cPTExMHM09y1arlXyWAzdluWNra2tvs9n8cOp8XACnzjebzQ9vbW3tzfkMJYa8rSwxZFliyFgY0gtDlreVGHJbzhJD3lwYssSQsXINWa/XX6jX6y+kzmPIm+eAIUsMGQtDYsjtOssSQ27LWWLImwtDlh8MQ+b862NevTKIV6/w6pWIV6+4wd/S4dUrm7x6hVevOF69wqtXoiq8vk+8AloShpQwZIQhHYZ0GBJDRhjSYUgMGfEKaIchMWSEIR2GdBgSQ0YY0mHIahgyK+DlgBfwioCXA17Aa2geeAl4ScArqsLDO3EBLAlDShgywpAOQzoMiSEjDOkwJIaMuAB2GBJDRhjSYUiHITFkhCEdhqyGIbMCXg54Aa8IeDngBbyG5oGXgJcEvKIqPLwTF8CSMKSEISMM6TCkw5AYMsKQDkNiyIgLYIchMWSEIR2GdBgSQ0YY0mHIahgyK+DlgBfwioCXA17Aa2geeAl4ScArqsLDO3EBLAlDShgywpAOQzoMiSEjDOkwJIaMuAB2GBJDRhjSYUiHITFkhCEdhqyGIbMCXg54Aa8IeDngBbyG5oGXgJcEvKIqPLwTF8CSMKSEISMM6TCkw5AYMsKQDkNiyIgLYIchMWSEIR2GdBgSQ0YY0mHIahgyK+DlgBfwioCXA17Aa2geeAl4ScArqsLDO3EBLAlDShgywpAOQzoMiSEjDOkwJIaMuAB2GBJDRhjSYUiHITFkhCEdhqyGIbMCXg54Aa8IeDngBbyG5oGXgJcEvKIqPLwTF8CSMKSEISMM6TCkw5AYMsKQDkNiyIgLYIchMWSEIR2GdBgSQ0YY0mHIahgyK+DlgBfwioCXA17Aa2geeAl4ScArqsLDO3EBLAlDShgywpAOQzoMiSEjDOkwJIaMuAB2GBJDRhjSYUiHITFkhCEdhqyGIbMCXg54Aa8IeDngBbyG5oGXgJcEvKIqPLwTF8CSMKSEISMM6TCkw5AYMsKQDkNiyIgLYIchMWSEIR2GdBgSQ0YY0mHIahgyK+DlgBfwioCXA17Aa2geeAl4ScArqsLDO3EBLAlDShgywpAOQzoMiSEjDOkwJIaMuAB2GBJDRhjSYUiHITFkhCEdhqyGIbMCXg54Aa8IeDngBbyG5oGXgJcEvKIqPLwTF8CSMKSEISMM6TCkw5AYMsKQDkNiyIgLYIchMWSEIR2GdBgSQ0YY0mHIahgyK+DlgBfwioCXA17Aa2geeAl4ScArqsLDO3EBLAlDShgywpAOQzoMiSEjDOkwJIaMuAB2GBJDRhjSYUiHITFkhCEdhqyGIbMCXg54Aa8IeDngBbyG5oGXgJcEvKIqPLwTF8CSMKSEISMM6TCkw5AYMsKQDkNiyIgLYIchMWSEIR2GdBgSQ0YY0mHIahgyK+DlgBfwioCXA17Aa2geeAl4ScArqsLDO3EBLAlDShgywpAOQzoMiSEjDOkwJIaMuAB2GBJDRhjSYUiHITFkhCEdhqyGIVUUxV2pa319fW+v19uROl+W5f1FURzI2cPU1FTtjTfeOJQ63+v1diwvL+/N2cPKysqhsizvztjDw0VR7Eqd/+lPf/pwrVZr5HyGVqu17/r16w+mzv/Lv/xL9lmurq4++oc//OHe1PnZ2dkv1Ov1b+TsodfrHWo2m8lnubq6urvdbj+UOr+1tXXP2trawZzPMD09/eqpU6c+kTp/9erVB9rt9v6cPfT7/ayzbLfbD62uru7O2UOtVjudM597ln/4wx/u7ff7j+bsod1u77969eoDqfOnTp36xPT09Ks5e1hbWzu4tbV1z606y2azeXev10v+GV8UxV31ev0bs7OzX8g5y9XV1ayzLIriwODnZNL89evXH2y1Wvty9lCr1Ro//elPH874GrsGv6+S5suyvHtlZSXrLJeXl7Pc8cYbbxyampqq5Z7lwC9J871eb8f6+nqWO4qieGx5eTn5v0sNLoAzzuGeoigey/kMGNILQ2LIoc+AIQsMWRQYcrvOEkN6YUgvDHlzZRlybm7uy3Nzc1/OOAcMWWDIWBjy5llgSAy5LWeJIbfnLDGkF4b0+iAYUu12+97UdeXKlQPLy8sPp863Wq2dZVkezNlDvV6fvHjx4pOp84M/RAdy9rC+vv5Et9u9L3W+3+/vW19f35s6/8477+ybmpqaz/kM3W73kaIodqXOl2WZfZa9Xu/Q4G8aJc2fPHny7xqNxrdyz7LZbCafZbvd3t/pdPakzq+srDzQ7/cfz/kMs7Oz31taWvpUxtd4qN/vP5qzh6tXr2ad5eB7uD9nDxMTE2dy5nPPstPpPHj16tVDOXsYnMNDqfNLS0ufmp2d/V7mHh5fWVl54FadZbPZvG99ff2JnM/QaDS+dfLkyb/LOcter5d1lmVZHizLcmfqfFEUu7rd7iM5e5iampp/55139qXOr6+v7+33+8nz3W43+yyLojjQ6/WS3XHx4sUn6/X6ZO5Ztlqt5LNcXl5++MqVK1nuKMvy8HvvvXd/6nxcAKfOv/fee/eXZXk45zNgSC8MiSGHFoZsY8jBZ8CQ23CWGNILQ978PmDIdr4h5+bm/tPc3Nx/Sp3HkF4Y0gtD/vksMSSG3I6zxJDbc5YY0gtD3vw+/MUbMudfH/PqlUG8eoVXr0SDHwy8eoVXr/DqlT/P8+oV8eoViVevRFV4fZ94BbQkDClhyAhDOgzpMCSGjDCkw5AYMuIV0A5DYsgIQzoM6TAkhowwpMOQ1TBkVsDLAS/gFQEvB7yA19A88BLwkoBXVIWHd+ICWBKGlDBkhCEdhnQYEkNGGNJhSAwZcQHsMCSGjDCkw5AOQ2LICEM6DFkNQ/5/sGPuNTizJFc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9" descr="data:image/png;base64,iVBORw0KGgoAAAANSUhEUgAAB4AAAAOxCAYAAAAUy7rdAAAgAElEQVR4nOzde5CcV3ng/8fG+IZt2db9Llu+slyWuEiRJRcISwhLUl52IVkuG8vTc7/rMnNGsuydH1rG9sqAkXEVDrjsqIqFnSrLK3qmp3u6W2/NaKQI9xn2QmmrEpOkshQUC6Sym7K5Gvr3x9PP5EVI1sx7FM/b73y/VW9VPOLpnNbR5eNzrJZIQFEU3Tg+Pn5N0vnx8fErK5XK6pA15HK5+9rb2zcmnT99+vQ1zz///I0ha5icnNxQr9cvSzo/Nzd3fRRF1yWdb2lpuT6Xy3UnnRcRmZiYuCmKoquTzp89ezZ4LwuFwtooiq5IOp/L5d7W1tb2/pA1RFG0QUQS72WhULihVCq9Ien8+Pj460ql0rqk8yIibW1t/7ajo+P2pPOFQuGqYrF4c8gaZmdng/ayVCq9oVAo3BCyhpaWlqGQ+dC9jKLoitnZ2bUhaygWizcXCoWrks53dHTc3tbW9m9D1lAqldaNj4+/LmA+dC8va/y8fPXc139bnK/L8PzRc7+pra3t/blc7m1JFxBF0RWFQiFoLyuVyuqzZ89eGbCGqycmJm4KWUMul+tuaWm5PmAN183NzSWer9frl01OTl58L1+l559//sbTp08ndkd7e/vGXC53X8gaKpXK6vHx8cR7OT4+fk0URUHuqFQq60dHRy8PeIl640nU6Ojo5ZVKZX3A/38M2QhDptyQw/NHxfm6uK//9sVeA0NiSAtDak1jyFcJQ2oYEkNa7e3tv9ne3v6bSecxpIYhtUwbcglhSAxpYUgNQ2LI2BowpIQbMijgpQEv4GUBLw14Aa/Y/GsHL+fr4rw/98vASwNe6YBXGg7vhAtgEcGQIhjSuqAhnffi/KJ+rmBIDGlhSK2pDHmBMKSGITGkxQWwhiExpMU5pIYhNQyJIS0MqWHIdBgyKOClAS/gZQEvDXgBr9j8a3kB/LI4/71zvwy8NOCVDnil4fBOuAAWEQwpgiGtV7kA/p44//JiXgNDYkgLQ2pNZcgLhCE1DIkhLS6ANQyJIS3OITUMqWFIDGlhSA1DpsOQQQEvDXgBLwt4acALeMXmXzt4Ddf+Wpz/2blfBl4a8EoHvNJweCdcAIsIhhTBkNarXAD/TIZrf72Y18CQGNLCkFpTGfICYUgNQ2JIiwtgDUNiSItzSA1DahgSQ1oYUsOQ6TBkUMBLA17AywJeGvACXrH51/JPAE+L83U58I1fOlQAXhrwSge80nB4J1wAiwiGFMGQ1nkNeeAb6xt/tcD0Yl4DQ2JIC0NqTWXIC4QhNQyJIS0ugDUMiSEtziE1DKlhSAxpYUgNQ6bDkBJF0Y1Jn2q1ur1YLG5MOl8qldZVKpVbQ9bQ19fXNTY2dlfS+WKxuHFycnJ7yBqmpqbuPHny5E0Br7GlWq1uTjr/5JNPbu3u7t4b+B52RFG0Ien8qVOngveyWCzeFkXRmqTzQ0NDvzM4OPihkDWcOHHizgZCE82XSqWt+Xw+8V5WKpXV09PTt4e8h4GBgT958MEH7wlYw/pSqXRLyBqiKAray3w+v7lUKm0NWUNHR8dDIfOhe9l4/7cFruGWSqWyPun8gw8+eM/AwMCfhKxhenr69kqlsnq59nJiYuKmEydO3LmY/+01B/zj4nx9zajvjH99cHDwQ0NDQ78TspeNX58Sfz9WKpVbT506tS7gNTY0fp1OvIbu7u69Tz75ZOK9aPw+tSXp/MmTJ2+amppa1F5e6JmcnAxyx9jY2F19fX1doXtZKpUS72WxWNxYrVa3B67hjmKxeHPSeWlcAAe8h5srlcodIe8BQ+qDIdNryDWjvlOcr19zwD++mNfAkBjyUu1lhCEvyV4uxZAXejCkPhgSQ9ozNDT0+0NDQ78f8B4wZIQhY+8hk4Zc6oMhMeSl2ssIQ16SvcSQCw+GjLJhSBkfH78m6RNF0YaJiYmbAl5jVbVa3Ryyhq6urtaDBw/eknT+5MmTN01OTm4IWcPU1NSOfD5/bdL5xn+ltCbp/Ojo6LqOjo6BkPdgP5CTzpfL5eC9LJVKW48fP3590vk9e/a8o6en596QNURRtOOpp55KvJeNf5lYHbCG68rl8raQ99Dd3f2R3bt3vznp/PPPP3/j9PT0ppA1zMzMBO1lpVJZ3fgvvhKvoa2tbX/IfOheHj9+/PqZmZmtIWuYnp7e9Pzzzyf+ebl79+43d3d3fyRkDY0fj9ct114+9dRT10ZRtGMx/9vrH/jaB8X5+uud/2L86z09Pffu2bPnHSF7WSqVgvayWq1uLpfLq5LOR5EeFISsoaOjY2B0dDTxXkRRtGZ2dnZt0vl8Pn/t1NTUovbyQs/k5OSGkydPJnbHwYMHb+nq6moN3cvx8fHEe9n4l/sgd1Sr1e1Hjx59Q9J5uwBOOn/06NE3VKvV7SHvAUPqgyHTa8jXO/9Fcb5+/QNf++BiXgNDYshLtZcY8tLs5VIMeaEHQ+qDITGkPf39/e/p7+9/T9J5DKkPhtQnq4Zc6oMhMeSl2ksMeWn2EkPqgyH1yYIhQ/70MR+90oiPXuGjVyw+ekXjo1f46JXY/Gv70SvO12W4djr+JT56ReOjV9Lx0SsG6cA18BHQGFJEMKT1T2LI4dppcX7RP08wJIa0MKTWdIY8TxhSw5AY0uIjoDUMiSEtziE1DKlhSAxpYUgNQ6bDkEEBLw14AS8LeGnAC3jF5l/rC+AfifPfiX8JeGnAKx3wSsPhnXABLCIYUgRDWuc1pPPfEed/tNjXwJAY0sKQWtMZ8jxhSA1DYkiLC2ANQ2JIi3NIDUNqGBJDWhhSw5DpMGRQwEsDXsDLAl4a8AJesfnX+AK49i1x/ifxLwEvDXilA15pOLwTLoBFBEOKYEjrAhfAPxFX+9ZiXwNDYkgLQ2pNZ8jzhCE1DIkhLS6ANQyJIS3OITUMqWFIDGlhSA1DpsOQQQEvDXgBLwt4acALeMXmX+sL4Blxvi6H/3HvgJcGvNIBrzQc3gkXwCKCIUUwpPUrhjxceoM4XxdXm1nsa2BIDGlhSK3pDHmeMKSGITGkxQWwhiExpMU5pIYhNQyJIS0MqWHIdBgyKOClAS/gZQEvDXgBr9j8awuvEf9Zcb4uI/7D9iXgpQGvdMArDYd3wgWwiGBIEQxp/YohR/yHG7+XfHaxr4EhMaSFIbWmM+R5wpAahsSQFhfAGobEkBbnkBqG1DAkhrQwpIYh02HIoICXBryAlwW8NOAFvGLzr/UF8K8c2gMvDXilA15pOLwTLoBFBEOKYEjrPBfAv/IfE10sDIkhLQypNZ0hzxOG1DAkhrS4ANYwJIa0OIfUMKSGITGkhSE1DJkOQwYFvDTgBbws4KUBL+AVm39t4TUaXXfux3YCLw14pQNeaTi8Ey6ARQRDimBI61cMaX+dwOjiv28xJIa0MKTWdIY8TxhSw5AY0uICWMOQGNLiHFLDkBqGxJAWhtQwZDoMGRTw0oAX8LKAlwa8gFds/rWHl/M/EVf7lv0j8NKAVzrglYbDO+ECWEQwpAiGtM5zAfwtcf4nS3kNDIkhLQypNaUhzwlDahgSQ1pcAGsYEkNanENqGFLDkBjSwpAahkyHIYMCXhrwAl4W8NKAF/CKzS/HBfB3xPkf2T8CLw14pQNeaTi8Ey6ARQRDimBI61cvgP2PxPnvLOU1MCSGtDCk1pSGPCcMqWFIDGlxAaxhSAxpcQ6pYUgNQ2JIC0NqGDIdhgwKeGnAC3hZwEsDXsArNv/aw2u4dlqcX7jcAl4a8EoHvNJweCdcAIsIhhTBkNZ5LoDrMlw7vZTXwJAY0sKQWlMa8pwwpIYhMaTFBbCGITGkxTmkhiE1DIkhLQypYch0GDIo4KUBL+BlAS8NeAGv2Pwy/Ang2ufF+brse+EPRYCXBbzSAa80HN4JF8AigiFFMKT1S4bc98IfNv4u+c8v5TUwJIa0MKTWlIY8JwypYUgMaXEBrGFIDGlxDqlhSA1DYkgLQ2oYMh2GDAp4acALeFnASwNewCs2vxx/Avjf6+G9PywCvCzglQ54peHwTrgAFhEMKYIhrV8ypPOHG38C+N8v5TUwJIa0MKTWlIY8JwypYUgMaXEBrGFIDGlxDqlhSA1DYkgLQ2oYMh2GDAp4acALeFnASwNewCs2/9rDa9SvafzprYoI8LKAVzrglYbDO+ECWEQwpAiGtH75ArhWEefrMurXLOU1MCSGtDCk1pSGPCcMqWFIDGlxAaxhSAxpcQ6pYUgNQ2JIC0NqGDIdhgwKeGnAC3hZwEsDXsArNr888HL+p+Lm/0YEeFnAKx3wSsPhnXABLCIYUgRDWr98ATz/N+L8T5f6GhgSQ1oYUmtaQ8bCkBqGxJAWF8AahsSQFueQGobUMCSGtDCkhiHTYUgZHx+/MukzOzu7tlAo3BDwGtdFUbQhZA2dnZ0tzrltSefPnDlzQ6FQWBuyhlKptLVQKFyVdP706dM3nzx58qak8/v371/d1tbWF/ge1s3NzV2fdD6KouC9nJ6e3pTP569NOj8wMPD2np6ePwhZw8zMzNYjR44k3stKpbK68S8kSddwTbVa3RzyHrq7u/94cHDw7pC9rFQq60PWMDc3F7SXURTdaL+4JX1aW1tHQuZD9zKfz187Nze3KXAN66Moui7p/ODg4N3d3d1/HLKGxo/Ha5ZrL48cOXLVzMzM1qXOifP/R5z/4fj4+JU9PT1/MDAw8PaQvZyeng7ayyiKNoTs5dzc3PUNBCdeQ1tbW9/+/fsT78XJkydvOn369M1J5wuFwlWlUmnJe3nOa6w9c+ZMYnc457Z1dna2hO7l+Ph44r0sFAo3zM7OBrkjiqItzzzzzNVJ56VxAZx0/plnnrk6iqItIe8BQ+qDIdNnSHH+h+L8/1nqa2BIDHmp9hJDXpq9TGrI+IMh9cGQGNKe3t7ed/X29r4r6TyG1AdDLryHTBky6YMhMeSl2ksMeWn2EkPqgyEXXqPpDSmVSmV1wHNroVDYknS+WCxunJ6evj1kDf39/T2PPfbYG5POR1G0ZWJi4taQNRQKhTdGUbQm6Xy1Wt0+Nze3Len8F7/4xe09PT1Dge9hZ7Va3Zx0fnZ2Nngvp6am7qxUKuuTzh84cODd+/bt+6OQNVQqlTfm8/nEezk1NbWjXC4n3stSqbSuVCrdFfIeBgcHd33iE594e9L56enpTcVi8baQNZw4cSJoL8vl8rapqakdIWvo7u7+DyHzoXtZqVTWN74fEq+hWCzeNj09vSnp/Cc+8Ym3Dw4O7gpZQ6lUuqtUKq1brr1s/Hxc8q/xV+z38+J8vVKprN63b98fHThw4N0he9n49Snx9+P09PTts7OzG5POV6vVzYVCYWfIGnp6eoa++MUvbk86Pzc3t61arSaej6JoTaFQSPz7daVSWT0xMXFrFEVbks4/9thjb+zv7+8J3ctisZh4LxtuCnJHuVy+u1AorE06bxfAAe9hbblcvjvkPVQwpH1fYsiUGVKcr1+x388neB0MiSEvyV5WMOQl2cukhow/GFIfDIkh7XHOfcA594GA94AhKxgy9h4yZciAB0NiyEuylxUMeUn2EkPqgyH1yYIhQ/70MR+90oiPXuGjVyw+ekXjo1f46JXY/DJ9BHTtaXG+LiP+9/joFY2PXknHR6+Mp+Dj+4SPgBYRDCmCIa0FQ47432v8HfJPL/U1MCSGtDCk1rSGjIUhNQyJIS0+AlrDkBjS4hxSw5AahsSQFobUMGQ6DBkU8NKAF/CygJcGvIBXbH554DXy9ZbGBfAY8NKAVzrglYbDO+ECWEQwpAiGtBYMOezH9PeOr7cs9TUwJIa0MKTWtIaMhSE1DIkhLS6ANQyJIS3OITUMqWFIDGlhSA1DpsOQQQEvDXgBLwt4acALeMXmlwdeu09v1j/FNV8EXhrwSge80nB4J1wAiwiGFMGQ1oIh3XxRnK/L7tObl/oaGBJDWhhSa1pDxsKQGobEkBYXwBqGxJAW55AahtQwJIa0MKSGIdNhyKCAlwa8gJcFvDTgBbxi88sHL+d/Js7/FfDSgFc64JWGwzvhAlhEMKQIhrT+8QLY/5U4/7Mkr4EhMaSFIbWmNmQjDKlhSAxpcQGsYUgMaXEOqWFIDUNiSAtDahgyHYYMCnhpwAt4WcBLA17AKza/nBfA3xPnXwZeGvBKB7zScHgnXACLCIYUwZBW7AL4ZXH+e0leA0NiSAtDak1tyEYYUsOQGNLiAljDkBjS4hxSw5AahsSQFobUMGQ6DBkU8NKAF/CygJcGvIBXbH45L4C9OF8HXhrwSge80nB4J1wAiwiGFMGQVuwCuC7O+ySvgSExpIUhtaY2ZCMMqWFIDGlxAaxhSAxpcQ6pYUgNQ2JIC0NqGDIdhgwKeGnAC3hZwEsDXsArNr988Br2z4rz9bfufnoEeAEvkXTAKw2Hd8IFsIhgSBEMaeVyube9dffTI+J8XYb9s0leA0NiSAtDak1tyEYc3mkYEkNaXABrGBJDWpxDahhSw5AY0sKQGoZMhyGDAl4a8AJeFvDSgBfwis0v458ArnWI8/V1e6f+M/ACXiLpgFcaDu+EC2ARwZAiGNLK5XJvW7d36j/rnwCudSR5DQyJIS0MqTW1IRtxeKdhSAxpcQGsYUgMaXEOqWFIDUNiSAtDahgyHYYMCnhpwAt4WcBLA17AKza/fPB64Ovbxfn6G4ZmasALeImkA15pOLwTLoBFBEOKYEgrl8u97Q1DMzVxvi4PfH17ktfAkBjSwpBaUxuyEYd3GobEkBYXwBqGxJAW55AahtQwJIa0MKSGIdNhyKCAlwa8gJcFvDTgBbxi88sLr+HaK1e4M98BXsBLJB3wSsPhnXABLCIYUgRDWrlc7m1XuDPfkeHaK0lfA0NiSAtDak1vSOHwzsKQGNLiAljDkBjS4hxSw5AahsSQFobUMGQ6DBkU8NKAF/CygJcGvIBXbH554eX89y9zL/wIeAEvkXTAKw2Hd8IFsIhgSBEMaeVyubdd5l74kTj//aSvgSExpIUhtaY3pHB4Z2FIDGlxAaxhSAxpcQ6pYUgNQ2JIC0NqGDIdhgwKeGnAC3hZwEsDXsArNr/cF8Dz4nwdeAEvkXTAKw2Hd8IFsIhgSBEMaeVyubfp3//r55O+BobEkBaG1JrekMLhnYUhMaTFBbCGITGkxTmkhiE1DIkhLQypYch0GDIo4KUBL+BlAS8NeAGv2PxyfwT0UXG+vnPgy21JXwJ4LawBeEk2Du+EC2ARwZAiGNLaOfDlNnG+LsO1o0lfA0NiSAtDak1vSOHwzsKQGNLiAljDkBjS4hxSw5AahsSQFobUMGQ6DBkU8NKAF/CygJcGvIBXbH6ZL4B9pzhfXzVUeSrpSwCvhTUAL8nG4Z1wASwiGFIEQ1qrhipP6QWw70z6GhgSQ1oYUmt6QwqHdxaGxJAWF8AahsSQFueQGobUMCSGtDCkhiHTYciggJcGvICXBbw04AW8YvPLC699/+MWcb5+1fDcyaQvAbwW1gC8JBuHd8IFsIhgSBEMaV01PHdSnK/Lvv9xS9LXwJAY0sKQWtMbUji8szAkhrS4ANYwJIa0OIfUMKSGITGkhSE1DJkOQ0oul7sv6dPX19fV1dXVmnS+ra2tpb+/vydkDbt27frTXC43kHS+q6urtaenpytkDQMDA/1tbW27ks53d3d39Pb2tgesoeO+++77s5D30Nvb2x2yl52dncF72dfX19vW1taSdP7+++9/qKWl5VOhe9nS0pJ4L7u6ujq7uroS72Vra+v9/f39fSHv4f7773+ipaVlKOl8R0dHrqenJ2gvBwYGgvayq6urvaurqzNkDbt27fpKyHzoXra1tbUMDAz0hqyhp6enp6OjI5d0vqWlZej+++9/ImQN/f39fa2trfcv1162tLTsGhgY6A95D5cN135x9dDc34XsZV9fX9Be9vf393R2dob8nGjt7e3tDllD4/eJjqTzvb297d3d3Ynn29ragveyp6cnyB25XG6g4YagvQz89a21r68vyB2Dg4N9Ie6QxgVwyF4ODg4G/V6FIfXBkOkw5NVDc3932XDtF6F7iSEx5KXYSwx5afbyUhiypaXlU/fff/9DIXuJITFkfC+b3ZAtLS2fbGlp+WTIXmJIDGlPFgzJOeTC9wOGzGHIXA5Dxl4DQ+YwZONZdkNKe3v7xqTP2NjYXQcPHrwl6bxzbtvY2NgbQ9bQ2tra39fX99ak8wcPHrxldHT0rpA1HD58+C29vb2bks4fOnTo9tHR0duSznd0dNx+//337w/dy9HR0R1J50dHR4P38pOf/OSb9uzZszXgx8J7c7ncR0PW8Pjjj7+lpaUl8V6Ojo7ecfDgwZ1J5/v6+rY88sgjbw55D7lcrrWtre1fJJ1/4IEHth86dOjukDUcPnw4aC8PHjy4c3R09I6QNezatesTIfOhe7lnz56thw8fflPIGg4dOnT3Aw88sD3pfFtb27/I5XKtIWt45JFH3tzX17dlufaypaVl0+OPP/6WkPfwOve1f7jMvfCjkL385Cc/GbSXY2NjbxwdHd2WdH50dHTH2NhY0O9V999///6Ojo7bA9Zw26FDhxLP9/b2bjp8+HDQXo6Ojga5o6+v762tra39oXvpnEu8lwcPHrwldC8PHz78ls7Ozs1J5+0COOl8Z2fn5tC9xJD/uJcYcvkNeZl74Uevc1/7h5A1YEgMean2EkNemr28FIbM5XIfbW1tfW/IXmJIDBnfy2Y3ZEdHx70dHR33Jp3HkP+4lxgyG4bkHFIfDKkPhsSQ9mBIfTBkOgwZ8qeP+eiVRnz0Ch+9YvHRKxofvcJHr8Tml/2jV64aOvVNcT7xx93y0SsLa+CjVyQbH98nfAS0iGBIEQy5kPP1q4ZOfTNkDRgSQ1oYUsuCIfn4Pg1DYkirnY+AFhEMKYIhLc4hNQypYUgMaWFIDUOmw5BBAS8NeAEvC3hpwAt4xeaXHV6rhk5UxPm6jNTelWQeeC2sAXhJNg7vhAtgEcGQIhhSRERGau8S5+urhk5UQtaAITGkhSG1LBiSwzsNQ2JIiwtgDUNiSItzSA1DahgSQ1oYUsOQ6TBkUMBLA17AywJeGvACXrH5ZYfX1j3PPaEXwP4TSeaB18IagJdk4/BOuAAWEQwpgiFFRGTEf0Kcr2/d89wTIWvAkBjSwpBaFgzJ4Z2GITGkxQWwhiExpMU5pIYhNQyJIS0MqWHIdBgyKOClAS/gZQEvDXgBr9j8ssPrd/v+0y5xvi5uvpBkHngtrAF4STYO74QLYBHBkCIYUkRE3HxBnK//bt9/2hWyBgyJIS0MqWXBkBzeaRgSQ1pcAGsYEkNanENqGFLDkBjSwpAahkyHIYMCXhrwAl4W8NKAF/CKzacCXuL8K+J8or/fEXgtrAF4STYO74QLYBHBkCIYUkREnP+mOP8KhsSQFobEkBaHdxqGxJAWF8AahsSQFueQGobUMCSGtDCkhiHTYciggJcGvICXBbw04AW8YvOpgNdlwy/8vTj/UpJ54LWwBuAl2Ti8Ey6ARQRDimBIERFx/qXLhl/4ewyJIS0MiSEtDu80DIkhLS6ANQyJIS3OITUMqWFIDGlhSA1DpsOQQQEvDXgBLwt4acALeMXmUwGv1w+f+V/ifKILL+C1sAbgJdk4vBMugEUEQ4pgSBERcb7++uEz/wtDYkgLQ2JIi8M7DUNiSIsLYA1DYkiLc0gNQ2oYEkNaGFLDkOkwZFDASwNewMsCXhrwAl6x+VTA69qhma+K83UZfuE9S50HXgtrAF6SjcM74QJYRDCkCIaU4RfeI87Xrx2a+SqGxJAWhsSQFod3GobEkBYXwBqGxJAW55AahtQwJIa0MKSGIdNhyKCAlwa8gJcFvDTgBbxi86mA1/q9k4f0Arj2H5c6D7wW1gC8JBuHd8IFsIhgSBEMKcO1/yjO19fvnTyEITGkhSExpMXhnYYhMaTFBbCGITGkxTmkhiE1DIkhLQypYch0GDIo4KUBL+BlAS8NeAGv2Hwq4PXO3sfeL87XZWR+aqnzwGthDcBLsnF4J1wAiwiGFMGQMjI/Jc7X39n72PsxJIa0MCSGtDi80zAkhrS4ANYwJIa0OIfUMKSGITGkhSE1DJkOQwYFvDTgBbws4KUBL+AVm08PvJz/mTj/V0udB14LawBeko3DO+ECWEQwpAiGFOf/Spz/GYbUMKSGITGkxeGdhiExpMUFsIYhMaSFITUMqWFIDGlhSA1DpsOQQQEvDXgBLwt4acALeMXm0wMv578nzr+81HngtbAG4CXZOLwTLoBFBEOKYEhx/mVx/nsYUsOQGobEkBaHdxqGxJAWF8AahsSQFobUMKSGITGkhSE1DJkOQwYFvDTgBbws4KUBL+AVm08PvEbmXxDnl3zpBbwW1gC8JBuHd8IFsIhgSBEM2firAV7AkBqG1DAkhrQ4vNMwJIa0uADWMCSGtDCkhiE1DIkhLQypYch0GDIo4KUBL+BlAS8NeAGv2Hx64OXmnxbn6+Lm37eUeeC1sAbgJdk4vBMugEUEQ4qscEO6+fc1fk94GkNqGFLDkBjS4vBOw5AY0uICWMOQK9yQsTCkhiE1DIkhLQypYch0GFJOnz59TdKnWCxuLBaLNyedL5fLqwqFwpaQNXR2drYdOnToloDXuPm5557bGLKGqampHd77a5POl0qldbOzs2uTzh8+fHhde3v7YMh7OH78+KaTJ0/elHTeex+8l/l8ftvc3Nz1SecHBwd/o6en596QNURRtCOfzyfey+PHj6+PomhNwP//6yYnJ7eHvIeurq6POufeHLCGG/P5/OaQNZTL5aC9jKJozfHjx9eHrKGtrW1/yHzoXs7NzV1fLpe3hawhn89vjqLoxqTzzrk3d3V1fTRkDZOTk9ujKLpuufYyn89fG0XRjpD30NPTc+/g4OBvXHuw1iHO118/4h9b6l7m8/mgvSwUClu896uSzp88efKm48ePb3aNya0AACAASURBVApZQ3t7++Dhw4fXJZ2fnZ1dWyqVEs9776+dmpoK2svG79eJ3XHo0KFbOjs720L3slwuJ97LYrF4c7FYDHJHtVrdXiqV3pB0XhoXwEnnS6XSG6rVatDvVRhSHwy5fIZ8/Yh/TJyvX3uw1oEh9cGQ+mBIDGmPGTJkLzEkhozvZbMbcvfu3f9y9+7d/zLpPIZceDDk6eY1ZPzBkPpgSH0wJIa0B0PqgyHTYUh5/vnnb0z6VKvV7ZOTkxuSzhcKhbUzMzO3hKyhp6en69FHH70z6XwURRsmJye3h6xhcnLyjiiKEs9HUbSlWq1uTjp/5MiRLZ2dnXtD3sPU1NSOSqWyPun87Oxs8F4WCoWdlUplddJ559xvDw4OfihkDZVK5Y6Q+VKptHV6enpT0vnGv9TdFrKGgYGBPzlw4MCvBbyHdVEU7QhZQ7VaDdrL6enpTaVSaWvIGjo7Ox9czr2sVCqrq9XqzpA1RFG0o1QqrUs6f+DAgV8bGBj4k5A1FIvF24rF4s3LuZehPy8HBwc/5Jz77Xc/euJOcb5+xUgtWupeFgqFoL2cmZm5ZXZ2dm3A98H6qampoJ+XnZ2de48cObIl6Xy1Wt0cRVHi+SiKbpycnAzay8a/CCR2x6OPPnpnT09PV+heFgqFxHs5OTm5oVqtBrljenr69omJiZuSztsFcNL5iYmJm6anp28PeQ8YcuHHA4ZcJkNeMVKLxPn6ux89cSeG1AdD6oMhMaQ9ZsiQvcSQGDK+l81uyKGhod8fGhr6/aTzGFIfDKlPsxoy/mBIfTCkPhgSQ9qDIfXBkOkwZMifPuajVxrx0St89IrFR69ofPQKH70Sm0/XR684/1Nx83+zlHk+emVhDXz0imTj4/uEj4AWEQwpssIN6eb/Rpz/qQiGtDCkhiExpMXH92kYEkNafAS0hiFXuCFjYUgNQ2oYEkNaGFLDkOkwZFDASwNewMsCXhrwAl6x+XTBy9W+K87/cCnzwGthDcBLsnF4J1wAiwiGFFnhhnT+h+Jq3xXBkBaG1DAkhrQ4vNMwJIa0uADWMOQKN2QsDKlhSA1DYkgLQ2oYMh2GDAp4acALeFnASwNewCs2ny54Of/n4vySLr6A18IagJdk4/BOuAAWEQwpssIN6XxdnP9zEQxpYUgNQ2JIi8M7DUNiSIsLYA1DrnBDxsKQGobUMCSGtDCkhiHTYciggJcGvICXBbw04AW8YvPpgperfV6cr8vQ/B8sdh54LawBeEk2Du+EC2ARwZAiK9iQQ/N/oBfAtc+LYEgLQ2oYEkNaHN5pGBJDWlwAaxhyBRvynDCkhiE1DIkhLQypYch0GDIo4KUBL+BlAS8NeAGv2Hy64OX8R8X5ugz7xxY7D7wW1gC8JBuHd8IFsIhgSJEVbMhh/1jjTwB/VARDWhhSw5AY0uLwTsOQGNLiAljDkCvYkOeEITUMqWFIDGlhSA1DpsOQQQEvDXgBLwt4acALeMXm0wWvvhdvaPypr2ix88BrYQ3AS7JxeCdcAIsIhhRZwYZ0tUicr0vfizeIYEgLQ2oYEkNaHN5pGBJDWlwAaxhyBRvynDCkhiE1DIkhLQypYch0GDIo4KUBL+BlAS8NeAGv2Hz64OX8T8TVvrXYeeC1sAbgJdk4vBMugEUEQ4qsYEO62rfE+Z/YP2JIDUNqGBJDWhzeaRgSQ1pcAGsYcgUb8pwwpIYhNQyJIS0MqWHIdBgyKOClAS/gZQEvDXgBr9h8+uDl/LfF+R8vdh54LawBeEk2Du+EC2ARwZAiK9iQzv9YnP+2/SOG1DCkhiExpMXhnYYhMaTFBbCGIVewIc8JQ2oYUsOQGNLCkBqGTIchgwJeGvACXhbw0oAX8IrNpw9eI35WnK/L6OJ+zQNeC2sAXpKNwzvhAlhEMKTICjXkaHS1OF+XET9rX8KQGobUMCSGtDi80zAkhrS4ANYw5Ao15HnCkBqG1DAkhrQwpIYh02HIoICXBryAlwW8NOAFvGLz6YPXiP9s4/D/w4uZB14LawBeko3DO+ECWEQwpMgKNeSI/3Dj94DP2pcwpIYhNQyJIS0O7zQMiSEtLoA1DLlCDXmeMKSGITUMiSEtDKlhyHQYMijgpQEv4GUBLw14Aa/YfPrgNTL/QXG+Lq72ucXMA6+FNQAvycbhnXABLCIYUmSFGtLVPqcXwPMftC9hSA1DahgSQ1oc3mkYEkNaXABrGHKFGvI8YUgNQ2oYEkNaGFLDkOkwZFDASwNewMsCXhrwAl6x+fTBq16/vPGnv+YWMw+8FtYAvCQbh3fCBbCIYEiRFWrIET8nztelXl/4OYQhNQypYUgMaXF4p2FIDGlxAaxhyBVqyPOEITUMqWFIDGlhSA1DpsOQQQEvDXgBLwt4acALeMXm0wkv538kzn9nMfPAa2ENwEuycXgnXACLCIYUWaGGdP474vyP4l/CkBqG1DAkhrQ4vNMwJIa0uADWMOQKNeR5wpAahtQwJIa0MKSGIdNhyKCAlwa8gJcFvDTgBbxi8+mEl/N/K87/dDHzwGthDcBLsnF4J1wAiwiGFFmhhnT+p+L838a/hCE1DKlhSAxpcXinYUgMaXEBrGHIFWrI84QhNQypYUgMaWFIDUOmw5BBAS8NeAEvC3hpwAt4xebTCS9Xq4jzdRn1ay42D7wW1gC8JBuHd8IFsIhgSJEVaMhRv6bxd8BX4l/GkBqG1DAkhrQ4vNMwJIa0uADWMOQKNOQFwpAahtQwJIa0MKSGIdNhSJmcnNyQ9KlUKndMTU3tSDpfKpW2lsvlu0PWMDAw0P/444+/Jel8FEU7Jicn7whZQ7lcfnOxWNyYdL5are4sFAo7k84/++yzO3t7e0dC3sPU1NSd1Wp1e9L5mZmZ4L0sFov/rFqtbk46/9BDD713aGjoIyFrmJmZefNzzz2XeC+LxeJtlUrl1qTz09PTm0ql0ptC3sO+fftyY2Njv5F0vlwubyuVSneFrOHEiRNBe1mpVG4tFou3hayhp6fn/wuZD93LarW6+cSJE/8sZA2lUumucrm8Len82NjYb+zbty8XuIY3TU9Pb1quvXzuuec2zszMvDnkPQwNDX3koYceem/8azc8UHtCnK+vH32hfzF7WSwWg/ayXC7fPTMzszXgx9P2qampO0PW0NvbO/Lss88m/r2mUCjsrFarieeLxeLGcrkctJeTk5N3NH7fTjT/+OOPv2VgYOCie36xvSyVSon3cmpqakelUglyRxRFbwpxhzQugEP2MoqioN+rMOTCjycM+Roacv3oC/3ifP2GB2pPxL+OIfXBkPpgSAxpz/kMudS9xJAYMr6XzW5I59y9zrl7Q/YSQ2JIe5rJkBd6MKQ+GFIfDIkh7cGQ+mDIdBhS6vX6ZUmfkydP3pTP569NOl8oFK6KomhNyBra2tp29fb2bko6772/dmJi4qaQNRSLxY31ev3ypPNnzpy5YW5u7vqk8319fTfkcrnuwPdw8+nTp69JOv/iiy8G72WpVFrnvX990vn29vZfa2tre3/IGmZnZzeOjo4m3styubwqiqLrks5HUXRFpVJZH/IeOjo6PtTW1nZHwBqurlQqq0PWcOrUqaC9jKLounK5vCpkDS0tLUMh86F76b1//alTp9aFrKFSqayOoujqpPNtbW13dHR0fChwDeujKLpiufZydHT08tnZ2Y0h76Gtre397e3tvxb/2hVu/n3ifP3ykfmnF7OXpVIpaC+jKFrz4osvXpV0/vTp09cUi8WbQ9aQy+W6+/r6bkg6Pzc3d/2ZM2cSz9fr9csbv18mfg8TExM3ee8Tu6O3t3dTW1vbrtC9LBQKifcyn89fe/LkySB3RFG0YXx8/HVJ5+0COOn8+Pj466Io2hDyHjCkPhjytTXk5SPzT4vz9Svc/PviX8eQ+mBIfTAkhox9P/yKIZe6lxgSQ8b3stkN2dXV9VtdXV2/lXQeQ+qDIRfeQ9MY8kIPhtQHQ+qDITFk7PsBQ9YxZL2eDkOG/OljPnql0eQkH73CR69ofPSKxkev8NErsfn0fvSKfgxo7WLzfPTKwhr46BXJxsf3CR8BLSIYUmQFGtLVauL8r/zYx5AahtQwJIa0+Pg+DUNiSIuPgNYw5Ao05AXCkBqG1DAkhrQwpIYh02HIoICXBryAlwW8NOAFvGLz6YWX8y/JsP/+xeaB18IagJdk4/BOuAAWEQwpsgINOey/L86/dO6XMaSGITUMiSEtDu80DIkhLS6ANQy5Ag15gTCkhiE1DIkhLQypYch0GDIo4KUBL+BlAS8NeAGv2Hx64eX8N8XVXrnYPPBaWAPwkmwc3gkXwCKCIUVWoCFd7RVx/pvnfhlDahhSw5AY0uLwTsOQGNLiAljDkCvQkBcIQ2oYUsOQGNLCkBqGTIchgwJeGvACXhbw0oAX8IrNpxdeI/N5cb4uQ6d2vto88FpYA/CSbBzeCRfAIoIhRVaYIYdO7RTn6zIynz/3mzCkhiE1DIkhLQ7vNAyJIS0ugDUMucIM+SphSA1DahgSQ1oYUsOQ6TBkUMBLA17AywJeGvACXrH59MJr2D+olwG13lebB14LawBeko3DO+ECWEQwpMgKM+RIrVecr8uwf/Dcb8KQGobUMCSGtDi80zAkhrS4ANYw5Aoz5KuEITUMqWFIDGlhSA1DpsOQQQEvDXgBLwt4acALeMXm0wuv4fl3iPN1cbUvv9o88FpYA/CSbBzeCRfAIoIhRVaYIV3ty3oBPP+Oc78JQ2oYUsOQGNLi8E7DkBjS4gJYw5ArzJCvEobUMKSGITGkhSE1DJkOQwYFvDTgBbws4KUBL+AVm083vIb9L8T5//lq88BrYQ3AS7JxeCdcAIsIhhRZYYZ0/n/KsP/F+b4JQ2oYUsOQGNLi8E7DkBjS4gJYw5ArzJCvEobUMKSGITGkhSE1DJkOQwYFvDTgBbws4KUBL+AVm083vJz/v+L837/aPPBaWAPwkmwc3gkXwCKCIUVWmCGd/3tx/v+e75swpIYhNQyJIS0O7zQMiSEtLoA1DLnCDPkqYUgNQ2oYEkNaGFLDkOkwZFDASwNewMsCXhrwAl6x+XTDy/mz4uZ//mrzwGthDcBLsnF4J1wAiwiGFFlhhnTzPxfnz57vmzCkhiE1DIkhLQ7vNAyJIS0ugDUMucIM+SphSA1DahgSQ1oYUsOQ6TBkUMBLA17AywJeGvACXrH5dMPLzf8Xcb4uI/P3XGgeeC2sAXhJNg7vhAtgEcGQIivIkCPz9+jf+T7/X873zRhSw5AahsSQFod3GobEkBYXwBqGXEGGvEgYUsOQGobEkBaG1DBkOgwZFPDSgBfwsoCXBryAV2w+3fAarg02LgUOXGgeeC2sAXhJNg7vhAtgEcGQIivIkG7+gDhfl+Ha4Pm+GUNqGFLDkBjS4vBOw5AY0uICWMOQK8iQFwlDahhSw5AY0sKQGoZMhyGDAl4a8AJeFvDSgBfwis2nG177//sdegFc++qF5oHXwhqAl2Tj8E64ABYRDCmyggzpal8V5+uy/7/fcb5vxpAahtQwJIa0OLzTMCSGtLgA1jDkCjLkRcKQGobUMCSGtDCkhiHTYciggJcGvICXBbw04AW8YvPph5fzr4jzf3mhbwZeC2sAXpKNwzvhAlhEMKTICjKkm/9Lcf6VC30zhtQwpIYhMaTF4Z2GITGkxQWwhiFXkCEvEobUMKSGITGkhSE1DJkOQwYFvDTgBbws4KUBL+AVm08/vJz/vjj/0oW+GXgtrAF4STYO74QLYBHBkCIryJDOvyTOf/9C34whNQypYUgMaXF4p2FIDGlxAaxhyBVkyIuEITUMqWFIDGlhSA1DpsOQMjc3d33SJ4qiLceOHVuXdP7YsWOrq9Xq9pA1dHd3dxw6dOj2pPOlUmldoVDYErKGYrF425kzZ25IOj87O7uxWCxuTDr/xBNPbOru7t4d8h5KpdLWQqGwNul8pVIJ3stSqXTLxMTETUnn9+7d+5uDg4P/JmQNURTdVigUEu/l9PT0psnJyQ0B//9vrFQqt4a8h4GBgY8fOHDgnyedz+fza8rl8raQNczMzATt5eTk5Ibp6elNIWvo6Og4GDIfupcTExM3zczM3BKyhnK5vC2fz69JOn/gwIF/PjAw8PGQNVQqlVujKLpxufayUCjcEEXRbSHvYXBw8N/s3bv3Ny/07ZeP+K+L8/VX28tSqRS0l9VqdXulUlkd8P2wtlQqbQ1ZQ3d39+4nnngi8V4Ui8WNs7OziX+vOnPmzA3FYjFoLwuFwpZSqZTYHYcOHbq9u7u7I3Qvjx07lngvjx07ti6KoiB3VKvVneVyeVXSeWlcACedL5fLq6rV6s6Q94Ah9cGQr40hxfn65SP+6xf6dgypD4bUB0NiSHsuZsjF7CWGxJDxvWx2Qw4MDLxvYGDgfUnnMaQ+GHLh+yH1hrzYgyH1wZD6YEgMaQ+G1AdDpsOQEkXRdUmfarW6OZ/Pr0k6XywWby6Xy9tC1tDb29v+8MMP3xbwGmvy+fzmkDUUCoWdc3P6X88lfDZUKpX1Sec/85nPbOzs7Nwd+B62VCqV1cu5l1NTUzuiKLox6fzg4OA7+/v7Pxiyhmq1uvP48eOJ97JYLG4slUrrks6Xy+VVpVLplpD30NfX9zHn3FuTzh87dmx1qVTaGrKGKIqC9rJUKq0rFosbQ9bQ2dn5QMh86F423v+OkDWUSqWtx44dS/zz0jn31r6+vo8FruGWcrm8arn28vjx49dXq9WdIe+hv7//g4ODg++80LdfecD/mThfX/9Q7d4L7WXj16fEayiXy9uKxeLNSecrlcrqQqGwJWQNnZ2duz/zmc8k3ovG71Mbks434BS0l43frxO74+GHH76tt7e3fTn3Mp/Pr6lWq0HuqFQqtzb+pSTRvF0AJ50vFAo3NP6lLPF7wJAL35cY8p/YkOsfqt0rztevPOD/7ELzGFIfDKkPhsSQ9lzMkIvZSwyJIS/VXqbBkHv37n3v3r1735t0HkMuPBgySr8hF/NgSH0wpD4YEkPagyH1wZDpMGTInz7mo1ca8dErfPSKxUevaHz0Ch+9EptP/0evDPv7xPm6uPlHz/fNER+9Ymvgo1ckGx/fJ3wEtIhgSJEVYkg3/6g4X5dhf8Gf+xhSw5AahsSQFh/fp2FIDGnxEdAahlwhhlxEGFLDkBqGxJAWhtQwZDoMGRTw0oAX8LKAlwa8gFdsPv3w2n36Zr0Arp043zcDr4U1AC/JxuGdcAEsIhhSZIUY0tVOiPN12X36grbBkBqG1DAkhrQ4vNMwJIa0uADWMOQKMeQiwpAahtQwJIa0MKSGIdNhyKCAlwa8gJcFvDTgBbxi880BL+d/IiP+f5/vm4DXwhqAl2Tj8E64ABYRDCmyQgw54v+3OP+TV5vHkBqG1DAkhrQ4vNMwJIa0uADWMOQKMeQiwpAahtQwJIa0MKSGIdNhyKCAlwa8gJcFvDTgBbxi880BL+e/LW7+x+f7JuC1sAbgJdk4vBMugEUEQ4qsEEO6+R+L899+tXkMqWFIDUNiSIvDOw1DYkiLC2ANQ64QQy4iDKlhSA1DYkgLQ2oYMh2GDAp4acALeFnASwNewCs23xzwcrUZcb4uo2d/5ddi4LWwBuAl2Ti8Ey6ARQRDiqwAQ46eva7xEf8zrzaPITUMqWFIDGlxeKdhSAxpcQGsYcgVYMhFhiE1DKlhSAxpYUgNQ6bDkEEBLw14AS8LeGnAC3jF5psDXs5/Si8J/EfP/SbgtbAG4CXZOLwTLoBFBEOKrABDOv/Rxq/tn3q1eQypYUgNQ2JIi8M7DUNiSIsLYA1DrgBDLjIMqWFIDUNiSAtDahgyHYYMCnhpwAt4WcBLA17AKzbfHPBy/gPifF1G5p8695uA18IagJdk4/BOuAAWEQwpsgIMOTL/VOMC+AOvNo8hNQypYUgMaXF4p2FIDGlxAaxhyBVgyEWGITUMqWFIDGlhSA1DpsOQQQEvDXgBLwt4acALeMXmmwdeeknwtXO/DLwW1gC8JBuHd8IFsIhgSJEVYEjnvybOX/THOobUMKSGITGkxeGdhiExpMUFsIYhV4AhFxmG1DCkhiExpIUhNQyZDkMGBbw04AW8LOClAS/gFZtvHng5/7I4/71zvwy8FtYAvCQbh3fCBbCIYEiRFWBI578nzr98sXkMqWFIDUNiSIvDOw1DYkiLC2ANQ64AQy4yDKlhSA1DYkgLQ2oYMh2GDAp4acALeFnASwNewCs23zzwcv6b4mqvnPtl4LWwBuAl2Ti8Ey6ARQRDiqwAQ7raK+L8Ny82jyE1DKlhSAxpcXinYUgMaXEBrGHIFWDIRYYhNQypYUgMaWFIDUOmw5BBAS8NeAEvC3hpwAt4xeabB17DPi/O12Xov/3Szx/gtbAG4CXZOLyTBBfAjzzySP2RRx6pi3B4Z2FILbWGHPpvt4vzdRn2+YvNY0gNQ2oYEkNaHN5pGBJDWlwAaxgy44ZcQhhSw5AahsSQFobUMGQ6DBkU8NKAF/CygJcGvIBXbL554OXmD+hlQW0w/mXgtbAG4CXZOLyTJV4A28Wv/d8c3mkYUkutIYdrg/p3u88fuNg8htQwpIYhMaTF4Z2GITGkxQWwhiEzbsglhCE1DKlhSAxpYUgNQ6bDkEEBLw14AS8LeGnAC3jF5psHXiPz9+hlgR+Pfxl4LawBeEk2Du+EC2ARwZAiGTek8+PifF1G5u+52DyG1DCkhiExpMXhnYYhMaTFBbCGITNuyCWEITUMqWFIDGlhSA1DpsOQQQEvDXgBLwt4acALeMXmmwtebv7nMjJ/Nv4l4LWwBuAlzX94Nzo6evVb3/rW+j333FMfHR1d1O/7XACfPwyppdaQI/Nnxc3/fDHzGFLDkBqGxJAWh3cahsSQFhfAGobMuCGXEIbUMKSGITGkhSE1DJkOQ0pLS8v1SZ8vfOELW8bGxtYmnR8dHb356NGj20LW0NHR0d7d3X1b0vkjR46sPXLkyJaQNTz77LM7+/r6bkg6/9RTT2188sknNySdb/xA2h3yHp588smtjz322Jqk85/+9KeD9/KZZ57ZMTo6emPS+c7Ozne2tbV9MGQNX/nKV3Z+7GMfS7yXTzzxxKbHH398fdJ559yqo0eP3hLyHlpbWz/e0dHx1qTzY2Njq5966qmgvfzyl78ctJePP/74+ieeeGJTyBpyudzBkPnQvRwdHb3xy1/+8o6QNTz11FPbxsbGVied7+joeGtra+vHQ9Zw9OjRW5xzq5ZrLz/2sY/d8JWvfGVnyHtoa2v7YGdn5zsX878V5/9eXO0fzt3LZ555Jmgvjx49uu3Tn/70zUnnH3vssTVPPvnk1pA15HK53e3t7RuTzj/55JMbnnrqqcTzfX19Nzz77LNBe3nkyJEtR44cSeyO7u7u2zo6OtpD93J0dDTxXo6Nja39whe+EOSOL33pS7e2t7cn+nn58MMPP2l/n+/DDz/89GLnbKalpeX69vb2VV/60pduDXkPGFIfDPlPZ0hxtX+QYf+LxcxjSH0wpD4YEkPasxRDXmgvMSSGjO9lMxuypaXl+vb29t9rb2//vYB5DNmCIe1JqyGX8mBIfTCkPhgSQ9qDIfXBkOkwpORyue6kT3d399729vbBpPOtra39PT09QyFruP/++/8sl8vtTzrf3t4+2NnZuTdkDb29vSOB34+7u7u7dwe8xu5du3Z9JXAN+zo6OgYCvh+D97Knp8e1t7f3Jp1vaWl5eNeuXZ8LWcPAwEDQXnZ1de3p6upK/HMil8v19vT0uJA1tLS0/GlLS8toyF52dXUt6152dXUNdnV17QlZw3333XdsOfeyvb09eC+7urqG2tvb+wN+LIy2tLT8aehe5nK5Zd3L0J+Xu3bt+lxLS8vDi/nfXjN08lvifP1S72VPT0/QXnZ0dAx0d3fvC/x++Eoul0v8e80l+L0q+PfLzs7OIHfkcrn9DTcE7WVra2vivWxvbx/s7u4OckdfX59raWnpSTI7Njb2/+wyd2xs7P8tZuaRRx6px//vlpaWnr6+vqCfExhSHwz5T2dIcb5+zdDJby1mHkMufD9gyByGbPxYwJC5pRnyn2ovMaQ+GHL5DZnL5bpbWlo+1dLS8qmAeQyZw5CxNaTSkEt5MOTC9wOGzGHIxo8FDJnDkLHvBwyZAkOG/OljPnqlER+9wkevWHz0isZHr/DRK7H55vroleH5o/p3RtbeZV/io1cW1sBHr0jzf3zfI4888rBdAD/yyCOfWeQMHwF9njCklkpDjtTeJc7XZXj+6GLmMaSGITUMiSEtPr5Pw5AY0uIjoDUMmWFDLjEMqWFIDUNiSAtDahgyHYYMCnhpwAt4WcBLA17AKzbfXPAa8a3ifF3c/CftS8BrYQ3AS7JxeLdt27b6rbfeWr/4/1LjAvj8YUgtlYZ085/U/5jHty5mHkNqGFLDkBjS4vBOw5AY0uICWMOQGTbkEsOQGobUMCSGtDCkhiHTYciggJcGvICXBbw04AW8YvPNBa8D31jfuAAu25eA18IagJdk4/BOROqNZ9HZnxoW4fDOwpBaKg3p5svifF0OfGNRP04xpIYhNQyJIS0O7zQMiSEtLoA1DJlhQy4xDKlhSA1DYkgLQ2oYMh2GDAp4acALeFnASwNewCs233zwcv6n4vzf2j8Cr4U1AC/JxuGdJLgAjsfhnYYhtVQa0vm/Fed/uth5DKlhSA1DYkiLwzsNQ2JIiwtgDUNm2JBLDENqGFLDkBjSwpAahkyHIYMCXhrwAl4W8NKAF/CKzTcfvJz/tjj/Y/tH4LWwBuAl2Ti8Ey6ARQRDimTYkM7/WJz/9mLnMaSGITUMiSEtDu80DIkhLS6ANQyZYUMuMQypYUgNQ2JIC0NqGDIdhgwKeGnAC3hZwEsDXsArNt988HK1GXG+LqNnrxMBXrE1AC/JxuGdcAEsIhhSJKOGHD17nX6UYvyqowAAIABJREFUf21msfMYUsOQGobEkBaHdxqGxJAWF8AahsyoIROEITUMqWFIDGlhSA1DpsOQQQEvDXgBLwt4acALeMXmmw9ezn9KLw9e+LgI8IqtAXhJNg7vhAtgEcGQIhk1pHvh4/pruP/UYucxpIYhNQyJIS0O7zQMiSEtLoA1DJlRQyYIQ2oYUsOQGNLCkBqGTIchgwJeGvACXhbw0oAX8IrNNx+89tf+lThflxH/BRHgFVsD8JJsHN4JF8AigiFFMmrIEf8Fcb4u+2v/arHzGFLDkBqGxJAWh3cahsSQFhfAGobMqCEThCE1DKlhSAxpYUgNQ6bDkEEBLw14AS8LeGnAC3jF5psTXs7Xxc3XRIBXbA3AS7JxeCdcAIsIhhTJqCHdfE2cX9KPbwypYUgNQ2JIi8M7DUNiSIsLYA1DZtSQCcKQGobUMCSGtDCkhiHTYciggJcGvICXBbw04AW8YvPNCS/nXxLnfyACvGJrAF6SjcM74QJYRDCkSEYN6fwPxPmXljKPITUMqWFIDGlxeKdhSAxpcQGsYciMGjJBGFLDkBqGxJAWhtQwZDoMGRTw0oAX8LKAlwa8gFdsvjnh5fxfiPM/FwFesTUAL8nG4Z1wASwiGFIko4Z0/ufi/F8sZR5DahhSw5AY0uLwTsOQGNLiAljDkBk1ZIIwpIYhNQyJIS0MqWHIdBgyKOClAS/gZQEvDXgBr9h8c8JruPa8fgy0fzPwWlgD8JJsHN4JF8AigiFFMmhI598sztdluPb8UuYxpIYhNQyJIS0O7zQMiSEtLoA1DJlBQyYMQ2oYUsOQGNLCkBqGTIchgwJeGvACXhbw0oAX8IrNNye8nN+nlwjeAa+FNQAvycbhnXABLCIYUiSDhhz2rvEf7+xbyjyG1DCkhiExpMXhnYYhMaTFBbCGITNoyIRhSA1DahgSQ1oYUsOQ6TBkUMBLA17AywJeGvACXrH55oTX3q+/sXGJ8F+B18IagJdk4/BOuAAWEQwpkkFDOv9fxfm67P36G5cyjyE1DKlhSAxpcXinYUgMaXEBrGHIDBoyYRhSw5AahsSQFobUMGQ6DBkU8NKAF/CygJcGvIBXbL554eX8K+Lm/xJ4LawBeEk2Du+EC2ARwZAiGTSkm/9Lcf6Vpc5jSA1DahgSQ1oc3mkYEkNaXABrGDKDhkwYhtQwpIYhMaSFITUMmQ5DysTExE1JnyiKdhSLxY1J50ul0rpCobAzZA29vb3dY2NjdyWdn52d3Tg1NbUjZA1TU1N3FovFm5POz8zMbI2iaEvS+c9+9rPburu794a8h1KpdEsURRuSzp86dSp4L4vF4m2FQmFt0vn9+/f/zp49ez4csoYTJ07cOT4+nngvy+Xytmq1ujnpfD6fXzM9PX17yHvo7++/78EHH7wn6XylUlk/MTFxa8gaoigK2stqtbq5XC5vC1lDR0fHQyHzoXvZ+BeJ20LWMDExcWtjPxLNP/jgg/f09/ffF7KG6enp2/P5/Jrl2svx8fGbT5w4cWfIe9izZ8+H9+/f/ztLnbtsxP9ARvzLhUJhbbFYDNrLQqGw89SpU+uSzkdRtKFUKt0Ssobu7u69n/3sZxPvRRRFW2ZmZrYmnS8WizdPTU0F7eXU1NSO2dnZxO4YGxu7q7e3tzt0L0ulUuK9LBaLG6MoCnJHpVK549ixY6uTzkvjAjjp/LFjx1ZXKpU7Qt4DhtQHQ15aQ8qIf/myEf+Dpc5jSH0wpD4YEkPak9SQ8b3EkBgyvpfNbkjn3Pudc+9POo8h9cGQC3uRGkMmnceQ+mBIfTAkhrQHQ+qDIdNhSImi6OqAZ0NjMxLNFwqFG6anpzeFrKGrq6t1dHR0R9L5kydP3jQ5ObkhZA2Tk5PbT58+fU3S+cZ/pbQm6fzY2Nja9vb2/pD30PiXiRuTzp85cyZ4LwuFwpYoiq5LOr9nz5539PT03Buyhmq1ur3xX9Ymmi+VSusqlcrqgPk3lEqlrSHvobu7+yP79u17U9L5crm8anZ2dmPIGqIoCtrLSqWyulQqrQtZQ1tb2/6Q+dC9bLz/LSFrmJ2d3Vgul1clnd+3b9+buru7PxL4/bC1VCq9Ybn2cnx8/Jpqtbo95D309PTcu2fPnncsde4yV6uJ8/Uoiq5r/PqUeA3T09Obzpw5c0PAa9zY+HU68Rra29v7x8bG1ga8xprG71eJ5k+fPn3N5ORk0F5OTk5uOHnyZGJ3jI6O7ujq6moN3ctCoZB4Lw3SIWsol8vb8vn8tUnn7QI46Xw+n7+2XC5vC3kPEYa8OoowZBRdWkOK8/XLXK221HkMqQ+G1AdDYkh7khoyvpcYMro6wpALe9nshuzv739Pf3//e5LOY0h9MKQ+aTJk0nkMqQ+G1AdDYkh7MKQ+GDIdhgz508d89EojPnqFj16x+OgVjY9e4aNXYvPN+9ErrvZ5cb5+5QPzH+SjV/joFSsLH98nfAS0iGBIkWwZ8soH5j+of3d77fNLnceQGobUMCSGtPj4Pg1DYkiLj4DWMGS2DMk5JIYUwZAWhhQRDGlrwJCSDUMGBbw04AW8LOClAS/gFZtvXngNvfDH4nz9clf7HPACXlYWDu+EC2ARwZAi2TLk5a72OXG+LkMv/PFS5zGkhiE1DIkhLQ7vNAyJIS0ugDUMmS1Dcg6JIUUwpIUhRQRD2howpGTDkEEBLw14AS8LeGnAC3jF5psXXqP1K8T5uozUTgMv4GVl4fBOuAAWEQwpki1DykjttDhfl9H6kv2BITUMqWFIDGlxeKdhSAxpcQGsYchsGZJzSAwpgiEtDCkiGNLWgCElG4YMCnhpwAt4WcBLA17AKzbf3PBy/ofi/HeBF/CysnB4J1wAiwiGFMmWIcX574rzP0wyjyE1DKlhSAxpcXinYUgMaXEBrGHIbBmSc0gMKYIhLQwpIhjS1oAhJRuGDAp4acALeFnASwNewCs239zwGq79tTj/M+AFvKwsHN4JF8AigiFFsmVIcf5nMlz76yTzGFLDkBqGxJAWh3cahsSQFhfAGobMliE5h8SQIhjSwpAigiFtDRhSsmHIoICXBryAlwW8NOAFvGLzzQ2vYT8pztd/69HTvx6yBuAFvKw0HN4JF8AigiFFsmPI33r09K+L83UZ9pNJ5jGkhiE1DIkhLQ7vNAyJIS0ugDUMmR1Dcg6JIS0MqWFIEcGQtgYMKdkwZFDASwNewMsCXhrwAl6x+eaGl/MHxfn6jQ++cDBkDcALeFlpOLwTLoBFBEOKZMeQNx382gPifF2cT/RrNYbUMKSGITGkxeGdhiExpMUFsIYhs2NIziExpIUhNQwpIhjS1oAhJRuGDAp4acALeFnASwNewCs239zw2nvmHnG+ftWB2ldD1gC8gJeVhsM74QJYRDCkSHYMedWB2lfF+brsPXNPknkMqWFIDUNiSIvDOw1DYkiLC2ANQ2bHkJxDYkgLQ2oYUkQwpK0BQ0o2DBkU8NKAF/CygJcGvIBXbL7p4SXO//zyEf9iyBqAF/Cy0nB4J1wAiwiGFMmOIS8f8S+K8z9POo8hNQypYUgMaXF4p2FIDGlxAaxhyOwYknNIDGlhSA1DigiGtDVgSMmGIYMCXhrwAl4W8NKAF/CKzTc9vMT5v7vM+ZdC1gC8gJeVhsM74QJYRDCkSHYMeZnzL8mw/0XSeQypYUgNQ2JIi8M7DUNiSIsLYA1DZseQnENiSAtDahhSRDCkrQFDSjYMGRTw0oAX8LKAlwa8gFdsvunhJc7Pi/OJL8tEgJcI8LLScHgnXACLCIYUyY4hG3//73zScQypYUgNQ2JIi8M7DUNiSIsLYA1DZseQnENiSAtDahhSRDCkrQFDSjYMGRTw0oAX8LKAlwa8gFdsvunhdbmrPa2XC1/7QNLXAF7Ay0rD4Z1wASwiGFIkI4Z0X/uAOF+/3NWeTvoSGFLDkBqGxJAWh3cahsSQFhfAGobMiCGFc0gRDGlhSA1DigiGtDVgSMmGIYMCXhrwAl4W8NKAF/CKzTc9vK48MP9xvQCe/0zS1wBewMtKw+GdcAEsIhhSJCOGdPOfEefrVx6Y/3jSl8CQGobUMCSGtDi80zAkhrS4ANYwZEYMKZxDimBIC0NqGFJEMKStAUNKNgwZFPDSgBfwsoCXBryAV2y+6eH1riej68T5ugzX5pK+BvACXlYaDu+EC2ARwZAiGTHkcG1OnK+/68nk3w8YUsOQGobEkBaHdxqGxJAWF8AahsyIIYVzSBEMaWFIDUOKCIa0NWBIyYYh5ezZs1cmfRo/IVclnR8fH7+uWCxuDFlDR0dHzjm3Lel8uVxedezYsXUha8jn89tefPHFq5LOVyqV1cVi8eak82NjY6tbW1v7Q97D8ePH1xcKhRuSzkdRFLyX+Xx+cz6fvzbpfF9f3693d3f/YcgayuXytkKhkHgv8/n8momJiZuSzp8+ffqaQqGwJeQ9dHZ2/ru+vr43BvxYuH5ycnJDyBqq1WrQXk5MTNyUz+fXhKyhtbV1JGQ+dC/z+fy11Wp1c8gaJicnNxw/fvz6pPN9fX1v7Ozs/HchaygUCltOnz59zXLtZaFQuKpcLif+Nf7s2bNXdnd3/2FfX9+vh+zlZc7/+DJX+27S1ygWixujKLou4PvhhuPHj68P+X5obW3tHxsbWx3wHm42QCZ5Xnzxxavy+XzQXh47dmxduVxO7A7n3LaOjo5cyBqKxeLG8fHxxHs5Pj6+qlQqBbmjVCptjaLo6qTz0rgATjofRdHVpVJpa+B7wJBnMeTZs+GGvMzVvnuZ8z/GkBjy7FkMaQ+GTI8h8/l80F5iSAxpTxoM2d3d/e7u7u53J53HkPpgSH2W25CN70fOITHklWfPYkh7MCSGjH0/YMiz2TCkVCqV1QHPrfl8fnPS+cnJyQ1RFN0Wsob+/v6eRx999O6k89VqdfPExMStIWuYmJi4O4qiNQFr2F4ul7clnT969Oi2np6eodC9nJ6e3pR0Poqi4L2sVCp3lEqldUnnR0ZG3rVv374/CllDuVy+O5/PJ97LqampHaVSaWvS+dnZ2bUnTpy4M+Q9DA4O7nrwwQffnnS+WCxurFarO0PWcPLkyaC9LJVKW6empnaErKGzs/M/hMyH7mWpVFp38uTJO0LWUK1WdxaLxY1J5x988MG3Dw4O7gpZw4kTJ+6cnZ1du1x7mc/n15TL5cS/xlcqldX79u37o5GRkXeF7OUVI7VvifM/S/oaURTdFkXRhqTzjV+fg36v6unpGTp69Gji32vK5fK2arW6PeD7YM3ExETQXk5MTNxarVYTu+PRRx+9u7+/vydkDVEU3TY5OZl4LxtuCtrLUql0V6FQSPzz0i6Ak84XCoW1pVLprpD3UMGQqysVDFmphBtSnP/ZFSO1b2FIDFmpYEh7MGR6DFmpVIL2EkNiSHvSYEjn3Aeccx9IOo8h9cGQ/7iXnENiyEoFQ16qvcSQl2YvMaQ+GFKfLBgy5E8f89ErjfjoFT56xeKjVzQ+eoWPXonNZ+KjV16/v1YW5+ty8Bs7k7xGpcJHr/DRK1oaPr5P+AhoEcGQIhkw5MFv7BTn66/fXytjSAwpgiEtDCkiKTEkH9+HIa0sGJKPgNYwZAYM2YhzSAxpYUgNQ4oIhrQ1YEjJhiGDAl4a8AJeFvDSgBfwis1nAl6rDr4wpn8P8PxgktcAXsDLSsPhnXABLCIYUiQDhhyeHxTn66sOvjCGITGkCIa0MKSIpMSQHN5hSCsLhuQCWMOQGTBkI84hMaSFITUMKSIY0taAISUbhgwKeGnAC3hZwEsDXsArNp8JeL3l4VO/qxfAteeSvAbwAl5WGg7vhAtgEcGQIhkw5HDtOXG+/paHT/0uhsSQIhjSwpAikhJDcniHIa0sGJILYA1DZsCQjTiHxJAWhtQwpIhgSFsDhpRsGDIo4KUBL+BlAS8NeAGv2Hx24OX8z8XV/iLJawAv4GWl4fBOuAAWEQwpkgFDutpfiPM/x5AY0sKQGoYUkTQZMiAMiSGtNBiSC2ANQ2bAkI0wJIa0MKSGIUUEQ9oaMKRkw5BBAS8NeAEvC3hpwAt4xeazAy/nfyDOv5TkNYAX8LLScHgnXACLCIYUyYAhnX9JnP8BhsSQFobUMKSIpMmQAWFIDGmlwZBcAGsYMgOGbIQhMaSFITUMKSIY0taAISUbhgwKeGnAC3hZwEsDXsArNp8deLn5F8T5RJdmwAt4WWk4vBMugEUEQ4pkwJDO18XNv4AhMaSFITUMKSJpMmRAGBJDWmkwJBfAGobMgCEbYUgMaWFIDUOKCIa0NWBIyYYhgwJeGvACXhbw0oAX8IrNZwdervZ5/XuA/b9e6msAL+BlpeHwTrgAFhEMKdLkhhz2/1ovgGufx5AY0sKQGoYUkTQZMiAMiSGtNBiSC2ANQza5IWNhSAxpYUgNQ4oIhrQ1YEjJhiGDAl4a8AJeFvDSgBfwis1nB177ax9q/Gmzzy31NYAX8LLScHgnXACLCIYUaXJDuvnPifN12V/7EIbEkBaG1DCkiKTJkAFhSAxppcGQXABrGLLJDRkLQ2JIC0NqGFJEMKStAUNKNgwZFPDSgBfwsoCXBryAV2w+W/DSC+A/X+prAC/gZaXh8E64ABYRDCnS5IZ0839uH8uPITGkhSE1DCkiaTNkwjAkhrTSYEgugDUM2eSGjIUhMaSFITUMKSIY0taAISUbhgwKeGnAC3hZwEsDXsArNp8teDn/sjj/vaW+BvACXlYaDu+EC2ARwZAiTW5I578nzr8sgiFFMKSFITUMKSJpM2TCMCSGtNJgSC6ANQzZ5IaMhSExpIUhNQwpIhjS1oAhJRuGDAp4acALeFnASwNewCs2ny14Of+iOP/KUl8DeAEvKw2Hd8IFsIhgSJEmN6Tzr4jzL4pgSBEMaWFIDUOKSNoMmTAMiSGtNBiSC2ANQza5IWNhSAxpYUgNQ4oIhrQ1YEjJhiGDAl4a8AJeFvDSgBfwis1nC17OPy/O12Xf/FuW8hrAC3hZaTi8Ey6ARQRDijSxIffNv0U/kt8/L4IhRTCkhSE1DCkiaTNkwjAkhrTSYEgugDUM2cSGPCcMiSEtDKlhSBHBkLYGDCnZMGRQwEsDXsDLAl4a8AJesflswWvE7238PcAHlvIawAt4WWk4vBMugEUEQ4o0sSHd/AFxvi4jfq8IhhTBkBaG1DCkiKTNkAnDkBjSSoMhuQDWMGQTG/KcMCSGtDCkhiFFBEPaGjCkZMOQQQEvDXgBLwt4acALeMXmswWvPV+7o/GnziaW8hrAC3hZaTi8Ey6ARQRDijSxIZ2fEOfrsudrd4hgSBEMaWFIDUOK/P/s3WuQnFd95/GfjW2MbXyV5Ysk32+AIZCEEAjZUFw2WS7LZTFxcIiluc+oZzQzGs3TGl0yGK1YcDCESlKrNYWXUFSyU4XM0Jqe7pluPaXxWLE1Z2xCyG5qk0pSS+1mt0KREMKG5aLeF/8+yhOhy8xzxtbp1vdb9bxYiX/n9BxZ89lzpJZiM2TOMCSG9MVgSC6ALQzZwoY8KQyJIX0Y0sKQkjCkXwOGVHsYMijgZQEv4OUDXhbwAl6Z+faDV+J+qMT95WpeA3gBL18Mh3fiAlgShpRa2JCJ+0sl7of+/4khMaQPQ1oYUlKMhswRhsSQvhgMyQWwhSFb2JAnhSExpA9DWhhSEob0a8CQag9DqlwuX5/3qdfrd1ar1U155+fm5m6u1Wr3hKxh27Zthccee+xVeeeb678zZA2VSuVVCwsLuefTNL1tdnb2trzzTzzxxG2FQmE88D3clabpxrzzi4uLwXtZrVbvS9P0xrzzxWLxraOjo78asobDhw/n/rXUfA+3z8zM3Jp3vlar3TA/P/+KkDWMjIxs2bdv38/lna/X6xvm5ubuDllDmqZBezkzM3NrtVq9PWQNAwMDk+dyL9M0vTFN0/tC1jA3N3d3vV7fkHd+3759PzcyMrIlZA3z8/OvqNVqN5zLvQz973J0dPRXi8XiW0P2slqtntjLCxP3fy5I3PdX8xq1Wu2excXFmwPWsLFSqdwV8nUoFArjTzzxRO7vNbOzs7elaZp7fmFh4fpKpRK0l+VyOcgdjz322Ku2bdtWCFlDrVa7Z25uLvdeVqvVTfV6PcgdtVrtldVqdX3eeTUvgAPew/parfbKkPeAIe3BkPkMeUHivn9h4v5PZi8wJIa8vlzGkP7BkPbEZsg8D4bEkP6JwZA7dux4944dO94d8B4wZBlDZt4D55BlDFkuY8i12ksMuXZ7iSExZOZpeUMqTdOLAp5109PTL887XyqVLqvVajeErKG7u7tjdHR0U975xcXFl5dKpXUhayiXyxudcxfnnX/qqaeuSdP06rzzxWLxmp6enkLge7g+TdMr8s4754L3slKp3JSm6aV55wcGBl7f19f37pA1pGm68cCBA7n3slKpXDs/P39VwD68dG5u7uaQ99DX1/ehQqFwX975arV6ebVaXR+yhoWFhaC9nJ+fv6pSqVwbsobOzs4kZD50L9M0vbT5dci9hmq1ur5arV6ed75QKNzX19f3oZA1NL/BvPRc7WXzv8eNIe+hr6/v3QMDA68P2cvm708XpWl6kcaXFpW4xms//fyKf9+u1Wo3OOcuC1jDFc3fp3N/HXp6egrFYvGagNe4uvn9Kte8c+7icrkctJelUmld80+r55ofHR3d1N3d3RGyhlqtdkOpVMq9l003BbmjXq9vmJqauiTvvL8Azjs/NTV1Sb1e3xDyHlIMeVGaYsg0Xb0hX/vp569W4hoaX1r0P4YhMaR/MOSJvcCQERoyz4MhMaR/YjBkoVB4S6FQeEveeQxpD4Y88R44h7QHQ2LINdnLFEOuyV5iyBMPhkzbw5Ahf/uYj15pxkev8NErvjIfvSKJj16R+OiVzHz7ffTKuPstu3x4dsUf4cFHr/DRK74YPr5PfAS0JAwptaghx5992H4Pdr/lfwhDYkgfhrQwpKQYDZkjDIkhfTEYko+AtjBkixryFGFIDOnDkBaGlIQh/RowpNrDkEEBLwt4AS8f8LKAF/DKzLcfvIruXzcvH/7zSl8DeAEvXwyHd+ICWBKGlFrUkOPuPytxDRXdv/Y/hCExpA9DWhhSUoyGzBGGxJC+GAzJBbCFIVvUkKcIQ2JIH4a0MKQkDOnXgCHVHoYMCnhZwAt4+YCXBbyAV2a+PeGVuONKlr+20tcAXsDLF8PhnbgAloQhpRY1ZLL8NSXuePaHMCSG9GFIC0NKitWQqwxDYkhfDIbkAtjCkC1qyFOEITGkD0NaGFIShvRrwJBqD0MGBbws4AW8fMDLAl7AKzPfnvBK3HeUuL9f6WsAL+Dli+HwTlwAS8KQUosaMnF/r8R9J/tDGBJD+jCkhSElxWrIVYYhMaQvBkNyAWxhyBY15CnCkBjShyEtDCkJQ/o1YEi1hyGDAl4W8AJePuBlAS/glZlvT3gl7usn/w20MwW8gJcvhsM7cQEsCUNKLWrIxB1X4r6e/SEMiSF9GNLCkJJiNeQqw5AY0heDIbkAtjBkixryFGFIDOnDkBaGlIQh/RowpNrDkEEBLwt4AS8f8LKAF/DKzLcnvIrLv2//DvBzb1vJawAv4OWL4fBOXABLwpBSCxpy/Lm32b//u/z72R/GkBjShyEtDCkpVkOuMgyJIX0xGJILYAtDtqAhTxOGxJA+DGlhSEkY0q8BQ6o9DBkU8LKAF/DyAS8LeAGvzHx7wmv82BYlrqHEPbqS1wBewMsXw+GduACWhCGlFjRk4h61P3xzbEv2hzEkhvRhSAtDSorVkKsMQ2JIXwyG5ALYwpAtaMjThCExpA9DWhhSEob0a8CQag9DBgW8LOAFvHzAywJewCsz357wGvzzK+0Swi2s5DWAF/DyxXB4Jy6AJWFIqQUNOe4WlLiGBv/8X3xfwZAY0ochLQwpKVZDrjIMiSF9MRiSC2ALQ7agIU8ThsSQPgxpYUhJGNKvAUOqPQwZFPCygBfw8gEvC3gBr8x8+8Ircf+kxP3NSl4DeAEvXwyHd+ICWBKGlFrQkIn7GyXun07+YQyJIX0Y0sKQkmI25CrCkBjSF4MhuQC2MGQLGvI0YUgM6cOQFoaUhCH9GjCk2sOQQQEvC3gBLx/wsoAX8MrMty+8EveXStwPV/IawAt4+WI4vBMXwJIwpNSChkzcD5W4vzz5hzEkhvRhSAtDSorZkKsIQ2JIXwyG5ALYwpAtaMjThCExpA9DWhhSEob0a8CQag9DBgW8LOAFvHzAywJewCsz377wKi6XlLiGdjx/1v/egBfw8sVweCcugCVhSKnFDLnj+buVuIaKy6WTfwpDYkgfhrQwpKSYDbmKMCSG9MVgSC6ALQzZYoY8QxgSQ/owpIUhJWFIvwYMqfYwZFDAywJewMsHvCzgBbwy8+0Lr6JLlLiGEjd2ttcAXsDLF8PhnbgAloQhpRYzZOLGmv/2enLyT2FIDOnDkBaGlBSzIVcRhsSQvhgMyQWwhSFbzJBnCENiSB+GtDCkJAzp14Ah1R6GDAp4WcALePmAlwW8gFdmvn3htf2ZVzb/Ntr02V4DeAEvXwyHd+ICWBKGlFrMkMXlaSWuoe3PvPLkn8KQGNKHIS0MKSlmQ64iDIkhfTEYkgtgC0O2mCHPEIbEkD4MaWFISRjSrwFDqj0MGRTwsoAX8PIBLwt4Aa/MfHvDa3zpR0rcX5ztNYAX8PLFcHgnLoAlYUipxQyZuL/Q+NKPTvVTGBJD+jCkhSElxW7IFYYhMaQvBkNyAWxhyBYz5BnCkBjShyEtDCkJQ/o1YEi1hyHV2dn5urzPrl27/tXw8PAb884PDg7+3O7du98SsobOzs69vb2978g7Pzw8/MYkSf5VyBr27t37jp6enp/OO58kyZt37NjxC3nne3p63rx58+aPh7yHnTt3/tLo6OjP550fGRkJ3svdu3e/dWBg4PUBr/Hhrq7e5vZyAAAgAElEQVSurSFr+OhHP/qOLVu2BO3l8PBw7r3s7e392b17974t5D10d3ePdXZ2vi/v/LZt295QLBaD9nJycjJoL4eHh38hSZI3h6yho6Pj0yHzoXs5MDDw+snJybeGrKFYLL5l27Ztbwh4jfc1fz3kXsPevXvf1tvb+7Pnai+3bNny0x/96Edz/x7f2dn5uubvCx8O2cvdu3efci8vTI5964LEff9sr7F79+63jIyM/FzeNYyOjv78zp07fynk67B58+aP9/T05N6LHTt2BO1lT0/PT+/duzdoL5MkCXJH0wt7Q9awe/futwwODubey+Hh4Tfu2rUryB2Tk5Nv7+rq+pm882peAOed7+rq+pnJycm3h7wHDGkPhly5IS9I3PcvTI5961Q/hyExpH8wpD0YMn5DrvTBkBjSPzEYsru7u6O7u7sj7zyG/Oe9xJCcQ/oHQ2LItdpLDLk2e4kh7cGQ9rSDIdXd3f1v8j7Dw8Mf3Lp163vzzg8MDLxnbGzsQyFr6Ojo+FR3d/dDeeeHhobeOzg4+MGQNYyNjX048Ov4gaGhoffnne/t7f3A5s2bfzdkDdu2bXsgZC8HBweD93JkZOTBvr6+d+edb/7mujtkDUmSBO/l8PDw+/LO9/T0vGtsbOzBkDV0dnbu6+rq6sw7XygU/u3o6OgDIWsYGxsL2svh4eH3DQ8PfyBkDZs3b/7cudzLvr6+d4fu5ejo6AOFQuHf5p3v6urq7Ozs3Be6lz09Pe86l3sZ+t9lZ2fn7q6urq0hezkyMnLKvbx0fPEbSlzjgb6xM/4ePjY29qHBwcH35F3D1q1b37tt27ag/y43b978u729vbn3Ymho6P2hexn6/XJwcPCDQ0NDub9XdXd3P9R0Q8h7+NDAwEDQXg4PDwe5Y8eOHb/W1dX1zrzz/gI473xXV9c7d+zY8Wsh7wFDnvj1hCFXYMgH+sber8Q1Lh1f/Mapfh5DYsjM1xFDdmNI/8RsyFV8HTFkN4b0e3muDdnZ2TnW2dk5lnceQ9qDIe3hHNIeDIkh12ovMeTa7SWGxJD+aQdDhvztYz56pRkfvcJHr/j46BWLj17ho1cy8+390SuJe1SJa2jcnfHjPPjoFT56xRfDx/eJj4CWhCGlFjLkuHtYiWsocY+e6qcxJIb0YUgLQ0qK3ZArDENiSF8MhuQjoC0M2UKGPEsYEkP6MKSFISVhSL8GDKn2MGRQwMsCXsDLB7ws4AW8MvPtDa/xY29rXkp84UyvAbyAly+GwztxASwJQ0otZMjEfcH+sM2xt53qpzEkhvRhSAtDSordkCsMQ2JIXwyG5ALYwpAtZMizhCExpA9DWhhSEob0a8CQag9DBgW8LOAFvHzAywJewCsz3/7wStxxJe7rZ3oN4AW8fDEc3okLYEkYUmohQybu60rc8dP9NIbEkD4MaWFISa1gyBWEITGkLwZDcgFsYcgWMuRZwpAY0ochLQwpCUP6NWBItYchgwJeFvACXj7gZQEv4JWZb394Je7vlLjvnOk1gBfw8sVweCcugCVhSKmFDJm47yhxf3e6n8aQGNKHIS0MKakVDLmCMCSG9MVgSC6ALQzZQoY8SxgSQ/owpIUhJWFIvwYMqfYwZFDAywJewMsHvCzgBbwy8+0Pr/Gl55Usn/ZvpknASwJevhgO78QFsCQMKbWQIZPl4xpfev50P40hMaQPQ1oYUlIrGHIFYUgM6YvBkFwAWxiyhQx5ljAkhvRhSAtDSsKQfg0YUu1hyKCAlwW8gJcPeFnAC3hl5tsfXon7nBLX0M6ld57ufwK8gJcvhsM7cQEsCUNKLWLInUvvbP5b65873f8EQ2JIH4a0MKSkVjDkCsKQGNIXgyG5ALYwZIsYcgVhSAzpw5AWhpSEIf0aMKTaw5BBAS8LeAEvH/CygBfwysy3P7yKy79qlxNLnz3d/wR4AS9fDId34gJYEoaUWsSQydJnlbiGisu/err/CYbEkD4MaWFISa1gyBWEITGkLwZDcgFsYcgWMeQKwpAY0ochLQwpCUP6NWBItYchgwJeFvACXj7gZQEv4JWZPz/glbiGkuU/Ot1PAy/g5Yvh8E5cAEvCkFKLGDJZ/iMl7oy/XjEkhvRhSAtDSmoVQ54lDIkhfTEYkgtgC0O2iCFXEIbEkD4MaWFISRjSrwFDqj0MGRTwsoAX8PIBLwt4Aa/M/PkBr8R9T4n729P9NPACXr4YDu/EBbAkDCm1iCET97dK3PfO9BoYEkP6MKSFISW1iiHPEobEkL4YDMkFsIUhW8SQKwhDYkgfhrQwpCQM6deAIdUehgwKeFnAC3j5gJcFvIBXZv78gFfi/kyJ+/Hpfhp4AS9fDId34gJYEoaUWsSQifuxEvdnZ3oNDIkhfRjSwpCSWsWQZwlDYkhfDIbkAtjCkC1iyBWEITGkD0NaGFIShvRrwJBqD0MGBbws4AW8fMDLAl7AKzN/fsArcVNKXEPjSz93qp8GXsDLF8PhnbgAloQhpRYw5PjSz9lH7LupM70GhsSQPgxpYUhJrWLIs4QhMaQvBkNyAWxhyBYw5ArDkBjShyEtDCkJQ/o1YEi1hyGDAl4W8AJePuBlAS/glZk/P+A1fmzALimOfexUPw28gJcvhsM7cQEsCUNKLWDI5NjH7A/XHDvjGjEkhvRhSAtDSmoVQ54lDIkhfTEYkgtgC0O2gCFXGIbEkD4MaWFISRjSrwFDqj0MGRTwsoAX8PIBLwt4Aa/M/PkBr23P3ND8W2r1U/008AJevhgO78QFsCQMKbWAIRNXV+Ia2vbMGX+9YUgM6cOQFoaU1CqGPEsYEkP6YjAkF8AWhmwBQ64wDIkhfRjSwpCSMKRfA4ZUexgyKOBlAS/g5QNeFvACXpn58wdeyfL3lbj/eaqfAl7AyxfD4Z24AJaEIaUWMGTi/qeS5e+f7TUwJIb0YUgLQ0pqJUOeIQyJIX0xGJILYAtDtoAhVxiGxJA+DGlhSEkY0q8BQ6o9DBkU8LKAF/DyAS8LeAGvzPz5A6+i+2sl7gen+ingBbx8MRzeiQtgSRhSagFDJu4HKrq/PttrYEgM6cOQFoaU1EqGPEMYEkP6YjAkF8AWhmwBQ64wDIkhfRjSwpCSMKRfA4ZUexhSaZremPc5fPjwvbOzs7flnS+VSrfMz8+/ImQN27ZtG/rUpz71UwGvcdvs7Oy9IWuYnZ19zcLCwk0Br3FXvV6/M+/8F7/4xbsKhUIx5D1Uq9X7QvZyfn4+eC8rlcqr0jTdmHd+796970iS5MMha6jVaq+pVCq593Jubu7uWq12R975er2+oVqt3h/yHrZv3961b9++N+Wdn5mZuTV0Lw8fPhy0l7Va7Y65ubm7Q9YwMDDwSMh86F6mabqx+XXIvYb5+flXzMzM3Jp3ft++fW/avn17V8gaqtXq/fV6fcO52stKpXJTrVZ7Tch7SJLkw3v37n1HyF42f3864//upRNLNSWu8SuffvaNp9rL+fn5W/KuYXZ29rZqtXpfyNehUCgUv/jFL96Vd775fSr3/MLCwk2zs7NBe9n8fp37e9WnPvWpn9q2bdtQyBrm5+dfUSqVgvby8OHDQe6Yn59/9dzc3M1559W8AM47Pzc3d/P8/PyrQ94Dhjzx6wFDnsaQv/LpZ9+oxDVeOrFUO9trYEgMmdkHDJliyDRtLUOebS8xJIb0e3muDblr16737tq167155zHkiQdDppxD+gdDYsi12ssUQ67JXmJIezDkia9DyxtSsj9llOs5dOjQNQcOHLgs7/xnP/vZl5ZKpXUha+jo6Njc0dFxc975Uql02Ze+9KVrQtbw5S9/+abmn6LMNV8ul6+cnp5+ed75hx566Mrmn7zL/R6mpqaubf4pyrzvIXgvDx48uP7AgQMX553fsmXLTzf/5F3uNVQqlZsk5d7Lqampq6ampq7IOz85OXnR9PT0DSHvoaur64Pd3d335J1/4oknLj148OB1IWuoVqtBezk1NXXF1NTUVSFraP7Ju9zzoXt54MCBi5t/ijL3Gg4ePHjdE088cWne+e7u7nu6uro+GLKG6enpGyYnJy86h3t5YfO/y9zvobu7+99s2bLlp0P28uDBg2ffy8QVlbiGxpd+4tdeqVRa1/xTlHm/ji+bmpq6NuTr0NnZOfDQQw9dGfBr4eXNP0WZa35ycvLCL3/5y0F7+aUvfemaUqmU2x0dHR03d3R0bA5ZQ6lUWvfZz342914eOHDgsuafosy9hpmZmRsfeOCBlwS8hv8bwLnmH3jggZc0/xRl7veAIe3BkGcw5PjSjua/rV4822tgSAyZ+TpiSGHI5tM6hjzDgyExpH9iMGRXV9cvdnV1/WLeeQx54tcChhTnkP7BkBhyrfYSQ67ZXmJIYUj/tIMhFVLKR69I4qNXJD56xcdHr1h89AofvZKZP38+emXn1++zy4rlr578U3z0Ch+94ovh4/vER0BLwpBS5IZMlr+qxDW08+v3ne01MCSG9GFIC0NKaiVDniEMiSF9MRiSj4C2MGTkhlxFGBJD+jCkhSElYUi/Bgyp9jBkUMDLAl7Aywe8LOAFvDLz5xe8EvdDJe4vT/5h4AW8fDEc3okLYEkYUorckIn7SyXuhyt5DQyJIX0Y0sKQklrNkKcJQ2JIXwyG5ALYwpCRG3IVYUgM6cOQFoaUhCH9GjCk2sOQQQEvC3gBLx/wsoAX8MrMn1/wStz/UuK+f/IPAy/g5Yvh8E5cAEvCkFLkhkzc95W4/7WS18CQGNKHIS0MKanVDHmaMCSG9MVgSC6ALQwZuSFXEYbEkD4MaWFISRjSrwFDqj0MGRTwsoAX8PIBLwt4Aa/M/PkFr2QpVeIa2u7WZX8YeAEvXwyHd+ICWBKGlCI25Ha3zj5SfyldyWtgSAzpw5AWhpTUaoY8TRgSQ/piMCQXwBaGjNiQqwxDYkgfhrQwpCQM6deAIdUehgwKeFnAC3j5gJcFvIBXZv78gtf40j4lrqFx15f9YeAFvHwxHN6JC2BJGFKK2JDjrs9+L13at5LXwJAY0ochLQwpqdUMeZowJIb0xWBILoAtDBmxIVcZhsSQPgxpYUhJGNKvAUOqPQwZFPCygBfw8gEvC3gBr8z8+QWv8eWft7+1tvxfsj8MvICXL4bDO3EBLAlDShEbMln+L3YBvPzzK3kNDIkhfRjSwpCSWs2QpwlDYkhfDIbkAtjCkBEbcpVhSAzpw5AWhpSEIf0aMKTaw5BBAS8LeAEvH/CygBfwysyff/BK3I+VuD/L/hDwAl6+GA7vxAWwJAwpRWzIxP2ZEvfjlb4GhsSQPgxpYUhJrWjIU4QhMaQvBkNyAWxhyIgNucowJIb0YUgLQ0rCkH4NGFLtYciggJcFvICXD3hZwAt4ZebPP3iNu79V4r6X/SHgBbx8MRzeiQtgSRhSitiQifuext3frvQ1MCSG9GFIC0NKakVDniIMiSF9MRiSC2ALQ0ZsyFWGITGkD0NaGFIShvRrwJBqD0MGBbws4AW8fMDLAl7AKzN//sFrfOmoEtfQA//8zRl4AS9fDId34gJYEoaUIjXkA1OXNP/936MrfQ0MiSF9GNLCkJJa0ZCnCENiSF8MhuQC2MKQkRoyRxgSQ/owpIUhJWFIvwYMqfYwZFDAywJewMsHvCzgBbwy8+cfvJKlx5qXFx/xPwS8gJcvhsM7cQEsCUNKkRpyfOkj9m+pLz220tfAkBjShyEtDCmpFQ15ijAkhvTFYEgugC0MGakhc4QhMaQPQ1oYUhKG9GvAkGoPQwYFvCzgBbx8wMsCXsArM3/+wWviubfZ5YX7gv8h4AW8fDEc3okLYEkYUorUkIn7ghLX0MRzb1vpa2BIDOnDkBaGlNSKhjxFGBJD+mIwJBfAFoaM1JA5wpAY0ochLQwpCUP6NWBItYchgwJeFvACXj7gZQEv4JWZPz/hNe6Oq+j+xP8/gRfw8sVweCcugCVhSClSQxbdn2jcHV/Na2BIDOnDkBaGlNSqhjwpDIkhfTEYkgtgC0NGasgcYUgM6cOQFoaUhCH9GjCk2sOQQQEvC3gBLx/wsoAX8MrMn5/wSty3lbh/8P9P4AW8fDEc3okLYEkYUorUkIn7By6AVx+GtDCkhSEltaohTwpDYkhfDIbkAtjCkJEaMkcYEkP6MKSFISVhSL8GDKn2MGRQwMsCXsDLB7ws4AW8MvPnJ7yS5SUl7sQFG/ACXr4YDu/EBbAkDClFasjENZQsL63mNTAkhvRhSAtDSmpVQ54UhsSQvhgMyQWwhSEjNWSOMCSG9GFIC0NKwpB+DRhS7WFIlcvlK/M+1Wp1U7VaXZ93vlarXTc7O3tbyBr6+/v7PvnJT96dd/7pp59e/5WvfGVTyBoqlcpd8/PzV+WdX1xcvHlhYeGmvPOPPfbYhv7+/tGQ91AqlW5ZWFi4Pu/8s88+G7yXhw4duqP5jSbXfJIkbx4eHv5AyBrSNL1ramoq917W6/UNaZreGPA1uKZcLt8Z8h6GhoY+MjEx8dqAr8G6mZmZW0PWUKvVgvYyTdMb6/X6hpA19Pb27g6ZD93LSqVyba1WuyNkDTMzM7emabou7/zExMRrh4aGPhKyhnK5fGfz1+U52cupqamr0jS9K+Q9DA8PfyBJkjeH7OWhQ4dWtZcvnXCPK3GN6/YufaRcLl85Ozt727PPPntd3jUsLCxcXyqVbgn5OvT3948+9thjufdiYWHhpsXFxZvzzs/Pz19VqVSC9vIrX/nKpqeffnp93vlPfvKTd/f39/eFrGF2dva2Wq2Wey+r1er6arUa5I56vX7nk08+eXXeeTUvgPPOP/nkk1fX6/Wg71UY0h4M+S8Ned3epY8ocY2XTrjHV/MaGBJDZtaAIcsYslxuXUOe/GBIDOmfGAy5ffv2X96+ffsv553HkPZgSHs4h7QHQ2LItdpLDLk2e4kh7cGQ9rSDIVWtVi/P+ywuLt5cKpXW5Z0/dOjQNUeOHNkUsoZCodDzsY997M6882marpubm7s5ZA2HDh26I03TKwLWcGOtVrsh7/wnP/nJG/v7+4dD3kO9Xt9Qq9Wuyzv/1FNPBe9lvV6/dX5+/qq888PDw78wNDT0/pA11Gq1O6ampnLvZaVSualq/x+zXPPlcvnKNE1vC3kPg4ODD01MTLwm4D1cm6bpxpA1PP3000F7Wa1W1ze/lrnX0NPTsytkPnQv5+fnr3r66advDVlDmqYbK5XKtXnnJyYmXjM4OPhQ4BpuK5ftTyGei72cmpq6olar3RHyHoaGht4/PDz8CyF7Wa/XV7WX1+569gElrnFx0T1RrVYvP3LkyKannnrqmrxrqNVq19Xr9Q0hX4f+/v7hT37ykzcGrOGGNE1zz6dpesWhQ4eC9nJubu7mNE1zu+NjH/vYnYVCoSdkDUeOHNl06NCh3HtZKpXWLS4uBrmjWq3ePj09/fK88/4COO988//27SHvAUOeeB8YMmPIi4vuCSWuce2uZx9Y5RowJIb0D4asYshqtXUNefKDITGkf2Iw5Pbt29+xffv2d+Sdx5D2YEh7OIe0B0NiyLXaSwy5NnuJIe3BkPa0gyFD/vYxH73SjI9e4aNXfP4bVN55PnrFqlb56BWJj15p1rofvZIsH9f40vMSH70i8dErvhg+vk98BLQkDClFaMjxpeeVLK/q3/+VMKSEIX0Y0sKQklrZkJkwJIb0xWBIPgLawpARGjJnGBJD+jCkhSElYUi/Bgyp9jBkUMDLAl7Aywe8LOAFvDLz5y+8Evf3StzfS8BLAl6+GA7vxAWwJAwpRWjIzO+bqwlDYkgfhrQwpKRWNmQmDIkhfTEYkgtgC0NGaMicYUgM6cOQFoaUhCH9GjCk2sOQQQEvC3gBLx/wsoAX8MrMn7/wStzX/N9kA17AyxfD4Z24AJaEIaUIDZksH1finl/ta2BIDOnDkBaGlNTKhsyEITGkLwZDcgFsYcgIDZkzDIkhfRjSwpCSMKRfA4ZUexgyKOBlAS/g5QNeFvACXpn58xdeydLnlLiGxo69B3gBL18Mh3fiAlgShpQiM+TYsfcocQ0V3eOrfQ0MiSF9GNLCkJJa2ZCZMCSG9MVgSC6ALQwZmSEDwpAY0ochLQwpCUP6NWBItYchgwJeFvACXj7gZQEv4JWZP3/htXPpg0pcQ4n7PeAFvHwxHN6JC2BJGFKKzJCJ+z0lrqGdSx9c7WtgSAzpw5AWhpTUyobMhCExpC8GQ3IBbGHIyAwZEIbEkD4MaWFISRjSrwFDqj0MGRTwsoAX8PIBLwt4Aa/M/PkNL7sAdsALePliOLwTF8CSMKQUmSET55S4XL8uMSSG9GFIC0NKanVDNsOQGNIXgyG5ALYwZGSGDAhDYkgfhrQwpCQM6deAIdUehgwKeFnAC3j5gJcFvIBXZv78hlfi/kHJ8reBF/DyxXB4Jy6AJWFIKTJDJsvfVuL+Ic9rYEgM6cOQFoaU1OqGbIYhMaQvBkNyAWxhyMgMGRCGxJA+DGlhSEkY0q8BQ6o9DBkU8LKAF/DyAS8LeAGvzPz5Da/EfV2JOw68gJcvhsM7cQEsCUNKkRkycceVuK/neQ0MiSF9GNLCkJJa3ZDNMCSG9MVgSC6ALQwZmSEDwpAY0ochLQwpCUP6NWBItYchgwJeFvACXj7gZQEv4JWZP7/hlbgnlLjGLY8c+xDwAl5SHId34gJYEoaU4jHkLY8c+1DzI/OfyPMaGBJD+jCkhSEltbohm3F4hyF9MRiSC2ALQ8ZjSM4hMaQPQ2LIzDyGFIaUMOSaBLws4AW8fMDLAl7AKzN/fsMree5BJa5x2a5jjwMv4CXFcXgnLoAlYUgpHkNetuvY43YB/NyDeV4DQ2JIH4a0MKSkVjdkMw7vMKQvBkNyAWxhyHgMyTkkhvRhSAyZmceQwpAShlyTgJcFvICXD3hZwAt4ZeaBV+IaFxWXngNewEuK4/BOXABLwpBSPIa8qLj0nBKX+9ckhsSQPgxpYUhJ7WBIcXgnYUhfDIbkAtjCkPEYknNIDOnDkBgyM48hhSElDLkmAS8LeAEvH/CygBfwyswDr8R994LE/R3wAl5SHId34gJYEoaU4jHkBYn7OyXuu3lfA0NiSB+GtDCkpHYwpDi8kzCkLwZDcgFsYch4DMk5JIb0YUgMmZnHkMKQEoZck4CXBbyAlw94WcALeGXmgVey9A0l7jjwAl5SHId34gJYEoaU4jGkEndcydI38r4GhsSQPgxpYUhJ7WBIcXgnYUhfDIbkAtjCkPEYknNIDOnDkBgyM48hhSElDLkmAS8LeAEvH/CygBfwyswDr8R9QYlrXDbh3hWwBuCl9oBXDId34gJYEoaU4jDkZRPuXfbv/7ov5H0NDIkhfRjSwpCS2sGQ4vBOwpC+GAzJBbCFIeMwJOeQFoa0MCSGzMxjSGFICUOeaGpq6iV5n+b/8SsCXuNl/j/qvE9vb++WwcHBjXnn0zS94uDBg9eFrKFUKm1I0/SigDVcPT8/f1Xe+eHh4as7OzsLge9hXbVavTzv/NGjR4P3cmZm5sZyufzSgF8LP9vT0/OukDXU6/UNk5OTuffy0KFD15TL5SsD1nBJpVK5KeQ99PT0PNDf339vwK+Fy8rl8vUha0jTNGgvy+XylYcOHbomZA2dnZ3jIfOhe1kul1+apumNIWsol8vXl0qly/LO9/f339vT0/NAyBqavx4vOVd7OTk5eVG9Xt8Q8h56enre1dvb+7MhezkzM5N7Ly9Jjv26Ete4eML9bt7XqFarl5dKpXUhX4fOzs7C8PDw1Xnn5+fnr2oeuOSaT9P0olKpFLSXBw8evC5N09zuGBwc3Njb27slZA3N73UvC3iNK5p+yr2Gubm5mw8cOHBx3nk1L4Dzzh84cODiubm5m0PeA4a0B0NOveTiCfe7SlzjkuTYr+d9DQw59ZIpDPmSqSkMmXkNDNkGhpyaMnccPXo0tzswpD0Y0p5QQ/b39/9Sf3//L+Wdx5D2YMgT74FzyCkM2fy1gCHXYC8x5NrsJYY8MY8hp9rDkKpWq+vzPmma3lUqlW7JO1+v1zccPnz43pA1DA8PD/72b//2/Xnn5+fnb6lUKneFrKFard5fq9VuyDtfq9XuqFart+ed//znP3/H1q1bk5D3MDc3d3e1Wt2Ud/7o0aPBezk/P/+KhYWFm/LOT0xMvG1sbOzB0L2cnp7OvZflcvnO2dnZ2/LOVyqVm2q12itD3sPo6GjH/v3735B3Pk3TjbVa7Z6QNRw5ciRoL2dnZ28rl8t3hqyhv7//oyHzoXu5sLBw05EjR14RsoZarXZPmqYb887v37//DaOjox2Ba3hlpVI5Z3vZ/O8x9+/x1Wp1/djY2IMTExNvC9nL+fn5oL1U4hqX7Fx6PuA1NjV/n869hq1btyaf//zn7wh4jdub36/y/loK3stKpXLX/Px8bnf89m//9v3Dw8ODIWs4fPjwvfV6fUPe+VKpdEuapkHuOHz48KtmZmZuzDvvL4Dzzs/MzNx4+PDhV4W8Bwx54jnvDXnJzqXnlbjcvx6be4EhMeT6ahVD+gdDto8hDx8+fO/Ro0dzu6OKIddXqxgys4YgQyZJ8p4kSd6Tdx5D2oMh7eEc8p/3EkNiyLXYSwy5NnuJIU88GLLaHoYM+dvHfPRKMz56hY9e8fHRKxYfvcJHr2Tm+egVSRck7h+VuG8HrIGPXlF7fPTKVAQf3yc+AloShpTiMKQS9+0LEvePIWvAkBjShyEtDCmpTQzJx/dhSF8MhuQjoC0MGYchOYe0MKSFITFkZh5DCkNKGHJNAl4W8AJePuBlAS/glZkHXpIuLLr/pnF3PGANwEvtAa8YDu/EBbAkDCnFYUiNu+MXFt1/C1kDhsSQPgxpYUhJbWJIDu8wpC8GQ3IBbGHIOAzJOaSFIS0MiSEz8xhSGFLCkGsS8LKAF/DyAS8LeAGvzDzwknTpxNIfKHENJcu/nHMNwBIHQ6wAACAASURBVEvtAa8YDu/EBbAkDClFYMhk+ZeVuMalE0t/ELIGDIkhfRjSwpCS2sSQHN5hSF8MhuQC2MKQERhSnEP6MKSFITFkZh5DCkNKGHJNAl4W8AJePuBlAS/glZkHXpJumFzqsQtg99mcawBeag94xXB4Jy6AJWFIKQJDJu6zSlzjhsmlnpA1YEgM6cOQFoaU1CaG5PAOQ/piMCQXwBaGjMCQ4hzShyEtDIkhM/MYUhhSwpBrEvCygBfw8gEvC3gBr8w88JJ9s27+DeBjOdcAvNQe8Irh8E5cAEvCkFIEhkyWjylxDQyJIX0YEkNm5jGkOLyTMKQvBkNyAWxhyAgMKc4hfRjSwpAYMjOPIYUhJQy5JgEvC3gBLx/wsoAX8MrMAy81L4CL7rtK3LdzrgF4qT3gFcPhnbgAloQhpQgMmbhvq+i+iyExpA9DYsjMPIYUh3cShvTFYEgugC0MGYEhxTmkD0NaGBJDZuYxpDCkhCHXJOBlAS/g5QNeFvACXpl54CX7Zn1BsvQNJe54zjUAL7UHvGI4vBMXwJIwpBSBIRN3/IJk6RsYEkP6MCSGzMxjSHF4J2FIXwyG5ALYwpARGFKcQ/owpIUhMWRmHkMKQ0oYck0CXhbwAl4+4GUBL+CVmQdesm/WLym6LyhxDe1cemeONQAvtQe8Yji8ExfAkjCkdI4NuXPpnUpc4yVF9wUMiSF9GBJDZuYxpDi8kzCkLwZDcgFsYUjOIX0Y0sKQFobEkD4MaWHIOAwZFPCygBfw8gEvC3gBr8w88JJ9s760eOwhJa6hcfe7OdYAvNQe8Irh8E5cAEvCkNI5NuS4+10lrnFp8dhDGBJD+jAkhszMY0hxeCdhSF8MhuQC2MKQnEP6MKSFIS0MiSF9GNLCkHEYMijgZQEv4OUDXhbwAl6ZeeClDLwS11DiXI41AC+1B7xiOLwTF8CSMKR0jg2ZOKfENTCkhSEtDIkhM/MYUhzeSRjSF4MhuQC2MCTnkD4MaWFIC0NiSB+GtDBkHIYMCnhZwAt4+YCXBbyAV2YeeCl7Abz0D0rc3+VYA/BSe8ArhsM7cQEsCUNK5/wC+O9UdN/BkBaGtDAkhszMY0hxeCdhSF8MhuQC2MKQnEP6MKSFIS0MiSF9GNLCkHEYMijgZQEv4OUDXhbwAl6ZeeCl7AXw8teULB/PsQbgpfaAVwyHd+ICWBKGlM71BfDycSXLX8OQFoa0MCSGzMxjSHF4J2FIXwyG5ALYwpCcQ/owpIUhLQyJIX0Y0sKQcRgyKOBlAS/g5QNeFvACXpl54KUMvMbd481/B/h9q1wD8FJ7wCuGwztxASwJQ0rn0JDj7n3N3wsfx5AWhrQwJIbMzGNIcXgnYUhfDIbkAtjCkJxD+jCkhSEtDIkhfRjSwpBxGDIo4GUBL+DlA14W8AJemXngpQy8is++v/nvAP+nVa4BeKk94BXD4Z24AJaEIaVzaMjE/SclrqHis+/HkBaGtDAkhszMY0hxeCdhSF8MhuQC2MKQnEP6MKSFIS0MiSF9GNLCkHEYMijgZQEv4OUDXhbwAl6ZeeClk+CVLB9X4r62yjUAL7UHvGI4vBMXwJIwpHROL4BPfBw+hrQwpIUhMWRmHkOKwzsJQ/piMCQXwBaG5BzShyEtDGlhSAzpw5AWhozDkOru7v53eZ9t27b9Rn9//4cDXuPB4eHhzSFr2Lx58+90dnZ25Z3v7+//8ODg4G+ErGH79u1dvb29H8w7PzQ09JFCofDrAWv4yMMPP/x4yHsYGhp6eGBg4Nfyzvf19QXv5fDwcEdfX9+H8s53dHTs6Ozs3Be6l11dXUF7OTAw8FDe+Z6engdGR0c7Qt5DR0fHb3V0dAyey70cHR0N2suBgYGHhoaGPhKyhs2bN/9+yHzoXvb19X0odC+Hh4c39/X1PRjwa2Gwo6Pjt0L3sqen54FztZddXV0f3L59e+7f47u7u/9dZ2fnvo6Ojh0hezk8PLxme3lhcux7F44f+7+r/Dr+2tDQ0MMha2h+n8i9F4VC4ddD9rK3tzd4LwcHB4Pc0dnZ2bV58+bfCd3L7u7u3P9d9vf3f3jbtm1B7hgbG+sM+e9SzQvgvPM9PT0PjI2NdYa8Bwxpz/lqyAvHj/3fC5Nj3+vuxpDZvcSQGLL5dcSQa7CX7WjInF9HDNmNIf0TasjOzs7dnZ2du/POY8h/3ksMyTlkdi8xJIZci73EkGuzlxjyxNcRQ3a3hyHV29t7d95nz549PzMyMvLqvPODg4OvfOSRR14fsobOzs6ku7v7TXnnkyR5dbFY/JmQNezbt+9N3d3d9+Sdn5iYeO2ePXt+Ku98d3f3azs6On4z5D3s2rXrZ8fGxu7PO799+/bgvXzkkUfeUCgU7ss739XV9d6urq7Oc7mXxWLxdRMTE6/JO9/f33/vvn37fj7kPfT09BS6u7vfnnd+ZGTkVXv27Anay/379wft5cTExGuKxeLrQtawZcuWT4TMh+5loVC4b//+/W8IWcOePXtePzIy8qq8893d3W/v6ekphKxh3759P9/f33/vudrL7u7ue/bt25f79/je3t67u7q6Oru6ut4bspePPPJI0F4+8sgjr9++ffsre3t7775o/Nk/UeIaq5kfGxu7f9euXT8bsoaOjo7f7O7ufm3e+T179vzUxMRE7vm12MtisfgzSZLkdkd3d/ebOjs7k9C9HBwcfGXe+ZGRkVfv2bMnyB379+9/Y8j3Kn8BHLKX+/fvf2PIe8CQ9pyvhlTiGheNP/uN3l4M6R8MaQ+GxJBrtZftaMg8D4a0B0PaE2rIrq6uX+vq6vq1kL3EkBjSP5xDrs1eYkh7MCSGXKu9xJD2YEh72sGQIX/7mI9eacZHr/DRKz4+esXio1f46JXMPB+9opM/Anrpd+zfAV56cBVr4KNX1B4fvRLDx/eJj4CWhCGlc2TIZOlB+z1w+XckDOnDkBaGxJCZeQwpPr5PwpC+GAzJR0BbGJJzSB+GtDCkhSExpA9DWhgyDkMGBbws4AW8fMDLAl7AKzMPvPQT/wbwLzcvgL+wijUAL7UHvGI4vBMXwJIwpHTOLoC/oMQ1tGP5VyQM6cOQFobEkJl5DCkO7yQM6YvBkFwAWxiSc0gfhrQwpIUhMaQPQ1oYMg5DBgW8LOAFvHzAywJewCszD7x0CniNu+NK3DdWsQbgpfaAVwyHd+ICWBKGlM7VBbD7hsbdcf//xJAWhrQwJIbMzGNIcXgnYUhfDIbkAtjCkJxD+jCkhSEtDIkhfRjSwpBxGDIo4GUBL+DlA14W8AJemXngpVPAK3HfUuL+cRVrAF5qD3jFcHgnLoAlYUjpnF0A/yMXwD8ZhrQwJIbMzGNIcXgnYUhfDIbkAtjCkJxD+jCkhSEtDIkhfRjSwpBxGDIo4GUBL+DlA14W8AJemXngpVPAq7h8VIlr6IGVfQMHXlY7wCuGwztxASwJQ0rnwJAPTF2ixDVUXD7qfwhDWhjSwpAYMjOPIcXhnYQhfTEYkgtgC0NyDunDkBaGtDAkhvRhSAtDxmHIoICXBbyAlw94WcALeGXmgZdO+TeAH1XiGhpf3rLCNQAvtQe8Yji8ExfAkjCkdA4MOb68xf4NdPeo/yEMaWFIC0NiyMw8hhSHdxKG9MVgSC6ALQzJOaQPQ1oY0sKQGNKHIS0MGYchgwJeFvACXj7gZQEv4JWZB1461QXwM2+2C+ClP1zhGoCX2gNeMRzeiQtgSRhSOhcXwEt/aBfAz5w4PMaQFoa0MCSGzMxjSHF4J2FIXwyG5ALYwpCcQ/owpIUhLQyJIX0Y0sKQcRgyKOBlAS/g5QNeFvACXpl54KXTwCtxP1bi/vsK1wC81B7wiuHwTlwAS8KQ0jkwZOL+uxL34+wPYUgLQ1oYEkNm5jGkOLyTMKQvBkNyAWxhSM4hfRjSwpAWhsSQPgxpYcg4DBkU8LKAF/DyAS8LeAGvzDzw0mkvgP+3kqV/WuEagJfaA14xHN6JC2BJGFI6FxfAS/+kxP3v7A9hSAtDWhgSQ2bmMaQ4vJMwpC8GQ3IBbGFIziF9GNLCkBaGxJA+DGlhyDgMGRTwsoAX8PIBLwt4Aa/MPPDSaS+AUyWuoZ3PnfW1gZfVDvCK4fBOXABLwpDSi2zInc9d3/z3f9PsD2NIC0NaGBJDZuYxpDi8kzCkLwZDcgFsYUjOIX0Y0sKQFobEkD4MaWHIOAwZFPCygBfw8gEvC3gBr8w88NJp4FVcmrR/B9gNrWANwEvtAa8YDu/EBbAkDCm9yIYcd0NKXEPFpcnsD2NIC0NaGBJDZuYxpDi8kzCkLwZDcgFsYUjOIX0Y0sKQFobEkD4MaWHIOAwZFPCygBfw8gEvC3gBr8w88NJp4DXxx/fb34Zb+uoK1gC81B7wiuHwTlwAS8KQ0otsyGTpq0pcQxN/fH/2hzGkhSEtDIkhM/MYUhzeSRjSF4MhuQC2MCTnkD4MaWFIC0NiSB+GtDBkHIYMCnhZwAt4+YCXBbyAV2YeeOkM8EqWfqii++sVrAF4qT3gFcPhnbgAloQhpRfZkEX310qWfnjyD2NIC0NaGBJDZuYxpDi8kzCkLwZDcgFsYUjOIX0Y0sKQFobEkD4MaWHIOAwZFPCygBfw8gEvC3gBr8w88NIZL4C/qcT9YAVrAF5qD3jFcHgnLoAlYUjpxf4bwO4HSpa+efIPY0gLQ1oYEkNm5jGkOLyTMKQvBkNyAWxhSM4hfRjSwpAWhsSQPgxpYcg4DKlyufzSvM/TTz+9/sknn7w67/z09PTLFxYWbgpZw8DAQOeuXbtuzTufpunV1Wp1fcga5ufnb0nT9NKANayr1WrX5Z2fnJxc19PTMxTyHmq12g3z8/NX5Z1fXFwM3st6vb6h+Zt0rvlt27a9YXBw8D0ha1hcXLzliSeeyL2X5XL5ev/NMs9TKpUuS9N0Y8h72Lp164MjIyOvCniNK9M0vTFkDUePHg3ay+bX8PqQNfT09BRD5kP3slqtXn706NENIWto7sOVeedHRkZetXXr1gcD17CxVCpddq728oknnrh0cXHxlpD3MDg4+J5t27a9IWQv6/V60F4uLCzctLi4+PKTf/wlxaVZJa6x8RH36jPNz8/PX1Wr1W4IWUNPT8/Q5OTkurzztVrtujRNc8+naXrp/Px80F5Wq9X1aZrmdseuXbtuHRgY6Azdy+np6Z/Yy5U+Tz755NVPP/30+pA1HDlyZNPU1NTL8s6reQGcd35qauplR44c2RTyHjCkPeeLITfuca9W4hovKS7NnvxzGPLEgyHLGLJcxpBrtZftbsiVPhjyxF5gyHK4IQuFwlsLhcJb885jSHswpD2cQ554HxgSQ67JXmLItdlLDGkPhjyxFy1vSFUqlWvzPtVq9fa5ubmb887PzMzcWKlU7gpZw9atW7d+4hOfeEXe+cXFxZu/+tWv3h74dbivVqtdF7CGW44cObIp7/yBAwdu6e/v3xHyHg4dOnRHyF6maRq8lzMzM/dUq9X1eeeLxeJbRkdHHwhZQ5qm9x08eDD3Xtbr9VvTNN2Yd75cLl8/Ozt7b8h7GB4e3rxnz57XB7zGTeVy+c6QNdRqtaC9TNN0Y71evzVkDf39/XtD5kP3slqtrq/VaveErKG5Dzflnd+zZ8/rh4eHN4esYXZ29t5yE6HnYi8PHjx4XZqm94W8h9HR0QeKxeJbQvZyZmYmaC8rlcpdzd8n/8WPX7nr2G4lrnH5brf/TPNzc3M3Hzp06I6QNfT39+84cODALXnnjxw5smlxcTH3fK1Wu65arQbt5Ve/+tXbFxcXc3+v+sQnPvGKrVu3bg3dy6Zfcs3Pzc3dXK1Wg9xx+PDhe0ul0rq88/4COO98qVRad/jw4aDvVRjyxNfhvDDk5bvdfiWuceWuY7tP/jkMaQ+GtAdDYsi12st2N+RKHwxpD4a0J9SQO3fufOfOnTvfmXceQ9qDIe3hHPLE+8CQGHJN9hJDrs1eYkh7MKQ97WDIkL99zEevNOOjV/joFV+Zj16RxEevSHz0Smaej17RGT56ZeK/3qTENZS4+lnWwEevqD0+eiWGj+8THwEtCUNKL6IhE1dX4hqacD/x9caQFoa0MCSGzMxjSPHxfRKG9MVgSD4C2sKQnEP6MKSFIS0MiSF9GNLCkHEYMijgZQEv4OUDXhbwAl6ZeeCls8Cr6P5Jifubs6wBeKk94BXD4Z24AJaEIaUX9QL4b5S4fzrVT2FIC0NaGBJDZuYxpDi8kzCkLwZDcgFsYUjOIX0Y0sKQFobEkD4MaWHIOAwZFPCygBfw8gEvC3gBr8w88NJZ4JW4P1fifnyWNQAvtQe8Yji8ExfAkjCk9KJeAP9YifvzU/0UhrQwpIUhMWRmHkOKwzsJQ/piMCQXwBaG5BzShyEtDGlhSAzpw5AWhozDkEEBLwt4AS8f8LKAF/DKzAMvne1vAC//YfNjoE97mAK8rHaAVwyHd+ICWBKGlF4kQybuzUpcQ8XlPzzVT2NIC0NaGBJDZuYxpDi8kzCkLwZDcgFsYUjOIX0Y0sKQFobEkD4MaWHIOAwZFPCygBfw8gEvC3gBr8w88NJZL4A3Ny+AP3WGNQAvtQe8Yji8ExfAkjCk9KJdAH+qeQG8+VQ/jSEtDGlhSAyZmceQ4vBOwpC+GAzJBbCFITmH9GFIC0NaGBJD+jCkhSHjMGRQwMsCXsDLB7ws4AW8MvPAS2eBV6NxYfNy5JkzrAF4qT3gFcPhnbgAloQhpRfJkMXlZ5S4hhqNU/6axZAWhrQwJIbMzGNIcXgnYUhfDIbkAtjCkJxD+jCkhSEtDIkhfRjSwpBxGDIo4GUBL+DlA14W8AJemXngpRXAK3HfVbL87TOsAXipPeAVw+GduACWhCGlF+tvAC9/W4n77ul+GkNaGNLCkBgyM48hxeGdhCF9MRiSC2ALQ3IO6cOQFoa0MCSG9GFIC0PGYciggJcFvICXD3hZwAt4ZeaBl1ZyAbz8NSXLx8+wBuCl9oBXDId34gJYEoaUXrQL4ONKlr92up/GkBaGtDAkhszMY0hxeCdhSF8MhuQC2MKQnEP6MKSFIS0MiSF9GNLCkHEYMijgZQEv4OUDXhbwAl6ZeeClFV0A/0clrqHx5Q+cZg3AS+0BrxgO78QFsCQMKb0Ihhxf/oD9G+fL//F08xjSwpAWhsSQmXkMKQ7vJAzpi8GQXABbGJJzSB+GtDCkhSExpA9DWhgyDkMGBbws4AW8fMDLAl7AKzMPvLSSC+Bn32WXJEufP80agJfaA14xHN6JC2BJGFJ6EQyZLH3efm979l2nm8eQFoa0MCSGzMxjSHF4J2FIXwyG5ALYwpCcQ/owpIUhLQyJIX0Y0sKQcRgyKOBlAS/g5QNeFvACXpl54KUVwmvcHVfi/vQ0awBeag94xXB4Jy6AJWFI6cW4AHZ/qnF32o+3lzCkD0NaGBJDZuYxpDi8kzCkLwZDcgFsYUjOIX0Y0sKQFobEkD4MaWHIOAwZFPCygBfw8gEvC3gBr8w88NIK4ZW4bylx3zvNGoCX2gNeMRzeiQtgSRhSelEugL+nxH3rTPMY0sKQFobEkJl5DCkO7yQM6YvBkFwAWxiSc0gfhrQwpIUhMaQPQ1oYMg5DBgW8LOAFvHzAywJewCszD7y00r8BvLSoxDU0+MxPfL2Al9UO8Irh8E5cAEvCkNILbMjBZ660f9t8afFM8xjSwpAWhsSQmXkMKQ7vJAzpi8GQXABbGJJzSB+GtDCkhSExpA9DWhgyDkMGBbws4AW8fMDLAl7AKzMPvLTSvwG89O/tssT9xO/nwMtqB3jFcHgnLoAlYUjpBTbkuBto/tvm//5M8xjSwpAWhsSQmXkMKQ7vJAzpi8GQXABbGJJzSB+GtDCkhSExpA9DWhgyDkMGBbws4AW8fMDLAl7AKzMPvLRCeBWPvs4uS9xXTrEG4KX2gFcMh3fiAlgShpReYEMm7itKXEPFo2f8/RdDWhjSwpAYMjOPIcXhnYQhfTEYkgtgC0NyDunDkBaGtDAkhvRhSAtDxmFILSwsXJ/3SdP0rmq1uinvfKlU2jA7O3tvyBqGhoYGH3300fvzzh85cmRTpVK5K2QNlUrlVdVqdX3AGm5P0/S2vPOPP/747YVCYTzkPczNzd0dspf1ej14L6vV6n2VSuWmvPO7d+9+69jY2IMhazh8+HDQXtZqtTvq9fqteednZmZunJ+ff0XIexgeHu545JFH3pB3vlwub5yZmbknZA1pmgbtZb1ev7VWq90RsoaBgYHJkPnQvaxUKjelaXpfyBpmZmbuKZfLG/POP/LII28YHh7uCFnD/Pz8K2ZmZm48V3tZrVbXHz58+FUh72FsbOzB3bt3vzVkL6vVatBezs7O3luv1zec7X+nxP3wwmTpm6f4Omyam5u7O2QNhUJh/PHHH78973yaprcdOXIk93y1Wl1fqVSC9rJSqdx15MiR3N+rHn300fuHhoYGQ/eyVCqddS/P8HXYlKZpkDtqtdorp6enb8g7r+YFcN756enpG2q12itD3gOGtKedDXlhsvRNJe6HZ5vHkPZgSHswJIZcq7083wx5hq8DhlzAkP4JNeTOnTvfvXPnznfnnceQ9mBIeziHtAdDYsi12ksMuTZ7iSFPfB0w5EJ7GFJpml4U8Kybnp5+ed75Uql02dNPP70+ZA29vb1bRkdHN+WdX1xcfHmpVFoXsoZ6vb7BOXdx3vmnnnrqmjRNr847XywWr+np6SmEvIfmn3q7Iu+8cy54L9M0vTFN00vzzg8MDLy+r6/v3SFrOHr06IYDBw7k3stKpXLt/Pz8VQH78NKFhYWbQt5DX1/fhwqFwn1556vV6uXVajVoL48dOxa0l/Pz81dVKpVrQ9bQ2dk5HjIfupdpml7a/DrkXkO1Wl1frVYvzztfKBTu6+vr+1DIGhYWFm4ql8svPVd7eeDAgYuPHj26IeQ99PX1vXtgYOD1IXuZ2u9Pudfw9NNPr3fOXXa2/52K7n8ocT84xc9d4f90ct6np6enUCwWrwl4jaub369yzTvnLq7X60F7WSqV1jX/tHqu+dHR0U29vb1bQveyVCqddS9P9zTdFOSOxcXFm6empi7JO+8vgPPOT01NXbK4uHhzyHtIMeRFadrehlTifqCi+x9nm8eQ9mBIezBkelGKIddkL883Q57hwZAphvRPqCELhcJbCoXCW/LOY8gT+4AhU84h/YMhMeRa7WWKIddkLzHkiQdDpu1hyJC/fcxHrzTjo1f46BUfH71iNf+UDh+9ssBHr/DRK9aKP3pl3JWUuIYm/vj+k9bAR6+oPT56JYaP7xMfAS0JQ0ovoCEn/vj+5r9pXjrbPIa0MKSFITFkZh5Dio/vkzCkLwZD8hHQFobkHNKHIS0MaWFIDOnDkBaGjMOQQQEvC3gBLx/wsoAX8MrMAy+tAl7Jc4PNfwf4YyetAXipPeAVw+GduACWhCGlF9CQifuY/V723ODZ5jGkhSEtDIkhM/MYUhzeSRjSF4MhuQC2MCTnkD4MaWFIC0NiSB+GtDBkHIYMCnhZwAt4+YCXBbyAV2YeeGkV8Bo5eq0S11DRLZy0BuCl9oBXDId34gJYEoaUXkBDFt2CEtfQyNGzegJDWhjSwpAYMjOPIcXhnYQhfTEYkgtgC0NyDunDkBaGtDAkhvRhSAtDxmHIoICXBbyAlw94WcALeGXmgZdWCa/EfU+J+9uT1gC81B7wiuHwTlwAS8KQ0gv6N4D/Von73krmMaSFIS0MiSEz8xhSHN5JGNIXgyG5ALYwJOeQPgxpYUgLQ2JIH4a0MGQchgwKeFnAC3j5gJcFvIBXZh54adUXwH+qcXf8pDUAL7UHvGI4vBMXwJIwpPQCGnLcHVfi/nQl8xjSwpAWhsSQmXkMKQ7vJAzpi8GQXABbGJJzSB+GtDCkhSExpA9DWhgyDkMGBbws4AW8fMDLAl7AKzMPvLTaC+Clz9u/nXnsPZk1AC+1B7xiOLwTF8CSMKT0AhkyOfYe+z1s6fMrmceQFoa0MCSGzMxjSHF4J2FIXwyG5ALYwpCcQ/owpIUhLQyJIX0Y0sKQcRgyKOBlAS/g5QNeFvACXpl54KVVwmvcva95efK5zBqAl9oDXjEc3okLYEkYUnqhLoCXPqfENTTu3reSeQxpYUgLQ2LIzDyGFId3Eob0xWBILoAtDMk5pA9DWhjSwpAY0ochLQwZhyGDAl4W8AJePuBlAS/glZkHXsoBr8QdV9H9SWYNwEvtAa8YDu/EBbAkDCm9QIYsuj9R8i8/xv5MYUgLQ1oYEkNm5jGkOLyTMKQvBkNyAWxhSM4hfRjSwpAWhsSQPgxpYcg4DBkU8LKAF/DyAS8LeAGvzDzwUq4L4G8pcf+YWQPwUnvAK4bDO3EBLAlDSi/U3wB2/6jEfWul8xjSwpAWhsSQmXkMKQ7vJAzpi8GQXABbGJJzSB+GtDCkhSExpA9DWhgyDkMGBbws4AW8fMDLAl7AKzMPvJQDXuNuUYlraNIOeYCX1Q7wiuHwTlwAS8KQ0gtgyMn0avv456XFlc5jSAtDWhgSQ2bmMaQ4vJMwpC8GQ3IBbGFIziF9GNLCkBaGxJA+DGlhyDgMGRTwsoAX8PIBLwt4Aa/MPPBSngvgpX327wC7weYagJfaA14xHN6JC2BJGFJ6AQyZuMHmBfC+lc5jSAtDWhgSQ2bmMaQ4vJMwpC8GQ3IBbGFIziF9GNLCkBaGxJA+DGlhyDgMGRTwsoAX8PIBLwt4Aa/MPPBSDniNPfMaJa6h4nKpuQbgpfaAVwyHd+ICWBKGlF4AQxZdqfmHV1690nkMaWFIC0NiyMw8hhSHdxKG9MVgSC6ALQzJOaQPQ1oY0sKQGNKHIS0MGYchgwJeFvACXj7gZQEv4JWZB17KCa/E/UDJ0jebawBeag94xXB4Jy6AJWFI6YX4G8BL31TifrCaeQxpYUgLJFa8+gAAIABJREFUQ2LIzDyGFId3Eob0xWBILoAtDMk5pA9DWhjSwpAY0ochLQwZhyGDAl4W8AJePuBlAS/glZkHXsp7Abz8V0rcD5trAF5qD3jFcHgnLoAlYUjpBfkI6B8qWf6r1cxjSAtDWhgSQ2bmMaQ4vJMwpC8GQ3IBbGFIziF9GNLCkBaGxJA+DGlhyDgMqWq1enneZ25u7uZarXZd3vk0Ta+uVqubQtbQ39/f8/GPf/yOvPO1Wu266enpm0PWcOjQoTvSNL0iYA03VKvV9XnnP/OZz9zQ09MzHPIeSqXShqNHj16bd/75558P3suZmZlbn3nmmSvzzg8NDb2pUCi8L2QNtVrtjqmpqdx7OTMzc2O5XL4+7/zi4uLLZ2dnbwt5DwMDAw9NTEy8Ju/8U089dU25XN4YsoZ6vR60l+Vy+fqZmZkbQ9bQ09OzK2Q+dC+feeaZK+v1+q0hayiXyxufeuqpa/LOT0xMvGZgYOChkDXMzs7etri4+PJztZdTU1NX1Gq13L/HV6vVywuFwvuGhobeFLKXMzMzQXtZrVY3NX+fXPHMRcWlaSWucePk0luOHj16balU2hCyhp6enuHPfOYzNwS8xvrm96tc82maXnHo0KGgvZyeng5yx8c//vE7+vv7e0L3sumXXPO1Wu26ubm5IHdUq9Xbp6enc/93qeYFcMA+vLxard4e8h4wpD3tZMgbJ5feosQ1LiouTa9mHkOeeA8Ysoohq1UMuVZ7eT4bMvtgSHsw5IknyJAjIyNvHxkZeXvAPmDIKob0D+eQJ/YCQ2LINdlLDLk2e4kh7cGQ9rSDIVUul6/M+xw5cmTT9PT0DXnnS6XSujRNbwtZQ6FQ6Nu/f/89eeebv4g2haxhbm7u7vn5+avyztfr9Q1zc3M3551/7LHHNvT394+GvIf5+flbqtXq+rzzaZoG72WtVruj+SeNcs3v2LHjF4eHhz8QupdTU1O597JcLm+sVCo35Z0/dOjQNfV6/c6Q9zA0NPSRYrH4uoDXuL5er98asoannnoqaC+bX8ONIWvo7e3dHTIfupeVSuXap5566o6QNTT34fq888Vi8XVDQ0MfCVzDnYcOHbrmXO3l1NTUVXNzc3eHvIfh4eEP7Nix4xdD9rJWqwXtZZqmt6Vpum41M1fuWSoocY2XTbjPVqvV9fPz87eErKG/v3/0scce25B3fm5u7uZ6vZ57fn5+Pngvq9Xqplqtltsd+/fvv6dQKPSF7mWpVFrVXmaf6enpG44cORLkjjRN73ryySevzjvvL4Dzzj/55JNXp2l6V8h7wJD2tJMhXzbhPqvENa7cs1RYzTyGPPFgyDKGbL4HDLkGe3k+GzL7YMgTXwcMWQ435MjIyK+MjIz8St55DGkPhrSHc8h/3ksMiSHXYi8x5NrsJYa0B0Oe+Dq0vCFD/vYxH73SjI9e4aNXfM3fGPjoFT56hY9e+ed5PnpFOT96ZXLyIiWuocQ9y0evWO3w0SsxfHyf+AhoSRhSWmNDJu5ZJa6hyclVff/HkBaGtDAkhszMY0jx8X0ShvTFYEg+AtrCkJxD+jCkhSEtDIkhfRjSwpBxGDIo4GUBL+DlA14W8AJemXngpQB4Fd13lLi/B15WO8ArhsM7cQEsCUNKa34B/Pcquu+sdh5DWhjSwpAYMjOPIcXhnYQhfTEYkgtgC0NyDunDkBaGtDAkhvRhSAtDxmHIoICXBbyAlw94WcALeGXmgZcC4JU4p8Q1gJfVDvCK4fBOXABLwpDSml8ANzTullc7jyEtDGlhSAyZmceQ4vBOwpC+GAzJBbCFITmH9GFIC0NaGBJD+jCkhSHjMGRQwMsCXsDLB7ws4AW8MvPAS0EXwJ9R4hqX7T7WDbzaA14xHN6JC2BJGFJaO0NetvtYtxLXUHH5M6udx5AWhrQwJIbMzGNIcXgnYUhfDIbkAtjCkJxD+jCkhSEtDIkhfRjSwpBxGDIo4GUBL+DlA14W8AJemXngpaAL4DcrcY2X7Fz6MvBqD3jFcHgnLoAlYUhp7Qz5kp1LX7Z/s/xrqz4UxpAWhrQwJIbMzGNIcXgnYUhfDIbkAtjCkJxD+jCkhSEtDIkhfRjSwpBxGDIo4GUBL+DlA14W8AJemXngpUB4JUs/uiBxfwW82gNeMRzeiQtgSRhSWjtDXpC4v1Ky9KM88xjSwpAWhsSQmXkMKQ7vJAzpi8GQXABbGJJzSB+GtDCkhSExpA9DWhgyDkMGBbws4AW8fMDLAl7AKzMPvBR6Aey+qcT9P+DVHvCK4fBOXABLwpDS2hlSift/Stw388xjSAtDWhgSQ2bmMaQ4vJMwpC8GQ3IBbGFIziF9GNLCkBaGxJA+DGlhyDgMGRTwsoAX8PIBLwt4Aa/MPPBSILyKrqTENV796LNvDFkD8IoDXjEc3okLYEkYUlobQ7760WffaP/+ryvlmceQFoa0MCSGzMxjSHF4J2FIXwyG5ALYwpCcQ/owpIUhLQyJIX0Y0sKQcRgyKOBlAS/g5QNeFvACXpl54KXQvwG8vFWJa1y+2/1WyBqAVxzwiuHwTlwAS8KQ0toY8vLd7rfs3/9d3ppnHkNaGNLCkBgyM48hxeGdhCF9MRiSC2ALQ3IO6cOQFoa0MCSG9GFIC0PGYciggJcFvICXD3hZwAt4ZeaBlwLhNZleocQ1LtrpnglZA/CKA14xHN6JC2BJGFJaG0NetNM9o8Q1NJlvHRjSwpAWhsSQmXkMKQ7vJAzpi8GQXABbGJJzSB+GtDCkhSExpA9DWhgyDkMGBbws4AW8fMDLAl7AKzMPvBQOLxWXv3tBcfnbIWsAXnHAK4bDO3EBLAlDSmtjyAuKy99Wcfm7eecxpIUhLQyJITPzGFIc3kkY0heDIbkAtjAk55A+DGlhSAtDYkgfhrQwZByGDAp4WcALePmAlwW8gFdmHngpHF4XFN0fK3G5L+wk4CXFAa8YDu/EBbAkDCmtjSGVuMYFRffHeccxpIUhLQyJITPzGFIc3kkY0heDIbkAtjAk55A+DGlhSAtDYkgfhrQwZByGDAp4WcALePmAlwW8gFdmHngpHF4X73S/Z//Gpvtw3tcAXnHAK4bDO3EBLAlDSmtgyMR9WIlrXLzT/V7el8CQFoa0MCSGzMxjSHF4J2FIXwyG5ALYwpCcQ/owpIUhLQyJIX0Y0sKQcRgyKOBlAS/g5QNeFvACXpl54KVweF01+dzb7QJ4+Q/yvgbwigNeMRzeiQtgSRhSWosL4OU/UOIaV00+9/a8L4EhLQxpYUgMmZnHkOLwTsKQvhgMyQWwhSE5h/RhSAtDWhgSQ/owpIUh4zBkUMDLAl7Aywe8LOAFvDLzwEtrAy8l7kdK3F/kfQ3gFQe8Yji8ExfAkjCktCZ/A/gvlLgfYUgMKWFIH4a0MGQ8huTwDkNm1sAFMIaUFIEhxTmkD0NiSB+GtDAkhsysAUNqDS6AOzo6duR9+vr69nR3d+/MO9/V1VUcGBj4zZA1bN68+Q87OjoeyTvf29u7s6+vb0/IGgYGBnL/32+uYXdfX9+uvPOdnZ27H3744YOBa9gbspc9PT3BezkwMDDZ2dmZBLzGpzdv3vy5c72XPT09IXs5vnXr1o+GrGHz5s2/39HR8R9C9rK/v39vyBoKhULQXvb09Ozq7e3dHbKG3/iN3zh0jvcyKRQKkyFr6O/v39vT01MMeI3/0Pz1kHsNW7du/WhnZ+f4udzL0P8um78vfDpkLwcGBoL2cmBg4DdD9rK7u3vnJckffeeC8WM/yvsaDz/88MHOzs7ce9HX13fO97Kvr29Pb29v7u9VHR0djzTdELSXXV1dQXsZ6o6tW7d+dMuWLbn/u1TzAjjv/JYtW4K/V2HIE7+ecv/fb67hnBrygvFjP7ok+aPvYEgM6fcSQ2JI/2DIeAzZ29sb9N8lhuzY0YEhd3R0dOzYsmXL723ZsuX3AuYxZAeGzKyBc8g12ksMiSGbe4kh12gvMeT/Z+/eg+O86gTv/xISEnK/Or7mfiUJMwyEMDAXhoEaNgPDZQgTyLBj6y65JbdkWafl2yjB2EkYDGF2atfLblK8KfaiHRxEW61+1N1+1rJsjPsoMOxka6eWKnZrFl5eYGdhuU6A9PvHr495xvginaNETz/6fqtOUZFyOqd9fPlwjvUIQybW0PKGDLl85m/eNeNv3vE371z8zTuNv3nH37xLzOdv3sni/M27V47acvP7AN/r8xr8zbt0/M27NHz1hvAVwCKCIUUCDWnsvWJs45WjtowhMaQIhnRhSA1DpseQfPUGhkysga8AxpAiwjmkC0NiSBeG1DCkiGBItwYMKdkwZFDASwNewMsFvDTgBbwS84GXLA68Lt92fFiMbUjB7vZ5DeCVDnil4fBOuAAWEQwpEmjIgt0txjYu33Z8GENiSBEM6cKQGoZMjyE5vMOQiTVwAYwhRYRzSBeGxJAuDKlhSBHBkG4NGFKyYciggJcGvICXC3hpwAt4JeYDL1kceG19pryq+RXAX/R5DeCVDnil4fBOuAAWEQwpEvwVwF8UYxtbnymvwpAYUgRDujCkhiHTY0gO7zBkYg1cAGNIEeEc0oUhMaQLQ2oYUkQwpFsDhpRsGDIo4KUBL+DlAl4a8AJeifnASxYRXsb+Xxmx/8fnNYBXOuCVhsM74QJYRDCkSKAhR+z/EWP/L4bUMCSGdGFIDUOmzJABYUgM6eICWMOQnEO6MKSGITUMiSFdGFLDkOkwZFDASwNewMsFvDTgBbwS84GXLOoFsBVjvS7ugFc64JWGwzvhAlhEMKRI8FcAN8RYiyE1DIkhXRhSw5ApM2RAGBJDurgA1jAk55AuDKlhSA1DYkgXhtQwZDoMGRTw0oAX8HIBLw14Aa/EfOAli3kBXN8rxjZkS71toa8BvNIBrzQc3gkXwCKCIUUCDLml3qYXwPW9GFLDkBjShSE1DJkyQwaEITGkiwtgDUNyDunCkBqG1DAkhnRhSA1DpsOQQQEvDXgBLxfw0oAX8ErMB16yiPAatvc3v+pu/0JfA3ilA15pOLwTLoBFBEOKBBjS2P1ibEOG7f0YUsOQGNKFITUMmTJDBoQhMaSLC2ANQ3IO6cKQGobUMCSGdGFIDUOmw5BBAS8NeAEvF/DSgBfwSswHXrLI8DL2BTH1/7nQ1wBe6YBXGg7vhAtgEcGQIiEXwPX/Kca+IIIhXRgSQ7owpIYhU2hIzzAkhnRxAaxhSM4hXRhSw5AahsSQLgypYch0GDIo4KUBL+DlAl4a8AJeifnASxb7Anju62Lszxb6GsArHfBKw+GdcAEsIhhSJOgrgH8mZu7rIhjShSExpAtDahgyhYb0DENiSBcXwBqG5BzShSE1DKlhSAzpwpAahkyHIYMCXhrwAl4u4KUBL+CVmA+8ZNG/Avg/ibENGa2/eSGvAbzSAa80HN4JF8AigiFFPA05Wn9z81H0/0kEQ7owJIZ0YUgNQ6bQkJ5hSAzp4gJYw5CcQ7owpIYhNQyJIV0YUsOQ6TBkUMBLA17AywW8NOAFvBLzgZcsMrxGnvuwXr7UP7WQ1wBe6YBXGg7vhAtgEcGQIp6GNPVPibENGXnuwyIY0oUhMaQLQ2oYMoWG9AxDYkgXF8AahuQc0oUhNQypYUgM6cKQGoZMhyGDAl4a8AJeLuClAS/glZgPvOQlgJexDRmpf3khrwG80gGvNBzeCRfAIoIhRTwNOVL/shh74ucPhtQwJIZ0YUgNQ6bUkB5hSAzp4gJYw5CcQ7owpIYhNQyJIV0YUsOQ6TBkUMBLA17AywW8NOAFvBLzgZe8BPAasS+KsT9cyGsAr3TAKw2Hd8IFsIhgSBHfrwC2P5QR+6L7RwypYUgM6cKQGoZMqSE9wpAY0sUFsIYhOYd0YUgNQ2oYEkO6MKSGIdNhyKCAlwa8gJcLeGnAC3gl5gMveUm+AviwGNuQwefn/WsVeKUDXmk4vBMugEUEQ4p4GHLw+aua3//3sPsQhtQwJIZ0YUgNQ6bUkB5hSAzp4gJYw5CcQ7owpIYhNQyJIV0YUsOQ6TBkUMBLA17AywW8NOAFvBLzgZe8FF8BXP9zMbYhBbt5vq8BvNIBrzQc3gkXwCKCIUU8DFmwm5uPoP9z9yEMqWFIDOnCkBqGTKkhPcKQGNLFBbCGITmHdGFIDUNqGBJDujCkhiHTYUgplUqX+Y5Dhw6tm5iYuM53frFYvCaO4xtD1pDL5Xp27959u+/8arV6XRRF60LWMD09fVulUrncd36tVlszPT292nf+3r171/T29g6FvIdKpXJ9FEUrfOfHcRy8l9Vq9ebmHzRe87ds2fLb+Xz+faF7OT4+7r2XpVJpbblcXuU7/8CBA1fWarVbQt7DwMDAhwuFwmsDXuPaWq12Q8gaDh8+HLSXzR/DtSFr6O7u3h4yP3Qvy+XyVYcPH745ZA3NfbjWd36hUHjtwMDAhwPXcMuBAweuXKq9HB8fv3x6evq2kPeQz+fft2XLlt8O2ctqtRq0l3Ec3xjH8TW+86MoWlGpVK53/3zvY0fvFWMb543ag/N9jd7e3qG9e/eu8V3D9PT06lqt5j2/UqkE72UUReuq1aq3O3bv3n17LpfrCd3LYrHovZcTExPXHTp0KMgdcRzf+uyzz17hO1+aF8C+85999tkr4ji+NeQ9YEgdrWbI80btQTG2ce9jR+91H8OQv9xLDIkhF2MvMeTi7CWG1HGyIX0GhsSQbgwODr5jcHDwHb7zMaSO5WjIUw0M+cu9xJAYcjH2EkMuzl5iSB0Y8sSPQ8sbUqIouth3TE9Pr65Wq1f7zo/j+IooitaFrKG3t7drz549N/vOr1arV09MTKwOWcOBAwdujuP4koA1XBdF0Qrf+Z/85Cev6+rqyoe8h2KxuObo0aNX+c7/8pe/HLyXk5OTNxw7duwy3/kDAwNvyuVy7wlZQ7VavXl8fNx7LycnJ1eWSqVrfefPzs5eOjU1dWPIe+jr63t469atr/Gdf/jw4StLpdLakDXUarWgvSyVStdOTk6uDFlDV1fXtpD5oXt57Nixy2q12g0hayiVSmsPHz58pe/8rVu3vqavr+/hkDVMTU3dODs7e+lS7eX4+Pgl1WrV+/f4KIouzuVy7xkYGHhTyF5OTk4G7WUUReuav096zT969OhVxWJxTfJjYuo/OcfYb8/3Nbq6uvKf/OQnrwt4Dyuaf155zY/j+JIDBw4E7eXExESQO/bs2XNzb29vV+heNv3iNb9arV49PT0d5I4oim6amJjw/nXpLoAD9uHSKIpuCnkPGFJHqxnyHGO/Lab+k+THMOSJvcCQGHJR9hJDLs5eYkgdpzLkQgeGxJBuDA4Ovm1wcPBtAfuAIaPlachTDQx5Yi8wJIZclL3EkIuzlxhSB4bUkQVDhnz1MY9eacajV3j0iqv5N0N49AqPXuHRK7+cz6NX5CV69ErBPi8j9sX5vgaPXknHo1fS8Pg+4RHQIoIhRTwMOWJflIJ9PvkhDKlhSAzpwpAahkyxIRcYhsSQLh4BrWFIziFdGFLDkBqGxJAuDKlhyHQYMijgpQEv4OUCXhrwAl6J+cBLXiJ4GfuvxdiGjNbfP5/XAF7pgFcaDu+EC2ARwZAiCzTkaP39YmxDjP3XyQ9jSA1DYkgXhtQwZIoNucAwJIZ0cQGsYUjOIV0YUsOQGobEkC4MqWHIdBgyKOClAS/g5QJeGvACXon5wEteIniN1N/evIz57HxeA3ilA15pOLwTLoBFBEOKLNCQxn5WjG3ISP3tyQ9jSA1DYkgXhtQwZIoNucAwJIZ0cQGsYUjOIV0YUsOQGobEkC4MqWHIdBgyKOClAS/g5QJeGvACXon5wEteQngZ+3Mx9mvzeQ3glQ54peHwTrgAFhEMKbLgC+CvibE/P/nDGFLDkBjShSE1DJlyQy4gDIkhXVwAaxiSc0gXhtQwpIYhMaQLQ2oYMh2GDAp4acALeLmAlwa8gFdiPvCSl/QC+O/F2Bfm8xrAKx3wSsPhnXABLCIYUmTBF8AviLF/f/KHMaSGITGkC0NqGDLlhlxAGBJDurgA1jAk55AuDKlhSA1DYkgXhtQwZDoMGRTw0oAX8HIBLw14Aa/EfOAlL+kF8OfF2IZsPn7f2V4DeKUDXmk4vBMugEUEQ4oswJCbj9/XfOT850/+FIbUMCSGdGFIDUOm3JALCENiSBcXwBqG5BzShSE1DKlhSAzpwpAahkyHIYMCXhrwAl4u4KUBL+CVmA+85CWE18hz7XopU997ttcAXumAVxoO74QLYBHBkCILMKSp79Xv//tc+8mfwpAahsSQLgypYciUG3IBYUgM6eICWMOQnEO6MKSGITUMiSFdGFLDkOkwZFDASwNewMsFvDTgBbwS84GXvMTw0gvg5872GsArHfBKw+GdcAEsIhhSZEEXwM+Jsaf8OYMhNQyJIV0YUsOQLWDIeYYhMaSLC2ANQ3IO6cKQGobUMCSGdGFIDUOmw5BBAS8NeAEvF/DSgBfwSswHXvISw2vEviiFuR+c7TWAVzrglYbDO+ECWEQwpMgCDFmY+4EY+w+n+hSG1DAkhnRhSA1DtoAh5xmGxJAuLoA1DMk5pAtDahhSw5AY0oUhNQyZDkMGBbw04AW8XMBLA17AKzEfeMlLDK+CnRFjGzL63BnXCLzSAa80HN4JF8AigiFF5mnI0eeubX7/38On+jSG1DAkhnRhSA1DtoAh5xmGxJAuLoA1DMk5pAtDahhSw5AY0oUhNQyZDkMGBbw04AW8XMBLA17AKzEfeMlL/hXAO/R7c1pzptcAXumAVxoO74QLYBHBkCLzNOSINc3fY3ac6tMYUsOQGNKFITUM2QKGnGcYEkO6uADWMCTnkC4MqWFIDUNiSBeG1DBkOgwZFPDSgBfwcgEvDXgBr8R84CUvMbyGjq9rfnXewTO9BvBKB7zScHgnXACLCIYUmachjT0oxjZk6Pi6U30aQ2oYEkO6MKSGIVvAkPMMQ2JIFxfAGobkHNKFITUMqWFIDOnCkBqGTIchgwJeGvACXi7gpQEv4JWYD7zkZYCXsT8SY79zptcAXumAVxoO74QLYBHBkCLzvgD+jhj7o9N9GkNqGBJDujCkhiFbxJDzCENiSBcXwBqG5BzShSE1DKlhSAzpwpAahkyHIYMCXhrwAl4u4KUBL+CVmA+85OW4AJ77ipi5F8/0GsArHfBKw+GdcAEsIhhSZL4XwHMvipn7yuk+jSE1DIkhXRhSw5AtYsh5hCExpIsLYA1Dcg7pwpAahtQwJIZ0YUgNQ6bDkBLH8XkB45qJiYlLfecXi8WLjhw5siJkDd3d3RuGhobW+c6fnZ29tFgsXhOyhlqttsZae77v/MOHD18Zx/EVvvMLhcKVXV1duZD30ETPJb7zrbXBexnH8co4ji/0nd/X13dfT0/PO0PWcPTo0TX79u3z3styuXxVpVK5PGAfLpiZmVkV8h56eno+kMvl7vSdH0XRxVEUBe3l8ePHg/ayUqlcXi6XrwpZQ3t7+0jI/NC9jOP4wuaPg/caoihaEUXRxb7zc7ncnT09PR8IWcPMzMyqUql0wVLt5b59+84/evTompD30NPT886+vr77QvYy1t+fvNdw5MiRFdbaiwJe4xL3f05PNc4t1P9SjG2cPzq34XT/TldXV65QKFwZsIYrmn9eec231p5fq9WC9rJYLF7TPKzwmj80NLSuu7v7tD9G893LYrHovZdNNwW5Y3Z2dvX4+PgrfedL8wLYd/74+PgrZ2dnV4e8hxhDnhfH6Tfk+aNzG8TYxrmF+l+e7t/BkDowJIZcrL2MMeSi7CWGPDHOaMj5DAyJId3I5XJvyeVyb/GdjyFP7EPmDTmfgSF1YEgMuVh7GWPIRdlLDHliYMg4G4aUmZmZa31HHMe3RlG0znd+sVhcMzU1dUfIGgYGBvo/9rGP3eM7/9ChQ+vK5fKtIWsol8t3R1G0ImANN8VxfKPv/E9/+tM35XK5kZD3MD09fVvIXtZqteC9jKLoznK5vMp3/vbt2986PDz8UMgaDh48GLSX1Wr15lqtdoPv/MnJyZWVSuWukPeQz+fbHn300ft955dKpbWTk5O3h6whjuOgvazVajdUq9WbQ9bQ19c3FjI/dC/L5fKqOI7vDFnD5OTk7aVSaa3v/EcfffT+fD7fFrKGSqVy1+Tk5Mql2ssoilYcPHjw7pD3MDw8/ND27dvfGrKXURQF7eXU1NQdtVptTcCPw7rp6enbTvf5u/ccfYcY27hgtD55un8nl8uNfPrTn77Jdw1xHN946NAh7/lRFK0ol8tBe1kul289dOiQ959VH/vYx+4ZGBjoD93LYrEYtJdxHAe5o1qtvnpiYuI63/nuAth3/sTExHXVavXVIe8BQ+pIuyEvGK1PirGNu/ccfcfp/h0MqQNDYsjF2ksMuTh7iSFP/Dic0ZDzGRgSQ7oxOjr6ztHR0Xf6zseQOpaDIeczMKQODIkhF2svMeTi7CWGPPHjgCFnsmHIkK8+5tErzXj0Co9ecfHoFa35mzSPXgn8TZZHr4gIj15xazj7o1eMfUFM/e9P92kevZKOR6+k4fF9wiOgRQRDiszDkKb+92LsC2d6DQypYUgM6cKQGoZsIUOeJQyJIV08AlrDkJxDujCkhiE1DIkhXRhSw5DpMGRQwEsDXsDLBbw04AW8EvOBl7xsF8BfE2N/frpPA690wCsNh3fCBbCIYEiR+VwA25+LsV8702tgSA1DYkgXhtQwZAsZ8ixhSAzp4gJYw5CcQ7owpIYhNQyJIV0YUsOQ6TBkUMBLA17AywW8NOAFvBLzgZe8XBfA9WfE2IYU5t5xqk8Dr3TAKw2Hd8IFsIhgSJGzGLIw9w4xtiGm/syZXgNDahgSQ7owpIYhW8iQZwlDYkgXF8AahuQc0oUhNQypYUgM6cKQGoZMhyGDAl4a8AJeLuClAS/glZgPvORlgtdo/Y+alzWKEy7AAAAgAElEQVRPnerTwCsd8ErD4Z1wASwiGFLkLIY09afE2IaM1v/oTK+BITUMiSFdGFLDkC1kyLOEITGkiwtgDUNyDunCkBqG1DAkhnRhSA1DpsOQQQEvDXgBLxfw0oAX8ErMB17yMsLL2F+IsX93qk8Br3TAKw2Hd8IFsIhgSJGzXQDbvxNjf3G218CQGobEkC4MqWHIFjPkGcKQGNLFBbCGITmHdGFIDUNqGBJDujCkhiHTYciggJcGvICXC3hpwAt4JeYDL3lZL4C/Icb+46k+BbzSAa80HN4JF8AigiFFznoB/I9i7DfO9hoYUsOQGNKFITUM2WKGPEMYEkO6uADWMCTnkC4MqWFIDUNiSBeG1DBkOgwZFPDSgBfwcgEvDXgBr8R84CUvI7xG6hPN7wP8upM/BbzSAa80HN4JF8AigiFFzmDIwtzrxNiGjNQnzvYaGFLDkBjShSE1DNlihjxDGBJDurgA1jAk55AuDKlhSA1DYkgXhtQwZDoMGRTw0oAX8HIBLw14Aa/EfOAlL+cF8NwG/T7Ac584+VPAKx3wSsPhnXABLCIYUuQMhjT2k3oBPLfhbK+BITUMiSFdGFLDkC1myDOEITGkiwtgDUNyDunCkBqG1DAkhnRhSA1DpsOQQQEvDXgBLxfw0oAX8ErMB17yMsPLzL0oZu4rJ38YeKUDXmk4vBMugEUEQ4qc6QJ47iti5l6cz2tgSA1DYkgXhtQwZAsa8jRhSAzp4gJYw5CcQ7owpIYhNQyJIV0YUsOQ6TBkUMBLA17AywW8NOAFvBLzgZe83BfA9jtSsD86+cPAKx3wSsPhnXABLCIYUuRMj4C2PxJjvzOf18CQGobEkC4MqWHIFjTkacKQGNLFBbCGITmHdGFIDUNqGBJDujCkhiHTYciggJcGvICXC3hpwAt4JeYDL3nZvwK4KsY2ZPhvbkp+GHilA15pOLwTLoBFBEOKnMaQw39zkz5Kvl6dz2tgSA1DYkgXhtQwZAsa8jRhSAzp4gJYw5CcQ7owpIYhNQyJIV0YUsOQ6TBkUMBLA17AywW8NOAFvBLzgZe8zPAqzA3q5c3xjyQ/DLzSAa80HN4JF8AigiFFTmNIc/wjYmxDCnOD83kNDKlhSAzpwpAahmxBQ54mDIkhXVwAaxiSc0gXhtQwpIYhMaQLQ2oYMh2GDAp4acALeLmAlwa8gFdiPvCSlxleXfYivQC2x5IfBl7pgFcaDu+EC2ARwZAip7sAtsfE2IZ02Yvm8xoYUsOQGNKFITUM2YKGPE0YEkO6uADWMCTnkC4MqWFIDUNiSBeG1DBkOgwZFPDSgBfwcgEvDXgBr8R84CVLAC9jvycF+/3kh4BXOuCVhsM74QJYRDCkyGkMWbDfF2O/N9/XwJAahsSQLgypYcgWNeQpwpAY0sUFsIYhOYd0YUgNQ2oYEkO6MKSGIdNhyKCAlwa8gJcLeGnAC3gl5gMvWYoL4LkjYmxDxr584s834JUOeKXh8E64ABYRDClyCkOOffkKfYLA3JH5vgaG1DAkhnRhSA1DtqghTxGGxJAuLoA1DMk5pAtDahhSw5AY0oUhNQyZDkNKuVy+yndEUXTT9PT0at/5k5OTK8vl8q0ha9i4cePGxx9//C7f+bOzs6u/8IUv3BT443BntVq9OmAN1x86dGid7/x9+/Zd39vbuyXkPRw4cODmkL2M4zh4LycnJ2+PomiF7/xCofCWoaGhB0PWEMfxnfv37/fey1qtdkMcx2t955dKpWunpqbuCHkP+Xx+/Y4dO+4LeI1VpVLplpA1VKvVoL2M43htrVa7IWQNvb29O0Pmh+5lFEUrqtXq7SFraO7DKt/5O3bsuC+fz68PWcPU1NQdpVLp2qXay/37918dx/GdIe9haGjowUKh8JaQvZycnAzay3K5fGvz90mv+dPT06sPHDhw83z//Yu3Hd8jxjYu214fcx/r7e3dsm/fvut913Do0KF1s7Oz3vOr1erVURQF7eUXvvCFm2ZnZ73/rHr88cfv2rhx48bQvWz6xXsvoygKcsfBgwfvKBaL1/jOl+YFsO/8YrF4zcGDB4P+rMKQJ34cUmXIy7bXx8TYxsXbju+Z72tgyBPvA0NiyEXZSwy5OHuJIXUs1JCnGhgSQ7oxOjr6wOjo6AO+8zGkjiwa0mdgyBPvA0NiyEXZSwy5OHuJIXVgSB1ZMKSUSqULfMeRI0dWPPvss1f4zp+YmLh0ZmZmVcga+vr62rdt23aD7/w4jq+IomhFyBoqlcr1cRxfGLCGa6rV6tW+88fGxq7p6uoaCHkP1Wr1ukqlcrnv/NnZ2eC9rNVqa5p/S8dr/qZNm+7v7+9/V8gaZmdnr3/66ae997LU/APKd36xWLwojuO1Ie9h48aNDw0ODt4d8BqXxXG8MmQNR48eDdrL5o/htSFr6OrqKoTMD93LKIouPnr06JqQNTT34TLf+YODg3dv3LjxocA1rC0Wixct1V4+/fTTF87Ozl4f8h76+/vftWnTpvtD9rJWqwXt5czMzKrZ2dlLfedXKpXLq9XqdfP99+/c88UbxdjGOQU74z7W1dU1MDY2do3vGqrV6tVxHHvPj+P4wkqlErSXURStiOPY2x3btm27oa+vrz10LycmJrz38tlnn73iyJEjK0LWcOjQoXXj4+Ov8p3vLoB954+Pj7/q0KFD60LeA4bUkTZDnlOwM2Js4849X7xxvq+BIU+8DwyJIRdlLzHk4uwlhtSxUEOeamBIDOlGLpd7ay6Xe6vvfAypI4uG9BkY8sT7wJAYclH2EkMuzl5iSB0Y8sRetLwhQ776mEevNOPRKzx6xVXi0SsiwqNXRHj0SmI+j16RJXr0irE/FGP/wf0jj15Jx6NX0vD4PuER0CKCIUVOYUhj/0GM/eFCXgNDahgSQ7owpIYhW9iQJ4UhMaSLR0BrGJJzSBeG1DCkhiExpAtDahgyHYYMCnhpwAt4uYCXBryAV2I+8JKlugCeq+v3AR47TwR4iaQDXmk4vBMugEUEQ4qcZMixsfP0+/9au5DXwJAahsSQLgypYcgWNuRJYUgM6eICWMOQnEO6MKSGITUMiSFdGFLDkOkwZFDASwNewMsFvDTgBbwS84GXLNlXAO9pXub0iwAvkXTAKw2Hd8IFsIhgSJGTDGlsf/P3jD0LeQ0MqWFIDOnCkBqGbGFDnhSGxJAuLoA1DMk5pAtDahhSw5AY0oUhNQyZDkMGBbw04AW8XMBLA17AKzEfeMkSwWvoS7c3L3OmRYCXSDrglYbDO+ECWEQwpMivXABPi7ENGfrS7Qt5DQypYUgM6cKQGoZsYUOeFIbEkC4ugDUMyTmkC0NqGFLDkBjShSE1DJkOQwYFvDTgBbxcwEsDXsArMR94yRLCy9gfy4j9jgjwEkkHvNJweCdcAIsIhhQ5yZAj9jti7I8X+hoYUsOQGNKFITUM2eKGTIQhMaSLC2ANQ3IO6cKQGobUMCSGdGFIDUOmw5BBAS8NeAEvF/DSgBfwSswHXrKUF8BzXxFjGyLASyQd8ErD4Z1wASwiGFLkV74CuCFm7isLfQ0MqWFIDOnCkBqGbHFDJsKQGNLFBbCGITmHdGFIDUNqGBJDujCkhiHTYciggJcGvICXC3hpwAt4JeYDL1nKC+D6XjG2IYW5LuCVDnil4fBOuAAWEQwpkjBkYa5LL4Drexf6GhhSw5AY0oUhNQzZ4oZMhCExpIsLYA1Dcg7pwpAahtQwJIZ0YUgNQ6bDkEEBLw14AS8X8NKAF/BKzAdesoTwGp57jV4A20nglQ54peHwTrgAFhEMKZIwpJkribENGZ57zUJfA0NqGBJDujCkhiFb3JCJMCSGdHEBrGFIziFdGFLDkBqGxJAuDKlhyHQYMijgpQEv4OUCXhrwAl6J+cBLlhhexv5ECvZbwCsd8ErD4Z1wASwiGFIk+RXA9lti7E98XgNDahgSQ7owpIYhM2DIZhgSQ7q4ANYwJOeQLgypYUgNQ2JIF4bUMGQ6DBkU8NKAF/ByAS8NeAGvxHzgJUt9AVz/WzH2ReCVDnil4fBOuAAWEQwpkvwKYPuimPrf+rwGhtQwJIZ0YUgNQ2bAkM0wJIZ0cQGsYUjOIV0YUsOQGobEkC4MqWHIdBgyKOClAS/g5QJeGvACXon5wEuW+gLYfkqMbdyx6TPPAK+lh1caDu/E8wL4sccea4hweOfKiiHv2PSZZ8TYhozU/9LnNTCkhiExpAtDahgyA4ZsxuEdhnRxAaxhSM4hXRhSw5AahsSQLgypYch0GDIo4KUBL+DlAl4a8AJeifnAS5YYXoW514mxjcuHK/8FeC09vNJweCceF8CPPfZYgwvgf1pWDHn5cOW/6PcKn3udz2tgSA1DYkgXhtQwZAYM2YzDOwzp4gJYw5CcQ7owpIYhNQyJIV0YUsOQ6TBkUMBLA17AywW8NOAFvBLzgZekAF7G/vQ8c+z7wGvp4ZWGwzvhAlhEMKSIGvI8c+z7YuxPfV8DQ2oYEkO6MKSGITNiSOHwTgRDurgA1jAk55AuDKlhSA1DYkgXhtQwZDoMGRTw0oAX8HIBLw14Aa/EfOAlKYCXsc+LsS8Cr6WH11If3j3++ONrH3jggcYDDzzQ2LNnz43znccF8K+WFUPq9/+1z/u+BobUMCSGdGFIDUNmxJDC4Z0IhnRxAaxhSM4hXRhSw5AahsSQLgypYch0GFK6u7tv8x07dux43eDg4L2+8/v7+1/96KOP3heyhvb2dtPZ2fkm3/nGmHsLhcLrQtawa9euN3V2dt7uO3/r1q2/vmPHjl/znd/Z2fnrbW1tfx7yHrZt2/b64eHhe3znb968OXgvH3300ftzudydvvM7Ojre3dHR0b6Ue1koFF67devW1/jO7+3tvWPXrl1vDHkPXV1duc7Ozrf5zh8cHLx7x44dQXu5e/fuoL3cunXrawqFwmtD1rBhw4bHQ+aH7mUul7tz9+7d94esYceOHfcNDg7e7Tu/s7PzbV1dXbmQNezateuNvb29dyzVXnZ2dt6+a9cu79/ju7u7b+vo6Gjv6Oh4d8hePvroo0F7+eijj963efPmV/vOHx4evmfbtm2v953/qi0zz4ixjZVDEzt8X2PHjh2/tnXr1l9fyr0sFAqvM8Z4u6Ozs/NN7e3tJnQv+/v7vfdycHDw3h07dgS5Y/fu3b/p+2fVRz/60b92l7kf/ehHvzCfOY899lgj+b+dnZ237969+zdD3gOG1LHUhlw5NLFDjG28asvMM76vgSEXZy8xpA4MiSEXay8xpI5QQ3Z3d9/W1tb2552dnd4GxJC/3MtWNmR3d/dtHR0dH+zo6PhgyF5iyGwYknNIHRhSB4bUgSExpBsYUgeGTIchpbOz8499x6ZNm/55b2/vhwJe46F8Pr8+ZA3r16//F+3t7R2+83t7ez/U39//z0PWsHnz5o7u7u73+84fGBj4cC6X+9OANXz4z/7szz4d8h4GBgb+rK+v74O+83t6eoL3Mp/Pt/X09HzAd35bW9uW9vb2XaF72dHREbSXfX19D/vO7+rqenBoaKgt5D20tbX9RVtbW/9S7uXQ0FDQXvb19T08MDDw4ZA1rF+//v8JmR+6lz09PR8I3ct8Pr++p6fnoYCfC/1tbW1/EbqXXV1dDy7VXnZ0dLx/8+bN3r/Hd3Z2/nF7e/uutra2LSF7mc/nl3Qv+/r6PjgwMPBnvvPfmHtyRIxtXDZce873NXK53J+G7GV3d3fwXvb39we5o729vWP9+vX/InQvOzs7vfeyt7f3Q5s2bQpyx/DwcLvvr8s9e/b8v+4CeM+ePf/ffOY89thjjeT/dnV1PTg8PNwe8h4wpI6lNuRlw7XnxNjGG3NPjgSsAUN2YsjF2ksMiSEXay8x5IkfxyBDdnZ2/nHzrMF7LzDkL/eys4UN2fxx2N7e3r7ddz6G/OVetrohOzmH/OPOTgyZ+HHAkJ0YsvlzAUN2Ykg3MGQ6DBny1cc8eqUZj17h0SsuHr2i8egVHr2SmM+jVyQdj145x9R/do6pfytgDTx6RVr/8X2PPfbYn+7atauxa9euxp49ezrmOaeRHDy+T8uCIc8x9W+dY+o/850vgiFdGBJDujCkhiGzY0ge34chXTwCWsOQnEO6MKSGITUMiSFdGFLDkOkwZFDASwNewMsFvDTgBbwS84GXpANeF47MflOMfTFgDcBLsnF4d+GFFzYuvPDCxkLn8T2A/2lZMKQY++KFI7Pf9J4vGNKFITGkC0NqGDI7huTwDkO6uADWMCTnkC4MqWFIDUNiSBeG1DBkOgwZFPDSgBfwcgEvDXgBr8R84CXpgNfKoeJ/FmMbUphb77kG4CXZOLwTkUZzLCgugP9pLW/Iwtx6/d7gxf/s+98XwZAuDIkhXRhSw5DZMSSHdxjSxQWwtuwNKZxDujCkhiE1DIkhXRhSw5DpMGRQwEsDXsDLBbw04AW8EvOBl6QDXr/T+/hjegFsi55rAF6SjcM78bwAdnF4p7W8IQu2KMY2fqf38cd8//siGNKFITGkC0NqGDI7huTwDkO6uADWlr0hhXNIF4bUMKSGITGkC0NqGDIdhgwKeGnAC3i5gJcGvIBXYj7wkvTAS4z9qXh+H2DgpWXh8E64ABYRDCmm/i0x9qcYEkO6MKSGITGkC0NqHN5hSBcXwNqyN6RwDunCkBqG1DAkhnRhSA1DpsOQQQEvDXgBLxfw0oAX8ErMB16SHnidY+r/1ff7AAMvLQuHd8IFsIhgSDH2xXNM/b9iSAzpwpAahsSQLgypcXiHIV1cAGvL3pDCOaQLQ2oYUsOQGNKFITUMmQ5DBgW8NOAFvFzASwNewCsxH3hJeuD1ipFjf9V8DHSHxxqAl2Tj8E64ABaRZW7Igu0QYxuvGDn2VxgSQ7owpIYhMaQLQ2oc3mFIFxfA2rI2ZDPOITUMqWFIDUNiSBeG1DBkOgwZFPDSgBfwcgEvDXgBr8R84CXpgdd1I5U3irENMXMljzUAL8nG4Z1wASwiy9yQZq4kxjauG6m8EUNiSBeG1DAkhnRhSI3DOwzp4gJYW9aGbMY5pIYhNQypYUgM6cKQGoZMhyGDAl4a8AJeLuClAS/glZgPvCRl8DL2x2Lstz3WALwkG4d3wgWwiCxzQxr7bTH2xxhSw5AahtQwJIZ0YUiNwzsM6eICWFvWhmyGITUMqWFIDUNiSBeG1DBkOgwZFPDSgBfwcgEvDXgBr8R84CUpg5exXxFjF3z5B7y0LBzeCRfAIrLMDWlsQ4z9CobUMKSGITUMiSFdGFLj8A5DurgA1pa1IZthSA1DahhSw5AY0oUhNQyZDkMGBbw04AW8XMBLA17AKzEfeEnK4DUy94QY25CtcxsXuAbgJdk4vBMugEVkGRty69xGMbYhI3NPYEgNQ2oYUsOQGNKFITUO7zCkiwtgbdkaMhGG1DCkhiE1DIkhXRhSw5DpMGRQwEsDXsDLBbw04AW8EvOBl6QMXluO3aZf/VevLnANwEuycXgnXACLyDI2pKlXxdiGbDl2G4bUMKSGITUMiSFdGFLj8A5DurgA1patIRNhSA1DahhSw5AY0oUhNQyZDkMGBbw04AW8XMBLA17AKzEfeEkK4WXsD8XY/73ANQAvycbhnXABLCLL2JDG/m8xcz8UwZAuDKlhSA1DYkgXhtQ4vMOQLi6AtWVryEQYUsOQGobUMCSGdGFIDUOmw5BBAS8NeAEvF/DSgBfwSswHXpJCeJl6XYxtyNj8f98HXloWDu+EC2ARWaaGHIsvbD4BoC6CIV0YUsOQGobEkC4MqXF4hyFdXABry9KQJ4UhNQypYUgNQ2JIF4bUMGQ6DBkU8NKAF/ByAS8NeAGvxHzgJSmEl3nukeYl0MgC1gC8JBuHd8IFsIgsU0Oa+oj+2n/uEREM6cKQGobUMCSGdGFIjcM7DOniAlhbloY8KQypYUgNQ2oYEkO6MKSGIdNhSImiaIXviOP41mKxeL3v/FqttubgwYN3hKwhn8/3P/nkk/f4zq9UKteXy+VbQ9YQRdE91Wr1Ot/51Wr15iiKbvKd/9RTT928ceNGE/Iepqenb4uiaJ3v/KNHjwbvZaVSuWtmZmaV7/ytW7f+/vDw8EOhezkxMeG9l6VS6ZapqakbfeeXy+VV1Wr11SHvYWhoqG337t33+86P43httVq9PWQNhw4dCtrLqampG0ul0i0ha+jt7X0kZH7oXs7MzKw6dOjQXSFrqFart8dxvNZ3/u7du+8fGhpqC1zDq8vl8pLtZfPXo/fv8VEUrRgeHn5o69atvx+yl5VKJWgvDx48eMfRo0fXBLzGuubv095r2Lhxo3nqqadujqJoxXv/5ZF7xNjG+aP22AJe46bmn1e+P5eC97JcLt9aqVS83fHkk0/ek8/n+0P3slaree9lsVi8Po7jIHccPHjw7snJyZW+86V5Aew7f3JycuXBgwfvDnkPGPLEeFkNef6oPSbGNt77L4/cE0UY0g0MqQND6sCQGNINDKkjaUjPgSGjbBjSGPMuY8y7fOdjSB2taMiTB4bUgSF1YEgdGBJDuoEhdWDIdBhSxsfHX+E7mrfPlwS8xquiSP9Wh+/o7u7e0N/fv9Z3fhzHl+zfv//qkDUUi8U1cRyfF7CGKyqVyuW+8/P5/BXt7e25wPdwTRRFF/vOP3r0aPBeTk5OriyVShcE/Fx4fVdX1x+GrKFWq60ZGxvz3ssDBw5cWSqVLgtYwyvL5fKqkPfQ1dX1YG9v7x0BPxcuKpVK14asIY7joL0slUqXHThw4MqQNbS3t4+EzA/dy1KpdEEcxytD1lAqla4tFosX+c7v7e29o6ur68GQNTR/Pr5yqfZybGzsvFqttibkPXR1df1hd3f360P2cnJyMmgvoyhacfTo0VcFzL+4WCxeE7KG9vb2XD6fv8L9sxTs96Vgvz/f+ZVK5fLm37j3+u/HcXxesVgM2sv9+/dfHcextzv6+/vXdnd3bwjdy/Hxce+9HB8fv6TpJ+81TE9Pr963b9/5vvPdBbDv/H379p0/PT29OuQ9YEgdL7chT/51jyFP/FzAkOMY0g0MiSHdwJA6TjbkQgeG/OVejre4IXt7e3+3t7f3d33nY0gdrWjIkweGPPFzAUOOY0g3MCSGdAND6sCQ6TBkyFcf8+iVZjx6hUevuHj0isajV3j0SmI+j16RlD56ZaQ+K8Y2ZKud15+hPHpFy8Lj+4RHQIvIMjTkVrtKjG3ISH3WfQhDahhSw5AahsSQLgyp8fg+DOniEdDasjPkKcKQGobUMKSGITGkC0NqGDIdhgwKeGnAC3i5gJcGvIBXYj7wkpTCy30v0IJ9dJ5rAF6SjcM74QJYRJahIQv20ZO/9zeG1DCkhiE1DIkhXRhS4/AOQ7q4ANaWnSFPEYbUMKSGITUMiSFdGFLDkOkwZFDASwNewMsFvDTgBbwS84GXpBReY/GFehlk7TzXALwkG4d3wgWwiCxDQxprxdiGjP3SexhSw5AahtQwJIZ0YUiNwzsM6eICWFt2hjxFGFLDkBqG1DAkhnRhSA1DpsOQQQEvDXgBLxfw0oAX8ErMB16SYngZ+10x9kfzXAPwkmwc3gkXwCKyDA1p7I/E2O8mP4QhNQypYUgNQ2JIF4bUOLzDkC4ugLVlZ8hThCE1DKlhSA1DYkgXhtQwZDoMGRTw0oAX8HIBLw14Aa/EfOAlKYZXwUb6fYDr98xjDcBLsnF4J1wAi8gyM+TW+j3NR75HyQ9jSA1DahhSw5AY0oUhNQ7vMKSLC2BtWRnyNGFIDUNqGFLDkBjShSE1DJkOQwYFvDTgBbxcwEsDXsArMR94SYrhNTrX2bwUenIeawBeko3DO+ECWESWmSEL9kkxtiGjc53JD2NIDUNqGFLDkBjShSE1Du8wpIsLYG1ZGfI0YUgNQ2oYUsOQGNKFITUMmQ5DBgW8NOAFvFzASwNewCsxH3hJyuFl7ItSmHt+HmsAXpKNwzvhAlhElpkhC3PPi7EvnvxhDKlhSA1DahgSQ7owpMbhHYZ0cQGsLStDniYMqWFIDUNqGBJDujCkhiHTYciggJcGvICXC3hpwAt4JeYDL0k5vMzcN8TYf5zHGoCXZOPwTrgAFpFlZkhj/1HM3DdO/jCG1DCkhiE1DIkhXRhS4/AOQ7q4ANaWlSFPE4bUMKSGITUMiSFdGFLDkOkwZFDASwNewMsFvDTgBbwS84GXpBxepv7XYmxDRuzvnWUNwEuycXgnXACLyDIy5Ij9PTG2Iab+1yd/CkNqGFLDkBqGxJAuDKlxeIchXVwAa8vGkGcIQ2oYUsOQGobEkC4MqWHIdBgyKOClAS/g5QJeGvACXon5wEtSDq9R+x69HLKfOcsagJdk4/BOuAAWkWVkSGM/o9//177n5E9hSA1DahhSw5AY0oUhNQ7vMKSLC2Bt2RjyDGFIDUNqGFLDkBjShSE1DJkOQwYFvDTgBbxcwEsDXsArMR94SQvAa6T+czFzXz/LGoCXZOPwTrgAFpFlZEgz93UZqf/8VJ/CkBqG1DCkhiExpAtDahzeYUgXF8DasjHkGcKQGobUMKSGITGkC0NqGDIdhgwKeGnAC3i5gJcGvIBXYj7wkhaAl7FfE2N/cZY1AC/JxuGdcAEsIsvIkMb+Qoz92qk+hSE1DKlhSA1DYkgXhtQ4vMOQLi6AtWVjyDOEITUMqWFIDUNiSBeG1DBkOgwZFPDSgBfwcgEvDXgBr8R84CUtAK8R+2kxtiGF5z54hjUAL8nG4Z1wASwiy8SQhec+2Pwe358+1acxpIYhNQypYUgM6cKQGod3GNLFBbC2LAx5ljCkhiE1DKlhSAzpwpAahkyHIYMCXhrwAl4u4KUBL+CVmA+8pAXgNWrv1+8DPPeFM6wBeEk2Du+EC2ARWSaGNHNfaH7/3/tP9WkMqWFIDUNqGBJDujCkxuEdhnRxAawtC0OeJQypYUgNQ2oYEkcNViYAACAASURBVEO6MKSGIdNhSImi6GLfMTs7u7pYLF7jO//AgQNXHjp0aF3IGnK5XNdHPvKRW3znx3F8zfT09OqQNRw4cODmOI4vCVjDymq1ep3v/CeeeGJlb29vPuQ91Gq1NdVq9Wrf+YcPHw7ey1qtdkOlUrncd34+n3/zwMDAe0PWUK1Wbx4fH/fey3K5vCqKohW+80ul0mVxHN8Y8h76+/sf3rp162sC3sNVcRyvDVnDkSNHgvYyiqIVzR9L7zV0dXVtC5kfupeVSuXyI0eO3BCyhjiO15bL5at852/duvU1/f39Dweu4UaH0KXYy/Hx8Uuq1erNIe9hYGDgvfl8/s0he1mr1YL28tChQ+sOHz58pe/8arV6da1WWxOyht7e3vwTTzyx8nSfl4L9yTkF++0zrOG6OI5PO/9sI47jSw4cOBC0l9PT06vjOPZ2x0c+8pFbcrlcV+heHjhwwHsvi8XiNbOzs0HuiKLopomJiUt950vzAth3fvO/fVPIe8CQJ97HS2rIcwr221KwPznd5zGkDgypA0PqwJAY0g0MqeNshpzHGjBklA1Dbt68+e2bN29+u+98DKmjFQx5toEhdWBIHRhSB4bEkG5gSB0YMh2GlFKpdJnviKJoXRRFK3znV6vVq6empm4MWUNvb2/PE088cZvv/CNHjqz4/Oc/vy5kDeVy+dZKpXK57/zZ2dnVMzMzq3zn7927d01vb+9QyHsoFovXz8zMXOs7/0tf+lLwXh44cODm5t808ppvjPmtfD7/vpA1xHF86/j4uPde1mq1NXEcrwz4MbiyVCrdEvIeBgYGPrx169ZfD/gxuGZycvKGkDVUq9WgvYzjeGWtVlsTsobu7u7tIfND97JcLl9VrVZvDlnD5OTkDXEcX+M7f+vWrb8+MDDw4ZA1lEqlW5o/L5dkL8fHxy+P4/jWkPeQz+ffZ4z5rZC9PHDgQNBeTk1N3filL33pat/5MzMz1xaLxetD1tDb2zu0d+/e0+7FuQX7VTG2cYY1rJqdnV3t+9+vVCqXl8vloL38/Oc/v+7IkSMrfOc/8cQTt/X29vaE7mW1WvXey0j/D12QO2q12i3PPvvsFb7z3QWw7/xnn332ilqtFvRnFYbU8VIbUoxtnFuwXz3d5zGkDgypA0PqwJAY0g0MqeNshpzHGjBkKRuG3Lx58x9s3rz5D3znY0gdrWDIsw0MqQND6sCQOjAkhnQDQ+rAkOkwZMhXH/PolWY8eoVHr7hKJR69IsKjV0R49EpiPo9ekRZ59Ephbpd+H2C7+TRr4NErko3H9wmPgBaRZWDIgt2sv6bndp1uPobUMKSGITUMiSFdGFLj8X0Y0sUjoLXMG3IeYUgNQ2oYUsOQGNKFITUMmQ5DBgW8NOAFvFzASwNewCsxH3hJi8Bry/GVzQvg2dOsAXhJNg7vhAtgEVkGhizYWTG2IVuOn/bXHYbUMKSGITUMiSFdGFLj8A5DurgA1jJvyHmEITUMqWFIDUNiSBeG1DBkOgwZFPDSgBfwcgEvDXgBr8R84CUtBC9jvyfG/uA0awBeko3DO+ECWESWgSGN/YEY+70zzceQGobUMKSGITGkC0NqHN5hSBcXwFrmDTmPMKSGITUMqWFIDOnCkBqGTIchgwJeGvACXi7gpQEv4JWYD7ykheBl7EH9isFjv/J7CPDSsnB4J1wAi0jGDbnl2G1ibEOMPXim+RhSw5AahtQwJIZ0YUiNwzsM6eICWMu0IecZhtQwpIYhNQyJIV0YUsOQ6TBkUMBLA17AywW8NOAFvBLzgZe0ELxGbJ9eGtU/cYo1AC/JxuGdcAEsIhk3pKl/QoxtyIg9ow8xpIYhNQypYUgM6cKQGod3GNLFBbCWaUPOMwypYUgNQ2oYEkO6MKSGIdNhyKCAlwa8gJcLeGnAC3gl5gMvaTF4GfuiFOaeP8UagJdk4/BOuAAWkYwbsjD3vBj74tnmY0gNQ2oYUsOQGNKFITUO7zCkiwtgLdOGnGcYUsOQGobUMCSGdGFIDUOmw5BBAS8NeAEvF/DSgBfwSswHXtJi8DL2G2LsC6dYA/CSbBzeCRfAIpJxQxr7ghj7jbPNx5AahtQwpIYhMaQLQ2oc3mFIFxfAWqYNOc8wpIYhNQypYUgM6cKQGoZMhyGDAl4a8AJeLuClAS/glZgPvKTF4DVS/w9ibENG6w+ctAbgJdk4vBMugEUkw4YcrT+gj3+u/4ezzceQGobUMKSGITGkC0NqHN5hSBcXwFpmDbmAMKSGITUMqWFIDOnCkBqGTIchgwJeGvACXi7gpQEv4JWYD7ykxeC15fg79PsAz/3Hk9YAvCQbh3fCBbCIZNiQZu4/irEN2XL8HWebjyE1DKlhSA1DYkgXhtQ4vMOQLi6AtcwacgFhSA1DahhSw5AY0oUhNQyZDkMGBbw04AW8XMBLA17AKzEfeEkLwusUj48FXloWDu+EC2ARybAhT/MY91OFITUMqWFIDUNiSBeG1Di8w5AuLoC1zBpyAWFIDUNqGFLDkBjShSE1DJkOQwYFvDTgBbxcwEsDXsArMR94SQvCy9T/Vox98aQ1AC/JxuGdcAEsIhk2pLEviqn/7XzmY0gNQ2oYUsOQGNKFITUO7zCkiwtgLbOGXEAYUsOQGobUMCSGdGFIDUOmw5BBAS8NeAEvF/DSgBfwSswHXtKC8DL2Y83vIZpPrAF4STYO74QLYBHJqCFH6nl9hLv92HzmY0gNQ2oYUsOQGNKFITUO7zCkiwtgLZOGXGAYUsOQGobUMCSGdGFIDUOmw5BBAS8NeAEvF/DSgBfwSswHXtKC8Np2fF3zEulwYg3AS7JxeCdcAItIRg1p7GExtiHbjq+bz3wMqWFIDUNqGBJDujCkxuEdhnRxAaxl0pALDENqGFLDkBqGxJAuDKlhyHQYMijgpQEv4OUCXhrwAl6J+cBLWhRexn5PjP1BYg3AS7JxeCdcAItIRg1p7A/E2O/Ndz6G1DCkhiE1DIkhXRhS4/AOQ7q4ANYyacgFhiE1DKlhSA1DYkgXhtQwZDoMKaJ/yHiNAwcOXLlv376LfOd/6lOfuqBYLF4Tsoa2trb1bW1tq33nF4vFiz772c9eGbKGz33uc6uaiPaaXyqVLpuYmLjUd/7DDz98WRNe3u9hfHz8qiaifd9D8F7u379/xb59+873nb9hw4bfaMLLew3lcnmViHjv5fj4+OXj4+OX+M4fGxs7b2Ji4rqQ99DR0fH+zs7O233nP/300xfu37//6pA1RFEUtJfj4+OXjI+PXx6yhia8vOeH7uW+ffvObyLaew379++/+umnn77Qd35nZ+ftHR0d7w9Zw8TExHVjY2PnLeFentv8den9Hjo7O//Zhg0bfiNkL/fv3x+0l8Vi8Zomon1/HF81Pj5+Vcga2tvb+x5++OHL5j3H2Jo+BvqLdzV/LlzaRLTXf39sbOzcz33uc0F7+dnPfvbKYrHo7Y62trbVbW1t60P38lOf+pT3Xu7bt++iJqK91zA5ObnywQcffEXAa7gLYK/5Dz744CuaiPZ+DxhSx6IacuSLdzW/cr823/kYUgeG1IEhdWBIDJn4ccCQ4mHIX/25gCElG4bs6Oj47Y6Ojt/2nY8hT/xcSJchPQaG1IEhdWBIHRgSQyZ+HDCkYEiRdBhS4jhe6TsOHjx4x9TU1I2+84vF4vWVSuWukDVs2rRp4OMf//ivBbzGjVNTU3eErGFqauo1MzMzqwJe49ZarXaL7/xnnnnm1lwuVwh5D1EU3Rmyl5VKJXgvy+Xy3XEcr/Wdv3PnzrcbYz4UsoZqtfqacrnsvZfT09O3VavVm33n12q1NVEU3RPyHjZv3tyxa9euN/nOn5ycvCF0Lw8ePBi0l9Vq9ebp6enbQtbQ19f3aMj80L2M43ht88fBew2VSuWuycnJG3zn79q1602bN2/uCFlDFEX31Gq1NUu1l+VyeVW1Wn1NyHswxnxo586dbw/Zy+bvT0F7WalUrvedPzU1dWMURXeGrCGXyxWeeeaZW+f776985PhmMbZx6bb6v43jeGXzz6l5zz95zMzMrJqamgray+af195/Vn384x//tU2bNg2E7mWxWAzay4MHDwa5o1Kp3Ds9Pb3ad740L4B9509PT6+uVCr3hrwHDHni58OiGfLSbfV/K8Y2Vj5yfPN852NIHRhSB4bUgSExpBsYUsdCDXnywJC/3MtWN+S2bdvevW3btnf7zseQJ0aqDOkzMKQODKkDQ+rAkBjSDQypA0Omw5ASUsyjV0SER6+I8OgVF49e0Xj0Co9eSczn0SvSwo9eMXO/EGP/rrkGHr0i2Xh8n/AIaBHJoCGN/Tsxc79YyHwMqWFIDUNqGBJDujCkxuP7MKSLR0BrmTOkRxhSw5AahtQwJIZ0YUgNQ6bDkEEBLw14AS8X8NKAF/BKzAde0sLwKtj/ISP1nzfXALwkG4d3wgWwiGTQkCP1n0vB/o+FzMeQGobUMKSGITGkC0NqHN5hSBcXwFrmDOkRhtQwpIYhNQyJIV0YUsOQ6TBkUMBLA17AywW8NOAFvBLzgZe0MLxM/Sn9nqL1h4CXloXDO+ECWEQyZkhTf6j5a/WphczHkBqG1DCkhiExpAtDahzeYUgXF8BapgzpGYbUMKSGITUMiSFdGFLDkOkwZFDASwNewMsFvDTgBbwS84GXtDC8RupvEGMbMmIngZeWhcM74QJYRDJmyBE7qb9W629YyHwMqWFIDUNqGBJDujCkxuEdhnRxAaxlypCeYUgNQ2oYUsOQGNKFITUMmQ5DBgW8NOAFvFzASwNewCsxH3hJi8PL2B+Lsd8FXloWDu+EC2ARyZghjf2uGPvjhc7HkBqG1DCkhiExpAtDahzeYUgXF8BapgzpGYbUMKSGITUMiSFdGFLDkOkwZFDASwNewMsFvDTgBbwS84GXtDi8CnPHxNjGu5601wOvbBzeCRfAIpIdQ77rSXu9GNuQwtyxhc7HkBqG1DCkhiExpAtDahzeYUgXF8BaVgzJOSSGFMGQLgypYUgRwZBuDRhSsmHIoICXBryAlwt4acALeCXmAy9pcXiZ+ogY27hg29zHgFc2Du+EC2ARyY4hL9g297Hm9/8dWeh8DKlhSA1DahgSQ7owpMbhHYZ0cQGsZcWQnENiSBEM6cKQGoYUEQzp1oAhJRuGDAp4acALeLmAlwa8gFdiPvCSDMDL2Ma5Bfs88MrG4Z1wASwi2THkuQX7vBjrtZ8YUsOQGobUMCSGdGFIjcM7DOniAljLiiE5h8SQIhjShSE1DCkiGNKtAUNKNgwZFPDSgBfwcgEvDXgBr8R84CUZgJex3xRjXwBe2Ti8Ey6ARSQ7hhRjXxBjv+kzH0NqGFLDkBqGxJAuDKlxeIchXVwAa1kxJOeQGFIEQ7owpIYhRQRDujVgSMmGIYMCXhrwAl4u4KUBL+CVmA+8JAPwMvV/L8Y2rt15/E98//vAS0vD4Z1wASwi2TDktTuP/0nz8c//3mc+htQwpIYhNQyJIV0YUuPwDkO6uADWsmBIziE1DIkhXRhSw5AigiHdGjCkZMOQQQEvDXgBLxfw0oAX8ErMB16SAXiN2N8TYxvnjdqi738feGlpOLwTLoBFJBuGPG/UFsXYhozY3/OZjyE1DKlhSA1DYkgXhtQ4vMOQLi6AtSwYknNIDUNiSBeG1DCkiGBItwYMKdkwZFDASwNewMsFvDTgBbwS84GXZANeYuxPzzH2O77TgZeWhsM74QJYRLJhyHOM/Y4Y+1Pf+RhSw5AahtQwJIZ0YUiNwzsM6eICWMuCITmH1DAkhnRhSA1DigiGdGvAkJINQwYFvDTgBbxcwEsDXsArMR94STbgdW7BPifGNqT/v3vtJ/DS0nB4J1wAi0gGDNn/3y8TYxvnFuxzvv99DKlhSA1DahgSQ7owpMbhHYZ0cQGstbwhhXNIF4bEkC4MqWFIEcGQbg0YUrJhyKCAlwa8gJcLeGnAC3gl5gMvyQa8LtpaH9NHzdZ3+cwHXloaDu+EC2ARyYAhR+q7xNjGRVvrY77/fQypYUgNQ2oYEkO6MKTG4R2GdHEBrLW8IYVzSBeGxJAuDKlhSBHBkG4NGFKyYciggJcGvICXC3hpwAt4JeYDL8kOvMTYhhj7VZ/5wEtLw+GdcAEsIhkwpLFfFWMbGBJDimBIF4bUMKSIYEi3hlQYksO7bBiSC2Ct5Q0pnEO6MCSGdGFIDUOKCIZ0a8CQkg1DSmdn5z/zHfl8/v0bN258t+/8vr6+dw0PD38gZA1tbW0f7+zsfNh3/sDAwLv7+/vfH7KG4eHhDwX+OL5vYGDgvb7zu7u737d+/fq/ClnDpk2bHgzZy/7+/uC9HBwcfKinp+edvvM7Ojo2tre3bw9ZgzEmeC/z+fx7fOd3dXX94fDw8EMha2hvb9/V0dHR7js/l8v90dDQ0IMhaxgeHg7ay3w+/558Pv++kDWsX7/+3yzlXvb09LwzdC+HhoYezOVyf+Q7v6Ojo729vX1X6F52dXX94VLuZeivy/b29u0dHR0bQ/ZycHAwaC+Hh4c/0N/f/y7f+Rs3bnz3pk2bgn5drl+//q+6u7u992JgYOC9rzDH/uEcU/9ZwI9D0F729/e/f2BgwPvPqs7Ozoebbgjay76+vqC9zOfzQe7YsmXLBzs6Oh7wnS/NC2Df+R0dHQ9s2bLlgyHvAUOe+Pnk/WviHFP/2SvMsX/AkBiysxNDJn4cMWQnhnQDQ6bHkKF7iSHTYcj29vbh9vb2Yd/5GFLHUhuy+ePIOWQnhuzsxJCJH0cM2Ykh3cCQGNKNLBhS2tvbX+s7tm3b9jv5fP43fef39/e/Yfv27W8JWUN7e/vO7u7ut/vOz+fzv2mM+Z2QNezcufPtXV1dv+E73xjzW1u2bHmz7/yurq7fWr9+/Z6Q9zA6Ovq7Q0NDb/SdPzg4GLyX27dvf2tfX999Aa/xoSa+vNfwyCOPvH3Dhg1Be5nP5733sru7+/U7d+78/ZD30NnZOdze3v4e3/mbNm26v1AoBO3l2NhY0F7m8/k3G2N+K2QNbW1tnwiZH7qXfX19942Njb01ZA2FQuEtmzZtuj/gNd7T/PngvYadO3f+fnd39+uXai83bNjwG4888oj37/Ht7e2vbf6+8KGQvdy+fXvQXm7fvv0tg4ODb/CdPzQ09MbR0dHfDVnD+vXr93R1dXnvxZYtW958mTk0LcY21g3uH1zo/K6urt/YuXNn0F4aY4Lc0fTCztC97O/v997LfD7/m9u2bQtyx9jY2Ns6Ojpe5zvfXQD7zu/o6Hjd2NjY20LeA4bU4WvIdYP7B8XYxmXm0DSGxJDt7RjSDQypA0NiSDfSYsiQvcSQOtJgyM7OzrbOzs423/kY8pd7yTkkhnQDQ2LIxdpLDLk4e4khdWBIHVkwZMhXH/PolWY8eoVHr7h49IrGo1d49EpiPo9ekew8emXdI1/6A30MdP0LC53Po1e0NDy+T3gEtIi0uCFN/QtibGPdI1/6AwyJIUUwpAtDahhSRDCkW0MqDMnj+7JhSB4BrbW0IZtxDqlhSAzpwpAahhQRDOnWgCElG4YMCnhpwAt4uYCXBryAV2I+8JKMwcvYH4ux313ofOClpeHwTrgAFpEWN6Sx3xVjf4whNQyJIV0YUsOQIoIh3RrSY0jPMKSWBkNyAay1tCGbYUgNQ2JIF4bUMKSIYEi3Bgwp2TBkUMBLA17AywW8NOAFvBLzgZdkDF7GflGMbciW4wvaF+ClpeHwTrgAFpEWNuSW4yv1K/HtFzGkhiExpAtDahhSRDCkW0N6DOkZhtTSYEgugLWWNWQiDKlhSAzpwpAahhQRDOnWgCElG4YMCnhpwAt4uYCXBryAV2I+8JKMwWuknhdjGzJi/2Ih84GXlobDO+ECWERa2JAj9i/012A9jyE1DIkhXRhSw5AigiHdGtJjSM8wpJYGQ3IBrLWsIRNhSA1DYkgXhtQwpIhgSLcGDCnZMGRQwEsDXsDLBbw04AW8EvOBl2QQXiP2RTH2vy1kPvDS0nB4J1wAi0gLG9LY/yYj9kURDOnCkBjShSE1DCkiGNKtIV2G9AhDamkwJBfAWssaMhGG1DAkhnRhSA1DigiGdGvAkJINQwYFvDTgBbxcwEsDXsArMR94SQbhZea+Lsb+fCHzgZeWhsM74QJYRFrYkMb+XMzc10UwpAtDYkgXhtQwpIhgSLeGdBnSIwyppcGQXABrLWvIRBhSw5AY0oUhNQwpIhjSrQFDSjYMGRTw0oAX8HIBLw14Aa/EfOAlGYSXmftXYmxDCvW2+c4HXloaDu+EC2ARaVFDFupt+v1/5/6VCIZ0YUgM6cKQGoYUEQzp1pAuQ3qEIbU0GJILYK0lDXlSGFLDkBjShSE1DCkiGNKtAUNKNgwZFPDSgBfwcgEvDXgBr8R84CUZhNfmY6/WS6h6PN/5wEtLw+GdcAEsIi1qSFOPxdiGbD72ahEM6cKQGNKFITUMKSIY0q0hXYb0CENqaTAkF8BaSxrypDCkhiExpAtDahhSRDCkWwOGlGwYMijgpQEv4OUCXhrwAl6J+cBLMgovY78nxv5gvvOBl5aGwzvhAlhEWtSQxv5AjP2e+0cMqWFIDOnCkBqGFBEM6daQPkMuMAyppcGQXABrLWnIk8KQGobEkC4MqWFIEcGQbg0YUrJhyKCAlwa8gJcLeGnAC3gl5gMvySi8jI3E2IaMPPf6+cwHXloaDu+EC2ARaUFDjjz3ev3Kexu5D2FIDUNiSBeG1DCkiGBIt4b0GXKBYUgtDYbkAlhrOUOeIgypYUgM6cKQGoYUEQzp1oAhJRuGDAp4acALeLmAlwa8gFdiPvCSjMLLPPdQ8zLqM/OZD7y0NBzeCRfAItKChjT2M/pr7rmH3IcwpIYhMaQLQ2oYUkQwpFtD+gy5wDCklgZDcgGstZwhTxGG1DAkhnRhSA1DigiGdGvAkJINQwYFvDTgBbxcwEsDXsArMR94SYbhZewLYub+13zmAy8tDYd3wgWwiLSgIc3c/xJjX0h+CENqGBJDujCkhiFFBEO6NaTTkAsIQ2ppMCQXwFrLGfIUYUgNQ2JIF4bUMKSIYEi3Bgwp2TBkUMBLA17AywW8NOAFvBLzgZdkGF6Fub8RYxsy1jjrQRLw0tJweCdcAItIixlyrHGuGNuQwtzfJD+MITUMiSFdGFLDkCKCId0a0mnIBYQhtTQYkgtgraUMeZowpIYhMaQLQ2oYUkQwpFsDhpRsGDIo4KUBL+DlAl4a8AJeifnASzIML2N3Ni+l/vxs84GXlobDO+ECWERazJAj9T9vPnJ9Z/LDGFLDkBjShSE1DCkiGNKtIZ2GXEAYUkuDIbkA1lrKkKcJQ2oYEkO6MKSGIUUEQ7o1YEjJhiEljuPzAsY1ExMTl/rOLxaLF1Wr1etC1tDZ2dk2NDS0znf+7OzspcVi8ZqQNZRKpbXW2vN95x8+fPjKOI6v8J1fKBSu7OrqygW+h2vjOL7Ed761Nngvy+XyqjiOL/Sd39fXd19PT887Q9YQx/Haffv2ee9luVy+qlKpXB6wDxdMT0+vDnkPPT09H8jlcnf6zo+i6OIoilaErGFmZiZoLyuVyuXlcvmqkDW0t7ebkPmhexnH8YXNHwfvNURRtCKKoot95+dyuTt7eno+ELKG6enp1aVS6YKl2svmr8e1Ie+hp6fnnX19ffeF7GXz9yfvNVSr1eustRcFvMYl7v+c+o6urq5coVC4MuA1rmj+efVP9qd5KfXVs8231p5fKpWC9rJYLF7TPKzwmj80NLSus7OzLXQvi8Wi91423RTkjlqttmZ8fPyVvvOleQHsO398fPyVtVptTch7iDHkeXE8f0OKsV8VYxsnGwVD6sCQGNINDHliLzAkhnQjlYZcyMCQOtJgyFwu95ZcLvcW3/kYUgfnkCfeA4bUgSEx5KLsZYwhF2UvMeSJgSHjbBhSSqXStb6jVqvdEkXROt/509PTq6vV6u0ha9i0aVNu7969d/vOb67/lpA1lMvlu2dmZrznx3F849TU1I2+859++ukbc7ncSOB7uDWO47W+82dnZ4P3MoqiO+M4Xuk7v1AovHVoaOhPQtZw8OBB759Lzfdw0+Tk5A2+86vV6nWVSuWukDUMDg5u2LVr1xt859dqtTXT09O3hawhjuOgvZycnLwhiqKbQtbQ19c3tpR7GcfxyjiO7wxZw/T09G21Wm2N7/xdu3a9YXBwcEPIGiqVyl3VavW6pdzL0F+XQ0NDf1IoFN4aspdRFAXtZbVavX12dnZ1wBrWlsvlW0PWkMvlRp5++mnvP2umpqZujOP4V+afW7DfFGN/drb5MzMz15bL5aC9LJVKQe7Yu3fv3Zs2bcqF7mXz/5B4zY+iaF2tVgtyR7VafXUURSt857sL4ID3sKJarb465D1gSB3zNaQY+7NzC/abJ38cQ57YCwyJIa8tlTCkGxhSB4ZMtyHnOzCkjjQYcsuWLe/csmXLOwPeA4YscQ6ZeA8YsoQhSyUMuVh7iSEXby8xJIZMjJY3ZMhXH/PolWY8eoVHr7hKPHpFRHj0igiPXknM59ErkvFHr5j6U/pVwHN/eqb5PHpFS8Pj+4RHQItICxnSzP2p/hqrP3XypzCkhiExpAtDahhSRDCkW0N6DTnPMKSWBkPyCGitZQx5hjCkhiExpAtDahhSRDCkWwOGlGwYMijgpQEv4OUCXhrwAl6J+cBLMg4vY+9tPga6dqb5wEtLw+GdcAEsIi1kSGNrzV9j9578KQypYUgM6cKQGoYUEQzp1pBeQ84zDKmlwZBcAGstY8gzhCE1DIkhXRhSw5AigiHdGjCkZMOQQQEvDXgBLxfw0oAX8ErMB16yDOBl7PfE2B+caT7w0tJweCdcAItICxnS2B+Isd871acwpIYhMaQLQ2oYUkQwpFtDug05jzCklgZDcgGstYwhzxCG1DAk9pKMyQAAIABJREFUhnRhSA1DigiGdGvAkJINQwYFvDTgBbxcwEsDXsArMR94yTKAV2FuSoxtyMjcG083H3hpaTi8Ey6ARaRFDDky90YxtiGFualTfRpDahgSQ7owpIYhRQRDujWk25DzCENqaTAkF8BaSxjyLGFIDUNiSBeG1DCkiGBItwYMKdkwZFDASwNewMsFvDTgBbwS84GXLAN4jcy9Ty+p7L873XzgpaXh8E64ABaRFjFkwf675l+ueN+pPo0hNQyJIV0YUsOQIoIh3RrSbch5hCG1NBiSC2CtJQx5ljCkhiExpAtDahhSRDCkWwOGlGwYMijgpQEv4OUCXhrwAl6J+cBLlgm8zNxPpWC/dbpPAy8tDYd3wgWwiLSIIQv2W2Lmfnq6T2NIDUNiSBeG1DCkiGBIt4b0G/IsYUgtDYbkAlhrCUOeJQypYUgM6cKQGoYUEQzp1oAhJRuGDAp4acALeLmAlwa8gFdiPvCSZQIvU6+LsQ0ZPfXPe+ClpeHwTrgAFpEWMOTozLVibENMvX66+RhSw5AY0oUhNQwpIhjSrSH9hjxLGFJLgyG5ANZSb8h5hCE1DIkhXRhSw5AigiHdGjCkZMOQQQEvDXgBLxfw0oAX8ErMB16yTOBVqA82L6s+capPAy8tDYd3wgWwiLSAIU39E/po9frg6eZjSA1DYkgXhtQwpIhgSLeG9BvyLGFILQ2G5AJYS70h5xGG1DAkhnRhSA1DigiGdGvAkJINQwYFvDTgBbxcwEsDXsArMR94yTKCl7G/EGO/dqpPAS8tDYd3wgWwiLSAIY39mhj7izPNx5AahsSQLgypYUgRwZBuDa1hyDOEIbU0GJILYC31hpxHGFLDkP8/e/ceJOdV3/n/I0zANrZlWRdLsm62fINw2V9SpBKyS5Jls5sUS5FkCRsCFaS532d0m9OSJTKgMODYgJHjShwIOE6xkNlFjtIzPd3T3XpKI1kR6mfMpdab2vVuNqlsSFKbEAjLxRg8vz++fbzPKrrMPGfsOdN6v6ueP5D8bc7o2NKLc5jHGNKHIS0MKQlD+jVgSLWGIYMCXhbwAl4+4GUBL+CVmQdeuorg5dL/ptH0+Yv9FPCyYji8ExfAklaAIUfT5+XS/3a5eQxpYUgM6cOQFoaUhCH9GlaGIS8ThrRiMCQXwFb0hlxAGNLCkBjShyEtDCkJQ/o1YEi1hiGDAl4W8AJePuBlAS/glZkHXrqK4DXa+E17ZW3qLvwp4GXFcHgnLoAlRW7IQurk0nmNNn7zcvMY0sKQGNKHIS0MKQlD+jWsDENeJgxpxWBILoCtqA25wDCkhSExpA9DWhhSEob0a8CQag1DBgW8LOAFvHzAywJewCszD7x0FcFr7Okb7N8DnH7xwp8CXlYMh3fiAlhS5IZ06Rfl0nmNPX1ZH2JIC0NiSB+GtDCkJAzp17AyDHmZMKQVgyG5ALaiNuQCw5AWhsSQPgxpYUhJGNKvAUOqNQwZFPCygBfw8gEvC3gBr8w88NJVBi+X/pVc+r0Lfxh4WTEc3okLYEmRG9Kl35NL/+pK8xjSwpAY0ochLQwpCUP6NawcQ14iDGnFYEgugK2oDbnAMKSFITGkD0NaGFIShvRrwJBqDUMGBbws4AW8fMDLAl7AKzMPvHSVwcs1fs9eAz23K/vDwMuK4fBOXABLitiQhbld9p30c793pXkMaWFIDOnDkBaGlIQh/RpWjiEvEYa0YjAkF8BWtIZcRBjSwpAY0ochLQwpCUP6NWBItYYhgwJeFvACXj7gZQEv4JWZB166yuA12rin+e8Bns3+MPCyYji8ExfAkiI2ZCGdbf77f++50jyGtDAkhvRhSAtDSsKQfg0rx5CXCENaMRiSC2ArWkMuIgxpYUgM6cOQFoaUhCH9GjCkWsOQqtVqawOeO4rF4m1556empjYmSXJnyBqGhob677///lfnna/X67dNTk7eEbKGycnJVydJsi5gDdur1eq2vPOPP/74tv7+/gOhezkzM7M573ySJMF7WavV7q5UKhvyzhcKhZ/ev3//O0PWUK1WX10sFnPv5fT09I5KpbI17/zs7Oz6kydP3hPyNYyMjOw6cuTIG/POl8vlTfV6fWfIGk6fPh20l5VKZev09PSOkDX09PT8esh86F5WKpUNp0+fvjtkDfV6fWe5XN6Ud/7IkSNvHBkZ2RWyhpMnT94zOzu7frn2slgsrqtWq7l/j6/Vamv379//zkKh8NMhe1mr1YL2MkmSO5Mk2Zh3vvn7c9CfVf39/Qcef/zx3H/WVKvVbfV6fftC/tpVhbmvrXKN71zwa7BucnIyaC8nJyfvqNfrud1x//33v3poaKg/dC+npqZy72XTTUF7WalU7i2VSrn/uVTzAjjvfKlUWl+pVO4N+RpqGHJtrXZxQ65yje+sKsx9bYFrwJD2YEgMubZWw5D+wZAY0j8rzZCX+DXAkLU4DOmce6tz7q155zGkPZxD/t+9xJAYslbDkEu1lxhyafYSQ9qDIe1pBUPq6aeffkXep/n/yFidd35iYuKGcrm8KWQN3d3d7c65bXnnq9Xq6uPHj28IWUOxWNz2zDPPvDLvfK1WW1sul2/JOz8+Pr62o6NjKORrOHHixK2lUummvPNJkgTvZbFYvK1YLF6fd35wcPDH+vr63hayhmq1uq1UKuXey2KxuG5ycnJN3vmzZ89eVyqVtoR8DT09Pb8yODj4moC/F26cmpraGLKGer0etJeTk5NrisXiupA1dHR0FELmQ/eyWCxeX6/XbwtZw9TU1MYTJ07cmHd+cHDwNT09Pb8SsoZSqbTl7Nmz1y3XXpZKpVdWq9Xcv8c//fTTr+jr63vb4ODgj4XsZbFYDNrLcrm8KUmSGwJ+HW46ceLErSFr6OjoGBofH18b8DXcUqvVFjR/jUufkEvnrz+Y/oL/sWeeeeaVxWIxaC+PHz++oVqt5naHc25bd3d3e+heTkxM5N7LiYmJ1ZVKJcgdlUpla5Ik1+ad9xfAeeeTJLm2UqlsDfwaMOTT/9SQ1x9Mf0Eunb/GpU8sZB5DvvDriCEx5CuefhpD+gdDYsjMr8OKMuTFHgxpTwyG7Ovr+5m+vr6fyTuPIe3hHNIeDPnC3w8YEkMuyV5iyKXZSwz5wq8Dhny6NQwZ8t3HvHqlGa9e4dUrPl69YvHqFV69kpnn1Su6Cl+94p56c/PfYVryP8SrV6wYXt8nXgEtKVJDurmSXDqvfeffvJB5DGlhSAzpw5AWhpSEIf0aVpYhLxKGtGIwJK+AtqI05CLDkBaGxJA+DGlhSEkY0q8BQ6o1DBkU8LKAF/DyAS8LeAGvzDzw0lUKL5d+Uy79hv+PwMuK4fBOXABLitSQLv2GXPrNhc5jSAtDYkgfhrQwpCQM6dew8gx5QRjSisGQXABbURpykWFIC0NiSB+GtDCkJAzp14Ah1RqGDAp4WcALePmAlwW8gFdmHnjpKoVXIa3YdwF/8U0S8PLFcHgnLoAlRWhI98U3yaXzKqSVhc5jSAtDYkgfhrQwpCQM6dew8gx5QRjSisGQXABb0RkyRxjSwpAY0ochLQwpCUP6NWBItYYhgwJeFvACXj7gZQEv4JWZB166SuE1av8uU7n0P0rAyxfD4Z24AJYUoSFd+h/l0nmNpr+w0HkMaWFIDOnDkBaGlIQh/RpWniEvCENaMRiSC2ArOkPmCENaGBJD+jCkhSElYUi/Bgyp1jBkUMDLAl7Aywe8LOAFvDLzwEtXMbxc4zty6d9JwMsXw+GduACWFKEhXfp3co3vLGYeQ1oYEkP6MKSFISVhSL+GlWnITBjSisGQXABb0RkyRxjSwpAY0ochLQwpCUP6NWBItYYhgwJeFvACXj7gZQEv4JWZB166iuFVSGfl0nntO/ca4GXFcHgnLoAlRWbIfede03z98+xi5jGkhSExpA9DWhhSEob0a1iZhsyEIa0YDMkFsBWVIXOGIS0MiSF9GNLCkJIwpF8DhlRrGDIo4GUBL+DlA14W8AJemXngpasYXm7uPc3XQP8+8LJiOLwTF8CSIjOkS3/f/lmZe89i5jGkhSExpA9DWhhSEob0a1iZhsyEIa0YDMkFsBWVIXOGIS0MiSF9GNLCkJIwpF8DhlRrGDIo4GUBL+DlA14W8AJemXngpascXi59VoX0b4CXFcPhnbgAlhSZIQvp38ilzy52HkNaGBJD+jCkhSElYUi/hpVryGYY0orBkFwAW1EZMmcY0sKQGNKHIS0MKQlD+jVgSLWGIYMCXhbwAl4+4GUBL+CVmQdeusrhVUjPyaXz1xa+uAN4xXF4Jy6AJcVjyGsLX9zRfP3zucXOY0gLQ2JIH4a0MKQkDOnXsHIN2YzDOysGQ3IBbMViSM4hMaSEIX0YEkNm5jGkMKSEIZck4GUBL+DlA14W8AJemXngpascXoW5Lrl0/mWF9BPAK47DO3EBLCkeQ76skH7CLoDnuhY7jyEtDIkhfRjSwpCSMKRfw8o1ZDMO76wYDMkFsBWLITmHxJAShvRhSAyZmceQwpAShlySgJcFvICXD3hZwAt4ZeaBl4CXXPo9ufSrwCuOwztxASwpHkPKpV+VS7+XZx5DWhgSQ/owpIUhJWFIv4aVbUhxeOeLwZBcAFuxGJJzSAwpYUgfhsSQmXkMKQwpYcglCXhZwAt4+YCXBbyAV2YeeAl4yaWpXDr/y4+eel3e/36pNeAVw+GduACWFIchf/nRU6+TS+fl0jTPPIa0MCSG9GFIC0NKwpB+DSvbkOLwzheDIbkAtmIwJOeQGNKHIS0MiSEz8xhSGFLCkEsS8LKAF/DyAS8LeAGvzDzwEvBSoTEgl86/6r70sbz//VJrwCuGwztxASwpDkO+6r70MXv9c2MgzzyGtDAkhvRhSAtDSsKQfg0r25Di8M4XgyG5ALZiMCTnkBjShyEtDIkhM/MYUhhSwpBLEvCygBfw8gEvC3gBr8w88BLwkiS59LmXucZf555Xa8ArhsM7cQEsKQ5Dvsw1/loufS7vPIa0MCSG9GFIC0NKwpB+DSvekBzeWTEYkgtgKwZDcg6JIX0Y0sKQGDIzjyGFISUM+UJJklwb8Gz0f2DneUql0k0zMzObQ9bQ29vbMTY2tiPv/OnTp9dMTU1tDFnD1NTU9rNnz16Xd775h9S6vPPj4+Pru7q6hkK+hnK5vClJkpvzzp87dy54L0ul0pYkSW7IO793794f7+/vf3vIGur1+vbm/7DKNV+pVDbUarW1AfOvqlQqW0O+hr6+vnft37//tXnnq9Xq6tnZ2U0ha0iSJGgva7Xa2kqlsiFkDZ2dnQdD5kP3svn1bwlZw+zs7KZqtbo67/z+/ftf29fX967AX4etlUrlVcu1lxMTE9fV6/XtIV9Df3//2/fu3fvjIXvZ/P0p9xpmZmY2nzt37qaAz7i5+ft07jV0dXUNjY+Prw/4jHXNP69yza8qpF+SS+ff+JHzuX+Pm5qa2nj69Onc7hgbG9vR29vbEbqXpVIp91423RTkjmq1uq1YLF6fd17NC+C888Vi8fpqtbot5GtIMOS1b/zI+a1y6fyqQvqlvJ+BIV/4+wFDYshrkwRD+gdDYsjMs+INefbs2eumpqaC9hJD2hNqyKGhobcMDQ29Je88hrSHc0h7MKQ9GBJDLtVeJhhySfYSQ77wYMikNQypycnJNXmfJEl2lMvlTXnnK5XKhlKptDNkDQMDA33j4+P35p2fnZ3dND09vSNkDdPT0/eUy+Vb8s6fOnVqa5IkW/LOf/zjH9/W19e3L+RrqFQqtydNSOd5nnzyyeC9LJfLd5ZKpfV55w8ePPhTe/fu/eWQNZw8efKeiYmJ3HtZrVa31ev12/LOF4vFdTMzM3eFfA1DQ0PvPXLkyI/mna/VardOTk7eEbKGJEmC9rJer99WrVa3hayhu7v7fSHzoXvZ/H+S3hmyhsnJyTua+5Fr/siRIz86NDT03pA1zMzM3FUsFtct115OTEzccvLkyXtCvoa9e/f+8sGDB38qZC/L5XLQXpZKpZ1PPvnkhrzzSZJsrFQqt4esoa+vb9/HP/7x3HuRJMmWU6dObc07v+bI+YJcOn/twfOfyvsZ09PTO2ZnZ3O7Y3x8/N6BgYG+0L2sVCq597IJ6CB31Gq1u48fP74277y/AM47f/z48bW1Wu3ukK8BQ06uufbg+U/JpfNrjpwv5P0MDGkPhsSQ/sGQLzwYEkOumZxsDUOWy+Vbpqeng/YSQ9oTakjn3M87534+7zyGtIdzyBf2AkNOYsjJSQy5VHuJIZdmLzGkPRjSnlYwZMh3H/PqlWa8eoVXr/h49YrFq1d49UpmnleviFevSPbqFbnG9+Xm/lfez2iFV6/E8Po+8QpoSREY0s39L7nG9zEkhpQwpA9DYsjMPIYUhpR4fZ8vBkPyCmhr2Q0pziElDOnDkBaGxJCZeQwpDClhyCUJeFnAC3j5gJcFvIBXZh54CXhJBq+XF9KvyKXz2v/lXL/PtQK8Yji8ExfAkpbZkPu/vEEunX95If0KhsSQEob0YUgMmZnHkMKQEod3vhgMyQWwxTkkhvRhSAtDWhgSQ/owpIUh4zBkUMDLAl7Aywe8LOAFvDLzwEvASzJ4rX/f+YNy6bxc43fyfEYrwCuGwztxASxpmQ3pGr8jl86vf9/5gxgSQ0oY0ochMWRmHkMKQ0oc3vliMCQXwBbnkBjShyEtDGlhSAzpw5AWhozDkEEBLwt4AS8f8LKAF/DKzAMvAS8pAy/XeE4u/Wqez2gFeMVweCcugCUt9wVw+lW5xnMYEkP6MKSFITFkZh5DCkNKHN75YjAkF8AW55AY0ochLQxpYUgM6cOQFoaMw5BBAS8LeAEvH/CygBfwyswDLwEv6f+5AG7IpfO67/zWxX5GK8ArhsM7cQEsaRkNed/5rc3vhG9gSAzpw5AWhsSQmXkMKQwpcXjni8GQXABbnENiSB+GtDCkhSExpA9DWhgyDkMGBbws4AW8fMDLAl7AKzMPvAS8pAy8CnNddvk193uL/YxWgFcMh3fiAljSMhrSzf2eXDqvwlwXhsSQPgxpYUgMmZnHkMKQEod3vhgMyQWwxTkkhvRhSAtDWhgSQ/owpIUh4zBkUMDLAl7Aywe8LOAFvDLzwEvAS7oAXi59Vi7928V+RivAK4bDO3EBLGk5L4DTv5VLn5UwpIQhfRjSwpAYMjOPIYUhJQ7vfDEYkgtgi3NIDOnDkBaGtDAkhvRhSAtDxmHIoICXBbyAlw94WcALeGXmgZeAl3QBvApzZ+XSee0795rFfEYrwCuGwztxASxpmQy579xrmt/9e1bCkBKG9GFIC0NiyMw8hhSGlDi888VgSC6ALc4hMaQPQ1oY0sKQGNKHIS0MGYchgwJeFvACXj7gZQEv4JWZB14CXtKF3wE8957mvwP1s4v5jFaAVwyHd+ICWNIyGdI1Ptt8Bfp7JAwpYUgfhrQwJIbMzGNIYUiJwztfDIbkAtjiHBJD+jCkhSEtDIkhfRjSwpBxGDIo4GUBL+DlA14W8AJemXngJeAlXQReLv2ORht/v5jPaAV4xXB4Jy6AJS2TIUcbfy+Xfsf/RwyJIX0Y0sKQGDIzjyGFISUO73wxGJILYItzSAzpw5AWhrQwJIb0YUgLQ8ZhyKCAlwW8gJcPeFnAC3hl5oGXgJd0EXgV0rpcOq/RuR9f6Ge0ArxiOLwTF8CSlsGQo3M/bq9/Tuv+hzAkhvRhSAtDYsjMPIYUhpQ4vPPFYEgugC3OITGkD0NaGNLCkBjShyEtDBmHIYMCXhbwAl4+4GUBL+CVmQdeAl7SReC1//zb7FW46R8t9DNaAV4xHN6JC2BJy2BIl/6RXDqv/eff5n8IQ2JIH4a0MCSGzMxjSGFIicM7XwyG5ALY4hwSQ/owpIUhLQyJIX0Y0sKQcRgyKOBlAS/g5QNeFvACXpl54CXgJV0CXi79plz6jwv9jFaAVwyHd+ICWNKyXAD/o1z6zewPYUgM6cOQFobEkJl5DCkMKXF454vBkFwAW5xDYkgfhrQwpIUhMaQPQ1oYMg5DBgW8LOAFvHzAywJewCszD7wEvKRLXQA3/vjC74i8XK0ArxgO78QFsKSX2JAvfMd744+zP4whMaQPQ1oYEkNm5jGkMKTE4Z0vBkNyAWxxDokhfRjSwpAWhsSQPgxpYcg4DBkU8LKAF/DyAS8LeAGvzDzwEvCSLgGv/V/4ieZroE8u5DNaAV4xHN6JC2BJL7EhXXrS/s8OX/iJ7A9jSAzpw5AWhsSQmXkMKQwpcXjni8GQXABbnENiSB+GtDCkhSExpA9DWhgyDkOqvb29L+/T19e3r6urayTvfEdHx1B/f/+BkDXs3r3799vb2w/mne/q6hrp6enZF7KGgYGBQuCv456+vr49AZ+xZ9euXZ8LXMP+7u7u4YBfx+C97O/vd11dXQN559va2j60a9eu3wpZw/DwcNBe9vb27u3t7c39z0R7e/tAf3+/C1lDW1vb77a1tY2F7GVvb++y7mVvb+9Ib2/v3pA1vPe97z2+nHvZ1dUVvJe9vb0Hurq6hgL+Xhhra2v73dC9bG9vX9a9DP3ncteuXb/V1tb2oeXcy/7+/qC97O7uHu7r69sf+Ovwufb29tx/1izBn1UX/fPymtEv/J9VrvG9hcz39PQEuaO9vf1g0w1Be9nR0ZF7L7u6ukb6+vqC3DE4OOja2tr6886reQGcd76tra1/cHAw6J+Jq82Qq1zje9eMfuH/XPjjGBJD+gdDLs1eYsgX1oAh2zFke3trG3IxD4a0J9SQbW1tH2lra/tIwDyGbOccMrMGDNmOIf1eYkgMmd3LdgyJIdsxZHYvQwyptra2G/M+n/jEJ7aMj4+vzzs/NjZ2y+OPP74tZA3d3d1dfX19d+adP3bs2Ppjx45tCVnDY489tnNwcPCmvPOPPvropkceeWRj3vnm/5NgT8jX8Mgjj2x98MEH1+Wd/+hHPxq8l5/+9Kd3jI2N3Zx3vqen5yc7Ozt/MWQNn/vc53a++93vzr2XDz/88OaHHnro1rzzzrnVjz/++O0hX0NHR8d7uru735B3fnx8fO2jjz4atJef/exng/byoYceuvXhhx/eHLKG9vb2wyHzoXs5NjZ282c/+9kdIWt49NFHt42Pj6/NO9/d3f2Gjo6O94Ss4fHHH7/dObd6ufby3e9+902f+9zndoZ8DZ2dnb/Y09PzkyF7+elPfzpoLx9//PFtH/3oR2/JO//ggw+ue+SRR7aGrKG9vX1PV1fXprzzjzzyyMZHH3009/zg4OBNjz322D/Zy2tGz39WLp1/5eiZgSt9xrFjx7YcO3Ystzv6+vru7O7u7grdy7Gxsdx7OT4+vv4Tn/hEkDs+85nP3NHV1ZX7n0t/AZx3vqura/VnPvOZO0K+hqvJkK8cPTMgl85fM3r+sxf+HIbEkP7BkPZgSAy5VHuJIe1pZUMu5sGQ9oQasqur6193dXX964B5DNnGOaR/MKQ9GBJDLtVeYsil2UsMaQ+GtKcVDBny3ce8eqUZr17h1Ss+Xr1i8eoVXr2SmefVK+LVK9JlXr2y76ntzddAp1f6jFZ49UoMr+8Tr4CW9BIa0qWpXDqvfU9tv/CnMCSG9GFIC0NiyMw8hhSGlHh9ny8GQ/IKaItzSAzpw5AWhrQwJIb0YUgLQ8ZhyKCAlwW8gJcPeFnAC3hl5oGXgJd0BXi5xl/Kpd+/0me0ArxiOLwTF8CSXtIL4O/LNf7yYj+FITGkD0NaGBJDZuYxpDCkxOGdLwZDcgFscQ6JIX0Y0sKQFobEkD4MaWHIOAwZFPCygBfw8gEvC3gBr8w88BLwkq4Ar9H0Qbl0XqPpkct9RivAK4bDO3EBLOklMuRoeqT59/aDF/tpDIkhfRjSwpAYMjOPIYUhJQ7vfDEYkgtgi3NIDOnDkBaGtDAkhvRhSAtDxmHIoICXBbyAlw94WcALeGXmgZeAl7QAeI2mz8ulz1zuM1oBXjEc3okLYEkvkSFd+oxG0+cv9dMYEkP6MKSFITFkZh5DCkNKHN75YjAkF8AW55AY0ochLQxpYUgM6cOQFoaMw5BBAS8LeAEvH/CygBfwyswDLwEvaQHwKqRP23dKXvq/oxXgFcPhnbgAlvQSGHL0zI1y6bwK6dOX+kswJIb0YUgLQ2LIzDyGFIaUOLzzxWBILoAtziExpA9DWhjSwpAY0ochLQwZhyGDAl4W8AJePuBlAS/glZkHXgJe0kIugOf2yKXzcnO/c6m/pBXgFcPhnbgAlvQSGLLQeNQugOf2XOovwZAY0ochLQyJITPzGFIYUuLwzheDIbkAtjiHxJA+DGlhSAtDYkgfhrQwZByGDAp4WcALePmAlwW8gFdmHngJeEkLhJebe1Yu/dtL/XQrwCuGwztxASzpJTCkS/9Wbu7Zy30GhsSQPgxpYUgMmZnHkMKQEod3vhgMyQWwxTkkhvRhSAtDWhgSQ/owpIUh4zBkUMDLAl7Aywe8LOAFvDLzwEvAS1ogvEbTWfuOyS++8WI/3QrwiuHwTlwAS3qRDVn44hvtlebp7OU+A0NiSB+GtDAkhszMY0hhSInDO18MhuQC2OIcEkP6MKSFIS0MiSF9GNLCkHEYMijgZQEv4OUDXhbwAl6ZeeAl4CUtEF77z7+t+crc4sV+uhXgFcPhnbgAlvRiXwDPFeXSee0//7bLfQaGxJA+DGlhSAyZmceQwpASh3e+GAzJBbDFOSSG9GFIC0NaGBJD+jCkhSHjMGRQwMsCXsDLB7ws4AW8MvPAS8BLWgS8XPp1ufRbF/upVoBXDId34gJY0otsSJd+Sy79+pU+A0NiSB+GtDAkhszMY0hhSInDO18MhuQC2OIcEkP6MKSFIS0MiSF9GNLCkHEYMijgZQEv4OUDXhbwAl6ZeeAl4CUt5gK48Vm5dF4HGm0X/lQrwCuGwztxASzpRTTkgUabXDr5ryLyAAAgAElEQVQv1/jslT4DQ2JIH4a0MCSGzMxjSGFIicM7XwyG5ALY4hwSQ/owpIUhLQyJIX0Y0sKQcRgyKOBlAS/g5QNeFvACXpl54CXgJS0CXvc9td0uz9KnLvypVoBXDId34gJY0otoSJc+JZfO676ntl/pMzAkhvRhSAtDYsjMPIYUhpQ4vPPFYEgugC3OITGkD0NaGNLCkBjShyEtDBmHIYMCXhbwAl4+4GUBL+CVmQdeAl7SIuFVSP9cLv3BhT/cCvCK4fBOXABLelEvgH+gQvrnC/kMDIkhfRjSwpAYMjOPIYUhJQ7vfDEYkgtgi3NIDOnDkBaGtDAkhvRhSAtDxmHIoICXBbyAlw94WcALeGXmgZeAl7RIeLn0qFw6r9H0wewPtwK8Yji8ExfAkl4kQ46mDza/g/3oQj4DQ2JIH4a0MCSGzMxjSGFIicM7XwyG5ALY4hwSQ/owpIUhLQyJIX0Y0sKQcRhSSZLckPep1+u3FYvFdXnny+XyLdVqdVvIGgYGBro+9KEP3RnwGeuKxeJtIWsolUo7PZ5yPhtrtdqteec/9rGPberp6dkT+DVsqdVqa5dzL6enp3ckSXJz3vmRkZGfHBoa+sWQNdTr9Z0nTpzIvZflcnlTpVLZkHe+Wq2urlQqt4d8DYODg+92zr0h7/zx48fXViqVrSFrSJIkaC8rlcqGcrm8KWQNPT0994XMh+5l8+vfEbKGSqWy9fjx47n/uXTOvWFwcPDdgWu4vVqtrl6uvTxx4sSN9Xp9Z8jXMDQ09IsjIyM/GbKXzd+fcq+hWq1uK5fLt+Sdr9Vqa0ul0paQNfT09Oz52Mc+lnsvmn9Obcw7f+bMmRtLpdKC91Ku8f1VhfSr2R9r/nmd2x0f+tCH7hwYGOhazr0sFovr6vV6kDtqtdodpVLpprzzal4A550vlUo31Wq1O0K+hlY15KpC+lW5xvcX8WuJITGk/3XAkPZgSAy5JHuJIe25Gg15sQdDvrAXQYbct2/fz+7bt+9n885jyBceziETDOkfDIkhl2ovEwy5JHuJIe3BkPa0giF15syZG/M+SZJsOX78+Ia888ePH19br9e3h6yhr6+v++jRo3flna9UKhtKpdKWkDWUy+U7z507d1Pe+dnZ2U3lcnlT3vmHH354c19f356Qr6FSqWwtlUrr887XarXgvaxUKrdPTk6uyTu/b9++fz4yMvJLIWtIkuTOUqmUey9nZmY2T01NbQz477+5VqvdEfI1DA8Pv+fQoUP/LO98sVhcV61Wt4Ws4dSpU0F7OTU1tXFmZmZzyBq6u7sPh8yH7uXk5OSaU6dO3R6yhmq1uq1YLK7LO3/o0KF/Njw8/J6QNTT/B/rNy7WXzQOKO0O+hpGRkV/at2/fPw/Zy0qlErSX9Xp9e61WWxvw67C+UqlsDVlDX1/fnocffjj3XpTL5U2zs7O5/6w6d+7cTeVyecF7eU2hcV4und/54fNvyvw6bKlUKrndcfTo0bv6+vq6Q/fy+PHjuffy+PHjG5IkCXJHvV7fWa1WV+ed9xfAeeer1erqer2+M+RraEVD7vzw+TfJpfPXFBrnF/oZGBJD+gdD2oMhMeRS7SWGfOHX4aoz5CV+HTDkmXBDDg8P/5vh4eF/k3ceQ9rDOeQLvw4Y8gyGPHMGQy7VXmLIpdlLDPnCrwOGPNMahgz57mNevdKMV6/w6hUfr16xePUKr17JzPPqFfHqFSnHq1dG537JXqU798f+h1rh1SsxvL5PvAJa0otgSDf3x/bq8rlfWuhnYEgM6cOQFobEkJl5DCkMKfH6Pl8MhuQV0BbnkBjShyEtDGlhSAzpw5AWhozDkEEBLwt4AS8f8LKAF/DKzAMvAS8pJ7xc+nW59Nv+P7YCvGI4vBMXwJJejAvg9Nty6dcX8xkYEkP6MKSFITFkZh5DCkNKHN75YjAkF8AW55AY0ochLQxpYUgM6cOQFoaMw5BBAS8LeAEvH/CygBfwyswDLwEvKe8F8Nwf2HdUpn1Sa8ArhsM7cQEsaYkNOZr2Nb9j/Q8W8xkYEkP6MKSFITFkZh5DCkNKHN75YjAkF8AW55AY0ochLQxpYUgM6cOQFoaMw5BBAS8LeAEvH/CygBfwyswDLwEvKSe8Ds6ul0vnVUiflloDXjEc3okLYElLbMhC+rRcOq+Di/t9H0NiSB+GtDAkhszMY0hhSInDO18MhuQC2OIcEkP6MKSFIS0MiSF9GNLCkHEYMijgZQEv4OUDXhbwAl6ZeeAl4CUFwMul/1Vu7nmNpde3ArxiOLwTF8CSltCQY+n1cnPPy6X/dbGfgSExpA9DWhgSQ2bmMaQwpMThnS8GQ3IBbHEOiSF9GNLCkBaGxJA+DGlhyDgMGRTwsoAX8PIBLwt4Aa/MPPAS8JIC4DXaGLFX6zY+1QrwiuHwTlwAS1pCQ7rGp+xV5Y2RxX4GhsSQPgxpYUgMmZnHkMKQEod3vhgMyQWwxTkkhvRhSAtDWhgSQ/owpIUh4zBkUMDLAl7Aywe8LOAFvDLzwEvASwqEl0u/o9H0H1oBXjEc3okLYElLaMjR9B/k0u/k+QwMiSF9GNLCkBgyM48hhSElDu98MRiSC2CLc0gM6cOQFoa0MCSG9GFIC0PGYciggJcFvICXD3hZwAt4ZeaBl4CXFHwBPCmXzq898ie7Vjq8Yji8ExfAkpbGkGuP/Mku+w71dDLPZ2BIDOnDkBaGxJCZeQwpDClxeOeLwZBcAFucQ2JIH4a0MKSFITGkD0NaGDIOQwYFvCzgBbx8wMsCXsArMw+8BLykQHgdarxWLp1/WSF9aqXDK4bDO3EBLGlpDPmyQvqUXDqvQ43X5vkMDIkhfRjSwpAYMjOPIYUhJQ7vfDEYkgtgi3NIDOnDkBaGtDAkhvRhSAtDxmHIoICXBbyAlw94WcALeGXmgZeAl7QE8Cqkfy4394OVDq8YDu/EBbCkpTGk3NwPVEj/PO9nYEgM6cOQFobEkJl5DCkMKXF454vBkFwAW5xDYkgfhrQwpIUhMaQPQ1oYMg5DBgW8LOAFvHzAywJewCszD7wEvKQlgJdLD8ul8z90qPFo3o+IAV4xHN6JC2BJ4Yb8oUONR5uvfz6c9zMwJIb0YUgLQ2LIzDyGFIaUOLzzxWBILoAtziExpA9DWhjSwpAY0ochLQwZhyGDAl4W8AJePuBlAS/glZkHXgJe0tLASy59dpVr/H3e8RjgFcPhnbgAlhRuyFWu8fdy6bMha8CQGNKHIS0MiSEz8xhSGFLi8M4XgyG5ALY4h8SQPgxpYUgLQ2JIH4a0MGQchgwKeFnAC3j5gJcFvIBXZh54CXhJSwOvlx9s1OTSeY2e/6U88zHAK4bDO3EBLCnQkKPnf0kunX/5wUYtZA0YEkP6MKSFITFkZh5DCkNKHN75YjAkF8AW55AY0ochLQxpYUgM6cOQFoaMw5BBAS8LeAEvH/CygBfwyswDLwEvaWngdfdvnPvn9srdRiPPfAzwiuHwTlwASwo0pGs05NL5u3/jXO5DUAlDShjShyEtDIkhM/MYUhhS4vDOF4MhuQC2OIfEkD4MaWFIC0NiSB+GtDBkHIbU/Pz8qrzP6dOn1xSLxevzzpdKpVcmSbIuZA2dnZ27BgYGNuedT9P0+snJyTUhayiXy5vm5+dflnf+3LlzN505c+bGvPODg4M3tbe39wV+DbecPXv2urzzzzzzTPBeViqVDWma/lDe+a6urh/p7Oz8+ZA1zM7ObhobG8u9l9VqdXWSJDfknU+S5OW1Wu3WkK+hu7v7HZ2dnXcHrOHaWq22NmQNTz75ZNBeJklyQ7VaXR2yhra2tgMh86F7mabpDz355JMbQtZQq9XWJklybd75zs7Ou7u7u98RuIZbkyR5+XLt5djY2MtmZ2c3hXwNnZ2dP9/V1fUjIXtZqVSC9jJJknXPPPPMK/POnz179rpyuXxLyBra29v7BgcHb8o7f+bMmRvPnTuXe35+fv5lzT8vc38Nk5OTa1a59C80mj6fZ35gYGBzZ2fnrtC9LJVKufeyWCxef/r06SB3JEmycWJi4pq882peAOedn5iYuCZJko0hX8NKN6Tc3A9WufQvMCSG9A+GxJBLtZcYcmn2EkPagyHtmZycXJOmaW53YEh7ent7/0Vvb++/yDuPIe3hHPKFrwFDzmPI5how5BLsJYZcmr3EkPZgSHtawZCampramPep1Wp3T09P78g7X6lUtlar1VeHrGF4eHjooYceen3e+SRJdkxNTd0dsoZqtfq6crm8Ke98vV7fWSqVduadf+yxx3YODAwUQr6G6enpe+r1+va886dOnQrey3K5/MP1ev22vPPve9/7fvbAgQPvClnDqVOnXvf5z38+916Wy+U7a7XaHXnnZ2ZmNlcqldeGfA379+9vHx8f/4m889VqdVulUrk3ZA0nT54M2starXZHuVy+M2QN/f397w+ZD93Ler1+28mTJ384ZA2VSuXearW6Le/8+Pj4T+zfv789cA2vnZmZ2bxce/n5z39+06lTp14X8jUcOHDgXe973/t+NmQvy+Vy0F5Wq9VXnzp1amvAGrZPT0/fE7KGgYGBwmOPPZb7z5pSqbSzXq/nni+Xy5uq1WrQXk5NTd298f2ND8ul8686dP4zi51/6KGHXj88PDwUupeVSiX3Xk5PT++o1WpB7kiS5LUh7vAXwCF7mSRJ0J9VK9mQrzp0/jNy6fyt708/PIUhMeT//TowJIZckr3EkEuzlxjyhTVgSHvubp795JrHkPY4597unHt7yF5ezYbM7APnkFMYMvN1YEgMuSR7iSGXZi8x5AtrwJD2rHhDhnz3Ma9eaTY1xatXePWKxatXLF69wqtXMvO8ekW8ekVa4levuMZ35NKvL3Y+hlevxPD6PvEKaEkBhnTp1+Ua38GQFoa0MCSG9GFIC0NiyMwa4jFkzjCkxSugLc4hMaQPQ1oY0sKQGNKHIS0MGYchgwJeFvACXj7gZQEv4JWZB14CXtISw2s0fUIundfo+d2LmY8BXjEc3okLYEk5DTl6frf9vZc+gSEtDGlhSAzpw5AWhsSQmTXEY8icYUiLC2CLc0gM6cOQFoa0MCSG9GFIC0PGYciggJcFvICXD3hZwAt4ZeaBl4CXtMTwuu/8Vrl0Xi59ejHzMcArhsM7cQEsKachXfq0XDqv+85vxZAWhrQwJIb0YUgLQ2LIzBriMWTOMKTFBbDFOSSG9GFIC0NaGBJD+jCkhSHjMGRQwMsCXsDLB7ws4AW8MvPAS8BLehHg5dL/Yt+JeW7LQudjgFcMh3fiAlhSDkOOntvS/D8e/BcJQ/owpIUhMaQPQ1oYEkNm1hCXIXOEIS0ugC3OITGkD0NaGNLCkBjShyEtDBmHIYMCXhbwAl4+4GUBL+CVmQdeAl7SiwAv/ype1/ijhc7HAK8YDu/EBbCkHIZ0jT+SS+dVmNslYUgfhrQwJIb0YUgLQ2LIzBriMmSOMKTFBbDFOSSG9GFIC0NaGBJD+jCkhSHjMGRQwMsCXsDLB7ws4AW8MvPAS8BLepHgNZr+g1z63YXOxwCvGA7vxAWwpDwXwOl3NZr+g/+PGNLCkBaGxJA+DGlhSAyZWUN8hlxkGNLiAtjiHBJD+jCkhSEtDIkhfRjSwpBxGDIo4GUBL+DlA14W8AJemXngJeAlvWgXwL9t35GZfmAh8zHAK4bDO3EBLGmRhiykH7BXjqe/7X8IQ1oY0sKQGNKHIS0MiSEza4jPkIsMQ1pcAFucQ2JIH4a0MKSFITGkD0NaGDIOQwYFvCzgBbx8wMsCXsArMw+8BLykFxFeLv2+CulXFzIfA7xiOLwTF8CSFn0B/FW59PvZH8KQFoa0MCSG9GFIC0NiyMwa4jTkIsKQFhfAFueQGNKHIS0MaWFIDOnDkBaGjMOQQQEvC3gBLx/wsoAX8MrMAy8BL+lFvQBO7N8FPPe2K83HAK8YDu/EBbCkRRjSzb3N/h5Lk+wPY0gLQ1oYEkP6MKSFITFkZg1xGnIRYUiLC2CLc0gM6cOQFoa0MCSG9GFIC0PGYciggJcFvICXD3hZwAt4ZeaBl4CX9CLCq/Cl/88u5xpPXWk+BnjFcHgnLoAlLeYCuPGUvWr8S//P7yMY0sKQFobEkD4MaWFIDJlZQ5yGXEQY0uIC2OIcEkP6MKSFIS0MiSF9GNLCkHEYMijgZQEv4OUDXhbwAl6ZeeAl4CW9yPAqzD0jl87r4J9e9s+hGOAVw+GduACWtEBDHvzTtXb5O/fMhT+FIS0MaWFIDOnDkBaGxJCZNcRryAWGIS0ugC3OITGkD0NaGNLCkBjShyEtDBmHIYMCXhbwAl4+4GUBL+CVmQdeAl7Siwwv1+iWS+c12njicvMxwCuGwztxASxpgYYcbTzR/A7z7gt/CkNaGNLCkBjShyEtDIkhM2uI15ALDENaXABbnENiSB+GtDCkhSExpA9DWhgyDkMGBbws4AW8fMDLAl7AKzMPvAS8pJcAXm7ua3Lps5ebjwFeMRzeiQtgSQs0pEuflZv72sV+CkNaGNLCkBjShyEtDIkhM2uI25ALCENaXABbnENiSB+GtDCkhSExpA9DWhgyDkMGBbws4AW8fMDLAl7AKzMPvAS8pJcAXoX04/ZdwOmDl5qPAV4xHN6JC2BJCzDkaPqgvf45/fjFfhpDWhjSwpAY0ochLQyJITNriNuQCwhDWlwAW5xDYkgfhrQwpIUhMaQPQ1oYMg5DBgW8LOAFvHzAywJewCszD7wEvKSXCF4u/Z5c+neX+ukY4BXD4Z24AJa0AEO69O/k0u9d6qcxpIUhLQyJIX0Y0sKQGDKzhvgNeYUwpMUFsMU5JIb0YUgLQ1oYEkP6MKSFIeMwpJ544omb8z71en371NTUxrzzpVJp/alTp24PWUN/f3/v/ffff0/e+SRJNk5NTW0PWcPU1NTdSZLknk+SZEu9Xr8t7/yxY8e29PT07Av5Gqanp3fUarVb887Pzs4G72WpVNpZq9XW5p13zr15ZGTkHSFrqNVqd4fMVyqVrTMzM5vzzpfL5VvK5fKdIWsYHh7+tUOHDv1IwNewIUmSHSFrqNfrQXs5MzOzuVKpbA1ZQ09Pz5Hl3Mtarba2Xq/vDFlDkiQ7KpXKhrzzhw4d+pHh4eFfC1lDuVy+s1wu37Kcexn6z+XIyMg7nHNvDtnLUqkUtJenTp26fXZ2dn3AGm6dnp4O+ueyp6dn37Fjx7bkna/X67clSZJ7PkmSm6empoL2cmpqanuSJJd0x8sLjZJcOn/zfY2Ri/38/ffff09/f39v6F6WSqXcezk1NbWxXq8HuWNmZuauycnJNXnn1bwAzjs/OTm5ZmZm5q6QryF2Q958X2NELp1/eaFRutQ8hrQHQ9qDITHkUu0lhly6vcSQGNI/VzLklR4Mac+BAwd+7sCBAz+Xd/5qMORCHgxpD4a0B0NiyKXaSwy5dHuJITGkf1rBkDp79ux1eZ9yubypXC7fkne+Wq2uLpVKW0LW0NPT03n06NHbAz7jls9//vObQtYwPT29I03T6/POVyqVDbOzs+vzzj/wwAMburq6RkK+hhMnTmw+ffr0mrzzaZoG72WxWNx25syZG/POj4yM/ER/f//bQ9aQJMmOYrGYey9PnDhxa5Ik6wL++2+YmpraHvI19Pb2/qpz7nUBa7i5WCzeFrKGarUatJdJkqw7ceLErSFr6OzsPBgyH7qXZ86cubFarW4LWUOxWLwtSZKb8847517X29v7qyFraP5Bd8Ny7WWxWLw+SZIdIV9Df3//20dGRn4iZC+LxWLQXpZKpS1pmq7OO3/69Ok1J06c2Byyhq6urpEHHnhgQ9752dnZ9ZVKJfd8mqbXT09PB+1l88/rS7rjX370S7fJzT2/yqV/drGfP3r06O09PT2doXtZrVZz72Xzf2AHuaNer2+vVCqvyjvvL4DzzlcqlVfV6/WgP6tiN+Qql/6Z3Nzz//KjX7rcn4cY8iyG9A+GxJBLtZcYcmn2EkPagyHtuZIhr/RgSHv27Nnzr/bs2fOv8s5fDYZc4IMhz2JI/2BIDLlUe4khl2YvMaQ9GNKeVjBkyHcf8+qVZrx6hVev+Hj1isWrV3j1SmaeV6+IV69IL+GrV1z6Bfv3tjZ++sKfiuHVKzG8vk+8AlrSZQxZaPy0XDovl37hcvMY0sKQFobEkD4MaWFIDJlZw8ow5GXCkBavgLY4h8SQPgxpYUgLQ2JIH4a0MGQchgwKeFnAC3j5gJcFvIBXZh54CXhJLyG89p1/s13eNRoX/lQM8Irh8E5cAEu6jCFdoyGXzmvf+Tdfbh5DWhjSwpAY0ochLQyJITNrWBmGvEwY0uIC2OIcEkP6MKSFIS0MiSF9GNLCkHEYMijgZQEv4OUDXhbwAl6ZeeAl4CW9xPBy6X+XS+c1+uUt2R+OAV4xHN6JC2BJlzDk6Je3NL/7979faR5DWhjSwpAY0ochLQyJITNrWDmGvEQY0uIC2OIcEkP6MKSFIS0MiSF9GNLCkHEYMijgZQEv4OUDXhbwAl6ZeeAl4CW9xPA6+MX32iXeXDn7wzHAK4bDO3EBLOkShnRzZbl0Xge/eMW/TzCkhSEtDIkhfRjSwpAYMrOGlWPIS4QhLS6ALc4hMaQPQ1oY0sKQGNKHIS0MGYchgwJeFvACXj7gZQEv4JWZB14CXtIywMulP5BLv5/9oRjgFcPhnbgAlnSpC+D0+3Lpgn5tMKSFIS0MiSF9GNLCkBgys4aVZciLhCEtLoAtziExpA9DWhjSwpAY0ochLQwZhyGDAl4W8AJePuBlAS/glZkHXgJe0nJcAM8dkkvnVWj8B/9DMcArhsM7cQEs6SKGLDT+Q/M7xw8tZB5DWhjSwpAY0ochLQyJITNrWFmGvEgY0uIC2OIcEkP6MKSFIS0MiSF9GNLCkHEYMijgZQEv4OUDXhbwAl6ZeeAl4CUtE7xc+nW59Lv+P8YArxgO78QFsKSLGNKl35VLv77QeQxpYUgLQ2JIH4a0MCSGzKxh5RnygjCkxQWwxTkkhvRhSAtDWhgSQ/owpIUh4zBkUMDLAl7Aywe8LOAFvDLzwEvAS1omeI02PiaXzmt07hEpDnjFcHgnLoAlXWDI0blH7O+VxscWOo8hLQxpYUgM6cOQFobEkJk1rDxDXhCGtLgAtjiHxJA+DGlhSAtDYkgfhrQwZByGDAp4WcALePmAlwW8gFdmHngJeEnLCC+XfluFuW9KccArhsM7cQEs6QJDFua+KZd+ezHzGNLCkBaGxJA+DGlhSAyZWcPKNGQmDGlxAWxxDokhfRjSwpAWhsSQPgxpYcg4DBkU8LKAF/DyAS8LeAGvzDzwEvCSlvMCuPEp+3cBpx+OAV4xHN6JC2BJGUMW0g/bv/u38anFzGNIC0NaGBJD+jCkhSExZGYNK9OQmTCkxQWwxTkkhvRhSAtDWhgSQ/owpIUh4zBkUMDLAl7Aywe8LOAFvDLzwEvAS1pmeLm5ZzWa/kMM8Irh8E5cAEvKGHI0/Qe5uWcXO48hLQxpYUgM6cOQFobEkJk1rFxDNsOQFhfAFueQGNKHIS0MaWFIDOnDkBaGjMOQQQEvC3gBLx/wsoAX8MrMAy8BL2mZ4VWY+5xcOn/d/jO/udzwiuHwTlwASzJDXrf/zG/ad4jPfW6x8xjSwpAWhsSQPgxpYUgMmVnDyjVksxgO72IwJBfAFueQGNKHIS0MaWFIDOnDkBaGjMOQQQEvC3gBLx/wsoAX8MrMAy8BLykCeLn0uVWu8bXlhlcMh3fiAliSGXKVa3xNLn0uzzyGtDCkhSExpA9DWhgSQ2bWsLINqTgO72IwJBfAFueQGNKHIS0MaWFIDOnDkBaGjMOQQQEvC3gBLx/wsoAX8MrMAy8BLykCeLn0uFw6v23P5ydC1tAKh3fiAliStG3P5yfs3/2bHs8zjyEtDGlhSAzpw5AWhsSQmTWsbEMqjsO7GAzJBbDFOSSG9GFIC0NaGBJD+jCkhSHjMKS6uro25X3Gx8fvPXz48O15551z28bHx18TsoaOjo6hwcHBN+SdP3z48O1jY2P3hqzhgQceeP3AwMDmvPNHjx69a2xs7M68893d3Xft3r37YOhejo2N7cg7PzY2FryXH/zgB1+7d+/erQF/L/xse3v7r4as4aGHHnp9W1tb7r0cGxu7+/Dhwzvzzg8ODm758Ic//LqQr6G9vb2js7PzTXnn77vvvu1Hjx59dcgaHnjggaC9PHz48M6xsbG7Q9awa9euD4TMh+7l3r17tz7wwAOvDVnD0aNHX33fffdtzzvf2dn5pvb29o6QNXz4wx9+3eDg4Jbl2su2trbNDz300OtDvob29vZf7ejo+NmQvfzgBz8YtJfj4+OvGRsb25Z3fmxsbMf4+HjQn1W7d+8+2N3dfVfAGu48evRo7vmBgYHNDzzwQNBejo2NBblDLv3+Ne7cN0P30jmXey8PHz58e+hePvDAA6/v6em5LfevQ/MCOO98T0/PbaF7GYMhr3HnvimXfj9kLzEkhvQPhsSQS7WXGHJp9hJD2oMhX1hDkDsGBwff0NHRMRS6lyvdkN3d3W/v7u5+e975VjEk55AYMvP3AobswpD+wZAY0j8Y0h4MGYch1d7e/t68z+DgYG9vb29H3vnOzs62oaGh/pA17Nq163fb29uH88739vZ29Pf394asYXh4eKizs3NX3vm+vr7ugYGBroA1dL/3ve/9/ZCvYWBgoC9kL3t6eoL3cnBwcKCzs7Mt7/zu3bvf19bW9pHQvWxra8u9l729vT29vb2597Kjo2P30NDQYMjXsHv37ofb2toO5J3v7u5u7+/vD9rL4eHhoL3s7e3t6u3t7QlZw65duz4XMh+6l52dnW3Dw8MDIWvo7+/v7+7ubs8739bWdmD37t0Ph6xhaGhosKOjY/dy7WVbW9uu4eHhoZCvoa2t7SO7d1Fbg2MAACAASURBVO9+X8heDg4OBu3l0NBQf09PT8g/Ex0DAwN9IWto/jnRnXd+YGCgq6+vL/d8Z2dn8F729/cHuePmA9Wv2HcBH//DkL0M/P2tY3BwMMgdIyMjgyHu8BfAIXs5MjIS9GfVchty257jfyiXzt98oPqVkL3EkBgyu5cYEkMuxV5iyKXZSwz5wq8jhmwPN2R7e/tw8+wpaC9XuiHb2to+2NbW9sGQvVzphmxv5xyy+WDIdgyZ+XXAkO0Ysr0dQ2Y+A0O2Y8jms+yGDPnuY1690oxXr/DqFR+vXrF49QqvXsnM8+oV8eoVKZ5Xr8ilP9Bo+r/zfkYrvL5PvAJaGk3/t1z6AwyJISUM6cOQFobEkD4MaWHIOF7fF4Mhu3gFtCTOISUM6cOQFoa0MCSG9GFIC0PGYciggJcFvICXD3hZwAt4ZeaBl4CXFA+8Vu+vp/bvfZ07lOczWuHwTlf7BbCbOySXzq/eX08xJIaUMKQPQ1oYEkP6MKSFIeM4vIvBkFwAW5xDYkgfhrQwpIUhMaQPQ1oYMg5DBgW8LOAFvHzAywJewCszD7wEvKTI4OXS5zSa/n2ez2iFwztd7RfAo+nfy6XPYUgM6cOQFoa0MCSG9GFIC0PGcXgXgyG5ALYwJIb0YUgLQ1oYEkP6MKSFIeMwZFDAywJewMsHvCzgBbwy88BLwEuKDF4u/UO5dF6jjd9Y7Ge0wuGdruYL4NHGb9h3gKd/iCExpA9DWhjSwpAY0ochLQwZx+FdDIbkAtjCkBjShyEtDGlhSAzpw5AWhozDkEEBLwt4AS8f8LKAF/DKzAMvAS8pQni59Fm59BuL/YxWOLzT1XwB7NJvyKXPShhSwpA+DGlhSAtDYkgfhrQwZByHdzEYkgtgC0NiSB+GtDCkhSExpA9DWhgyDkMGBbws4AW8fMDLAl7AKzMPvAS8pAjh5Rqfan4n6LHFfEYrHN7par0Adukx2/PGpyQMKWFIH4a0MKSFITGkD0NaGDKOw7sYDMkFsIUhMaQPQ1oY0sKQGNKHIS0MGYchgwJeFvACXj7gZQEv4JWZB14CXlKk8Cqk35JLv72Yz2iFwztdvRfA31Yh/Zb/jxgSQ/owpIUhLQyJIX0Y0sKQcRzexWBILoAtDIkhfRjSwpAWhsSQPgxpYcg4DBkU8LKAF/DyAS8LeAGvzDzwEvCSIoWXa3zUviN07g8W+hmtcHinq/EC2M39QfO7fz/qfwhDYkgfhrQwpIUhMaQPQ1oYMo7DuxgMyQWwhSExpA9DWhjSwpAY0ochLQwZhyGDAl4W8AJePuBlAS/glZkHXgJeUsTwcnNfk0ufW+hntMLhna7KC+D0Obm5r2V/CENiSB+GtDCkhSExpA9DWhgyjsO7GAzJBbCFITGkD0NaGNLCkBjShyEtDBmHIYMCXhbwAl4+4GUBL+CVmQdeAl5SxPByc6PN7wIuL+QzWuHwTlfbBbBLy809Hs3+MIbEkD4MaWFIC0NiSB+GtDBkHId3MRiSC2ALQ2JIH4a0MKSFITGkD0NaGDIOQwYFvCzgBbx8wMsCXsArMw+8BLykyOHl0r+Um3teB79095U+oxUO73Q1XQAf/NLdcnPPy6V/eeFPYUgM6cOQFoa0MCSG9GFIC0PGcXgXgyG5ALYwJIb0YUgLQ1oYEkP6MKSFIeMwZFDAywJewMsHvCzgBbwy88BLwEuKHF5u7p32HaLpU1f6jFY4vNPVdAHs0qea3/37zgt/CkNiSB+GtDCkhSExpA9DWhgyjsO7GAzJBbCFITGkD0NaGNLCkBjShyEtDBmHIYMCXhbwAl4+4GUBL+CVmQdeAl7SCoBXYe7Lcum8Co3L/jPTCod3ulougAtP/Tvb07kvX+ynMSSG9GFIC0NaGBJD+jCkhSHjOLyLwZBcAFsYEkP6MKSFIS0MiSF9GNLCkHEYMijgZQEv4OUDXhbwAl6ZeeAl4CWtAHi58z9s3yna+CevCs7WCod3ulougF3jL21Pz//wxX4aQ2JIH4a0MKSFITGkD0NaGDKOw7sYDMkFsIUhMaQPQ1oY0sKQGNKHIS0MGYchgwJeFvACXj7gZQEv4JWZB14CXtIKgVdhbrr5Kuj3X+ovaYXDO10NF8AufX/zu3+nL/WXYEgM6cOQFoa0MCSG9GFIC0PGcXgXgyG5ALYwJIb0YUgLQ1oYEkP6MKSFIeMwpGq12tqA545SqbQl73y5XN40MzNzV8gahoaG+h988MHX5J1PkmTL5OTkHSFrKJVKr0mSZF3e+Xq9vv3MmTPb8s5/8pOf3N7f338g8GvYWa/Xb8s7Pzs7G7yX09PT99RqtVvzzh86dOhn9u/f/86QNdRqtdcUi8Xcezk9Pb2jWq3m3stKpbKhUqncG/I1jIyM7PrABz7wxrzzMzMzm8vl8p0hazh58mTQXlar1W3T09M7QtbQ19f36yHzoXtZq9Vubf465F5DuVy+c2ZmZnPe+Q984ANvHBkZ2RWyhkqlcm+lUtmwXHvZ/Ocx9+/xtVpt7f79+9956NChnwnZy+bvT7nXMDMzc9fs7OymvPP1ev22Uqm0M2QN/f39Bz75yU9uzzt/5syZbfV6Pfd8kiTrSqVS0F5OTk7ekSTJlrzzDz744GuGhob6L/fXyKXPrnLpty63l+VyOfdeNt0U5I5qtfrqUqm0Pu+8mhfAAV/D+mq1+uqQr6H2IhtylUu/JZc+e7nPwJAY0j8Y0h4MaQ+GxJD+wZD2YMiFGXIhe7nSDemce6tz7q0BX0P0hlzIgyExpH8wpD0Y0h4MiSH9gyHtwZBxGFITExOvyPvMzs6uL5VKNwV8xg1JkmwMWUNPT0+bc25b3vlz587dVCqV1oesoVKpbC2VSq/MO3/27NlbTp8+vSbv/MGDB9d2dnYOBn4NG86cOXNj3vkkSYL3cmZmZnOxWLw+7/zw8PAb+/v7/23IGk6dOrX12LFjufey+ZvLzQFruK5er98W8jX09fX9+5GRkVeH7GWtVrs1ZA1nzpwJ2sskSW6u1ez/3ZL36ejoKITMh+5lsVi8/syZM5sD13BrkiQ35J0fGRl5dV9f378PWUPz78frlmsvjx079spTp05tDfka+vv7/+3w8PAbQ/ZyZmYmaC+TJNkYspdnzpy5sfn/gsy9hs7OzsGDBw/m3ovTp0+vOXv27C1550ul0isrlUrQXpZKpfXnzp3L7Q7n3Laenp62y/011xxMj8ml86tc44lL7eXExETuvSyVSjfNzs4GuSNJki2f/vSnr8077y+A885/+tOfvjZJki0hX8OLachVrvGEXDp/TaHx8OU+A0NiSP9gSHswpD0YEkP6B0PagyEXZsiF7OXECjfkwMDATw8MDPx03vnYDbnQB0NiSP9gSHswpD0YEkP6B0PagyHjMGTIdx/z6pVmvHqFV6/4ePWKxatXePVKZp5Xr4hXr0gr7NUrLv0bufR5HTj3T34v9f9DIu8aJiJ4fZ9a+RXQB87dJZc+L5f+zZU+A0NiSB+GtDCkhSExpA9DWhgyjtf3xWBIXgFtYUgM6cOQFoa0MCSG9GFIC0PGYciggJcFvICXD3hZwAt4ZeaBl4CXtMLg5Z76Fft3ATf+84U/1QqHd2rlC2DX+M+2d0/9ypU+A0NiSB+GtDCkhSExpA9DWhgyjsO7GAzJBbCFITGkD0NaGNLCkBjShyEtDBmHIYMCXhbwAl4+4GUBL+CVmQdeAl7SCoSXS7/QvEgczP5wKxzeqVUvgN1Tg7Zn6RcW8hkYEkP6MKSFIS0MiSF9GNLCkHEc3sVgSC6ALQyJIX0Y0sKQFobEkD4MaWHIOAwZFPCygBfw8gEvC3gBr8w88BLwklYgvMaevkEufU4u/Ub2h1vh8E4tewGcfkMufU5jTy/IVBgSQ/owpIUhLQyJIX0Y0sKQcRzexWBILoAtDIkhfRjSwpAWhsSQPgxpYcg4DBkU8LKAF/DyAS8LeAGvzDzwEvCSVii8CulvN7+j9Lj/oVY4vFMrXgC79LhcOq9C+tsL/QwMiSF9GNLCkBaGxJA+DGlhyDgO72IwJBfAFobEkD4MaWFIC0NiSB+GtDBkHIYMCnhZwAt4+YCXBbyAV2YeeAl4SSsYXi79a7l0XqONH5Na4/BOrXYBPNr4seZF/V8v5jMwJIb0YUgLQ1oYEkP6MKSFIeM4vIvBkFwAWxgSQ/owpIUhLQyJIX0Y0sKQcRgyKOBlAS/g5QNeFvACXpl54CXgJa1geLn0rc3Lxf8ptcbhnVrtAtil/9P26AtvXcxnYEgM6cOQFoa0MCSG9GFIC0PGcXgXgyG5ALYwJIb0YUgLQ1oYEkP6MKSFIeMwZFDAywJewMsHvCzgBbwy88BLwEta4fByacUuGOc+1gqHd2qlC2CXPtS8oK8s9jMwJIb0YUgLQ1oYEkP6MKSFIeM4vIvBkFwAWxgSQ/owpIUhLQyJIX0Y0sKQcRgyKOBlAS/g5QNeFvACXpl54CXgJbUAvFz6Tbn0uV/8rdN3r/TDO7XIBfAv/tbpu+XS5+TSb+b5DAyJIX0Y0sKQFobEkD4MaWHIOA7vYjAkF8AWhsSQPgxpYUgLQ2JIH4a0MGQchgwKeFnAC3j5gJcFvIBXZh54CXhJLQCvQtonl86/rND405V+eKcWuQB+WSH9U7l0XoU0l4EwJIb0YUgLQ1oYEkP6MKSFIeM4vIvBkFwAWxgSQ/owpIUhLQyJIX0Y0sKQcRgyKOBlAS/g5QNeFvACXpl54CXgJbUIvApzZ+XS+Ze78x/K+xExHN6pBS6AX+7Of8guf+fO5v0MDIkhfRjSwpAWhsSQPgxpYcg4Du9iMCQXwBaGxJA+DGlhSAtDYkgfhrQwZByGDAp4WcALePmAlwW8gFdmHngJeEmtA69VLv22XPo9Fb6Saz9iOLzTSr8ALnxljVz6vVUu/XbIGjAkhvRhSAtDWhgSQ/owpIUh4zi8i8GQXABbGBJD+jCkhSEtDIkhfRjSwpBxGDIo4GUBL+DlA14W8AJemXngJeAltQ68Vh+ZOySXzsulT+eZj+HwTiv9AtilT8ul86uPzB0KWQOGxJA+DGlhSAtDYkgfhrQwZByHdzEYkgtgC0NiSB+GtDCkhSExpA9DWhgyDkMGBbws4AW8fMDLAl7AKzMPvAS8pNaC16pCeqZ5CfzQYudjOLzTSr4AdnMfk0vnVxXSMxgSQ/owJIb0YUgLQ0rCkH4NGFLxGJILYC6AJQzpw5AWhsSQPgxpYUgMmVkDhtQSXABPTExcl/dJkmTj5OTkmoDPWF2v128LWUNvb2/H4cOHb887f/r06TVTU1MbQ9YwPT29o1gsXp93vvmH1Lq882NjYxu6u7uHQ76Gcrm8yUM6z1OtVoP3slKpbD1x4sSNeef37t374/39/W8PWUOSJDseffTR3HtZqVQ2NP+hzLuGG6rV6raQr6Gvr+9de/bseV3e+SeeeOLmmZmZzSFrOHXqVNBe1mq1tc0/8HOvobOz82DIfOhenjhx4sZTp05tDVnDzMzM5ieeeCL3P5d79ux5XV9f37tC1tD8+/GG5drLRx999PokSXaEfA39/f1v37t374+H7GWlUgnay3q9flu1Wl2ddz5JkpvL5fKmkDV0d3cPj42N5d6LJEnWzc7Ors87XywWr5+eng7ay6mpqY2nT5/O7Y7Dhw/f3tvb2xG6lxMTE6vlGv8ol/5g4wfOv3Ex882DjiB31Ov17Y8//vir8s6reQGcd/7xxx9/Vb1e3x7yNeQx5MYPnH+jXPoDucY/TmDI6yYmMKR/MOTEdRMY8rqJCQzpHwyJIf2DIe2JyZB552Mw5NDQ0FuGhobeknd+uQx5wYMhJzCkfzDkxHUTGPK6iQkM6R8MiSH9gyHtaQVDKkmSm/M+9Xp9u/8DO8/T/I3tjpA1DA4O9o6Pj9+bd75cLm+ampraHrKG6enpe06fPr0m4DO21Ov12/LOP/LII1v7+vr2BX4NO5Ik2Zh3/sknnwzey3K5fGeSJOvyzh84cOCnRkZG3hGyhpMnT97T/B9WueYrlcrWYrGYey9rtdramZmZu0K+huHh4V87cuTIjwas4dZKpXJ7yBqSJAnay2KxeFulUtkasobu7u73hcyH7mXz678zcA2312q1W/POHzly5EeHh4d/LWQNMzMzd9VqtbXLtZeTk5NrTp48eU/I1zAyMvKOAwcO/FTIXjZ/f8q9hlqtdseTTz65IeAzNjZ/n869hr6+vn2PPPJI7r1o/jm1Je/86dOn10xPTwft5dTUVJA7xsfH7x0cHOwN3ctKpbJh/fsb7c3vRP2rxcyXy+VN9Xp9e+Aa7i6Xy7fknfcXwHnny+XyLbVa7e6QryGPIVcV0r+SS+fXv7/RjiFfeDBkgiGTBEP6B0O+sAYMiSH9gyGTuAyZdz4GQx44cODnDhw48HMBX8OyGDL7YMgXHgyZYMgkwZD+wZAvrAFDYkj/YMikNQwZ8t3HvHqlGa9e4dUrPl69YvHqFV69kpnn1Svi1StSi756xc39J7l0XoW5Ewud9/9PysA1XH2vgC7MnbDXbs/9JwlD+jCkhSExpA9DWhhSEob0a8CQitCQOYrBkLwC2sKQGNKHIS0MaWFIDOnDkBaGjMOQQQEvC3gBLx/wsoAX8MrMAy8BL6mF4eXSv2j++4B7FzIfw+GdVtoFsEt7m7/Gf+F/CENaGNLCkBjShyEtDCkJQ/o1YEhFashFFoMhuQC2MCSG9GFIC0NaGBJD+jCkhSHjMGRQwMsCXsDLB7ws4AW8MvPAS8BLamF47Xtyu1z6Pbn0uxq78qFcDId3WkkXwGPJzXLpd+XS72nfk9v9D2NIC0NaGBJD+jCkhSElYUi/BgypSA25yGIwJBfAFobEkD4MaWFIC0NiSB+GtDBkHIYMCnhZwAt4+YCXBbyAV2YeeAl4SS0OL9cYbX6H6v+40nwMh3daSRfALv0f9mvbGM3+MIa0MKSFITGkD0NaGFIShvRrwJCK2JCLKAZDcgFsYUgM6cOQFoa0MCSG9GFIC0PGYciggJcFvICXD3hZwAt4ZeaBl4CXdBXAq5BONS+BJy83H8PhnVbKBbBLJ+3fsZxOXfhTGNLCkBaGxJA+DGlhSEkY0q8BQypyQy6wGAzJBbCFITGkD0NaGNLCkBjShyEtDBmHIYMCXhbwAl4+4GUBL+CVmQdeAl7SVQIvl/6ZXDqv0cavX2o+hsM7rYQL4NHGrzcv1P/sYj+NIS0MaWFIDOnDkBaGlIQh/RowpFaAIRdQDIbkAtjCkBjShyEtDGlhSAzpw5AWhozDkEEBLwt4AS8f8LKAF/DKzAMvAS/pKoFXV3q9Cum35OZ+oNGn3nKxvySGwzvFfgE8+tRb5OZ+oEL6LXWl11/sL8GQFoa0MCSG9GFIC0NKwpB+DRhSK8CQCygGQ3IBbGFIDOnDkBaGtDAkhvRhSAtDxmHIoICXBbyAlw94WcALeGXmgZeAl3QVwavw1L9r/jtr/1HSPzlgi+HwTnFfAL9MhfQbze+kfsel5jGkhSEtDIkhfRjSwpCSMKRfA4bUCjHkFYrBkFwAWxgSQ/owpIUhLQyJIX0Y0sKQcRgyKOBlAS/g5QNeFvACXpl54CXgJV1l8HKN+y/1+uIYDu8U8wWwf422a9x/uXkMaWFIC0NiSB+GtDCkJAzp14AhtYIMeZliMCQXwBaGxJA+DGlhSAtDYkgfhrQwZByGDAp4WcALePmAlwW8gFdmHngJeElXIbxGGyeal8B/kv3hGA7vFOsFsEv/pPmdvyeuNI8hLQxpYUgM6cOQFoaUhCH9GjCkVpghL1EMhuQC2MKQGNKHIS0MaWFIDOnDkBaGjMOQQQEvC3gBLx/wsoAX8MrMAy8BL+kqhZdrPNW8BD7ufyiGwzvFeAHs0uPNX6u5hcxjSAtDWhgSQ/owpIUhJWFIvwYMqRVoyIsUgyG5ALYwJIb0YUgLQ1oYEkP6MKSFIeMwZFDAywJewMsHvCzgBbwy88BLwEu6iuFVSP/cvqs1/W0pjsM7xXYBPJr+tlw6r0L65wudx5AWhrQwJIb0YUgLQ0rCkH4NGFIr1JAXFIMhuQC2MCSG9GFIC0NaGBJD+jCkhSHjMGRQwMsCXsDLB7ws4AW8MvPAS8BLusrh5dK/a35369EYDu8U0wWwS482f23+bjHzGNLCkBaGxJA+DGlhSEkY0q8BQ2oFGzJTDIbkAtjCkBjShyEtDGlhSAzpw5AWhozDkEEBLwt4AS8f8LKAF/DKzAMvAS/pKofXoXSTXPpNuXT+FQcbh5b78E6RXAC/4mDjUPPy95s6lC7KchjSwpAWhsSQPgxpYUhJGNKvAUNqBRsyExfAFueQFobEkD4MaWFIDJmZx5DCkBKGXJKAlwW8gJcPeFnAC3hl5oGXgJcEvOSeeoNc+h25dH71kcZo4BpW/AXw6iON0ebl73fknnrDYucxpIUhLQyJIX0Y0sKQkjCkXwOG1Ao3ZDMugC3OIS0MiSF9GNLCkBgyM48hhSElDJn9gFsDnrunpqa2552vVCpbkyS5N2QNIyMjgw899NDr887X6/XtU1NTd4esYWpq6nVJkmwMWMPOWq12R975xx57bGd/f78L+Rqmp6fvqVar/z979xpj13nf9/4XX2LrLpGUeL+J1MWSZQcxkjg3p0HsJk4bKwms9ig2bHLu9xlRHG1Rpnx2TWlIV7JNUxFQxi6kEsewMT2mMNjce/aevTcXOKR4mGjUoOfARVEH59VBg6KnOEgRFEhfhOfFb//HK451W8+0szT+foEHCGL/6WfPQw4/XI+4tGc9z7LT6TzQ7XZ3Fp0/fvz4J2dnZx9N2UO73X6oXq8XPstms3mw1WrtLzq/tLS0o9lsPpjyGY4ePdr/zDPPfDzlLC9evHjfep5lq9Xa32w2D6bsYXx8/J+lzKeeZe/zP5Cyh4sXL97XarV2F51/5plnPn706NH+xK/Dg0tLSzvW6yzr9fq2drv9UMpnmJ2dffT48eOfXM+zzLLs/pSzbLfbexYXF5N+XY6Pj1defvnlAwk/xt2936+Kfg221ev1pLOs1+v3drvdwu44ffr0R2ZmZibX6ywfnPs/PqMnV/5GlZXrdz69crzoHlqt1oebzeb2ovPqXQAXnW82m9tbrdaHi87f+fTK8d6/8/dvHpx77TMFvwYYsoMhcwtDYsjYA4bsYMhOB0PGwpCrPx/e1YbsfYa9nU4nyR2phjx27Nhnjh07VshunU66IXuL55AdDLlWZ9nBkBjyR3vAkB0M2elgyFgYcvXnw7vekKpWq+8puprN5qZz587dVHT+pZde+mCj0bgzZQ+Dg4OHRkZGdhadb7VaN83Pz29K2cPCwsKO+fn59xadb7fbtzUajVuLzg8NDd3W19c3nvIZzp8/v7lWq91YdD7LsuSzXFhY2Do/P/+zRecHBgY+NjAw8Lspe1haWtrxyCOPFD7LV1555faFhYVbis6fPXv2/fV6fVvKZxgaGnpkcHDw3qLz8/PzN9RqtS0pe+h0OklnubCwcMsrr7xye8oeDh8+/ETKfOpZ9v7J4q0pe6jValvm5+dvKDo/ODh479DQ0CMpe6jX69vOnj37/vU6y0ceeeS9S0tLO1I+w8DAwO8ODAx8LOUsFxYWks6y908WfzDh58KN58+f35yyh76+vvGhoaHbEj7Dre12u/D8/Pz8excWFpLOcn5+flOr1SrsjpGRkZ2Dg4OHUs/ypZdeKnyWm778p7+tii+B3/PkyrEiP0az2dxerVbfV3QPcQGc8HV4X28P73j2PU+uHOv9zd+/2fTlP/3tonvAkF4YcvXriCExZPxcwJBVDFmtYsjczwUMWd0Yhjx37txNzWYzyR2phhweHv7E8PDwJxL2UNiQuc/Ac8gqhqxWMWQsDOmFITHkWp0lhlz9uYAhqxvDkCl/+5hXr/Ti1Su8eiXi1SuOV6/w6pXcPK9eEa9ekXj1SjQ/P3/DPc++9ilVVv6bKivX9cTr/7zAHt6dr4B+4vV/3rv8/W/3PPvapzAkhpQwZIQhHYbEkLl5DCkMKWHIiFdAO55DOgyJISMM6TAkhszNY0hhSAlDrknAywEv4BUBLwe8gFduHngJeEnAK1p9ePf4tQdUWfkrvwr59XPvcA/vvgvgJ18/17v8/Ss9fu0BDOkwJIaMMKTDkBgyN48hhSElDBlxAewwpMOQGDLCkA5DYsjcPIYUhpQw5JoEvBzwAl4R8HLAC3jl5oGXgJcEvKK/8/Cu+oObVVn5y97F6MV3sId31wVwZeVi7zP+pao/uFnCkBGGxJARhnQYEkPm5jGkMKSEISMugB2GdBgSQ0YY0mFIDJmbx5DCkBKGXJOAlwNewCsCXg54Aa/cPPAS8JKAV/QTH949ufIDX5C+/h/e5h7ePRfAldf/g/+W88oP8v9vDOkwJIaMMKTDkBgyN48hhSElDBlxAewwpMOQGDLCkA5DYsjcPIYUhpQw5JoEvBzwAl4R8HLAC3jl5oGXgJcEvKI3fHhXWfnPvb8l+1919M9+7y32UP4L4KN/9nuqrPzX3mf6zz/+H2NIhyExZIQhHYbEkLl5DCkMKWHIiAtghyEdhsSQEYZ0GBJD5uYxpDCkhCHXJODlgBfwioCXA17AKzcPvAS8JOAVvenDu8rrX9UTK3/rS9PX/sWb7KHcF8CV1/6FKivX/Vle/+pP+q9gSIchMWSEIR2GxJC5eQwpDClhyIgLYIchHYbEkBGGdBgSQ+bmMaQwpIQh1yTg5YAX8IqAlwNewCs3D7wEvCTgFb3lw7snVn5TlZX/0vubs/9O1T//e//d0l4AV//8dlVW/l1v7/9FT6z85hv9GBjSYUgMGWFIhyExZG4eQwpDShgy4gLYYUiHITFkhCEdhsSQuXkMKQwpYcg1CXg54AW8IuDlgBfwys0DLwEvCXhFb/vh3ZMry72L1P+uysq1H9tD+S6AKyvXNS3Y0AAAIABJREFUenu9ridXlt/qx8CQDkNiyAhDOgyJIXPzGFIYUsKQERfADkM6DIkhIwzpMCSGzM1jSGFICUOuScDLAS/gFQEvB7yAV24eeAl4ScArekcP7554bUaV1/+6dxH8f6vybz7R20N5LoAr/+YT3tvKdVVe/2s98drM2/kxMKTDkBgywpAOQ2LI3DyGFIaUMGTEBbDDkA5DYsgIQzoMiSFz8xhSGFLCkGsS8HLAC3hFwMsBL+CVmwdeAl4S8IoKPbyrvNbpXQJfV2Xl8qN/fOXB9b4AfvSPrzyoysrlH+3rtc47+TEwpMOQGDLCkA5DYsjcPIYUhpQwZMQFsMOQDkNiyAhDOgyJIXPzGFIYUsKQaxLwcsALeEXAywEv4JWbB14CXhLwigo/vPO/G/gveheuf/szlde7+tKf/0rBbRS/AJ597Vd/pvJ6V5WVv+3t5S/e7N/1+0ZhSIchMWSEIR2GxJC5eQwpDClhyIgLYIchHYbEkBGGdBgSQ+bmMaQwpIQh1yTg5YAX8IqAlwNewCs3D7wEvCTgFSU/vJtdGXjPkyv/cfVv3j6x8n/piT99p5/pnV8AP/GnX1Rl5f+M/933PLnyHzW7MvAO/3dXw5AOQ2LICEM6DIkhc/MYUhhSwpARF8AOQzoMiSEjDOkwJIbMzWNIYUgJQ65JwMsBL+AVAS8HvIBXbh54CXhJwCtaq4d376289gU9sfLvc6+G/ms9+fqinlj5/TccrGbvU2XlhMYa1zXWuK7KyklV3+R79RMrv68nX19UZeWvcxfO//69lde+wMM7DBlhSIchMWSEIR2GxJC5PWBIlceQXABjSAlDRhgSQ0YY0mFISRgy9oAhtTEMmRTwcusJr2q1+sGTJ0/+y7m5ub86derUyaJ7AF4OeAGv6N0Or69+9au75ubmFufm5v6fU6dOfb7oHoAX8MrtAXiphA/vjv7b/aqs/GtVVv4qdxn831V5/YeqvP5dVV4f1uzKAUlSZeVE7r8T64QkaXblgCqvD3tm5S/8Y6z+d/5KlZV/raP/dr/Ew7vo3W5IiYd3EYaU5ubmfv/kyZN/OTc3d/HkyZMHi/wYGNK92w0p8fAuwpDSqVOnjs/Nzf2/J0+efLlarRb6PQ9DutIZskBcALufdkPyHPJHYUjHc0j3025InkP+KAzpeA5ZDkNKP3oNIOtduH7xF3/x+qlTp1bXAw88sO57YrFY678+/elPr35fmJ2dvb5169Z13xOLxfofvHZ99Lo+88x1jdWv64k/+7GL3teu64nXfvzyt/f/+7H//xN/5h/jM8/4x1zvz8Visf6Hrk2bNl2fnp5edcNnPvOZdd8Ti8Va/3Xw4MHrzz777Or3hl/7tV9b9z2xWKz1XzyHZLFYP2nxHJLFKu1a9w2wEtYv/dIv/R14Pfjgg+u+JxaLtf4rD68nnnji+rZt29Z9TywW63/y2vVz1/XrI9f1h1+7rkPfua7Za3//Anj2mv+zP/ya/7u7fm79981isf6nrk2bNl1/7LHHVt3w8MMPr/ueWCzW+q977rnn+smTJ1e/N/z6r//6uu+JxWKt/+I5JIvF+kmL55AsVmlX8Xj1iivBq1f+t96rV75RdA+8esXx6hVevRK921+9cvLkyYO91zj+p5MnTw4U3QOvXuHVK7k98OoVvctf31dZOfkTXgH9jl/bxuv73LvdkBKvgI4wpHTq1KnPnzx58j/Nzc0tz83N3V/kx8CQ7t1uSIlXQEcYUjp16tTJubm5/+/kyZP/O6+A/ik2ZC9eAe1+2g3Jc8gfhSEdzyHdT7sheQ75ozCk4zlkOQyZFPByPLwDXhHwcsBr/eEl8fAuAl4OeJUDXuv68K6avU+VlRMaa1zXWMOXv9V3/r2ah3cOQzoM6TAkhowwpMOQGDK3Bwypd7khe3EB7DAkhowwpMOQDkNiyAhDOgxZDkMmBbwc8AJeEfBywAt45eaBl4CXBLyiMjy8U+JrYHh45zCkw5AOQ2LICEM6DIkhc3vAkNoYhuQC2GFIDBlhSIchHYbEkBGGdBiyHIZMCng54AW8IuDlgBfwys0DLwEvCXhFZXh4Jy6AJWFICUNGGNJhSIchMWSEIR2GxJARF8AOQ2LICEM6DOkwJIaMMKTDkOUwZFLAy70b4BX/EvY3+s+BlwNewCv6aYLXm31vAF7AK7cH4KWN8fBOXABLwpASD+8iDOl+3JBv5oOfFIZ0P02GfLMw5MY05Fs9V3iDPWBIbQxDcgHsMOTfN+RP+r7Ac8i310Y05DsNQ7qNaMgi3xsw5MY0ZME9YEhxAQy89NYP7/LfVN/oGyzwcsALeEUbEV4/KeD11gGv1T0AL22Mh3fiAlgShpS4AI4wpMsbssglD4Z0Py2GfKsw5MYz5Nt5rvAGe8CQ2hiG5ALYYci/a8ifZAaeQ779Npohi4Qh3UYzZNHvDRhy4xkyYQ8YUlwAAy9xARwBLwe8HPDiAjgCXg54lQNeZXh4Jy6AJWFIiQvgCEM6LoAdhuQCOMKQjgtgDBlxAeww5Fv/DWCeQ779Npohi4Qh3UY05Jt9b3ijMOTGM2TCHjCkuAAGXuICOAJeDng54MUFcAS8HPAqB7zK8PBOXABLwpASF8ARhnRcADsMyQVwhCEdF8AYMuIC2GHIt/cK6Lf6zzCk22iGLBKGdBvRkD/pApjnkG/dRjNkwh4wpLgABl4yvPLfQN/oFQv8uzfeOuAFvKKNAq83+94Q/zfwevOA1+oegJc2xsM7cQEsCUNKXABHGNKFId+OD35SGNJtFENyAYwhI/4dwBgy4gLYYUgugCMM6XgO6TDkO/sbwLwC+o3biIYsuAcMKS6AgZf4G8AR8HLAywGvt354xwXw2wt4re4BeGljPLwTF8CSMKTEBXCEIR0XwA5DcgEcYUjH3wDGkBEXwA5Dvv0LYP4iylu3kQxZdB5Duo1oSC6Ai7XRDJmwBwwpLoCBl7gAjoCXA14OeL29C+C3ev0K8AJeuT0AL22Mh3fiAlgShpS4AI4wpMtfAL+d17P9eBjS/TQY8u2EITeeIbkAxpBcADsM+fYugN/q+wSGdBvJkEXnMaTbiIbkArhYG82QCXvAkOICGHiJC+AIeDng5YDX2394x98AfvOA1+oegJc2xsM7cQEsCUNKXABHGNL9uCH5G8DF+mky5JuFITeeIbkAxpBcADsM+dYXwG/newSGdBvRkO80DOk2oiG5AC7WRjNkwh4wpLgABl56ew/v+HcAv72AF/CKNiK83igugN884LW6B+CljfHwTlwAS8KQEhfAEYZ0XAA7DMkFcIQhHf8OYAwZcQHsMOTbuwB+q7eJYEi3EQ35TsOQbiMa8o3eDsBzyDdvIxqy4B4wpLgABl7i4V0EvBzwcsCLh3cR8HLAqxzwKsPDO3EBLAlDShgywpAOQzoMiSEjDOkwJIaMuAB2GBJDRhjSYUiHITFkhCEdhiyHIVWtVt9TdDWbzU3nzp27qej8Sy+99MFGo3Fnyh4GBwcPjYyM7Cw632q1bpqfn9+UsoeFhYUd8/Pz7y063263b2s0GrcWnR8aGrqtr69vPOUznD9/fnOtVrux6HyWZclnubCwsHV+fv5ni84PDAx8bGBg4HdT9rC0tLTjkUceKXyWr7zyyu0LCwu3FJ0/e/bs++v1+raUzzA0NPTI4ODgvUXn5+fnb6jValtS9tDpdJLOcmFh4ZZXXnnl9pQ9HD58+ImU+dSz7P3BcmvKHmq12pb5+fkbis4PDg7eOzQ09EjKHur1+razZ8++f73O8pFHHnnv0tLSjpTPMDAw8LsDAwMfSznLhYWFpLPs/cHygwk/F248f/785pQ99PX1jQ8NDd2W8Blubbfbhefn5+ffu7CwkHSW8/Pzm1qtVmF3jIyM7BwcHDyUepYvvfRS4bM8d+7cTc1mM8kdzWZze7VafV/RefUugBP28L7eHlI+A4asYshqFUPGwpBeGBJDrtVZYsjVnwsYsoohY6Uacnh4+BPDw8OfSNgDhqxiyFgY0gtDYsi1OksMuTZniSFXfy5gyOrGMKQ6nc7WhHVvvV7fW3S+1WrtzrLs/pQ9zMzMTJ4+ffojRee73e7eer1+b8oe6vX6Q1mWbUvYw4FOp3N30fmXX375wPj4eCXlMywuLt7Xbrf3rOdZdjqdB7rd7s6i88ePH//k7Ozsoyl7aLfbD9Xr9cJn2Ww2D7Zarf1F55eWlnY0m80HUz7D0aNH+5955pmPp5zlxYsX71vPs2y1WvubzebBlD2Mj4//s5T51LPsff4HUvZw8eLF+1qt1u6i888888zHjx492p/4dXhwaWlpx3qdZb1e39Zutx9K+Qyzs7OPHj9+/JPreZZZlt2fcpbtdnvP4uJi0q/L8fHxyssvv3wg4ce4u/f7VdGvwbZ6vZ50lvV6/d5ut1vYHadPn/7IzMzM5HqeZc9NSe5otVofbjab24vOxwVw0flms7m91Wp9OOUzdDBk/HzAkBhya6eDIdfqLDGkF4bEkLEw5OrPBwzZSTfksWPHPnPs2LHPFJ3HkF4Y0gtDemFIDLlWZ4kh1+YsMaQXhlz9+fCuN2TK3z7m1Su9ePUKr16JePWK49UrvHolN8+rV8SrVyRevRKV4fV94hXQkjCkhCEjDOkwpMOQGDLCkA5DYsiIV0A7DIkhIwzpMKTDkBgywpAOQ5bDkEkBLwe8gFcEvBzwAl65eeAl4CUBr6gMD+/EBbAkDClhyAhDOgzpMCSGjDCkw5AYMuIC2GFIDBlhSIchHYbEkBGGdBiyHIZMCng54AW8IuDlgBfwys0DLwEvCXhFZXh4Jy6AJWFICUNGGNJhSIchMWSEIR2GxJARF8AOQ2LICEM6DOkwJIaMMKTDkOUwZFLAywEv4BUBLwe8gFduHngJeEnAKyrDwztxASwJQ0oYMsKQDkM6DIkhIwzpMCSGjLgAdhgSQ0YY0mFIhyExZIQhHYYshyGTAl4OeAGvCHg54AW8cvPAS8BLAl5RGR7eiQtgSRhSwpARhnQY0mFIDBlhSIchMWTEBbDDkBgywpAOQzoMiSEjDOkwZDkMmRTwcsALeEXAywEv4JWbB14CXhLwisrw8E5cAEvCkBKGjDCkw5AOQ2LICEM6DIkhIy6AHYbEkBGGdBjSYUgMGWFIhyHLYcikgJcDXsArAl4OeAGv3DzwEvCSgFdUhod34gJYEoaUMGSEIR2GdBgSQ0YY0mFIDBlxAewwJIaMMKTDkA5DYsgIQzoMWQ5DJgW8HPACXhHwcsALeOXmgZeAlwS8ojI8vBMXwJIwpIQhIwzpMKTDkBgywpAOQ2LIiAtghyExZIQhHYZ0GBJDRhjSYchyGDIp4OWAF/CKgJcDXsArNw+8BLwk4BWV4eGduACWhCElDBlhSIchHYbEkBGGdBgSQ0ZcADsMiSEjDOkwpMOQGDLCkA5DlsOQSQEvB7yAVwS8HPACXrl54CXgJQGvqAwP78QFsCQMKWHICEM6DOkwJIaMMKTDkBgy4gLYYUgMGWFIhyEdhsSQEYZ0GLIchkwKeDngBbwi4OWAF/DKzQMvAS8JeEVleHgnLoAlYUgJQ0YY0mFIhyExZIQhHYbEkBEXwA5DYsgIQzoM6TAkhowwpMOQ5TBkUsDLAS/gFQEvB7yAV24eeAl4ScArKsPDO3EBLAlDShgywpAOQzoMiSEjDOkwJIaMuAB2GBJDRhjSYUiHITFkhCEdhiyHIZMCXg54Aa8IeDngBbxy88BLwEsCXlEZHt6JC2BJGFLCkBGGdBjSYUgMGWFIhyExZMQFsMOQGDLCkA5DOgyJISMM6TBkOQyZFPBywAt4RcDLAS/glZsHXgJeEvCKyvDwTlwAS8KQEoaMMKTDkA5DYsgIQzoMiSEjLoAdhsSQEYZ0GNJhSAwZYUiHIcthyKSAlwNewCsCXg54Aa/cPPAS8JKAV1SGh3fiAlgShpQwZIQhHYZ0GBJDRhjSYUgMGXEB7DAkhowwpMOQDkNiyAhDOgxZDkMqy7Lbi65ut7u32WxuLzrfarXu6nQ6d6fsYXJycnRubu7+ovPNZnN7vV7fm7KHxcXF+y5fvnxHwo+xq9vt7iw6/+KLL+4eGxt7PPEz7MuybFvR+VdffTX5LJvN5sEsy7YUnZ+dnf2NmZmZz6bs4eLFi/f1EFpovtVq7a7VaoXPstPpbF5aWron5TNMT09/4emnn/5Ywh62tlqt/Sl7yLIs6SxrtdrOVqu1O2UPw8PDX06ZTz3L3uc/mLiH/Z1OZ2vR+aeffvpj09PTX0jZw9LS0j2dTmfzep3lhQsX7rh48eJ9KZ9hZmbms7Ozs7+Rcpa970+F99DpdO5+9dVX70r4Mbb1vk8X3sPY2NjjL774YuGz6P0+tavo/OXLl+9YXFxMOst6vZ7kjrm5ufsnJydHU8+y1WoVPstms7m92+3uTdzDvc1mc1PRefUugBM+w6ZOp3NvymfAkF4YEkPGwpCrC0NiyDU5Swy5ujBkhiFze0gy5Ozs7O/Mzs7+TsJnwJAZhsx9BgyZYcjeHjDkGpxlhiHX5Cwx5OrCkNnGMKTm5+dvKLqyLNt24cKFOxJ+jNu63e7OlD2Mjo4OHD9+fH/R+cuXL99Rr9e3pexhcXFxX61Wu7HofO+fUtpSdL5ard41PDw8nfIZ4idy0fl2u518lq1Wa/fCwsItReePHDny8fHx8YdT9pBl2b6zZ88WPsveHyY2J+zh5na7vSflM4yNjT362GOPPVR0/pVXXrl9aWlpR8oeLl26lHSWnU5nc++f+Cq8h8HBwWMp86lnubCwcMulS5d2p+xhaWlpxyuvvFL41+Vjjz320NjY2KMpe+j9fLx5vc7y7NmzN2ZZti/lM4yPjz985MiRj6ecZavVSjrLbre7s91u31Z0Psv8oCBlD8PDw9PVarXwWWRZtmV5efnOovO1Wu3GxcXFpLOs1+vbLl++XNgdx48f3z86OjqQepbz8/OFz7L3h/skd3S73b3nzp27qeh8XAAXnT937txN3W53b8pnwJBeGBJD5j4DhpzHkPPzGHKtzhJDemFILwy5uockQ05NTf3W1NTUbxWdx5BeGNILQ3phSAy5VmeJIdfmLDGkF4b02giGTPnbx7x6pRevXuHVKxGvXnG8eoVXr+TmefWKePWKxKtXooB04h54BTSGlIQhIwyJISMM6TCkJAwZe8CQwpC5PfAKaAwpCUNGGBJDRhjSYUhJGDL2gCG1MQyZFPBywAt4RcDLAS/glZsHXgJeEvCKyvDwTlwAS8KQEoaMMKTDkA5DYsgIQzoMiSEjLoAdhsSQEYZ0GNJhSAwZYUiHIcthyKSAlwNewCsCXg54Aa/cPPAS8JKAV1SGh3fiAlgShpQwZIQhHYZ0GBJDRhjSYUgMGXEB7DAkhowwpMOQDkNiyAhDOgxZDkMmBbwc8AJeEfBywAt45eaBl4CXBLyiMjy8ExfAkjCkhCEjDOkwpMOQGDLCkA5DYsiIC2CHITFkhCEdhnQYEkNGGNJhyHIYMing5YAX8IqAlwNewCs3D7wEvCTgFZXh4Z24AJaEISUMGWFIhyEdhsSQEYZ0GBJDRlwAOwyJISMM6TCkw5AYMsKQDkOWw5BJAS8HvIBXBLwc8AJeuXngJeAlAa+oDA/vxAWwJAwpYcgIQzoM6TAkhowwpMOQGDLiAthhSAwZYUiHIR2GxJARhnQYshyGTAp4OeAFvCLg5YAX8MrNAy8BLwl4RWV4eCcugCVhSAlDRhjSYUiHITFkhCEdhsSQERfADkNiyAhDOgzpMCSGjDCkw5DlMGRSwMsBL+AVAS8HvIBXbh54CXhJwCsqw8M7cQEsCUNKGDLCkA5DOgyJISMM6TAkhoy4AHYYEkNGGNJhSIchMWSEIR2GLIchkwJeDngBrwh4OeAFvHLzwEvASwJeURke3okLYEkYUsKQEYZ0GNJhSAwZYUiHITFkxAWww5AYMsKQDkM6DIkhIwzpMGQ5DJkU8HLAC3hFwMsBL+CVmwdeAl4S8IrK8PBOXABLwpAShowwpMOQDkNiyAhDOgyJISMugB2GxJARhnQY0mFIDBlhSIchy2HIpICXA17AKwJeDngBr9w88BLwkoBXVIaHd+ICWBKGlDBkhCEdhnQYEkNGGNJhSAwZcQHsMCSGjDCkw5AOQ2LICEM6DFkOQyYFvBzwAl4R8HLAC3jl5oGXgJcEvKIyPLwTF8CSMKSEISMM6TCkw5AYMsKQDkNiyIgLYIchMWSEIR2GdBgSQ0YY0mHIchgyKeDlgBfwioCXA17AKzcPvAS8JOAVleHhnbgAloQhJQwZYUiHIR2GxJARhnQYEkNGXAA7DIkhIwzpMKTDkBgywpAOQ5bDkEkBLwe8gFcEvBzwAl65eeAl4CUBr6gMD+/EBbAkDClhyAhDOgzpMCSGjDCkw5AYMuIC2GFIDBlhSIchHYbEkBGGdBiyHIbU/Pz8zxZdy8vLdzYajVsTfoybsyzblrKHkZGRvkqlsqfo/LVr125tNBp3puyh1WrtbjQaHyg6f/Xq1U2XL1++o+j8sWPHNg8ODk4mfoa7rly5ckvR+SzLks9yaWlpR61Wu7Ho/PT09C+Mj4//45Q9XLp0afeZM2cKn2Wn09nc+wNJ0T3c0O12d6Z8hrGxsX86MzPzoZSz7HQ6W1P2cOXKlaSzzLLs9vjmVnQNDAw8mTKfepa1Wu3GK1eu7Ejcw9Ysy24uOj8zM/OhsbGxf5qyh97PxxvW6yzPnDnzgUuXLu1O+Qzj4+P/eHp6+hdSznJpaSnpLLMs25ZylleuXLmlh+DCexgcHJw8duxY4bO4fPnyHVevXt1UdL7RaHyg1WolnWWj0bjz2rVrhd1RqVT2jIyM9KWe5fz8fOGzbDQaty4vLye5I8uyXS+99NIHi86rdwFcdP6ll176YJZlu1I+A4b0wpAYMhaG9MKQGHKtzhJDemHI1R8DQ86nG3JiYuIfTExM/IOi8xjSC0OufgYMOY8h4ywxJIaMhSExZCwM+aOznE8wpDqdzuaEdXej0dhVdL7ZbG5fWlq6J2UPU1NT488///wDReezLNt14cKFu1P20Gg0HsiybEvR+W63u/fKlSt7is5/+9vf3js+Pj6b+BkOdLvdnUXnl5eXk89ycXHxvk6ns7Xo/FNPPfWbR48e/Scpe+h0Og/UarXCZ7m4uLiv3W4XPstWq3VXq9W6P+UzzMzMHPrKV77yC0Xnl5aWdjSbzYMpe7h48WLSWbbb7T2Li4v7UvYwNjb2v6bMp55lp9PZ2vs6FN5Ds9k8uLS0tKPo/Fe+8pVfmJmZOZSyh1ardX+r1bprvc6y9+ux8Pf4Tqez+ejRo//kqaee+s2Us+x9fyq8h6WlpXuWl5e3F53vdrs7G43GgZQ9jI+Pz37729/eW3T+ypUre7rdbuH5LMu2NBqNpLO8cOHC3VmW7So6//zzzz8wNTU1nnqWzWaz8Fn23JTkjna7/aFGo3Fn0fm4AE74DHe22+0PpXyGDoaMryWGxJDxGTBkB0P2FoZcg7PEkF4Y0gtDeqUaslKp/KNKpfKPEj4DhuxgyNxnwJBeGBJDrslZdjDkmpwlhvTCkF4bwZApf/uYV6/04tUrvHol4tUrjlev8OqV3DyvXhGvXpF49Uo0X4LX94lXQEvCkBKGjDCkw5AOQ2LICEM6DIkhI14B7TAkhowwpMOQDkNiyAhDOgxZDkMmBbwc8AJeEfBywAt45eaBl4CXBLyiMjy8ExfAkjCkhCEjDOkwpMOQGDLCkA5DYsiIC2CHITFkhCEdhnQYEkNGGNJhyHIYMing5YAX8IqAlwNewCs3D7wEvCTgFZXh4Z24AJaEISUMGWFIhyEdhsSQEYZ0GBJDRlwAOwyJISMM6TCkw5AYMsKQDkOWw5BJAS8HvIBXBLwc8AJeuXngJeAlAa+oDA/vxAWwJAwpYcgIQzoM6TAkhowwpMOQGDLiAthhSAwZYUiHIR2GxJARhnQYshyGTAp4OeAFvCLg5YAX8MrNAy8BLwl4RWV4eCcugCVhSAlDRhjSYUiHITFkhCEdhsSQERfADkNiyAhDOgzpMCSGjDCkw5DlMGRSwMsBL+AVAS8HvIBXbh54CXhJwCsqw8M7cQEsCUNKGDLCkA5DOgyJISMM6TAkhoy4AHYYEkNGGNJhSIchMWSEIR2GLIchkwJeDngBrwh4OeAFvHLzwEvASwJeURke3okLYEkYUsKQEYZ0GNJhSAwZYUiHITFkxAWww5AYMsKQDkM6DIkhIwzpMGQ5DJkU8HLAC3hFwMsBL+CVmwdeAl4S8IrK8PBOXABLwpAShowwpMOQDkNiyAhDOgyJISMugB2GxJARhnQY0mFIDBlhSIchy2HIpICXA17AKwJeDngBr9w88BLwkoBXVIaHd+ICWBKGlDBkhCEdhnQYEkNGGNJhSAwZcQHsMCSGjDCkw5AOQ2LICEM6DFkOQyYFvBzwAl4R8HLAC3jl5oGXgJcEvKIyPLwTF8CSMKSEISMM6TCkw5AYMsKQDkNiyIgLYIchMWSEIR2GdBgSQ0YY0mHIchgyKeDlgBfwioCXA17AKzcPvAS8JOAVleHhnbgAloQhJQwZYUiHIR2GxJARhnQYEkNGXAA7DIkhIwzpMKTDkBgywpAOQ5bDkEkBLwe8gFcEvBzwAl65eeAl4CUBr6gMD+/EBbAkDClhyAhDOgzpMCSGjDCkw5AYMuIC2GFIDBlhSIchHYbEkBGGdBiyHIZMCng54AW8IuDlgBfwys0DLwEvCXhFZXh4Jy6AJWFICUNGGNJhSIchMWSEIR2GxJARF8AOQ2LICEM6DOkwJIaMMKTDkOUwZFLAywEv4BUBLwe8gFduHngJeEnAKyrDwztxASwJQ0oYMsKQDkM6DIkhIwzpMCSGjLgAdhgSQ0YY0mFIhyExZIQhHYYshyGTAl4OeAGvCHg54AW8cvPAS8Dqaq+4AAAgAElEQVRLAl5RGR7eiQtgSRhSwpARhnQY0mFIDBlhSIchMWTEBbDDkBgywpAOQzoMiSEjDOkwZDkMqf7+/i8WXZOTk6Ojo6MDRecHBwf7pqamxlP2cOjQoT/p7++fLjo/Ojo6MD4+Ppqyh+np6anBwcFDRefHxsaGJyYmhhL2MPzFL37xX6V8homJibGUsxwZGUk+y8nJyYnBwcG+ovOHDx/+cl9f39dSz7Kvr6/wWY6Ojo6Mjo4WPsuBgYHDU1NTkymf4fDhwy/09fXNFp0fHh7uHx8fTzrL6enppLMcHR0dGh0dHUnZw6FDh76XMp96loODg33T09MTKXsYHx8fHx4e7i8639fXN3v48OEXUvYwNTU1OTAwcHi9zrKvr+/Q9PT0VMpn6Ovr+9rhw4e/nHKWk5OTSWc5NTU1PjIykvJrYmBiYmIsZQ+93yeGi85PTEwMjY2NFZ4fHBxMPsvx8fEkd/T390/33JB0lonf3wYmJyeT3DEzMzOZ4g71LoBTznJmZibp9yoM6YUhMWQsDLn6dcSQGHJNzhJDrn4dMWQ/hoyVasi+vr5n+/r6nk05SwyJIWNhyB+dJYbEkGtxlhhybc4SQ65+HTFk/8YwpIaGhrYXXXNzc/cfP358f9H5SqWyZ25u7oGUPQwMDExNTk5+tOj88ePH91er1ftT9vDcc899ZGJiYkfR+RMnTtxTrVYPFp0fHh6+5/Dhw8dSz7Jare4rOl+tVpPP8tlnn/3wkSNHdif8XPhUf3//H6Xs4fTp0x/p6+srfJbVavXe48ePHyg6Pzk5uevUqVMPpXyG/v7+gcHBwV8pOv+lL31p74kTJz6Usofnnnsu6SyPHz9+oFqt3puyh0OHDn0lZT71LI8cObL7ueee+3DKHk6cOPGhL33pS3uLzg8ODv5Kf3//QMoeTp069dDk5OSu9TrLvr6+HadPn/5Iymfo7+//o4GBgU+lnOWzzz6bdJZzc3MPVKvVPUXnq9Xqvrm5uaTfqw4fPnxseHj4noQ9HDxx4kTh+YmJiR3PPfdc0llWq9Ukd0xOTn50YGBgKvUsK5VK4bM8fvz4/tSzfO655z4yMjKys+h8XAAXnR8ZGdmZepYY8kdniSExZO/rgCGHMOTQEIZcq7PEkF4YcnUPGHIo3ZDDw8MPDw8PP1x0HkP+6CwxJIaMhSEx5FqdJYZcm7PEkF4YcnUP73pDpvztY1690otXr/DqlYhXrzhevcKrV3LzvHpFvHpF4tUrURle3ydeAS0JQ0oYMsKQDkM6DIkhIwzpMCSGjIZ4BbQkDClhyAhDOgzpMCSGjDCkw5DlMGRSwMsBL+AVAS8HvIBXbh54CXhJwCsqw8M7cQEsCUNKGDLCkA5DOgyJISMM6TAkhoy4AHYYEkNGGNJhSIchMWSEIR2GLIchkwJeDngBrwh4OeAFvHLzwEvASwJeURke3okLYEkYUsKQEYZ0GNJhSAwZYUiHITFkxAWww5AYMsKQDkM6DIkhIwzpMGQ5DJkU8HLAC3hFwMsBL+CVmwdeAl4S8IrK8PBOXABLwpAShowwpMOQDkNiyAhDOgyJISMugB2GxJARhnQY0mFIDBlhSIchy2HIpICXA17AKwJeDngBr9w88BLwkoBXVIaHd+ICWBKGlDBkhCEdhnQYEkNGGNJhSAwZcQHsMCSGjDCkw5AOQ2LICEM6DFkOQyYFvBzwAl4R8HLAC3jl5oGXgJcEvKIyPLwTF8CSMKSEISMM6TCkw5AYMsKQDkNiyIgLYIchMWSEIR2GdBgSQ0YY0mHIchgyKeDlgBfwioCXA17AKzcPvAS8JOAVleHhnbgAloQhJQwZYUiHIR2GxJARhnQYEkNGXAA7DIkhIwzpMKTDkBgywpAOQ5bDkEkBLwe8gFcEvBzwAl65eeAl4CUBr6gMD+/EBbAkDClhyAhDOgzpMCSGjDCkw5AYMuIC2GFIDBlhSIchHYbEkBGGdBiyHIZMCng54AW8IuDlgBfwys0DLwEvCXhFZXh4Jy6AJWFICUNGGNJhSIchMWSEIR2GxJARF8AOQ2LICEM6DOkwJIaMMKTDkOUwZFLAywEv4BUBLwe8gFduHngJeEnAKyrDwztxASwJQ0oYMsKQDkM6DIkhIwzpMCSGjLgAdhgSQ0YY0mFIhyExZIQhHYYshyGTAl4OeAGvCHg54AW8cvPAS8BLAl5RGR7eiQtgSRhSwpARhnQY0mFIDBlhSIchMWTEBbDDkBgywpAOQzoMiSEjDOkwZDkMmRTwcsALeEXAywEv4JWbB14CXhLwisrw8E5cAEvCkBKGjDCkw5AOQ2LICEM6DIkhIy6AHYbEkBGGdBjSYUgMGWFIhyHLYcikgJcDXsArAl4OeAGv3DzwEvCSgFdUhod34gJYEoaUMGSEIR2GdBgSQ0YY0mFIDBlxAewwJIaMMKTDkA5DYsgIQzoMWQ5DJgW8HPACXhHwcsALeOXmgZeAlwS8ojI8vBMXwJIwpIQhIwzpMKTDkBgywpAOQ2LIiAtghyExZIQhHYZ0GBJDRhjSYchyGFJXr169oehqNpvbm83mpqLz7Xb7tkajsStlDyMjI4MnTpzYn/BjbPr+97+/PWUPi4uL+1ZWVm4sOt9qte5aXl6+s+j8c889d9fQ0NBMymdYWFjYcfny5TuKzq+srCSfZa1W23PlypVbis7PzMz88vj4+MMpe8iybF+tVit8lgsLC1uzLNuS8L9/c71e35vyGUZHR/+oUqk8lLCH22u12s6UPbTb7aSzzLJsy8LCwtaUPQwODh5LmU89yytXrtzSbrf3pOyhVqvtzLLs9qLzlUrlodHR0T9K2UO9Xt+bZdnN63WWtVrtxizL9qV8hvHx8YdnZmZ+OeUsa7Va0lk2Go1dKysrtxWdv3z58h0LCws7UvYwNDQ089xzz91VdH55efnOVqtVeH5lZeXGxcXFpLPs/X5d2B0nTpzYPzIyMph6lu12u/BZNpvNTc1mM8kd3W53b6vVuqnovHoXwEXnW63WTd1uN+n3KgzphSExZO7riCGvYsirVzHkWp0lhvTCkF4Y0ivVkI899tgnH3vssU8WnceQqwtDXsWQsTAkhlyrs8SQa3OWGNILQ3ptBEPqlVdeub3o6na7e+v1+rai841G485Lly7tT9nD+Pj46Fe/+tX7is5nWbatXq/vTdlDvV6/N8uywvNZlu3qdrs7i86fOXNm18jIyOMpn2FxcXFfp9PZWnR+eXk5+SwbjcaBTqezueh8pVL5xMzMzGdT9tDpdO5NmW+1WruXlpZ2FJ3v/aHuYMoepqenv/DUU0/9fMJnuCvLsn0pe+h2u0lnubS0tKPVau1O2cPIyMjT63mWnU5nc7fbPZCyhyzL9rVarbuKzj/11FM/Pz09/YWUPTSbzYPNZnPTep5l6q/LmZmZz1YqlU+knGWj0Ug6y0uXLu1fXl6+M2EPWxcXF5N+XY6MjDx+5syZXUXnu93uzizLCs9nWXZ7vV5POsveHwQKu+OrX/3qfePj46OpZ9loNAqfZb1e39btdpPcsbS0dM+FCxfuKDofF8BF5y9cuHDH0tLSPSmfAUOu/nzAkBjy9ldewZCxMCSGXMuzxJAYMhaG9Eo15Ozs7O/Mzs7+TtF5DOmFIb0wpBeGxJBrdZYYcu3OEkNiyFgbwZApf/uYV6/04tUrvHol4tUrjlev8OqV3DyvXhGvXpF49UpUhtf3iVdAS8KQEoaMMKTDkA5DYsgIQzoMiSEjXgHtMCSGjDCkw5AOQ2LICEM6DFkOQyYFvBzwAl4R8HLAC3jl5oGXgJcEvKIyPLwTF8CSMKSEISMM6TCkw5AYMsKQDkNiyIgLYIchMWSEIR2GdBgSQ0YY0mHIchgyKeDlgBfwioCXA17AKzcPvAS8JOAVleHhnbgAloQhJQwZYUiHIR2GxJARhnQYEkNGXAA7DIkhIwzpMKTDkBgywpAOQ5bDkEkBLwe8gFcEvBzwAl65eeAl4CUBr6gMD+/EBbAkDClhyAhDOgzpMCSGjDCkw5AYMuIC2GFIDBlhSIchHYbEkBGGdBiyHIZMCng54AW8IuDlgBfwys0DLwEvCXhFZXh4Jy6AJWFICUNGGNJhSIchMWSEIR2GxJARF8AOQ2LICEM6DOkwJIaMMKTDkOUwZFLAywEv4BUBLwe8gFduHngJeEnAKyrDwztxASwJQ0oYMsKQDkM6DIkhIwzpMCSGjLgAdhgSQ0YY0mFIhyExZIQhHYYshyGTAl4OeAGvCHg54AW8cvPAS8BLAl5RGR7eiQtgSRhSwpARhnQY0mFIDBlhSIchMWTEBbDDkBgywpAOQzoMiSEjDOkwZDkMmRTwcsALeEXAywEv4JWbB14CXhLwisrw8E5cAEvCkBKGjDCkw5AOQ2LICEM6DIkhIy6AHYbEkBGGdBjSYUgMGWFIhyHLYcikgJcDXsArAl4OeAGv3DzwEvCSgFdUhod34gJYEoaUMGSEIR2GdBgSQ0YY0mFIDBlxAewwJIaMMKTDkA5DYsgIQzoMWQ5DJgW8HPACXhHwcsALeOXmgZeAlwS8ojI8vBMXwJIwpIQhIwzpMKTDkBgywpAOQ2LIiAtghyExZIQhHYZ0GBJDRhjSYchyGDIp4OWAF/CKgJcDXsArNw+8BLwk4BWV4eGduACWhCElDBlhSIchHYbEkBGGdBgSQ0ZcADsMiSEjDOkwpMOQGDLCkA5DlsOQSQEvB7yAVwS8HPACXrl54CXgJQGvqAwP78QFsCQMKWHICEM6DOkwJIaMMKTDkBgy4gLYYUgMGWFIhyEdhsSQEYZ0GLIchkwKeDngBbwi4OWAF/DKzQMvAS8JeEVleHgnLoAlYUgJQ0YY0mFIhyExZIQhHYbEkBEXwA5DYsgIQzoM6TAkhowwpMOQ5TBkUsDLAS/gFQEvB7yAV24eeAl4ScArKsPDO3EBLAlDShgywpAOQzoMiSEjDOkwJIaMuAB2GBJDRhjSYUiHITFkhCEdhiyHIZMCXg54Aa8IeDngBbxy88BLwEsCXlEZHt6JC2BJGFLCkBGGdBjSYUgMGWFIhyExZMQFsMOQGDLCkA5DOgyJISMM6TBkOQyper2+rejqdDr3Li4u7is632q1drfb7Q+l7GF6enrq9OnTHyk6n2XZvnq9fm/KHtrt9kPNZnN70flut3ug0WgcKDr/8ssvH5iYmHgy5TMsLi7e1+129xadv3TpUvJZNpvNB7vd7s6i81/+8pc/NTs7+2jKHi5duvTQ97///cJn2Ww2D3Y6nbuLzi8tLe1otVofTvkMR48e7Z+bm/vlovPtdntPq9W6P2UPFy9eTDrLTqdzd7PZPJiyh/Hx8X+WMp96lt1ud+fFixcfTNlDq9W6v91u7yk6Pzc398tHjx7tT9zDh5eWlnas11l+//vf337p0qWHUj7D7Ozso1/+8pc/lXKWzWYz6Szb7faHLl26tDthD3sXFxfvS9nDxMTEky+//HLh32sajcaBbrdbeL7ZbG5vt9tJZ1mv1+/t/b5daP706dMfmZ6enko9y1arVfgsFxcX93U6nSR3ZFn24RR3qHcBnHKWWZYl/V6FIVd/PmFIDBmfAUPWMWS9jiHX6iwx5OoeMKQXhqynG7JSqTxcqVQeTjlLDIkhY2HI1c+BITHkmpwlhlybs8SQq3vAkF7vekPq+vXrP1N0Xb58+Y5arXZj0flGo/GBLMu2pOxhcHDw0MTExI6i8ysrKzdeuHDhjpQ9NJvN7devX39P0flr167deuXKlVuKzk9OTt7a398/lvgZNl29evWGovM//OEPk8+y1WrdtbKy8v6i80NDQz8/ODj46ZQ9LC8vb69Wq4XPst1u35Zl2c1F57Mse1+n09ma8hmGh4c/Ozg4eG/CHj7Y6XQ2p+zh1VdfTTrLLMtubrfbt6Xsoa+vbzZlPvUsV1ZW3v/qq6/elbKHTqezOcuyDxadHxwcvHd4ePiziXvYmmXZ+9brLKvV6nuWl5e3p3yGwcHBTw8NDf18ylm2Wq2ks8yybMsPf/jDDxSdv3r16g3NZnNTyh76+/vHJicnby06f+XKlVuuXbtWeP769evv6f1+WfgzXLhw4Y6VlZXC7piYmNgxODh4KPUsG41G4bOs1Wo3Xr58OckdWZZtm5+ff2/R+bgALjo/Pz//3izLtqV8BgzphSExZCwM6YUhMeRanSWG9MKQXhhydQ9JhhwdHf310dHRXy86jyG9MOTqZ8CQ1zFkbw8Ycg3OEkOuzVliSC8M6bURDJnyt4959Uqvep1Xr/DqFcerVxyvXuHVK7l5Xr0iXr0i8eqVqAyv7xOvgJaEISUMGWFIhyEdhsSQEYZ0GBJDRrwC2mFIDBlhSIchHYbEkBGGdBiyHIZMCng54AW8IuDlgBfwys0DLwEvCXhFZXh4Jy6AJWFICUNGGNJhSIchMWSEIR2GxJARF8AOQ2LICEM6DOkwJIaMMKTDkOUwZFLAywEv4BUBLwe8gFduHngJeEnAKyrDwztxASwJQ0oYMsKQDkM6DIkhIwzpMCSGjLgAdhgSQ0YY0mFIhyExZIQhHYYshyGTAl4OeAGvCHg54AW8cvPAS8BLAl5RGR7eiQtgSRhSwpARhnQY0mFIDBlhSIchMWTEBbDDkBgywpAOQzoMiSEjDOkwZDkMmRTwcsALeEXAywEv4JWbB14CXhLwisrw8E5cAEvCkBKGjDCkw5AOQ2LICEM6DIkhIy6AHYbEkBGGdBjSYUgMGWFIhyHLYcikgJcDXsArAl4OeAGv3DzwEvCSgFdUhod34gJYEoaUMGSEIR2GdBgSQ0YY0mFIDBlxAewwJIaMMKTDkA5DYsgIQzoMWQ5DJgW8HPACXhHwcsALeOXmgZeAlwS8ojI8vBMXwJIwpIQhIwzpMKTDkBgywpAOQ2LIiAtghyExZIQhHYZ0GBJDRhjSYchyGDIp4OWAF/CKgJcDXsArNw+8BLwk4BWV4eGduACWhCElDBlhSIchHYbEkBGGdBgSQ0ZcADsMiSEjDOkwpMOQGDLCkA5DlsOQSQEvB7yAVwS8HPACXrl54CXgJQGvqAwP78QFsCQMKWHICEM6DOkwJIaMMKTDkBgy4gLYYUgMGWFIhyEdhsSQEYZ0GLIchkwKeDngBbwi4OWAF/DKzQMvAS8JeEVleHgnLoAlYUgJQ0YY0mFIhyExZIQhHYbEkBEXwA5DYsgIQzoM6TAkhowwpMOQ5TBkUsDLAS/gFQEvB7yAV24eeAl4ScArKsPDO3EBLAlDShgywpAOQzoMiSEjDOkwJIaMuAB2GBJDRhjSYUiHITFkhCEdhiyHIZMCXg54Aa8IeDngBbxy88BLwEsCXlEZHt6JC2BJGFLCkBGGdBjSYUgMGWFIhyExZMQFsMOQGDLCkA5DOgyJISMM6TBkOQyZFPBywAt4RcDLAS/glZsHXgJeEvCKyvDwTlwAS8KQEoaMMKTDkA5DYsgIQzoMiSEjLoAdhsSQEYZ0GNJhSAwZYUiHIcthyKSAlwNewCsCXg54Aa/cPPAS8JKAV1SGh3fiAlgShpQwZIQhHYZ0GBJDRhjSYUgMGXEB7DAkhowwpMOQDkNiyAhDOgxZDkPqypUrtxRdWZbtOn/+/F1F58+fP7+52+3uTdnD2NjY8IkTJ+4pOt9qte5qNBq7UvbQbDYPXrt27dai88vLy9ubzeb2ovMvvPDCjrGxscdSPkOr1drdaDTuLDrf6XSSz7LVau2/cOHCHUXnH3/88V+bmZn5w5Q9ZFl2sNFoFD7LpaWlHfV6fVvC//7tnU7n7pTPMD09/fmnnnrq54rO12q1Le12e0/KHi5dupR0lvV6fdvS0tKOlD0MDw8fT5lPPcsLFy7ccenSpf0pe2i323tqtdqWovNPPfXUz01PT38+ZQ+dTufuLMtuX6+zbDQat2ZZdjDlM8zMzPzh448//mspZ9lqtZLOstvt7u10OpsTvg53tlqt3Sl7GBsbe+yFF14ofBbNZnP78vJy4d+rrl27dmuz2Uw6y0ajsavVahV2x4kTJ+4ZGxsbTj3L8+fPFz7L8+fP35VlWZI7ut3ugXa7fVvRefUugIvOt9vt27rd7oGUz4AhvTAkhoyFIb0wJIZcq7PEkKtfBwx5BUPm9pBkyOnp6d+enp7+7aLzGNILQ65+HTDkFQx55QqGXKuzxJBrc5YYcvXrgCGvbAxDKsuym4uubre7s1arbSk632w2N7Xb7T0pe5iYmBg6efLkwYQfY0utVtuZsodGo3HgyhX/03MF17ZOp7O16Pw3vvGN7SMjI48lfoZdnU5n83qe5eLi4r4sy24vOj8zM/OrU1NTf5Cyh263e2BhYaHwWTabze2tVuuuovPtdvu2Vqu1P+UzTE5Ofq5SqXy06Pz58+c3t1qt3Sl7yLIs6SxbrdZdzWZze8oeRkZGvpQyn3qWvc+/L2UPrVZr9/nz5wv/uqxUKh+dnJz8XOIe9rfb7dvW6ywXFhZu6Xa7B1I+w9TU1B/MzMz8aspZ9r4/Fd5Du93e02w2NxWd73Q6mxuNxq6UPYyMjDz2jW98o/BZ9H6f2lZ0vgenpLPs/X5d2B0nT548ODExMbSeZ1mr1bZ0u90kd3Q6nbt7fygpNB8XwEXnG43Grb0/lBX+DBhy9WuJITFkfB0wpBeGxJBrcpYY0gtDemHI1bNIMuTjjz/+qccff/xTRecx5OrCkBmGjIUhMeRanWWGIdfkLDGkF4b02giGTPnbx7x6pRevXuHVKxGvXnG8eoVXr+TmefWKePWKxKtXojK8vk+8AloShpQwZIQhHYZ0GBJDRhjSYUgMGfEKaIchMWSEIR2GdBgSQ0YY0mHIchgyKeDlgBfwioCXA17AKzcPvAS8JOAVleHhnbgAloQhJQwZYUiHIR2GxJARhnQYEkNGXAA7DIkhIwzpMKTDkBgywpAOQ5bDkEkBLwe8gFcEvBzwAl65eeAl4CUBr6gMD+/EBbAkDClhyAhDOgzpMCSGjDCkw5AYMuIC2GFIDBlhSIchHYbEkBGGdBiyHIZMCng54AW8IuDlgBfwys0DLwEvCXhFZXh4Jy6AJWFICUNGGNJhSIchMWSEIR2GxJARF8AOQ2LICEM6DOkwJIaMMKTDkOUwZFLAywEv4BUBLwe8gFduHngJeEnAKyrDwztxASwJQ0oYMsKQDkM6DIkhIwzpMCSGjLgAdhgSQ0YY0mFIhyExZIQhHYYshyGTAl4OeAGvCHg54AW8cvPAS8BLAl5RGR7eiQtgSRhSwpARhnQY0mFIDBlhSIchMWTEBbDDkBgywpAOQzoMiSEjDOkwZDkMmRTwcsALeEXAywEv4JWbB14CXhLwisrw8E5cAEvCkBKGjDCkw5AOQ2LICEM6DIkhIy6AHYbEkBGGdBjSYUgMGWFIhyHLYcikgJcDXsArAl4OeAGv3DzwEvCSgFdUhod34gJYEoaUMGSEIR2GdBgSQ0YY0mFIDBlxAewwJIaMMKTDkA5DYsgIQzoMWQ5DJgW8HPACXhHwcsALeOXmgZeAlwS8ojI8vBMXwJIwpIQhIwzpMKTDkBgywpAOQ2LIiAtghyExZIQhHYZ0GBJDRhjSYchyGDIp4OWAF/CKgJcDXsArNw+8BLwk4BWV4eGduACWhCElDBlhSIchHYbEkBGGdBgSQ0ZcADsMiSEjDOkwpMOQGDLCkA5DlsOQSQEvB7yAVwS8HPACXrl54CXgJQGvqAwP78QFsCQMKWHICEM6DOkwJIaMMKTDkBgy4gLYYUgMGWFIhyEdhsSQEYZ0GLIchkwKeDngBbwi4OWAF/DKzQMvAS8JeEVleHgnLoAlYUgJQ0YY0mFIhyExZIQhHYbEkBEXwA5DYsgIQzoM6TAkhowwpMOQ5TBkUsDLAS/gFQEvB7yAV24eeAl4ScArKsPDO3EBLAlDShgywpAOQzoMiSEjDOkwJIaMuAB2GBJDRhjSYUiHITFkhCEdhiyHIZMCXg54Aa8IeDngBbxy88BLwEsCXlEZHt6JC2BJGFLCkBGGdBjSYUgMGWFIhyExZMQFsMOQGDLCkA5DOgyJISMM6TBkOQypvr6+W4qub33rW7vm5ubuLDpfrVY3nTt3bk/KHoaHh4fGxsYOFp0/c+bMnWfOnNmVsoeXX375wOTk5K1F58+ePbv9xRdf3FZ0vvcT6bGUz/Diiy/ufv7557cUnf/617+efJYvvfTSvmq1envR+ZGRkV8dHBz8g5Q9fO973zvwuc99rvBZvvDCCztOnz69teh8pVK57dy5c/tTPsPAwMDnh4eHP1p0fm5ubvPZs2eTzvK73/1u0lmePn166wsvvLAjZQ/9/f3HU+ZTz7Jard7+3e9+d1/KHs6ePbtnbm5uc9H54eHhjw4MDHw+ZQ/nzp3bX6lUbluvs/zc5z536/e+970DKZ9hcHDwD0ZGRn415SxfeumlpLM8d+7cnq9//eubis4///zzW1588cXdKXvo7+9/bGhoaHvR+RdffHHb2bNnC89PTk7e+vLLLyed5ZkzZ3adOXOmsDvGxsYODg8PD6WeZbVaLXyWc3Nzd37rW99Kcsd3vvOdu4eGhgr/ulTvArjo/NDQ0G3f+c537k75DBjSC0NiyFgY0gtDYsi1OksM6YUhvTCkV6ohh4aG/uHQ0NA/TJjHkH0YMhaG9MKQGHKtzhJDrs1ZYkgvDOm1EQyp/v7+saJrbGzs8aGhoZmi8wMDA1Pj4+OzKXs4fPjwv+rv7z9WdH5oaGhmZGTk8ZQ9TExMPJn4dXxsbGzssYQf47FDhw59L3EPR4eHh6cTvo7JZzk+Pl4ZGhqaKDrf19d38tChQ3+csofp6emksxwdHT0yOjpa+NdEf3//xPj4eCVlD319fX/S19dXTTnL0dHRdT3L0dHRmdHR0SMpe/jiF794fj3PcmhoKPksR0dHZ4eGhqYSfi5U+/r6/iT1LPv7+9f1LK7RinkAACAASURBVFN/XR46dOiP+/r6Tq7nWY6Pjyed5fDw8PTY2NjRxK/D9/r7+wv/XrMGv1cl/345MjKS5I7+/v5jPTckneXAwEDhsxwaGpoZGxtLcsfk5GSlr69vvOh8XAAXne/r6xufnJxM+jWBIb0wJIaMhSHX5iwx5OoeMGQ/huzvx5CxMKRXqiH7+vq+1tfX97WEeQzZjyFze8CQ/RgyzhJDYsj8WfZjSAzZjyHzZ5liyJS/fcyrV3rx6hVevRLx6hXHq1d49UpunleviFevSLx6JSrD6/vEK6AlYUgJQ0YY0mFIhyExZIQhHYbEkBGvgHYYEkNGGNJhSIchMWSEIR2GLIchkwJeDngBrwh4OeAFvHLzwEvASwJeURke3okLYEkYUsKQEYZ0GNJhSAwZYUiHITFkxAWww5AYMsKQDkM6DIkhIwzpMGQ5DJkU8HLAC3hFwMsBL+CVmwdeAl4S8IrK8PBOXABLwpAShowwpMOQDkNiyAhDOgyJISMugB2GxJARhnQY0mFIDBlhSIchy2HIpICXA17AKwJeDngBr9w88BLwkoBXVIaHd+ICWBKGlDBkhCEdhnQYEkNGGNJhSAwZcQHsMCSGjDCkw5AOQ2LICEM6DFkOQyYFvBzwAl4R8HLAC3jl5oGXgJcEvKIyPLwTF8CSMKSEISMM6TCkw5AYMsKQDkNiyIgLYIchMWSEIR2GdBgSQ0YY0mHIchgyKeDlgBfwioCXA17AKzcPvAS8JOAVleHhnbgAloQhJQwZYUiHIR2GxJARhnQYEkNGXAA7DIkhIwzpMKTDkBgywpAOQ5bDkEkBLwe8gFcEvBzwAl65eeAl4CUBr6gMD+/EBbAkDClhyAhDOgzpMCSGjDCkw5AYMuIC2GFIDBlhSIchHYbEkBGGdBiyHIZMCng54AW8IuDlgBfwys0DLwEvCXhFZXh4Jy6AJWFICUNGGNJhSIchMWSEIR2GxJARF8AOQ2LICEM6DOkwJIaMMKTDkOUwZFLAywEv4BUBLwe8gFduHngJeEnAKyrDwztxASwJQ0oYMsKQDkM6DIkhIwzpMCSGjLgAdhgSQ0YY0mFIhyExZIQhHYYshyGTAl4OeAGvCHg54AW8cvPAS8BLAl5RGR7eiQtgSRhSwpARhnQY0mFIDBlhSIchMWTEBbDDkBgywpAOQzoMiSEjDOkwZDkMmRTwcsALeEXAywEv4JWbB14CXhLwisrw8E5cAEvCkBKGjDCkw5AOQ2LICEM6DIkhIy6AHYbEkBGGdBjSYUgMGWFIhyHLYcikgJcDXsArAl4OeAGv3DzwEvCSgFdUhod34gJYEoaUMGSEIR2GdBgSQ0YY0mFIDBlxAewwJIaMMKTDkA5DYsgIQzoMWQ5DJgW8HPACXhHwcsALeOXmgZeAlwS8ojI8vBMXwJIwpIQhIwzpMKTDkBgywpAOQ2LIiAtghyExZIQhHYZ0GBJDRhjSYchyGDIp4OWAF/CKgJcDXsArNw+8BLwk4BWV4eGduACWhCElDBlhSIchHYbEkBGGdBgSQ0ZcADsMiSEjDOkwpMOQGDLCkA5DlsOQSQEvB7yAVwS8HPACXrl54CXgJQGvqAwP78QFsCQMKWHICEM6DOkwJIaMMKTDkBgy4gLYYUgMGWFIhyEdhsSQEYZ0GLIchtSFCxfuKLqyLNvXbDa3F51vtVp3NRqNAyl7mJiYGJubm7u/6Pzy8vL2xcXFfSl7WFxcvK/ZbG4qOn/p0qXdWZbtKjr/zW9+c8/Y2NjjKZ+h1Wrtz7JsW9H5V199Nfksm83mwUajcWfR+WPHjv3GkSNHHknZw8WLF++bn58vfJbtdntPt9vdWXS+VqttWVpauiflM0xNTX3x6aef/ljR+U6ns/XChQt3p+why7Kks+x2uzvb7faelD0MDw9/OWU+9Sx7f5A4mLKHCxcu3N07j0LzTz/99Mempqa+mLKHpaWle2q12pb1Osv5+flNFy9evC/lMxw5cuSRY8eO/UbKWTabzaSzbDQaB1599dW7is5nWbat1WrtT9nD2NjY49/85jcLn0WWZbsuXbq0u+h8s9nctLi4mHSWi4uL+5aXlwu7Y25u7v6JiYmx1LNstVqFz7LZbG7PsizJHZ1O597z589vLjqv3gVw0fnz589v7nQ696Z8BgzphSExZCwM6YUhMeRanSWG9MKQXhjSK9WQlUrl05VK5dNF5zGkF4ZcPQsMeQFDXriAIdfqLDHk2pwlhvTCkF4bwZDKsuyDCWtb7zAKzTcajVuXlpZ2pOxhdHR0oFqt7is6f/ny5Tvq9fq2lD3U6/W9V69evaHofO+fUtpSdH5ubu7OoaGhqZTP0PvDxO1F569du5Z8lo1GY1eWZTcXnT9y5MjHx8fHH07ZQ7fb3dv7J2sLzbdarbs6nc7mhPmbWq3W7pTPMDY29ujRo0c/XHS+3W7ftry8vD1lD1mWJZ1lp9PZ3Gq17krZw+Dg4LGU+dSz7H3+XSl7WF5e3t5ut28rOn/06NEPj42NPZr4ddjdarVuWq+znJ+fv6Hb7e5N+Qzj4+MPHzly5OMpZ9n7/lR4D0tLSzuuXbt2a8KPcXvv+3ThPQwNDU3Nzc3dmfBjbOn9flVo/urVqzfU6/Wks6zX69suX75c2B3VanXf6OjoQOpZNhqNwmcZkE7ZQ7vd3lOr1W4sOh8XwEXna7Xaje12e0/KZ8gw5AezDENmGYaMhSFXF4bEkGtylhhydWHIDEPGSjXk1NTUb01NTf1W0XkM6YUhvTCkF4bEkGt1lhmGXJOzxJCrC0NmG8OQKX/7mFev9OLVK7x6JeLVK45Xr/Dqldw8r14Rr16RePVKVIbX94lXQEvCkBKGjDCkw5AOQ2LICEM6DIkhI14B7TAkhowwpMOQDkNiyAhDOgxZDkMmBbwc8AJeEfBywAt45eaBl4CXBLyiMjy8ExfAkjCkhCEjDOkwpMOQGDLCkA5DYsiIC2CHITFkhCEdhnQYEkNGGNJhyHIYMing5YAX8IqAlwNewCs3D7wEvCTgFZXh4Z24AJaEISUMGWFIhyEdhsSQEYZ0GBJDRlwAOwyJISMM6TCkw5AYMsKQDkOWw5BJAS8HvIBXBLwc8AJeuXngJeAlAa+oDA/vxAWwJAwpYcgIQzoM6TAkhowwpMOQGDLiAthhSAwZYUiHIR2GxJARhnQYshyGTAp4OeAFvCLg5YAX8MrNAy8BLwl4RWV4eCcugCVhSAlDRhjSYUiHITFkhCEdhsSQERfADkNiyAhDOgzpMCSGjDCkw5DlMGRSwMsBL+AVAS8HvIBXbh54CXhJwCsqw8M7cQEsCUNKGDLCkA5DOgyJISMM6TAkhoy4AHYYEkNGGNJhSIchMWSEIR2GLIchkwJeDngBrwh4OeAFvHLzwEvASwJeURke3okLYEkYUsKQEYZ0GNJhSAwZYUiHITFkxAWww5AYMsKQDkM6DIkhIwzpMGQ5DJkU8HLAC3hFwMsBL+CVmwdeAl4S8IrK8PBOXABLwpAShowwpMOQDkNiyAhDOgyJISMugB2GxJARhnQY0mFIDBlhSIchy2HIpICXA17AKwJeDngBr9w88BLwkoBXVIaHd+ICWBKGlDBkhCEdhnQYEkNGGNJhSAwZcQHsMCSGjDCkw5AOQ2LICEM6DFkOQyYFvBzwAl4R8HLAC3jl5oGXgJcEvKIyPLwTF8CSMKSEISMM6TCkw5AYMsKQDkNiyIgLYIchMWSEIR2GdBgSQ0YY0mHIchgyKeDlgBfwioCXA17AKzcPvAS8JOAVleHhnbgAloQhJQwZYUiHIR2GxJARhnQYEkNGXAA7DIkhIwzpMKTDkBgywpAOQ5bDkEkBLwe8gFcEvBzwAl65eeAl4CUBr6gMD+/EBbAkDClhyAhDOgzpMCSGjDCkw5AYMuIC2GFIDBlhSIchHYbEkBGGdBiyHIZMCng54AW8IuDlgBfwys0DLwEvCXhFZXh4Jy6AJWFICUNGGNJhSIchMWSEIR2GxJARF8AOQ2LICEM6DOkwJIaMMKTDkOUwZFLAywEv4BUBLwe8gFduHngJeEnAKyrDwztxASwJQ0oYMsKQDkM6DIkhIwzpMCSGjLgAdhgSQ0YY0mFIhyExZIQhHYYshyH1gx/84GeLrt4vyNuKzs/Pz9/cbDa3p+xheHi4v1Kp7Ck63263bzt//vxdKXuo1Wp7fvjDH36g6Hyn09ncbDY3FZ2fm5vbPDAwMJXyGRYWFrY2Go1bi85nWZZ8lrVabWetVrux6Pzk5OQvjo2N/V7KHtrt9p5Go1H4LGu12pYLFy7cUXT+6tWrNzQajV0pn2FkZOR/mZycfCDh58It9Xp9W8oeut1u0lleuHDhjlqttiVlD/9/e/fWG+d15/n+h2kndny2Jcs62rIsn+IknZPjTjo97UknmJmOMzlM7HHiyUTioXhQkSpSVEjr1IojyIdMvJNg5kLIRgwkyE0BkcMUWayHVcUHoighaQjoq1z1C9jYr8L74ld/pTA3G70WAT0xvl9gYW76z17FJZOffpb0zNjY2FLOfO5ZtlqtO/v9/r6cPayuru5eXl6+J3V+Zmbmo5OTk6/k7KHdbu+/fv36R27VWbbb7du73W7yz/g//elPH56env7azMzM53LOstVqZZ1lp9PZU5bl3Rnfh3uXl5cfztnD2NjY7MWLF3dkfIYHA5Ap61//9V9vb7VaWWd5+fLlXd1uN9kdi4uLj0xMTIzmnmWz2Uw+y2azeV9RFFnuKIriQFmWd6TOa3ABnDpfluUdRVEcyPwMGPJPGPJPf8KQQ58BQ/4JQw7mMeQ2nCWGvPl9wJB/wpCxcg05PT39H6anp/9D6jyG9MKQXhjy5p8HDIkht+UsMeT2nCWGvPl9wJB/+mAYUr1eb0fGOtRqtfalzq+uru4uy/Jwzh5mZ2ePvfXWW8+kzvf7/X0rKyuHcvawsrLyTFmWOzP28Gi3230kdf5Xv/rVI8eOHTuZe5br6+t7U+fLssw+y16v92RRFLtS55eWll5YWFh4OWcP3W73mVarlXyWa2trB4uiOJA6v7m5+dDGxsZTOZ+h0WgcOXv27HOp851OZ0+/3388Zw9Xr17NOsuiKA6sra0dzNnD5OTkP+XM555lURS7rl69+mTOHvr9/uOdTmdP6vzZs2efazQaR3L2sLGx8dTm5uZDt+osW63Wzm63m/wzvtfr7VhYWHh5aWnphZyz7PV6WWdZluXhsix3p84Pfj5n/a46duzYyV/96lfJv2u63e4j/X7/0Yzvwc6VlZWss1xZWTnU7/eT3fHWW289Mzs7eyz3LFdXV5PPcuCmrLMsiuLpdrud/N9lXACnzrfb7YeKong65zP0MOSOXg9D9noYMhaG9MKQGHK7zhJDemFILwzplWvIxcXFry4uLn41dR5DemHIP58lhsSQvR6G3K6zxJDbc5YY0gtDen0QDJnzr4959cogXr3Cq1ciXr3iePUKr14ZmufVK+LVKxKvXomq8Po+8QpoSRhSwpARhnQY0mFIDBlhSIchMWTEK6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SLXb7YdSV7/ff7woigOp8+vr63t7vd6TOXs4fvx4/Z133nk2dX6w/8dz9tDpdJ7d3NxMni/L8uDa2trB1Pl33333YL1e/0HmZzhcluX+1Pmtra3ssyyK4umyLHenzi8tLX1pfn7+v+XsYWNjI/nP0uAzPLa6uvpo6nyv13u42+0+k7OHubm5oxcuXPhc6ny/39+3vr7+RM4eyrLMOsvV1dVHi6J4LGcP09PT52/lWZZlubssy6dz9rC+vv5Ev9/flzp/4cKFz83NzR3N2UO3232m1+s9fCvPMve/y/n5+f+2tLT0pZyzLIoi6yx7vd6TW1tbezP2sL/T6RzO2UO9Xv/Bu+++m/y7Zm1t7WBZlsnzm5ubD3U6nayzbLfbWe545513nj1+/Hg99yzX19eTz7IoigP9fj/LHb1e76NFUexKndfgAjjjM+zq9XofzfkMGNILQ2LIoc+AIdsYcvA9wJDbdJYYEkMOLQzZzjfkyZMnXzx58uSLGZ8BQ7Yx5NBnwJBtDNluY8jtOksMuX1niSEx5ND6izekyrK8LWPtXF5evid1vtVq3dnr9R7O2cP4+PjI/Pz8gdT5ra2te1qt1s6cPbTb7f03btz4UOr81atXHyjL8v7U+aWlpQdqtVo98zM8VJbl3anzN27cyD7LTqezpyzLO1Lnp6enn5ucnHwxZw9lWe6/dOlS8ll2Op0Hu93ufRnncPv6+vrenM8wOTn5cr1efzp1viiKu4qi2JWzh83Nzayz7Ha793U6nQdz9jA6OrqYM597lmVZ3jH4PiTvoSiKXUVR3JU6X6/Xn56cnHw5Zw+DXzC336qzHPz3uD/nM0xOTr44PT39XM5ZDn4+Je+h1+s9fOPGjTszvsbdg5/TyXuo1Wr1paWlBzK+xv2D31dJ8zdu3PhQu93OOstWq7Vz8LfVk+bn5+cPjI+Pj+SeZavVSj7LgZuy3NHv9/c1m80Pp87HBXDqfLPZ/HC/39+X8xlKDHlbWWLIssSQQ58BQ5YYcrAw5DacJYa8uTBkiSFj5RqyXq+/UK/XX0idx5BeGPLmZ8CQXhgSQ27LWZYYclvOEkPeXBiy/GAYMudfH/PqlUG8eoVXr0RtXr0iiVevSLx6ZWieV6+IV69IvHolqsLr+8QroCVhSAlDRhjSYUiHITFkhCEdhsSQEa+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UqOjo59KXadPn/73jUbj86nzMzMznztz5swLOXsYHR09NzEx8ZXU+Uaj8fnFxcV/n7OHc+fOfaVWq306dX5xcfGLJ0+e/NvU+Vqt9sUjR468kfMZXnvttb+fn5//m9T5ubm57LM8c+bMl6anp5/L+BrfHRsbO5azhx/+8IdfOXr0aNZZNhqN5LOcmJj47Llz5/4h5zOMj48vjI6OfiN1/vjx488vLS1lneX58+ezzrLRaPzt4uLiF3P2MDIy8n/lzOee5fT09HPnz5//Us4elpaWXjh+/PjzGV/jG4M/D8l7OHfu3D9MTEx89lad5dGjRz/9wx/+MPln/Ojo6KcGPxe+m3OWZ86cyTrLM2fOvDA3N/e51Pn5+fm/ee211/4+Zw9Hjhx5o1arJZ/FyZMns86yVqt9+ty5c1lnubi4mOWOgRfO5Z7lzMxM8lk2Go3Pnz59Ossd58+f//LY2NhnUuc1uABOnR8bG/vM+fPnv5zzGTCkF4bEkMNniSEx5Ogohtyus8SQXhjSC0N65RpyfHx8ZHx8fCR1HkP++SwxJIaMhSEx5HadJYbcnrPEkF4Y0uuDYEiNj4//59TVaDS+fezYsa+nzk9PT39tYWHh5Zw9jIyM/GR8fPzV1PnZ2dmvz8zMfDtnDwsLC9/N/D5+a3Z29pup8xMTE986cuTI/87Zw/Hjx1/KOcuZmZnss5ybm3tlcnLyxdT5wQ/XMzl7WFxczD7LRqPxjdT5Wq321YWFhVdy9jA6OnphbGxsNHW+Xq//l/n5+Zdy9rCwsJB1lo1G4xuNRuNbOXs4cuTI/30rz3JycvLF3LOcn59/qV6v/5fU+bGxsdHR0dELuWdZq9W+eivPMve/y9HR0TNjY2PHcs5ybm4u6ywXFhZenpmZ+Vrq/LFjx75+/PjxrP8ujxw58r8nJiaSz2J2dvabuWeZ+/tyZmbm27Ozs8m/q8bHx18duCHrLKenp7POstFoZLnj5MmT3xkbG/vH1Pm4AE6dHxsb+8eTJ09+J+czYMibf54wJIa8eZYYEkOOj2PI7TxLDIkhY2FIr1xDjo6OLoyOji6kzmNILwzphSG9MCSG3K6zxJDbd5YYEkPG+iAYMudfH/PqlUG8eoVXr0S8esXx6hVevTI0z6tXxKtXJF69ElXh9X3iFdCSMKSEISMM6TCkw5AYMsKQDkNiyIhXQ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NCzLwgAAIABJREFU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Kstyd+ra2Nh4am1t7WDqfKvVeqTb7T6Ts4fjx4/P/uQnP/nrjK9xcG1t7amcPaytrX1ic3NzT8bXONzv9x9Pnf/1r399uF6vL+V8hqIons45y263m32WnU7n2bIs96fOnzt37iuLi4vfzdlDr9f7RKfTST7L9fX1J3q93qHU+X6/v68oio/lfIYTJ06MXbhw4Qup86urq4/mnuXGxkbWWfZ6vUPr6+tP5Oxhenr69Zz53LMsy3L/4PuQvIdut/vM6urqo6nzFy5c+MKJEyfGcvZQFMXH+v3+vlt1lp1OZ0+v1/tEzmdYXFz87rlz576Sc5aDn09ZZ9ntdh9JnV9bWztYFMXTOXuo1+tLv/71rw+nzg9+TyXPb25u7llbW8s6y8Hv6+TfVT/5yU/++vjx47O5Z9lqtbLOcmNjI8sd3W734+vr63tT5zW4AE6dX19f39vtdj+e8xkw5M0/DxgSQ+4uSwwZC0OWu0sMuS1niSG9MOTN7wOGLPMNefr06a+fPn3666nzGPLmwpAlhoyFITHkdp1liSG35SwxpBeGvPl9+Is3pOS/ZZS0VlZWHrh06dKdqfM///nPb2+1Wjtz9jAyMnJkZGRkb+p8q9W68ze/+c0DOXv47W9/u2fwtyiT5tvt9r3Ly8v3pM6/+uqr9w7+5l3yZ2g2mw8O/hZl6mfIPsvLly/vunTp0odS548ePfrpwd+8S95Dp9PZIyn5LJvN5n3NZvPu1Pnz58/ftry8/HDOZxgbG/v2+Pj4k6nz77777h2XL1/ekbOHoiiyzrLZbN7dbDbvy9nD4G/eJc/nnuWlS5c+NPhblMl7uHz58o533333jtT58fHxJ8fGxr6ds4fl5eWHz58/f9stPMt/N/jvMvkzjI+P/+ejR49+OucsL1++nHWWrVZr5+BvUaZ+Hz/SbDYfzNnD6Ojo9Kuvvnpvxp+FewZ/izJp/vz58//ut7/9bdZZ/uY3v3mg1Wolu2NkZGTvyMjIkdyz/PnPf558lpcuXbpz8Lcok/ewurq6+6WXXvqrjK8R/wI4af6ll176q8Hfokz+DBjSC0NiyKHvI4YUhpQw5DaeJYYUhoyFIb1yDTk2NvZ3Y2Njf5c6jyFv/lnAkMKQsTAkhtyus8SQ23aWGFIYMtYHwZDKqeTVK5J49YrEq1ciXr3iePUKr14ZmufVK+LVKxKvXomq8Po+8QpoSRhSwpARhnQY0mFIDBlhSIchMWTEK6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ZUu92+N3UVRXGgKIpdqfO9Xm/H2trawZw9TE1NTb799ttPpM5fu3Zt1+9+97sDOXvodDqHu93ufanzW1tbezc3N/ekzr/zzjv7pqam5nM+Q6vVemRzc/Oh1Pk//vGP2We5srJyaPCLJml+cXHxi41G41s5eyjL8nCz2Uw+y36/v68sy90Z34MH2u324zmfYXZ29nunTp36ZMb3YOfq6uqjOXvo9XpZZ1mW5e5+v78vZw8TExNncuZzz7LT6TzY6/UO5exhdXX10bIsd6bOnzp16pOzs7Pfy9lDu91+fPDn8pacZbPZvK8sy8M5n6HRaHxrcXHxizlnubKyknWWa2trB//4xz/uSJ3f3Nx8qNVqPZKzh6mpqfl33nkn+Sw2Nzf3bG1t7U2d73a793U6nayz/N3vfnfg2rVru1Ln33777SempqYmc8+y1+sln2VRFLuKoshyR7/ff/y99967P3Vegwvg1Pn33nvv/n6/n/W7CkN6YUgMGQtDemFIDLldZ4khvTCkF4b0yjXkiRMn/uOJEyf+Y+o8hvTCkF4Y0gtDYsjtOksMuT1niSG9MKTXB8GQKorirtS1tbW1t9Vq7UydX1lZeeDKlSsHcvZQr9drP/rRjx5PnS/Lcuf6+vrenD2srKwcKsvy7ow97O71eg+nzr/99tu7p6amGjmfod/v7+v1ejtS569evZp9lv1+/9Fut3tf6nyj0fjb2dnZb+bsodfrHWo2m8ln2el09hT+P8yS5tvt9r1lWR7M+QwzMzOvnjp16hMZn+HBsiz35+zh2rVrWWdZFMWuwfcyeQ+1Wu10znzuWXa73fuuXbv2aM4eyrLc3+l0HkydP3Xq1CdmZmZezdzDwXbbfwvxVpxls9m8u9frHcr5DLOzs99sNBp/m3OW/X4/6yyvXLly4OrVqw+kzvd6vR39fn9fzh6mpqYab7/99u6MPTxclmXyfFmWd6+srGSd5fr6+t6yLJPd8aMf/ejxer1eyz3LlZWV5LNstVo7t7a2stxRFMVjy8vL96TOxwVw6vzgf/djOZ8BQ978HBgSQ95VFBgyFobEkNt1lhjSC0N6YcibK8uQJ06c+MqJEye+kjqPIb0wpBeG9MKQGHK7zhJDbs9ZYkgvDOn1QTBkzr8+5tUrg3j1Cq9eieIXVOo8r15xRcGrVyRevTKIV6+IV69EH4RXr1Th9X3iFdCSMKSEISMM6TCkw5AYMsKQDkNiyIhXQ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Klms/lXqWvwv/zujK/xkfiPOnVNTEwcnZmZ2Z86X5bl3ZcvX96Rs4dWq7WvLMvbMvZwf7fbvS91vtFo3D86OlrP/Aw7i6K4K3X++vXr2We5urq6u91u357xZ+GztVrtqzl76Pf7+86fP598lisrKw+02+17M/bw4U6nsyfnM9RqtZempqaeyvizcGe73X4oZw9lWWadZbvdvndlZeWBnD2Mjo7+IGc+9yzb7fbtZVnuztlDu91+qNVq3Zk6PzU19VStVnspZw+DP48fvlVnef78+dv6/f6+nM9Qq9W+OjEx8dmcs1xdXc06y6Iodl2/fv0jGfN3tVqtnTl7GB0drTcajftT57vd7n2DBy5J82VZ3tZqtbLO8vLlyzvKskx2x8zMzP6JiYmjuWfZbDaTz7LZbN498FPyHtbX1/deunTpQ6nzGlwAp85funTpQ+vr63tzPgOG9MKQGDIWhvTCkBhyu84SQ96cx5BNDBkr15BTU1N/PzU19fep8xjSC0Pe/AwYsokhB38WMOQ2nCWG3J6zxJA35zFk84NhSBVFsSt1lWV5uNVqPZI63+/3921sbDyVs4dGozHzs5/97GOp891u95FOp3M4Zw9FUXys1+s9nDrf6/UOFUXxWOr8L3/5y0PHjh1bzPkM6+vrTxRFcSB1/vr169ln2e12n9nc3NyTOn/q1Kl/WFhYeCX3LJeXl5PPst1uP762tnYwdb7T6ezp9XofzfkM8/PzIxcvXnw+db4sy/29Xu/JnD1cuXIl6yzX1tYOttvtx3P2MDU19cOc+dyz3Nzc3HPlypVncvbQ6/WeLMtyf+r8xYsXn5+fnx/J3MNHO53OLTvLwX+PyT/ji6LYtbCw8MqpU6f+Iecsu91u1llubGw8df369X0ZX+PA4Od08h6OHTu2+Mtf/vJQxtd4bPD7KvXPUvZZdjqdw91uN9kdP/vZzz7WaDRmcs+y3+8nn2Wr1XqkLMssd2xsbDy7urq6O3U+LoBT51dXV3dvbGw8m/MZMOTNhSEx5K6iwJCxMCSG3K6zxJA3F4YsMOTQHrIMubi4+LXFxcWvpc5jSC8M6YUh/3yWGBJDbsdZYsjtOUsMeXNhyOKDYcicf33Mq1cG8eoVXr0S8eoVx6tXePXK0DyvXhGvXpF49UrUrMDr+8QroCVhSAlDRhjSYUiHITFkhCEdhsSQEa+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0zZfAL/55pv/5q+FIR2GxJARhnQYEkMOzWNIYUgJQ0ZVMCQXwA5DYsgIQzoM6TAkhowwpMOQ1TBkVsDLAS/gFQEvB7yA19A88BLwkoBXVIWHd9rGC+A333zzfS6A08OQGDLCkA5DYsiheQwpDClhyKgKhuQC2GFIDBlhSIchHYbEkBGGdBiyGobMCng54AW8IuDlgBfwGpoHXgJeEvCKqvDw7rbbbnv/tttu4wIYQ2LIQRjSYUiHITFkhCEdhsSQERfADkNiyAhDOgzpMCSGjDCkw5DVMGRWwMsBL+AVAS8HvIDX0DzwEvCSgFd0qx/eXbx48Rtnz559//z58++/+eabr6R8DS6AHYZ0GNJhSAwZYUiHITHk0B4wpP7yDSlxARxhSAwZYUiHIR2GxJARhnQYshqG1Pj4+H9NXcePH/8fU1NT3834Gq80Go0jOXs4cuTI/xodHR1LnZ+amvruzMzM/8jZw4kTJ8YmJia+nTo/Ozv7vXq9/t8z9vC973//+7/I+Qyzs7Pfn56e/k7q/OTkZPZZNhqNkcnJyZdT50dGRk6Ojo5eyD3LsbGxrLOcnp5+NXW+Vqu9ND8/P5LzGUZGRv7nyMjIzK08y/n5+ayznJ6efnV2dvZ7OXs4cuTIr3Lmc89ycnLy5dyzbDQaRyYnJ1/J+LMwMzIy8j9zz7JWq710q85ybGzs2ydOnEj+GT8+Pv5fR0dHL4yMjJzMOctGo3FLz3J6evo7s7Oz38/Zw+D3RPJZ1Ov1/55zlhMTE9lnOTMzk+WO0dHRsSNHjvyv3LMcHx9PPsupqanvHj9+PMsdCwsLo6n/Xb7xxhv/T1zavvHGG//v/9//fPzPDq9arfbSwsLC6Jtvvvl+/M/8W/eBIb0wJIYcPksMiSEH30cMuQ1niSFvfh8x5DiGjJVjyMH34czo6OiZ1PkwZM5nwJBeGBJDDp8lhsSQg+8jhtyGs8SQN7+PGHL8g2FITUxMPJG6zp49+5m5ubmPp87PzMx89PXXX38uZw+jo6OL4+PjX0idX1xc/PjS0tJncvZw4cKFL4yPjz+ZOn/q1KlPnj179q9T58fHxz85MjLyTzmf4fTp059dWFj4WOr8iRMnss/y9ddff75erz+dOj82Nvb1sbGx0Vt5lktLS586derUJ1Lnp6amnrpw4cLf5HyGWq1WHx8f/3Lq/Nzc3LNnz57NOsuLFy9mneWpU6c+sbS09KmcPRw9evStnPncs6zX609fvHjx+Zw9nD179rm5ublnU+fHx8e/XKvV6jl7uHDhwt9MTU09davOcnx8/MkLFy4k/4yfmJh4YmxsbHRsbOzrOWf5+uuvZ53l66+//tyJEyc+mjq/sLDwsdOnT382Zw8jIyP/ND4+/snU+bNnz/71qVOnkue34yyXlpY+s7i4mOyO8fHxL4yOji7mnuXMzEzyWc7NzX387NmzWe64ePHi51N/V128eHF56AK4nXqWFy9e/Pybb775/sTExBPx//4b/zxhyAkMOTGBIWNhSC8MiSG36ywxpBeG9MKQXjmGnJiYeGJsbOw7Y2Nj38k5y4sXL34+5zNgSC8MiSFjYUgvDIkht+ssMaQXhvT6IBgy518f8+qVQbx6hVevRLx6xfHqFV69MjTPq1fEq1ckXr0S3erX973xxhuHv/nNb77/0ksvvX/x4sWnU75GvL7v//yXwf+Wr4EhHYbEkBGGdBgSQw7NY0hhSAlDRrfakBKvgI4wJIaMMKTDkA5DYsgIQzoMWQ1DZgW8HPACXhHwcsALeA3NAy8BLwl4RVV4eCfp/cFK6v98eMf/H8DpYUgMGWFIhyEx5NA8hhSGlDBkVAVDcgHsMCSGjDCkw5AOQ2LICEM6DFkNQ2YFvBzwAl4R8HLAC3gNzQMvAS8JeEVVeHgnLoAlYUgJQ0YY0mFIhyExZIQhHYbEkBEXwA5DYsgIQzoM6TAkhowwpMOQ1TBkVsDLAS/gFQEvB7yA19A88BLwkoBXVIWHd9rmC+CUMKTDkBgywpAOQ2LIoXkMKQwpYcioCobkAthhSAwZYUiHIR2GxJARhnQYshqGzAp4OeAFvCLg5YAX8BqaB14CXhLwiqrw8E5cAEvCkBKGjDCkw5AOQ2LICEM6DIkhIy6AHYbEkBGGdBjSYUgMGWFIhyGrYcisgJcDXsArAl4OeAGvoXngJeAlAa+oCg/vxAWwJAwpYcgIQzoM6TAkhowwpMOQGDLiAthhSAwZYUiHIR2GxJARhnQYshqGzAp4OeAFvCLg5YAX8BqaB14CXhLwiqrw8E5cAEvCkBKGjDCkw5AOQ2LICEM6DIkhIy6AHYbEkBGGdBjSYUgMGWFIhyGrYcisgJcDXsArAl4OeAGvoXngJeAlAa+oCg/vxAWwJAwpYcgIQzoM6TAkhowwpMOQGDLiAthhSAwZYUiHIR2GxJARhnQYshqGzAp4OeAFvCLg5YAX8BqaB14CXhLwiqrw8E5cAEvCkBKGjDCkw5AOQ2LICEM6DIkhIy6AHYbEkBGGdBjSYUgMGWFIhyGrYcisgJcDXsArAl4OeAGvoXngJeAlAa+oCg/vxAWwJAwpYcgIQzoM6TAkhowwpMOQGDLiAthhSAwZYUiHIR2GxJARhnQYshqGzAp4OeAFvCLg5YAX8BqaB14CXhLwiqrw8E5cAEvCkBKGjDCkw5AOQ2LICEM6DIkhIy6AHYbEkBGGdBjSYUgMGWFIhyGrYcisgJcDXsArAl4OeAGvoXngJeAlAa+oCg/vxAWwJAwpYcgIQzoM6TAkhowwpMOQGDLiAthhSAwZYUiHIR2GxJARhnQYshqGzAp4OeAFvCLg5YAX8BqaB14CXhLwiqrw8E5cAEvCkBKGjDCkw5AOQ2KJ7XYSAAATBElEQVTICEM6DIkhIy6AHYbEkBGGdBjSYUgMGWFIhyGrYcisgJcDXsArAl4OeAGvoXngJeAlAa+oCg/vxAWwJAwpYcgIQzoM6TAkhowwpMOQGDLiAthhSAwZYUiHIR2GxJARhnQYshqGVLvdvj11Xbt2bdd77713f+r88vLyPZubm3ty9jA9PT16+vTpR1Pny7K8vyiKXTl76Ha7j5RleUfGHnb2er0dqfPnz5/fWavVZnM+Q6/Xe7jb7d6XOr+1tZV9lv1+f9/gh3TS/PHjx5+fmZn5Ws4etra2Hnn33XeTz7Ldbj8UvyxTVqvVurMsy/05n+HYsWOvzM3NPZvxNe4ty3J3zh6uX7+edZaD7+FDOXuo1WpLOfO5Z1kUxV3Xr1/fl7OHwTncmzo/Nzf37LFjx17J3MP+Vqt15606y3ffffeOra2tR3I+w8zMzNeOHz/+fM5Z9vv9rLPc3Nzcs7W1dU/qfLfbva/X6z2cs4darTZ7/vz5nanzvV5vR1mWyfNlWd7R7XazzrIoil1lWSa74/Tp049OT0+P5p7l8vJy8lm+995791+7dm1Xzh6uXLlyoNlsfiR1XoML4NT5ZrP5kStXrhzI+QwY0gtDYsihhSHbGLLdxpDbdZYY0gtD3jwLDNnON2S9Xv9SvV7/Uuo8hvTCkF4Y8ubnwJAYclvOEkNuz1liSC8MefMs/uINqU6n82DqKorisfX19b2p86urq7s7nc7hnD0cO3bs2FtvvfVM6vzW1tbe3//+949lfh+e7vV6OzL28MiVK1cOpM5funTpkampqZM5n2FlZeVQzlmWZZl9lqurq08WRbErdX5paemF+fn5l3L2UJbl05cvX04+y36//2hZlvtT59vt9kNra2tP5XyGRqNx5OzZs89lfI097Xb78Zw99Hq9rLMsy3J/v99/NGcPU1NT53Lmc8+yKIpdvV7vyZw9DM5hT+r82bNnn2s0Gkdy9rC2tvZUe4DQW3GWly9f3lGW5dM5n2F+fv6lpaWlF3LOcnV1NessO53O4cHPyaT59fX1vSsrK4dy9jA1NXXy0qVLj6TOX7ly5cDW1lbyfK/X21EURdZZ/v73v39sa2sr+XfVW2+99cyxY8eO5Z7lwC/JZ1kURZY7NjY2nmq1WjtT5+MCOHW+1Wrt3NjYyPpdhSFvfh8wJIZ8sNPBkLEwJIbcrrPEkF4Y0gtDeuUa8rXXXvvH11577R9T5zGkF4b0wpA3PweGxJDbcpYYcnvOEkN6YUivD4Ihc/71Ma9eGcSrV3j1StTm1SuSePWKxKtXhuZ59Yp49YrEq1eiKry+T7wCWhKGlDBkhCEdhnQYEkNGGNJhSAwZ8QpohyExZIQhHYZ0GBJDRhjSYchqGDIr4OWAF/CKgJcDXsBraB54CXhJwCuqwsM7cQEsCUNKGDLCkA5DOgyJISMM6TAkhoy4AHYYEkNGGNJhSIchMWSEIR2GrIYhswJeDngBrwh4OeAFvIbmgZeAlwS8oio8vBMXwJIwpIQhIwzpMKTDkBgywpAOQ2LIiAtghyExZIQhHYZ0GBJDRhjSYchqGDIr4OWAF/CKgJcDXsBraB54CXhJwCuqwsM7cQEsCUNKGDLCkA5DOgyJISMM6TAkhoy4AHYYEkNGGNJhSIchMWSEIR2GrIYhswJeDngBrwh4OeAFvIbmgZeAlwS8oio8vBMXwJIwpIQhIwzpMKTDkBgywpAOQ2LIiAtghyExZIQhHYZ0GBJDRhjSYchqGDIr4OWAF/CKgJcDXsBraB54CXhJwCuqwsM7cQEsCUNKGDLCkA5DOgyJISMM6TAkhoy4AHYYEkNGGNJhSIchMWSEIR2GrIYhswJeDngBrwh4OeAFvIbmgZeAlwS8oio8vBMXwJIwpIQhIwzpMKTDkBgywpAOQ2LIiAtghyExZIQhHYZ0GBJDRhjSYchqGDIr4OWAF/CKgJcDXsBraB54CXhJwCuqwsM7cQEsCUNKGDLCkA5DOgyJISMM6TAkhoy4AHYYEkNGGNJhSIchMWSEIR2GrIYhswJeDngBrwh4OeAFvIbmgZeAlwS8oio8vBMXwJIwpIQhIwzpMKTDkBgywpAOQ2LIiAtghyExZIQhHYZ0GBJDRhjSYchqGDIr4OWAF/CKgJcDXsBraB54CXhJwCuqwsM7cQEsCUNKGDLCkA5DOgyJISMM6TAkhoy4AHYYEkNGGNJhSIchMWSEIR2GrIYhswJeDngBrwh4OeAFvIbmgZeAlwS8oio8vBMXwJIwpIQhIwzpMKTDkBgywpAOQ2LIiAtghyExZIQhHYZ0GBJDRhjSYchqGDIr4OWAF/CKgJcDXsBraB54CXhJwCuqwsM7cQEsCUNKGDLCkA5DOgyJISMM6TAkhoy4AHYYEkNGGNJhSIchMWSEIR2GrIYhswJeDngBrwh4OeAFvIbmgZeAlwS8oio8vBMXwJIwpIQhIwzpMKTDkBgywpAOQ2LIiAtghyExZIQhHYZ0GBJDRhjSYchqGDIr4OWAF/CKgJcDXsBraB54CXhJwCuqwsM7cQEsCUNKGDLCkA5DOgyJISMM6TAkhoy4AHYYEkNGGNJhSIchMWSEIR2GrIYhswJeDngBrwh4OeAFvIbmgZeAlwS8oio8vBMXwJIwpIQhIwzpMKTDkBgywpAOQ2LIiAtghyExZIQhHYZ0GBJDRhjSYchqGFKbm5sPpa6yLA8XRXEgdb7Vau1bW1t7KmcPs7OzMz/+8Y8/ljp/5cqVA51O53DOHjqdzrNFUezK2MNjZVkeTJ3/xS9+8Vi9Xv9BzmdYX19/Iucs+/1+9lkWRfF0p9PZkzp/5syZLy0sLLySs4eNjY2ss+z1eof6/f6jqfOrq6u7u93uMzmfodFojLz++uvPp8632+39q6urT+bsoSzLrLPs9/uP9nq9Qzl7mJ6ePp8zn3uWnU5nT1mWT+fsYXV19cl2u70/df71119/vtFojOTsodvtPrO6urr7Vp1lURS7NjY2ns35DAsLC6+cOXPmSzlnWRRF1lmura091e/392V8Hw6sr68/kbOHer3+g1/84hePpc6XZXnwypUryfNFUezqdDpZZ9npdA5fuXIl+XfVj3/844/Nzs7O5J5lq9XKOsuyLLPc0ev1Prq8vPxw6rwGF8Cp88vLyw/3er2P5nwGDOmFITFkLAzphSEx5HadJYa8+X3AkJsYMlauIV977bUXX3vttRdT5zGkF4b0wpBeGBJDbtdZYsjtOUsMefP7gCE3PxiGVFmWt2WsncvLy/ekzrdarTuvXbu2K2cPExMTR+fn5w+kzm9tbd3TarV25uyh3+/vu3HjxodS569evfpAWZb3p84vLS09UKvV6jmfYfC33u5Onb9x40b2WZZlubssyztS56enp5+bnJx8MWcP169f33fp0qXks+x0Og92u937Ms7h9s3NzT05n2FycvLler3+dOp8URR3FUWRdZb//M//nHWW3W73vk6n82DOHkZHR3+QM597lmVZ3jH4PiTvoSiKXUVR3JU6X6/Xn56cnHw5Zw+bm5t72u327bfqLC9duvSh69ev78v5DJOTky9OT08/l3OWpX8+Je/h2rVru27cuHFnxte4O/52cuqq1Wr1paWlBzK+xv2D31dJ8zdu3PhQv9/POstWq7Vz8LfVk+bn5+cPTExMHM09y1arlXyWAzdluWNra2tvs9n8cOp8XACnzjebzQ9vbW3tzfkMJYa8rSwxZFliyFgY0gtDlreVGHJbzhJD3lwYssSQsXINWa/XX6jX6y+kzmPIm+eAIUsMGQtDYsjtOssSQ27LWWLImwtDlh8MQ+b862NevTKIV6/w6pWIV6+4wd/S4dUrm7x6hVevOF69wqtXoiq8vk+8AloShpQwZIQhHYZ0GBJDRhjSYUgMGfEKaIchMWSEIR2GdBgSQ0YY0mHIahgyK+DlgBfwioCXA17Aa2geeAl4ScArqsLDO3EBLAlDShgywpAOQzoMiSEjDOkwJIaMuAB2GBJDRhjSYUiHITFkhCEdhqyGIbMCXg54Aa8IeDngBbyG5oGXgJcEvKIqPLwTF8CSMKSEISMM6TCkw5AYMsKQDkNiyIgLYIchMWSEIR2GdBgSQ0YY0mHIahgyK+DlgBfwioCXA17Aa2geeAl4ScArqsLDO3EBLAlDShgywpAOQzoMiSEjDOkwJIaMuAB2GBJDRhjSYUiHITFkhCEdhqyGIbMCXg54Aa8IeDngBbyG5oGXgJcEvKIqPLwTF8CSMKSEISMM6TCkw5AYMsKQDkNiyIgLYIchMWSEIR2GdBgSQ0YY0mHIahgyK+DlgBfwioCXA17Aa2geeAl4ScArqsLDO3EBLAlDShgywpAOQzoMiSEjDOkwJIaMuAB2GBJDRhjSYUiHITFkhCEdhqyGIbMCXg54Aa8IeDngBbyG5oGXgJcEvKIqPLwTF8CSMKSEISMM6TCkw5AYMsKQDkNiyIgLYIchMWSEIR2GdBgSQ0YY0mHIahgyK+DlgBfwioCXA17Aa2geeAl4ScArqsLDO3EBLAlDShgywpAOQzoMiSEjDOkwJIaMuAB2GBJDRhjSYUiHITFkhCEdhqyGIbMCXg54Aa8IeDngBbyG5oGXgJcEvKIqPLwTF8CSMKSEISMM6TCkw5AYMsKQDkNiyIgLYIchMWSEIR2GdBgSQ0YY0mHIahgyK+DlgBfwioCXA17Aa2geeAl4ScArqsLDO3EBLAlDShgywpAOQzoMiSEjDOkwJIaMuAB2GBJDRhjSYUiHITFkhCEdhqyGIbMCXg54Aa8IeDngBbyG5oGXgJcEvKIqPLwTF8CSMKSEISMM6TCkw5AYMsKQDkNiyIgLYIchMWSEIR2GdBgSQ0YY0mHIahgyK+DlgBfwioCXA17Aa2geeAl4ScArqsLDO3EBLAlDShgywpAOQzoMiSEjDOkwJIaMuAB2GBJDRhjSYUiHITFkhCEdhqyGIbMCXg54Aa8IeDngBbyG5oGXgJcEvKIqPLwTF8CSMKSEISMM6TCkw5AYMsKQDkNiyIgLYIchMWSEIR2GdBgSQ0YY0mHIahgyK+DlgBfwioCXA17Aa2geeAl4ScArqsLDO3EBLAlDShgywpAOQzoMiSEjDOkwJIaMuAB2GBJDRhjSYUiHITFkhCEdhqyGIVUUxV2pa319fW+v19uROl+W5f1FURzI2cPU1FTtjTfeOJQ63+v1diwvL+/N2cPKysqhsizvztjDw0VR7Eqd/+lPf/pwrVZr5HyGVqu17/r16w+mzv/Lv/xL9lmurq4++oc//OHe1PnZ2dkv1Ov1b+TsodfrHWo2m8lnubq6urvdbj+UOr+1tXXP2trawZzPMD09/eqpU6c+kTp/9erVB9rt9v6cPfT7/ayzbLfbD62uru7O2UOtVjudM597ln/4wx/u7ff7j+bsod1u77969eoDqfOnTp36xPT09Ks5e1hbWzu4tbV1z606y2azeXev10v+GV8UxV31ev0bs7OzX8g5y9XV1ayzLIriwODnZNL89evXH2y1Wvty9lCr1Ro//elPH874GrsGv6+S5suyvHtlZSXrLJeXl7Pc8cYbbxyampqq5Z7lwC9J871eb8f6+nqWO4qieGx5eTn5v0sNLoAzzuGeoigey/kMGNILQ2LIoc+AIQsMWRQYcrvOEkN6YUgvDHlzZRlybm7uy3Nzc1/OOAcMWWDIWBjy5llgSAy5LWeJIbfnLDGkF4b0+iAYUu12+97UdeXKlQPLy8sPp863Wq2dZVkezNlDvV6fvHjx4pOp84M/RAdy9rC+vv5Et9u9L3W+3+/vW19f35s6/8477+ybmpqaz/kM3W73kaIodqXOl2WZfZa9Xu/Q4G8aJc2fPHny7xqNxrdyz7LZbCafZbvd3t/pdPakzq+srDzQ7/cfz/kMs7Oz31taWvpUxtd4qN/vP5qzh6tXr2ad5eB7uD9nDxMTE2dy5nPPstPpPHj16tVDOXsYnMNDqfNLS0ufmp2d/V7mHh5fWVl54FadZbPZvG99ff2JnM/QaDS+dfLkyb/LOcter5d1lmVZHizLcmfqfFEUu7rd7iM5e5iampp/55139qXOr6+v7+33+8nz3W43+yyLojjQ6/WS3XHx4sUn6/X6ZO5Ztlqt5LNcXl5++MqVK1nuKMvy8HvvvXd/6nxcAKfOv/fee/eXZXk45zNgSC8MiSGHFoZsY8jBZ8CQ23CWGNILQ978PmDIdr4h5+bm/tPc3Nx/Sp3HkF4Y0gtD/vksMSSG3I6zxJDbc5YY0gtD3vw+/MUbMudfH/PqlUG8eoVXr0SDHwy8eoVXr/DqlT/P8+oV8eoViVevRFV4fZ94BbQkDClhyAhDOgzpMCSGjDCkw5AYMuIV0A5DYsgIQzoM6TAkhowwpMOQ1TBkVsDLAS/gFQEvB7yA19A88BLwkoBXVIWHd+ICWBKGlDBkhCEdhnQYEkNGGNJhSAwZcQHsMCSGjDCkw5AOQ2LICEM6DFkNQ/5/sGPuNTizJFcAAAAASUVORK5CYII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AutoShape 11" descr="data:image/png;base64,iVBORw0KGgoAAAANSUhEUgAAB4AAAAOxCAYAAAAUy7rdAAAgAElEQVR4nOzde5CcV3ng/8fG+IZt2db9Llu+slyWuEiRJRcISwhLUl52IVkuG8vTc7/rMnNGsuydH1rG9sqAkXEVDrjsqIqFnSrLK3qmp3u6W2/NaKQI9xn2QmmrEpOkshQUC6Sym7K5Gvr3x9PP5EVI1sx7FM/b73y/VW9VPOLpnNbR5eNzrJZIQFEU3Tg+Pn5N0vnx8fErK5XK6pA15HK5+9rb2zcmnT99+vQ1zz///I0ha5icnNxQr9cvSzo/Nzd3fRRF1yWdb2lpuT6Xy3UnnRcRmZiYuCmKoquTzp89ezZ4LwuFwtooiq5IOp/L5d7W1tb2/pA1RFG0QUQS72WhULihVCq9Ien8+Pj460ql0rqk8yIibW1t/7ajo+P2pPOFQuGqYrF4c8gaZmdng/ayVCq9oVAo3BCyhpaWlqGQ+dC9jKLoitnZ2bUhaygWizcXCoWrks53dHTc3tbW9m9D1lAqldaNj4+/LmA+dC8va/y8fPXc139bnK/L8PzRc7+pra3t/blc7m1JFxBF0RWFQiFoLyuVyuqzZ89eGbCGqycmJm4KWUMul+tuaWm5PmAN183NzSWer9frl01OTl58L1+l559//sbTp08ndkd7e/vGXC53X8gaKpXK6vHx8cR7OT4+fk0URUHuqFQq60dHRy8PeIl640nU6Ojo5ZVKZX3A/38M2QhDptyQw/NHxfm6uK//9sVeA0NiSAtDak1jyFcJQ2oYEkNa7e3tv9ne3v6bSecxpIYhtUwbcglhSAxpYUgNQ2LI2BowpIQbMijgpQEv4GUBLw14Aa/Y/GsHL+fr4rw/98vASwNe6YBXGg7vhAtgEcGQIhjSuqAhnffi/KJ+rmBIDGlhSK2pDHmBMKSGITGkxQWwhiExpMU5pIYhNQyJIS0MqWHIdBgyKOClAS/gZQEvDXgBr9j8a3kB/LI4/71zvwy8NOCVDnil4fBOuAAWEQwpgiGtV7kA/p44//JiXgNDYkgLQ2pNZcgLhCE1DIkhLS6ANQyJIS3OITUMqWFIDGlhSA1DpsOQQQEvDXgBLwt4acALeMXmXzt4Ddf+Wpz/2blfBl4a8EoHvNJweCdcAIsIhhTBkNarXAD/TIZrf72Y18CQGNLCkFpTGfICYUgNQ2JIiwtgDUNiSItzSA1DahgSQ1oYUsOQ6TBkUMBLA17AywJeGvACXrH51/JPAE+L83U58I1fOlQAXhrwSge80nB4J1wAiwiGFMGQ1nkNeeAb6xt/tcD0Yl4DQ2JIC0NqTWXIC4QhNQyJIS0ugDUMiSEtziE1DKlhSAxpYUgNQ6bDkBJF0Y1Jn2q1ur1YLG5MOl8qldZVKpVbQ9bQ19fXNTY2dlfS+WKxuHFycnJ7yBqmpqbuPHny5E0Br7GlWq1uTjr/5JNPbu3u7t4b+B52RFG0Ien8qVOngveyWCzeFkXRmqTzQ0NDvzM4OPihkDWcOHHizgZCE82XSqWt+Xw+8V5WKpXV09PTt4e8h4GBgT958MEH7wlYw/pSqXRLyBqiKAray3w+v7lUKm0NWUNHR8dDIfOhe9l4/7cFruGWSqWyPun8gw8+eM/AwMCfhKxhenr69kqlsnq59nJiYuKmEydO3LmY/+01B/zj4nx9zajvjH99cHDwQ0NDQ78TspeNX58Sfz9WKpVbT506tS7gNTY0fp1OvIbu7u69Tz75ZOK9aPw+tSXp/MmTJ2+amppa1F5e6JmcnAxyx9jY2F19fX1doXtZKpUS72WxWNxYrVa3B67hjmKxeHPSeWlcAAe8h5srlcodIe8BQ+qDIdNryDWjvlOcr19zwD++mNfAkBjyUu1lhCEvyV4uxZAXejCkPhgSQ9ozNDT0+0NDQ78f8B4wZIQhY+8hk4Zc6oMhMeSl2ssIQ16SvcSQCw+GjLJhSBkfH78m6RNF0YaJiYmbAl5jVbVa3Ryyhq6urtaDBw/eknT+5MmTN01OTm4IWcPU1NSOfD5/bdL5xn+ltCbp/Ojo6LqOjo6BkPdgP5CTzpfL5eC9LJVKW48fP3590vk9e/a8o6en596QNURRtOOpp55KvJeNf5lYHbCG68rl8raQ99Dd3f2R3bt3vznp/PPPP3/j9PT0ppA1zMzMBO1lpVJZ3fgvvhKvoa2tbX/IfOheHj9+/PqZmZmtIWuYnp7e9Pzzzyf+ebl79+43d3d3fyRkDY0fj9ct114+9dRT10ZRtGMx/9vrH/jaB8X5+uud/2L86z09Pffu2bPnHSF7WSqVgvayWq1uLpfLq5LOR5EeFISsoaOjY2B0dDTxXkRRtGZ2dnZt0vl8Pn/t1NTUovbyQs/k5OSGkydPJnbHwYMHb+nq6moN3cvx8fHEe9n4l/sgd1Sr1e1Hjx59Q9J5uwBOOn/06NE3VKvV7SHvAUPqgyHTa8jXO/9Fcb5+/QNf++BiXgNDYshLtZcY8tLs5VIMeaEHQ+qDITGkPf39/e/p7+9/T9J5DKkPhtQnq4Zc6oMhMeSl2ksMeWn2EkPqgyH1yYIhQ/70MR+90oiPXuGjVyw+ekXjo1f46JXY/Gv70SvO12W4djr+JT56ReOjV9Lx0SsG6cA18BHQGFJEMKT1T2LI4dppcX7RP08wJIa0MKTWdIY8TxhSw5AY0uIjoDUMiSEtziE1DKlhSAxpYUgNQ6bDkEEBLw14AS8LeGnAC3jF5l/rC+AfifPfiX8JeGnAKx3wSsPhnXABLCIYUgRDWuc1pPPfEed/tNjXwJAY0sKQWtMZ8jxhSA1DYkiLC2ANQ2JIi3NIDUNqGBJDWhhSw5DpMGRQwEsDXsDLAl4a8AJesfnX+AK49i1x/ifxLwEvDXilA15pOLwTLoBFBEOKYEjrAhfAPxFX+9ZiXwNDYkgLQ2pNZ8jzhCE1DIkhLS6ANQyJIS3OITUMqWFIDGlhSA1DpsOQQQEvDXgBLwt4acALeMXmX+sL4Blxvi6H/3HvgJcGvNIBrzQc3gkXwCKCIUUwpPUrhjxceoM4XxdXm1nsa2BIDGlhSK3pDHmeMKSGITGkxQWwhiExpMU5pIYhNQyJIS0MqWHIdBgyKOClAS/gZQEvDXgBr9j8awuvEf9Zcb4uI/7D9iXgpQGvdMArDYd3wgWwiGBIEQxp/YohR/yHG7+XfHaxr4EhMaSFIbWmM+R5wpAahsSQFhfAGobEkBbnkBqG1DAkhrQwpIYh02HIoICXBryAlwW8NOAFvGLzr/UF8K8c2gMvDXilA15pOLwTLoBFBEOKYEjrPBfAv/IfE10sDIkhLQypNZ0hzxOG1DAkhrS4ANYwJIa0OIfUMKSGITGkhSE1DJkOQwYFvDTgBbws4KUBL+AVm39t4TUaXXfux3YCLw14pQNeaTi8Ey6ARQRDimBI61cMaX+dwOjiv28xJIa0MKTWdIY8TxhSw5AY0uICWMOQGNLiHFLDkBqGxJAWhtQwZDoMGRTw0oAX8LKAlwa8gFds/rWHl/M/EVf7lv0j8NKAVzrglYbDO+ECWEQwpAiGtM5zAfwtcf4nS3kNDIkhLQypNaUhzwlDahgSQ1pcAGsYEkNanENqGFLDkBjSwpAahkyHIYMCXhrwAl4W8NKAF/CKzS/HBfB3xPkf2T8CLw14pQNeaTi8Ey6ARQRDimBI61cvgP2PxPnvLOU1MCSGtDCk1pSGPCcMqWFIDGlxAaxhSAxpcQ6pYUgNQ2JIC0NqGDIdhgwKeGnAC3hZwEsDXsArNv/aw2u4dlqcX7jcAl4a8EoHvNJweCdcAIsIhhTBkNZ5LoDrMlw7vZTXwJAY0sKQWlMa8pwwpIYhMaTFBbCGITGkxTmkhiE1DIkhLQypYch0GDIo4KUBL+BlAS8NeAGv2Pwy/Ang2ufF+brse+EPRYCXBbzSAa80HN4JF8AigiFFMKT1S4bc98IfNv4u+c8v5TUwJIa0MKTWlIY8JwypYUgMaXEBrGFIDGlxDqlhSA1DYkgLQ2oYMh2GDAp4acALeFnASwNewCs2vxx/Avjf6+G9PywCvCzglQ54peHwTrgAFhEMKYIhrV8ypPOHG38C+N8v5TUwJIa0MKTWlIY8JwypYUgMaXEBrGFIDGlxDqlhSA1DYkgLQ2oYMh2GDAp4acALeFnASwNewCs2/9rDa9SvafzprYoI8LKAVzrglYbDO+ECWEQwpAiGtH75ArhWEefrMurXLOU1MCSGtDCk1pSGPCcMqWFIDGlxAaxhSAxpcQ6pYUgNQ2JIC0NqGDIdhgwKeGnAC3hZwEsDXsArNr888HL+p+Lm/0YEeFnAKx3wSsPhnXABLCIYUgRDWr98ATz/N+L8T5f6GhgSQ1oYUmtaQ8bCkBqGxJAWF8AahsSQFueQGobUMCSGtDCkhiHTYUgZHx+/MukzOzu7tlAo3BDwGtdFUbQhZA2dnZ0tzrltSefPnDlzQ6FQWBuyhlKptLVQKFyVdP706dM3nzx58qak8/v371/d1tbWF/ge1s3NzV2fdD6KouC9nJ6e3pTP569NOj8wMPD2np6ePwhZw8zMzNYjR44k3stKpbK68S8kSddwTbVa3RzyHrq7u/94cHDw7pC9rFQq60PWMDc3F7SXURTdaL+4JX1aW1tHQuZD9zKfz187Nze3KXAN66Moui7p/ODg4N3d3d1/HLKGxo/Ha5ZrL48cOXLVzMzM1qXOifP/R5z/4fj4+JU9PT1/MDAw8PaQvZyeng7ayyiKNoTs5dzc3PUNBCdeQ1tbW9/+/fsT78XJkydvOn369M1J5wuFwlWlUmnJe3nOa6w9c+ZMYnc457Z1dna2hO7l+Ph44r0sFAo3zM7OBrkjiqItzzzzzNVJ56VxAZx0/plnnrk6iqItIe8BQ+qDIdNnSHH+h+L8/1nqa2BIDHmp9hJDXpq9TGrI+IMh9cGQGNKe3t7ed/X29r4r6TyG1AdDLryHTBky6YMhMeSl2ksMeWn2EkPqgyEXXqPpDSmVSmV1wHNroVDYknS+WCxunJ6evj1kDf39/T2PPfbYG5POR1G0ZWJi4taQNRQKhTdGUbQm6Xy1Wt0+Nze3Len8F7/4xe09PT1Dge9hZ7Va3Zx0fnZ2Nngvp6am7qxUKuuTzh84cODd+/bt+6OQNVQqlTfm8/nEezk1NbWjXC4n3stSqbSuVCrdFfIeBgcHd33iE594e9L56enpTcVi8baQNZw4cSJoL8vl8rapqakdIWvo7u7+DyHzoXtZqVTWN74fEq+hWCzeNj09vSnp/Cc+8Ym3Dw4O7gpZQ6lUuqtUKq1brr1s/Hxc8q/xV+z38+J8vVKprN63b98fHThw4N0he9n49Snx9+P09PTts7OzG5POV6vVzYVCYWfIGnp6eoa++MUvbk86Pzc3t61arSaej6JoTaFQSPz7daVSWT0xMXFrFEVbks4/9thjb+zv7+8J3ctisZh4LxtuCnJHuVy+u1AorE06bxfAAe9hbblcvjvkPVQwpH1fYsiUGVKcr1+x388neB0MiSEvyV5WMOQl2cukhow/GFIfDIkh7XHOfcA594GA94AhKxgy9h4yZciAB0NiyEuylxUMeUn2EkPqgyH1yYIhQ/70MR+90oiPXuGjVyw+ekXjo1f46JXY/DJ9BHTtaXG+LiP+9/joFY2PXknHR6+Mp+Dj+4SPgBYRDCmCIa0FQ47432v8HfJPL/U1MCSGtDCk1rSGjIUhNQyJIS0+AlrDkBjS4hxSw5AahsSQFobUMGQ6DBkU8NKAF/CygJcGvIBXbH554DXy9ZbGBfAY8NKAVzrglYbDO+ECWEQwpAiGtBYMOezH9PeOr7cs9TUwJIa0MKTWtIaMhSE1DIkhLS6ANQyJIS3OITUMqWFIDGlhSA1DpsOQQQEvDXgBLwt4acALeMXmlwdeu09v1j/FNV8EXhrwSge80nB4J1wAiwiGFMGQ1oIh3XxRnK/L7tObl/oaGBJDWhhSa1pDxsKQGobEkBYXwBqGxJAW55AahtQwJIa0MKSGIdNhyKCAlwa8gJcFvDTgBbxi88sHL+d/Js7/FfDSgFc64JWGwzvhAlhEMKQIhrT+8QLY/5U4/7Mkr4EhMaSFIbWmNmQjDKlhSAxpcQGsYUgMaXEOqWFIDUNiSAtDahgyHYYMCnhpwAt4WcBLA17AKza/nBfA3xPnXwZeGvBKB7zScHgnXACLCIYUwZBW7AL4ZXH+e0leA0NiSAtDak1tyEYYUsOQGNLiAljDkBjS4hxSw5AahsSQFobUMGQ6DBkU8NKAF/CygJcGvIBXbH45L4C9OF8HXhrwSge80nB4J1wAiwiGFMGQVuwCuC7O+ySvgSExpIUhtaY2ZCMMqWFIDGlxAaxhSAxpcQ6pYUgNQ2JIC0NqGDIdhgwKeGnAC3hZwEsDXsArNr988Br2z4rz9bfufnoEeAEvkXTAKw2Hd8IFsIhgSBEMaeVyube9dffTI+J8XYb9s0leA0NiSAtDak1tyEYc3mkYEkNaXABrGBJDWpxDahhSw5AY0sKQGoZMhyGDAl4a8AJeFvDSgBfwis0v458ArnWI8/V1e6f+M/ACXiLpgFcaDu+EC2ARwZAiGNLK5XJvW7d36j/rnwCudSR5DQyJIS0MqTW1IRtxeKdhSAxpcQGsYUgMaXEOqWFIDUNiSAtDahgyHYYMCnhpwAt4WcBLA17AKza/fPB64Ovbxfn6G4ZmasALeImkA15pOLwTLoBFBEOKYEgrl8u97Q1DMzVxvi4PfH17ktfAkBjSwpBaUxuyEYd3GobEkBYXwBqGxJAW55AahtQwJIa0MKSGIdNhyKCAlwa8gJcFvDTgBbxi88sLr+HaK1e4M98BXsBLJB3wSsPhnXABLCIYUgRDWrlc7m1XuDPfkeHaK0lfA0NiSAtDak1vSOHwzsKQGNLiAljDkBjS4hxSw5AahsSQFobUMGQ6DBkU8NKAF/CygJcGvIBXbH554eX89y9zL/wIeAEvkXTAKw2Hd8IFsIhgSBEMaeVyubdd5l74kTj//aSvgSExpIUhtaY3pHB4Z2FIDGlxAaxhSAxpcQ6pYUgNQ2JIC0NqGDIdhgwKeGnAC3hZwEsDXsArNr/cF8Dz4nwdeAEvkXTAKw2Hd8IFsIhgSBEMaeVyubfp3//r55O+BobEkBaG1JrekMLhnYUhMaTFBbCGITGkxTmkhiE1DIkhLQypYch0GDIo4KUBL+BlAS8NeAGv2PxyfwT0UXG+vnPgy21JXwJ4LawBeEk2Du+EC2ARwZAiGNLaOfDlNnG+LsO1o0lfA0NiSAtDak1vSOHwzsKQGNLiAljDkBjS4hxSw5AahsSQFobUMGQ6DBkU8NKAF/CygJcGvIBXbH6ZL4B9pzhfXzVUeSrpSwCvhTUAL8nG4Z1wASwiGFIEQ1qrhipP6QWw70z6GhgSQ1oYUmt6QwqHdxaGxJAWF8AahsSQFueQGobUMCSGtDCkhiHTYciggJcGvICXBbw04AW8YvPLC699/+MWcb5+1fDcyaQvAbwW1gC8JBuHd8IFsIhgSBEMaV01PHdSnK/Lvv9xS9LXwJAY0sKQWtMbUji8szAkhrS4ANYwJIa0OIfUMKSGITGkhSE1DJkOQ0oul7sv6dPX19fV1dXVmnS+ra2tpb+/vydkDbt27frTXC43kHS+q6urtaenpytkDQMDA/1tbW27ks53d3d39Pb2tgesoeO+++77s5D30Nvb2x2yl52dncF72dfX19vW1taSdP7+++9/qKWl5VOhe9nS0pJ4L7u6ujq7uroS72Vra+v9/f39fSHv4f7773+ipaVlKOl8R0dHrqenJ2gvBwYGgvayq6urvaurqzNkDbt27fpKyHzoXra1tbUMDAz0hqyhp6enp6OjI5d0vqWlZej+++9/ImQN/f39fa2trfcv1162tLTsGhgY6A95D5cN135x9dDc34XsZV9fX9Be9vf393R2dob8nGjt7e3tDllD4/eJjqTzvb297d3d3Ynn29ragveyp6cnyB25XG6g4YagvQz89a21r68vyB2Dg4N9Ie6QxgVwyF4ODg4G/V6FIfXBkOkw5NVDc3932XDtF6F7iSEx5KXYSwx5afbyUhiypaXlU/fff/9DIXuJITFkfC+b3ZAtLS2fbGlp+WTIXmJIDGlPFgzJOeTC9wOGzGHIXA5Dxl4DQ+YwZONZdkNKe3v7xqTP2NjYXQcPHrwl6bxzbtvY2NgbQ9bQ2tra39fX99ak8wcPHrxldHT0rpA1HD58+C29vb2bks4fOnTo9tHR0duSznd0dNx+//337w/dy9HR0R1J50dHR4P38pOf/OSb9uzZszXgx8J7c7ncR0PW8Pjjj7+lpaUl8V6Ojo7ecfDgwZ1J5/v6+rY88sgjbw55D7lcrrWtre1fJJ1/4IEHth86dOjukDUcPnw4aC8PHjy4c3R09I6QNezatesTIfOhe7lnz56thw8fflPIGg4dOnT3Aw88sD3pfFtb27/I5XKtIWt45JFH3tzX17dlufaypaVl0+OPP/6WkPfwOve1f7jMvfCjkL385Cc/GbSXY2NjbxwdHd2WdH50dHTH2NhY0O9V999///6Ojo7bA9Zw26FDhxLP9/b2bjp8+HDQXo6Ojga5o6+v762tra39oXvpnEu8lwcPHrwldC8PHz78ls7Ozs1J5+0COOl8Z2fn5tC9xJD/uJcYcvkNeZl74Uevc1/7h5A1YEgMean2EkNemr28FIbM5XIfbW1tfW/IXmJIDBnfy2Y3ZEdHx70dHR33Jp3HkP+4lxgyG4bkHFIfDKkPhsSQ9mBIfTBkOgwZ8qeP+eiVRnz0Ch+9YvHRKxofvcJHr8Tml/2jV64aOvVNcT7xx93y0SsLa+CjVyQbH98nfAS0iGBIEQy5kPP1q4ZOfTNkDRgSQ1oYUsuCIfn4Pg1DYkirnY+AFhEMKYIhLc4hNQypYUgMaWFIDUOmw5BBAS8NeAEvC3hpwAt4xeaXHV6rhk5UxPm6jNTelWQeeC2sAXhJNg7vhAtgEcGQIhhSRERGau8S5+urhk5UQtaAITGkhSG1LBiSwzsNQ2JIiwtgDUNiSItzSA1DahgSQ1oYUsOQ6TBkUMBLA17AywJeGvACXrH5ZYfX1j3PPaEXwP4TSeaB18IagJdk4/BOuAAWEQwpgiFFRGTEf0Kcr2/d89wTIWvAkBjSwpBaFgzJ4Z2GITGkxQWwhiExpMU5pIYhNQyJIS0MqWHIdBgyKOClAS/gZQEvDXgBr9j8ssPrd/v+0y5xvi5uvpBkHngtrAF4STYO74QLYBHBkCIYUkRE3HxBnK//bt9/2hWyBgyJIS0MqWXBkBzeaRgSQ1pcAGsYEkNanENqGFLDkBjSwpAahkyHIYMCXhrwAl4W8NKAF/CKzacCXuL8K+J8or/fEXgtrAF4STYO74QLYBHBkCIYUkREnP+mOP8KhsSQFobEkBaHdxqGxJAWF8AahsSQFueQGobUMCSGtDCkhiHTYciggJcGvICXBbw04AW8YvOpgNdlwy/8vTj/UpJ54LWwBuAl2Ti8Ey6ARQRDimBIERFx/qXLhl/4ewyJIS0MiSEtDu80DIkhLS6ANQyJIS3OITUMqWFIDGlhSA1DpsOQQQEvDXgBLwt4acALeMXmUwGv1w+f+V/ifKILL+C1sAbgJdk4vBMugEUEQ4pgSBERcb7++uEz/wtDYkgLQ2JIi8M7DUNiSIsLYA1DYkiLc0gNQ2oYEkNaGFLDkOkwZFDASwNewMsCXhrwAl6x+VTA69qhma+K83UZfuE9S50HXgtrAF6SjcM74QJYRDCkCIaU4RfeI87Xrx2a+SqGxJAWhsSQFod3GobEkBYXwBqGxJAW55AahtQwJIa0MKSGIdNhyKCAlwa8gJcFvDTgBbxi86mA1/q9k4f0Arj2H5c6D7wW1gC8JBuHd8IFsIhgSBEMKcO1/yjO19fvnTyEITGkhSExpMXhnYYhMaTFBbCGITGkxTmkhiE1DIkhLQypYch0GDIo4KUBL+BlAS8NeAGv2Hwq4PXO3sfeL87XZWR+aqnzwGthDcBLsnF4J1wAiwiGFMGQMjI/Jc7X39n72PsxJIa0MCSGtDi80zAkhrS4ANYwJIa0OIfUMKSGITGkhSE1DJkOQwYFvDTgBbws4KUBL+AVm08PvJz/mTj/V0udB14LawBeko3DO+ECWEQwpAiGFOf/Spz/GYbUMKSGITGkxeGdhiExpMUFsIYhMaSFITUMqWFIDGlhSA1DpsOQQQEvDXgBLwt4acALeMXm0wMv578nzr+81HngtbAG4CXZOLwTLoBFBEOKYEhx/mVx/nsYUsOQGobEkBaHdxqGxJAWF8AahsSQFobUMKSGITGkhSE1DJkOQwYFvDTgBbws4KUBL+AVm08PvEbmXxDnl3zpBbwW1gC8JBuHd8IFsIhgSBEM2firAV7AkBqG1DAkhrQ4vNMwJIa0uADWMCSGtDCkhiE1DIkhLQypYch0GDIo4KUBL+BlAS8NeAGv2Hx64OXmnxbn6+Lm37eUeeC1sAbgJdk4vBMugEUEQ4qscEO6+fc1fk94GkNqGFLDkBjS4vBOw5AY0uICWMOQK9yQsTCkhiE1DIkhLQypYch0GFJOnz59TdKnWCxuLBaLNyedL5fLqwqFwpaQNXR2drYdOnToloDXuPm5557bGLKGqampHd77a5POl0qldbOzs2uTzh8+fHhde3v7YMh7OH78+KaTJ0/elHTeex+8l/l8ftvc3Nz1SecHBwd/o6en596QNURRtCOfzyfey+PHj6+PomhNwP//6yYnJ7eHvIeurq6POufeHLCGG/P5/OaQNZTL5aC9jKJozfHjx9eHrKGtrW1/yHzoXs7NzV1fLpe3hawhn89vjqLoxqTzzrk3d3V1fTRkDZOTk9ujKLpuufYyn89fG0XRjpD30NPTc+/g4OBvXHuw1iHO118/4h9b6l7m8/mgvSwUClu896uSzp88efKm48ePb3aNya0AACAASURBVApZQ3t7++Dhw4fXJZ2fnZ1dWyqVEs9776+dmpoK2svG79eJ3XHo0KFbOjs720L3slwuJ97LYrF4c7FYDHJHtVrdXiqV3pB0XhoXwEnnS6XSG6rVatDvVRhSHwy5fIZ8/Yh/TJyvX3uw1oEh9cGQ+mBIDGmPGTJkLzEkhozvZbMbcvfu3f9y9+7d/zLpPIZceDDk6eY1ZPzBkPpgSH0wJIa0B0PqgyHTYUh5/vnnb0z6VKvV7ZOTkxuSzhcKhbUzMzO3hKyhp6en69FHH70z6XwURRsmJye3h6xhcnLyjiiKEs9HUbSlWq1uTjp/5MiRLZ2dnXtD3sPU1NSOSqWyPun87Oxs8F4WCoWdlUplddJ559xvDw4OfihkDZVK5Y6Q+VKptHV6enpT0vnGv9TdFrKGgYGBPzlw4MCvBbyHdVEU7QhZQ7VaDdrL6enpTaVSaWvIGjo7Ox9czr2sVCqrq9XqzpA1RFG0o1QqrUs6f+DAgV8bGBj4k5A1FIvF24rF4s3LuZehPy8HBwc/5Jz77Xc/euJOcb5+xUgtWupeFgqFoL2cmZm5ZXZ2dm3A98H6qampoJ+XnZ2de48cObIl6Xy1Wt0cRVHi+SiKbpycnAzay8a/CCR2x6OPPnpnT09PV+heFgqFxHs5OTm5oVqtBrljenr69omJiZuSztsFcNL5iYmJm6anp28PeQ8YcuHHA4ZcJkNeMVKLxPn6ux89cSeG1AdD6oMhMaQ9ZsiQvcSQGDK+l81uyKGhod8fGhr6/aTzGFIfDKlPsxoy/mBIfTCkPhgSQ9qDIfXBkOkwZMifPuajVxrx0St89IrFR69ofPQKH70Sm0/XR684/1Nx83+zlHk+emVhDXz0imTj4/uEj4AWEQwpssIN6eb/Rpz/qQiGtDCkhiExpMXH92kYEkNafAS0hiFXuCFjYUgNQ2oYEkNaGFLDkOkwZFDASwNewMsCXhrwAl6x+XTBy9W+K87/cCnzwGthDcBLsnF4J1wAiwiGFFnhhnT+h+Jq3xXBkBaG1DAkhrQ4vNMwJIa0uADWMOQKN2QsDKlhSA1DYkgLQ2oYMh2GDAp4acALeFnASwNewCs2ny54Of/n4vySLr6A18IagJdk4/BOuAAWEQwpssIN6XxdnP9zEQxpYUgNQ2JIi8M7DUNiSIsLYA1DrnBDxsKQGobUMCSGtDCkhiHTYciggJcGvICXBbw04AW8YvPpgperfV6cr8vQ/B8sdh54LawBeEk2Du+EC2ARwZAiK9iQQ/N/oBfAtc+LYEgLQ2oYEkNaHN5pGBJDWlwAaxhyBRvynDCkhiE1DIkhLQypYch0GDIo4KUBL+BlAS8NeAGv2Hy64OX8R8X5ugz7xxY7D7wW1gC8JBuHd8IFsIhgSJEVbMhh/1jjTwB/VARDWhhSw5AY0uLwTsOQGNLiAljDkCvYkOeEITUMqWFIDGlhSA1DpsOQQQEvDXgBLwt4acALeMXm0wWvvhdvaPypr2ix88BrYQ3AS7JxeCdcAIsIhhRZwYZ0tUicr0vfizeIYEgLQ2oYEkNaHN5pGBJDWlwAaxhyBRvynDCkhiE1DIkhLQypYch0GDIo4KUBL+BlAS8NeAGv2Hz64OX8T8TVvrXYeeC1sAbgJdk4vBMugEUEQ4qsYEO62rfE+Z/YP2JIDUNqGBJDWhzeaRgSQ1pcAGsYcgUb8pwwpIYhNQyJIS0MqWHIdBgyKOClAS/gZQEvDXgBr9h8+uDl/LfF+R8vdh54LawBeEk2Du+EC2ARwZAiK9iQzv9YnP+2/SOG1DCkhiExpMXhnYYhMaTFBbCGIVewIc8JQ2oYUsOQGNLCkBqGTIchgwJeGvACXhbw0oAX8IrNpw9eI35WnK/L6OJ+zQNeC2sAXpKNwzvhAlhEMKTICjXkaHS1OF+XET9rX8KQGobUMCSGtDi80zAkhrS4ANYw5Ao15HnCkBqG1DAkhrQwpIYh02HIoICXBryAlwW8NOAFvGLz6YPXiP9s4/D/w4uZB14LawBeko3DO+ECWEQwpMgKNeSI/3Dj94DP2pcwpIYhNQyJIS0O7zQMiSEtLoA1DLlCDXmeMKSGITUMiSEtDKlhyHQYMijgpQEv4GUBLw14Aa/YfPrgNTL/QXG+Lq72ucXMA6+FNQAvycbhnXABLCIYUmSFGtLVPqcXwPMftC9hSA1DahgSQ1oc3mkYEkNaXABrGHKFGvI8YUgNQ2oYEkNaGFLDkOkwZFDASwNewMsCXhrwAl6x+fTBq16/vPGnv+YWMw+8FtYAvCQbh3fCBbCIYEiRFWrIET8nztelXl/4OYQhNQypYUgMaXF4p2FIDGlxAaxhyBVqyPOEITUMqWFIDGlhSA1DpsOQQQEvDXgBLwt4acALeMXm0wkv538kzn9nMfPAa2ENwEuycXgnXACLCIYUWaGGdP474vyP4l/CkBqG1DAkhrQ4vNMwJIa0uADWMOQKNeR5wpAahtQwJIa0MKSGIdNhyKCAlwa8gJcFvDTgBbxi8+mEl/N/K87/dDHzwGthDcBLsnF4J1wAiwiGFFmhhnT+p+L838a/hCE1DKlhSAxpcXinYUgMaXEBrGHIFWrI84QhNQypYUgMaWFIDUOmw5BBAS8NeAEvC3hpwAt4xebTCS9Xq4jzdRn1ay42D7wW1gC8JBuHd8IFsIhgSJEVaMhRv6bxd8BX4l/GkBqG1DAkhrQ4vNMwJIa0uADWMOQKNOQFwpAahtQwJIa0MKSGIdNhSJmcnNyQ9KlUKndMTU3tSDpfKpW2lsvlu0PWMDAw0P/444+/Jel8FEU7Jicn7whZQ7lcfnOxWNyYdL5are4sFAo7k84/++yzO3t7e0dC3sPU1NSd1Wp1e9L5mZmZ4L0sFov/rFqtbk46/9BDD713aGjoIyFrmJmZefNzzz2XeC+LxeJtlUrl1qTz09PTm0ql0ptC3sO+fftyY2Njv5F0vlwubyuVSneFrOHEiRNBe1mpVG4tFou3hayhp6fn/wuZD93LarW6+cSJE/8sZA2lUumucrm8Len82NjYb+zbty8XuIY3TU9Pb1quvXzuuec2zszMvDnkPQwNDX3koYceem/8azc8UHtCnK+vH32hfzF7WSwWg/ayXC7fPTMzszXgx9P2qampO0PW0NvbO/Lss88m/r2mUCjsrFarieeLxeLGcrkctJeTk5N3NH7fTjT/+OOPv2VgYOCie36xvSyVSon3cmpqakelUglyRxRFbwpxhzQugEP2MoqioN+rMOTCjycM+Roacv3oC/3ifP2GB2pPxL+OIfXBkPpgSAxpz/kMudS9xJAYMr6XzW5I59y9zrl7Q/YSQ2JIe5rJkBd6MKQ+GFIfDIkh7cGQ+mDIdBhS6vX6ZUmfkydP3pTP569NOl8oFK6KomhNyBra2tp29fb2bko6772/dmJi4qaQNRSLxY31ev3ypPNnzpy5YW5u7vqk8319fTfkcrnuwPdw8+nTp69JOv/iiy8G72WpVFrnvX990vn29vZfa2tre3/IGmZnZzeOjo4m3styubwqiqLrks5HUXRFpVJZH/IeOjo6PtTW1nZHwBqurlQqq0PWcOrUqaC9jKLounK5vCpkDS0tLUMh86F76b1//alTp9aFrKFSqayOoujqpPNtbW13dHR0fChwDeujKLpiufZydHT08tnZ2Y0h76Gtre397e3tvxb/2hVu/n3ifP3ykfmnF7OXpVIpaC+jKFrz4osvXpV0/vTp09cUi8WbQ9aQy+W6+/r6bkg6Pzc3d/2ZM2cSz9fr9csbv18mfg8TExM3ee8Tu6O3t3dTW1vbrtC9LBQKifcyn89fe/LkySB3RFG0YXx8/HVJ5+0COOn8+Pj466Io2hDyHjCkPhjytTXk5SPzT4vz9Svc/PviX8eQ+mBIfTAkhox9P/yKIZe6lxgSQ8b3stkN2dXV9VtdXV2/lXQeQ+qDIRfeQ9MY8kIPhtQHQ+qDITFk7PsBQ9YxZL2eDkOG/OljPnql0eQkH73CR69ofPSKxkev8NErsfn0fvSKfgxo7WLzfPTKwhr46BXJxsf3CR8BLSIYUmQFGtLVauL8r/zYx5AahtQwJIa0+Pg+DUNiSIuPgNYw5Ao05AXCkBqG1DAkhrQwpIYh02HIoICXBryAlwW8NOAFvGLz6YWX8y/JsP/+xeaB18IagJdk4/BOuAAWEQwpsgINOey/L86/dO6XMaSGITUMiSEtDu80DIkhLS6ANQy5Ag15gTCkhiE1DIkhLQypYch0GDIo4KUBL+BlAS8NeAGv2Hx64eX8N8XVXrnYPPBaWAPwkmwc3gkXwCKCIUVWoCFd7RVx/pvnfhlDahhSw5AY0uLwTsOQGNLiAljDkCvQkBcIQ2oYUsOQGNLCkBqGTIchgwJeGvACXhbw0oAX8IrNpxdeI/N5cb4uQ6d2vto88FpYA/CSbBzeCRfAIoIhRVaYIYdO7RTn6zIynz/3mzCkhiE1DIkhLQ7vNAyJIS0ugDUMucIM+SphSA1DahgSQ1oYUsOQ6TBkUMBLA17AywJeGvACXrH59MJr2D+olwG13lebB14LawBeko3DO+ECWEQwpMgKM+RIrVecr8uwf/Dcb8KQGobUMCSGtDi80zAkhrS4ANYw5Aoz5KuEITUMqWFIDGlhSA1DpsOQQQEvDXgBLwt4acALeMXm0wuv4fl3iPN1cbUvv9o88FpYA/CSbBzeCRfAIoIhRVaYIV3ty3oBPP+Oc78JQ2oYUsOQGNLi8E7DkBjS4gJYw5ArzJCvEobUMKSGITGkhSE1DJkOQwYFvDTgBbws4KUBL+AVm083vIb9L8T5//lq88BrYQ3AS7JxeCdcAIsIhhRZYYZ0/n/KsP/F+b4JQ2oYUsOQGNLi8E7DkBjS4gJYw5ArzJCvEobUMKSGITGkhSE1DJkOQwYFvDTgBbws4KUBL+AVm083vJz/v+L837/aPPBaWAPwkmwc3gkXwCKCIUVWmCGd/3tx/v+e75swpIYhNQyJIS0O7zQMiSEtLoA1DLnCDPkqYUgNQ2oYEkNaGFLDkOkwZFDASwNewMsCXhrwAl6x+XTDy/mz4uZ//mrzwGthDcBLsnF4J1wAiwiGFFlhhnTzPxfnz57vmzCkhiE1DIkhLQ7vNAyJIS0ugDUMucIM+SphSA1DahgSQ1oYUsOQ6TBkUMBLA17AywJeGvACXrH5dMPLzf8Xcb4uI/P3XGgeeC2sAXhJNg7vhAtgEcGQIivIkCPz9+jf+T7/X873zRhSw5AahsSQFod3GobEkBYXwBqGXEGGvEgYUsOQGobEkBaG1DBkOgwZFPDSgBfwsoCXBryAV2w+3fAarg02LgUOXGgeeC2sAXhJNg7vhAtgEcGQIivIkG7+gDhfl+Ha4Pm+GUNqGFLDkBjS4vBOw5AY0uICWMOQK8iQFwlDahhSw5AY0sKQGoZMhyGDAl4a8AJeFvDSgBfwis2nG177//sdegFc++qF5oHXwhqAl2Tj8E64ABYRDCmyggzpal8V5+uy/7/fcb5vxpAahtQwJIa0OLzTMCSGtLgA1jDkCjLkRcKQGobUMCSGtDCkhiHTYciggJcGvICXBbw04AW8YvPph5fzr4jzf3mhbwZeC2sAXpKNwzvhAlhEMKTICjKkm/9Lcf6VC30zhtQwpIYhMaTF4Z2GITGkxQWwhiFXkCEvEobUMKSGITGkhSE1DJkOQwYFvDTgBbws4KUBL+AVm08/vJz/vjj/0oW+GXgtrAF4STYO74QLYBHBkCIryJDOvyTOf/9C34whNQypYUgMaXF4p2FIDGlxAaxhyBVkyIuEITUMqWFIDGlhSA1DpsOQMjc3d33SJ4qiLceOHVuXdP7YsWOrq9Xq9pA1dHd3dxw6dOj2pPOlUmldoVDYErKGYrF425kzZ25IOj87O7uxWCxuTDr/xBNPbOru7t4d8h5KpdLWQqGwNul8pVIJ3stSqXTLxMTETUnn9+7d+5uDg4P/JmQNURTdVigUEu/l9PT0psnJyQ0B//9vrFQqt4a8h4GBgY8fOHDgnyedz+fza8rl8raQNczMzATt5eTk5Ibp6elNIWvo6Og4GDIfupcTExM3zczM3BKyhnK5vC2fz69JOn/gwIF/PjAw8PGQNVQqlVujKLpxufayUCjcEEXRbSHvYXBw8N/s3bv3Ny/07ZeP+K+L8/VX28tSqRS0l9VqdXulUlkd8P2wtlQqbQ1ZQ3d39+4nnngi8V4Ui8WNs7OziX+vOnPmzA3FYjFoLwuFwpZSqZTYHYcOHbq9u7u7I3Qvjx07lngvjx07ti6KoiB3VKvVneVyeVXSeWlcACedL5fLq6rV6s6Q94Ah9cGQr40hxfn65SP+6xf6dgypD4bUB0NiSHsuZsjF7CWGxJDxvWx2Qw4MDLxvYGDgfUnnMaQ+GHLh+yH1hrzYgyH1wZD6YEgMaQ+G1AdDpsOQEkXRdUmfarW6OZ/Pr0k6XywWby6Xy9tC1tDb29v+8MMP3xbwGmvy+fzmkDUUCoWdc3P6X88lfDZUKpX1Sec/85nPbOzs7Nwd+B62VCqV1cu5l1NTUzuiKLox6fzg4OA7+/v7Pxiyhmq1uvP48eOJ97JYLG4slUrrks6Xy+VVpVLplpD30NfX9zHn3FuTzh87dmx1qVTaGrKGKIqC9rJUKq0rFosbQ9bQ2dn5QMh86F423v+OkDWUSqWtx44dS/zz0jn31r6+vo8FruGWcrm8arn28vjx49dXq9WdIe+hv7//g4ODg++80LdfecD/mThfX/9Q7d4L7WXj16fEayiXy9uKxeLNSecrlcrqQqGwJWQNnZ2duz/zmc8k3ovG71Mbks434BS0l43frxO74+GHH76tt7e3fTn3Mp/Pr6lWq0HuqFQqtzb+pSTRvF0AJ50vFAo3NP6lLPF7wJAL35cY8p/YkOsfqt0rztevPOD/7ELzGFIfDKkPhsSQ9lzMkIvZSwyJIS/VXqbBkHv37n3v3r1735t0HkMuPBgySr8hF/NgSH0wpD4YEkPagyH1wZDpMGTInz7mo1ca8dErfPSKxUevaHz0Ch+9EptP/0evDPv7xPm6uPlHz/fNER+9Ymvgo1ckGx/fJ3wEtIhgSJEVYkg3/6g4X5dhf8Gf+xhSw5AahsSQFh/fp2FIDGnxEdAahlwhhlxEGFLDkBqGxJAWhtQwZDoMGRTw0oAX8LKAlwa8gFdsPv3w2n36Zr0Arp043zcDr4U1AC/JxuGdcAEsIhhSZIUY0tVOiPN12X36grbBkBqG1DAkhrQ4vNMwJIa0uADWMOQKMeQiwpAahtQwJIa0MKSGIdNhyKCAlwa8gJcFvDTgBbxi880BL+d/IiP+f5/vm4DXwhqAl2Tj8E64ABYRDCmyQgw54v+3OP+TV5vHkBqG1DAkhrQ4vNMwJIa0uADWMOQKMeQiwpAahtQwJIa0MKSGIdNhyKCAlwa8gJcFvDTgBbxi880BL+e/LW7+x+f7JuC1sAbgJdk4vBMugEUEQ4qsEEO6+R+L899+tXkMqWFIDUNiSIvDOw1DYkiLC2ANQ64QQy4iDKlhSA1DYkgLQ2oYMh2GDAp4acALeFnASwNewCs23xzwcrUZcb4uo2d/5ddi4LWwBuAl2Ti8Ey6ARQRDiqwAQ46eva7xEf8zrzaPITUMqWFIDGlxeKdhSAxpcQGsYcgVYMhFhiE1DKlhSAxpYUgNQ6bDkEEBLw14AS8LeGnAC3jF5psDXs5/Si8J/EfP/SbgtbAG4CXZOLwTLoBFBEOKrABDOv/Rxq/tn3q1eQypYUgNQ2JIi8M7DUNiSIsLYA1DrgBDLjIMqWFIDUNiSAtDahgyHYYMCnhpwAt4WcBLA17AKzbfHPBy/gPifF1G5p8695uA18IagJdk4/BOuAAWEQwpsgIMOTL/VOMC+AOvNo8hNQypYUgMaXF4p2FIDGlxAaxhyBVgyEWGITUMqWFIDGlhSA1DpsOQQQEvDXgBLwt4acALeMXmmwdeeknwtXO/DLwW1gC8JBuHd8IFsIhgSJEVYEjnvybOX/THOobUMKSGITGkxeGdhiExpMUFsIYhV4AhFxmG1DCkhiExpIUhNQyZDkMGBbw04AW8LOClAS/gFZtvHng5/7I4/71zvwy8FtYAvCQbh3fCBbCIYEiRFWBI578nzr98sXkMqWFIDUNiSIvDOw1DYkiLC2ANQ64AQy4yDKlhSA1DYkgLQ2oYMh2GDAp4acALeFnASwNewCs23zzwcv6b4mqvnPtl4LWwBuAl2Ti8Ey6ARQRDiqwAQ7raK+L8Ny82jyE1DKlhSAxpcXinYUgMaXEBrGHIFWDIRYYhNQypYUgMaWFIDUOmw5BBAS8NeAEvC3hpwAt4xeabB17DPi/O12Xov/3Szx/gtbAG4CXZOLyTBBfAjzzySP2RRx6pi3B4Z2FILbWGHPpvt4vzdRn2+YvNY0gNQ2oYEkNaHN5pGBJDWlwAaxgy44ZcQhhSw5AahsSQFobUMGQ6DBkU8NKAF/CygJcGvIBXbL554OXmD+hlQW0w/mXgtbAG4CXZOLyTJV4A28Wv/d8c3mkYUkutIYdrg/p3u88fuNg8htQwpIYhMaTF4Z2GITGkxQWwhiEzbsglhCE1DKlhSAxpYUgNQ6bDkEEBLw14AS8LeGnAC3jF5psHXiPz9+hlgR+Pfxl4LawBeEk2Du+EC2ARwZAiGTek8+PifF1G5u+52DyG1DCkhiExpMXhnYYhMaTFBbCGITNuyCWEITUMqWFIDGlhSA1DpsOQQQEvDXgBLwt4acALeMXmmwtebv7nMjJ/Nv4l4LWwBuAlzX94Nzo6evVb3/rW+j333FMfHR1d1O/7XACfPwyppdaQI/Nnxc3/fDHzGFLDkBqGxJAWh3cahsSQFhfAGobMuCGXEIbUMKSGITGkhSE1DJkOQ0pLS8v1SZ8vfOELW8bGxtYmnR8dHb356NGj20LW0NHR0d7d3X1b0vkjR46sPXLkyJaQNTz77LM7+/r6bkg6/9RTT2188sknNySdb/xA2h3yHp588smtjz322Jqk85/+9KeD9/KZZ57ZMTo6emPS+c7Ozne2tbV9MGQNX/nKV3Z+7GMfS7yXTzzxxKbHH398fdJ559yqo0eP3hLyHlpbWz/e0dHx1qTzY2Njq5966qmgvfzyl78ctJePP/74+ieeeGJTyBpyudzBkPnQvRwdHb3xy1/+8o6QNTz11FPbxsbGVied7+joeGtra+vHQ9Zw9OjRW5xzq5ZrLz/2sY/d8JWvfGVnyHtoa2v7YGdn5zsX878V5/9eXO0fzt3LZ555Jmgvjx49uu3Tn/70zUnnH3vssTVPPvnk1pA15HK53e3t7RuTzj/55JMbnnrqqcTzfX19Nzz77LNBe3nkyJEtR44cSeyO7u7u2zo6OtpD93J0dDTxXo6Nja39whe+EOSOL33pS7e2t7cn+nn58MMPP2l/n+/DDz/89GLnbKalpeX69vb2VV/60pduDXkPGFIfDPlPZ0hxtX+QYf+LxcxjSH0wpD4YEkPasxRDXmgvMSSGjO9lMxuypaXl+vb29t9rb2//vYB5DNmCIe1JqyGX8mBIfTCkPhgSQ9qDIfXBkOkwpORyue6kT3d399729vbBpPOtra39PT09QyFruP/++/8sl8vtTzrf3t4+2NnZuTdkDb29vSOB34+7u7u7dwe8xu5du3Z9JXAN+zo6OgYCvh+D97Knp8e1t7f3Jp1vaWl5eNeuXZ8LWcPAwEDQXnZ1de3p6upK/HMil8v19vT0uJA1tLS0/GlLS8toyF52dXUt6152dXUNdnV17QlZw3333XdsOfeyvb09eC+7urqG2tvb+wN+LIy2tLT8aehe5nK5Zd3L0J+Xu3bt+lxLS8vDi/nfXjN08lvifP1S72VPT0/QXnZ0dAx0d3fvC/x++Eoul0v8e80l+L0q+PfLzs7OIHfkcrn9DTcE7WVra2vivWxvbx/s7u4OckdfX59raWnpSTI7Njb2/+wyd2xs7P8tZuaRRx6px//vlpaWnr6+vqCfExhSHwz5T2dIcb5+zdDJby1mHkMufD9gyByGbPxYwJC5pRnyn2ovMaQ+GHL5DZnL5bpbWlo+1dLS8qmAeQyZw5CxNaTSkEt5MOTC9wOGzGHIxo8FDJnDkLHvBwyZAkOG/OljPnqlER+9wkevWHz0isZHr/DRK7H55vroleH5o/p3RtbeZV/io1cW1sBHr0jzf3zfI4888rBdAD/yyCOfWeQMHwF9njCklkpDjtTeJc7XZXj+6GLmMaSGITUMiSEtPr5Pw5AY0uIjoDUMmWFDLjEMqWFIDUNiSAtDahgyHYYMCnhpwAt4WcBLA17AKzbfXPAa8a3ifF3c/CftS8BrYQ3AS7JxeLdt27b6rbfeWr/4/1LjAvj8YUgtlYZ085/U/5jHty5mHkNqGFLDkBjS4vBOw5AY0uICWMOQGTbkEsOQGobUMCSGtDCkhiHTYciggJcGvICXBbw04AW8YvPNBa8D31jfuAAu25eA18IagJdk4/BOROqNZ9HZnxoW4fDOwpBaKg3p5svifF0OfGNRP04xpIYhNQyJIS0O7zQMiSEtLoA1DJlhQy4xDKlhSA1DYkgLQ2oYMh2GDAp4acALeFnASwNewCs233zwcv6n4vzf2j8Cr4U1AC/JxuGdJLgAjsfhnYYhtVQa0vm/Fed/uth5DKlhSA1DYkiLwzsNQ2JIiwtgDUNm2JBLDENqGFLDkBjSwpAahkyHIYMCXhrwAl4W8NKAF/CKzTcfvJz/tjj/Y/tH4LWwBuAl2Ti8Ey6ARQRDimTYkM7/WJz/9mLnMaSGITUMiSEtDu80DIkhLS6ANQyZYUMuMQypYUgNQ2JIC0NqGDIdhgwKeGnAC3hZwEsDXsArNt988HK1GXG+LqNnrxMBXrE1AC/JxuGdcAEsIhhSJKOGHD17nX6UYvyqowAAIABJREFUf21msfMYUsOQGobEkBaHdxqGxJAWF8AahsyoIROEITUMqWFIDGlhSA1DpsOQQQEvDXgBLwt4acALeMXmmw9ezn9KLw9e+LgI8IqtAXhJNg7vhAtgEcGQIhk1pHvh4/pruP/UYucxpIYhNQyJIS0O7zQMiSEtLoA1DJlRQyYIQ2oYUsOQGNLCkBqGTIchgwJeGvACXhbw0oAX8IrNNx+89tf+lThflxH/BRHgFVsD8JJsHN4JF8AigiFFMmrIEf8Fcb4u+2v/arHzGFLDkBqGxJAWh3cahsSQFhfAGobMqCEThCE1DKlhSAxpYUgNQ6bDkEEBLw14AS8LeGnAC3jF5psTXs7Xxc3XRIBXbA3AS7JxeCdcAIsIhhTJqCHdfE2cX9KPbwypYUgNQ2JIi8M7DUNiSIsLYA1DZtSQCcKQGobUMCSGtDCkhiHTYciggJcGvICXBbw04AW8YvPNCS/nXxLnfyACvGJrAF6SjcM74QJYRDCkSEYN6fwPxPmXljKPITUMqWFIDGlxeKdhSAxpcQGsYciMGjJBGFLDkBqGxJAWhtQwZDoMGRTw0oAX8LKAlwa8gFdsvjnh5fxfiPM/FwFesTUAL8nG4Z1wASwiGFIko4Z0/ufi/F8sZR5DahhSw5AY0uLwTsOQGNLiAljDkBk1ZIIwpIYhNQyJIS0MqWHIdBgyKOClAS/gZQEvDXgBr9h8c8JruPa8fgy0fzPwWlgD8JJsHN4JF8AigiFFMmhI598sztdluPb8UuYxpIYhNQyJIS0O7zQMiSEtLoA1DJlBQyYMQ2oYUsOQGNLCkBqGTIchgwJeGvACXhbw0oAX8IrNNye8nN+nlwjeAa+FNQAvycbhnXABLCIYUiSDhhz2rvEf7+xbyjyG1DCkhiExpMXhnYYhMaTFBbCGITNoyIRhSA1DahgSQ1oYUsOQ6TBkUMBLA17AywJeGvACXrH55oTX3q+/sXGJ8F+B18IagJdk4/BOuAAWEQwpkkFDOv9fxfm67P36G5cyjyE1DKlhSAxpcXinYUgMaXEBrGHIDBoyYRhSw5AahsSQFobUMGQ6DBkU8NKAF/CygJcGvIBXbL554eX8K+Lm/xJ4LawBeEk2Du+EC2ARwZAiGTSkm/9Lcf6Vpc5jSA1DahgSQ1oc3mkYEkNaXABrGDKDhkwYhtQwpIYhMaSFITUMmQ5DysTExE1JnyiKdhSLxY1J50ul0rpCobAzZA29vb3dY2NjdyWdn52d3Tg1NbUjZA1TU1N3FovFm5POz8zMbI2iaEvS+c9+9rPburu794a8h1KpdEsURRuSzp86dSp4L4vF4m2FQmFt0vn9+/f/zp49ez4csoYTJ07cOT4+nngvy+Xytmq1ujnpfD6fXzM9PX17yHvo7++/78EHH7wn6XylUlk/MTFxa8gaoigK2stqtbq5XC5vC1lDR0fHQyHzoXvZ+BeJ20LWMDExcWtjPxLNP/jgg/f09/ffF7KG6enp2/P5/Jrl2svx8fGbT5w4cWfIe9izZ8+H9+/f/ztLnbtsxP9ARvzLhUJhbbFYDNrLQqGw89SpU+uSzkdRtKFUKt0Ssobu7u69n/3sZxPvRRRFW2ZmZrYmnS8WizdPTU0F7eXU1NSO2dnZxO4YGxu7q7e3tzt0L0ulUuK9LBaLG6MoCnJHpVK549ixY6uTzkvjAjjp/LFjx1ZXKpU7Qt4DhtQHQ15aQ8qIf/myEf+Dpc5jSH0wpD4YEkPak9SQ8b3EkBgyvpfNbkjn3Pudc+9POo8h9cGQC3uRGkMmnceQ+mBIfTAkhrQHQ+qDIdNhSImi6OqAZ0NjMxLNFwqFG6anpzeFrKGrq6t1dHR0R9L5kydP3jQ5ObkhZA2Tk5PbT58+fU3S+cZ/pbQm6fzY2Nja9vb2/pD30PiXiRuTzp85cyZ4LwuFwpYoiq5LOr9nz5539PT03Buyhmq1ur3xX9Ymmi+VSusqlcrqgPk3lEqlrSHvobu7+yP79u17U9L5crm8anZ2dmPIGqIoCtrLSqWyulQqrQtZQ1tb2/6Q+dC9bLz/LSFrmJ2d3Vgul1clnd+3b9+buru7PxL4/bC1VCq9Ybn2cnx8/Jpqtbo95D309PTcu2fPnncsde4yV6uJ8/Uoiq5r/PqUeA3T09Obzpw5c0PAa9zY+HU68Rra29v7x8bG1ga8xprG71eJ5k+fPn3N5ORk0F5OTk5uOHnyZGJ3jI6O7ujq6moN3ctCoZB4Lw3SIWsol8vb8vn8tUnn7QI46Xw+n7+2XC5vC3kPEYa8OoowZBRdWkOK8/XLXK221HkMqQ+G1AdDYkh7khoyvpcYMro6wpALe9nshuzv739Pf3//e5LOY0h9MKQ+aTJk0nkMqQ+G1AdDYkh7MKQ+GDIdhgz508d89EojPnqFj16x+OgVjY9e4aNXYvPN+9ErrvZ5cb5+5QPzH+SjV/joFSsLH98nfAS0iGBIkWwZ8soH5j+of3d77fNLnceQGobUMCSGtPj4Pg1DYkiLj4DWMGS2DMk5JIYUwZAWhhQRDGlrwJCSDUMGBbw04AW8LOClAS/gFZtvXngNvfDH4nz9clf7HPACXlYWDu+EC2ARwZAi2TLk5a72OXG+LkMv/PFS5zGkhiE1DIkhLQ7vNAyJIS0ugDUMmS1Dcg6JIUUwpIUhRQRD2howpGTDkEEBLw14AS8LeGnAC3jF5psXXqP1K8T5uozUTgMv4GVl4fBOuAAWEQwpki1DykjttDhfl9H6kv2BITUMqWFIDGlxeKdhSAxpcQGsYchsGZJzSAwpgiEtDCkiGNLWgCElG4YMCnhpwAt4WcBLA17AKzbf3PBy/ofi/HeBF/CysnB4J1wAiwiGFMmWIcX574rzP0wyjyE1DKlhSAxpcXinYUgMaXEBrGHIbBmSc0gMKYIhLQwpIhjS1oAhJRuGDAp4acALeFnASwNewCs239zwGq79tTj/M+AFvKwsHN4JF8AigiFFsmVIcf5nMlz76yTzGFLDkBqGxJAWh3cahsSQFhfAGobMliE5h8SQIhjSwpAigiFtDRhSsmHIoICXBryAlwW8NOAFvGLzzQ2vYT8pztd/69HTvx6yBuAFvKw0HN4JF8AigiFFsmPI33r09K+L83UZ9pNJ5jGkhiE1DIkhLQ7vNAyJIS0ugDUMmR1Dcg6JIS0MqWFIEcGQtgYMKdkwZFDASwNewMsCXhrwAl6x+eaGl/MHxfn6jQ++cDBkDcALeFlpOLwTLoBFBEOKZMeQNx382gPifF2cT/RrNYbUMKSGITGkxeGdhiExpMUFsIYhs2NIziExpIUhNQwpIhjS1oAhJRuGDAp4acALeFnASwNewCs239zw2nvmHnG+ftWB2ldD1gC8gJeVhsM74QJYRDCkSHYMedWB2lfF+brsPXNPknkMqWFIDUNiSIvDOw1DYkiLC2ANQ2bHkJxDYkgLQ2oYUkQwpK0BQ0o2DBkU8NKAF/CygJcGvIBXbL7p4SXO//zyEf9iyBqAF/Cy0nB4J1wAiwiGFMmOIS8f8S+K8z9POo8hNQypYUgMaXF4p2FIDGlxAaxhyOwYknNIDGlhSA1DigiGtDVgSMmGIYMCXhrwAl4W8NKAF/CKzTc9vMT5v7vM+ZdC1gC8gJeVhsM74QJYRDCkSHYMeZnzL8mw/0XSeQypYUgNQ2JIi8M7DUNiSIsLYA1DZseQnENiSAtDahhSRDCkrQFDSjYMGRTw0oAX8LKAlwa8gFdsvunhJc7Pi/OJL8tEgJcI8LLScHgnXACLCIYUyY4hG3//73zScQypYUgNQ2JIi8M7DUNiSIsLYA1DZseQnENiSAtDahhSRDCkrQFDSjYMGRTw0oAX8LKAlwa8gFdsvunhdbmrPa2XC1/7QNLXAF7Ay0rD4Z1wASwiGFIkI4Z0X/uAOF+/3NWeTvoSGFLDkBqGxJAWh3cahsSQFhfAGobMiCGFc0gRDGlhSA1DigiGtDVgSMmGIYMCXhrwAl4W8NKAF/CKzTc9vK48MP9xvQCe/0zS1wBewMtKw+GdcAEsIhhSJCOGdPOfEefrVx6Y/3jSl8CQGobUMCSGtDi80zAkhrS4ANYwZEYMKZxDimBIC0NqGFJEMKStAUNKNgwZFPDSgBfwsoCXBryAV2y+6eH1riej68T5ugzX5pK+BvACXlYaDu+EC2ARwZAiGTHkcG1OnK+/68nk3w8YUsOQGobEkBaHdxqGxJAWF8AahsyIIYVzSBEMaWFIDUOKCIa0NWBIyYYh5ezZs1cmfRo/IVclnR8fH7+uWCxuDFlDR0dHzjm3Lel8uVxedezYsXUha8jn89tefPHFq5LOVyqV1cVi8eak82NjY6tbW1v7Q97D8ePH1xcKhRuSzkdRFLyX+Xx+cz6fvzbpfF9f3693d3f/YcgayuXytkKhkHgv8/n8momJiZuSzp8+ffqaQqGwJeQ9dHZ2/ru+vr43BvxYuH5ycnJDyBqq1WrQXk5MTNyUz+fXhKyhtbV1JGQ+dC/z+fy11Wp1c8gaJicnNxw/fvz6pPN9fX1v7Ozs/HchaygUCltOnz59zXLtZaFQuKpcLif+Nf7s2bNXdnd3/2FfX9+vh+zlZc7/+DJX+27S1ygWixujKLou4PvhhuPHj68P+X5obW3tHxsbWx3wHm42QCZ5Xnzxxavy+XzQXh47dmxduVxO7A7n3LaOjo5cyBqKxeLG8fHxxHs5Pj6+qlQqBbmjVCptjaLo6qTz0rgATjofRdHVpVJpa+B7wJBnMeTZs+GGvMzVvnuZ8z/GkBjy7FkMaQ+GTI8h8/l80F5iSAxpTxoM2d3d/e7u7u53J53HkPpgSH2W25CN70fOITHklWfPYkh7MCSGjH0/YMiz2TCkVCqV1QHPrfl8fnPS+cnJyQ1RFN0Wsob+/v6eRx999O6k89VqdfPExMStIWuYmJi4O4qiNQFr2F4ul7clnT969Oi2np6eodC9nJ6e3pR0Poqi4L2sVCp3lEqldUnnR0ZG3rVv374/CllDuVy+O5/PJ97LqampHaVSaWvS+dnZ2bUnTpy4M+Q9DA4O7nrwwQffnnS+WCxurFarO0PWcPLkyaC9LJVKW6empnaErKGzs/M/hMyH7mWpVFp38uTJO0LWUK1WdxaLxY1J5x988MG3Dw4O7gpZw4kTJ+6cnZ1du1x7mc/n15TL5cS/xlcqldX79u37o5GRkXeF7OUVI7VvifM/S/oaURTdFkXRhqTzjV+fg36v6unpGTp69Gji32vK5fK2arW6PeD7YM3ExETQXk5MTNxarVYTu+PRRx+9u7+/vydkDVEU3TY5OZl4LxtuCtrLUql0V6FQSPzz0i6Ak84XCoW1pVLprpD3UMGQqysVDFmphBtSnP/ZFSO1b2FIDFmpYEh7MGR6DFmpVIL2EkNiSHvSYEjn3Aeccx9IOo8h9cGQ/7iXnENiyEoFQ16qvcSQl2YvMaQ+GFKfLBgy5E8f89ErjfjoFT56xeKjVzQ+eoWPXonNZ+KjV16/v1YW5+ty8Bs7k7xGpcJHr/DRK1oaPr5P+AhoEcGQIhkw5MFv7BTn66/fXytjSAwpgiEtDCkiKTEkH9+HIa0sGJKPgNYwZAYM2YhzSAxpYUgNQ4oIhrQ1YEjJhiGDAl4a8AJeFvDSgBfwis1nAl6rDr4wpn8P8PxgktcAXsDLSsPhnXABLCIYUiQDhhyeHxTn66sOvjCGITGkCIa0MKSIpMSQHN5hSCsLhuQCWMOQGTBkI84hMaSFITUMKSIY0taAISUbhgwKeGnAC3hZwEsDXsArNp8JeL3l4VO/qxfAteeSvAbwAl5WGg7vhAtgEcGQIhkw5HDtOXG+/paHT/0uhsSQIhjSwpAikhJDcniHIa0sGJILYA1DZsCQjTiHxJAWhtQwpIhgSFsDhpRsGDIo4KUBL+BlAS8NeAGv2Hx24OX8z8XV/iLJawAv4GWl4fBOuAAWEQwpkgFDutpfiPM/x5AY0sKQGoYUkTQZMiAMiSGtNBiSC2ANQ2bAkI0wJIa0MKSGIUUEQ9oaMKRkw5BBAS8NeAEvC3hpwAt4xeazAy/nfyDOv5TkNYAX8LLScHgnXACLCIYUyYAhnX9JnP8BhsSQFobUMKSIpMmQAWFIDGmlwZBcAGsYMgOGbIQhMaSFITUMKSIY0taAISUbhgwKeGnAC3hZwEsDXsArNp8deLn5F8T5RJdmwAt4WWk4vBMugEUEQ4pkwJDO18XNv4AhMaSFITUMKSJpMmRAGBJDWmkwJBfAGobMgCEbYUgMaWFIDUOKCIa0NWBIyYYhgwJeGvACXhbw0oAX8IrNZwdervZ5/XuA/b9e6msAL+BlpeHwTrgAFhEMKdLkhhz2/1ovgGufx5AY0sKQGoYUkTQZMiAMiSGtNBiSC2ANQza5IWNhSAxpYUgNQ4oIhrQ1YEjJhiGDAl4a8AJeFvDSgBfwis1nB177ax9q/Gmzzy31NYAX8LLScHgnXACLCIYUaXJDuvnPifN12V/7EIbEkBaG1DCkiKTJkAFhSAxppcGQXABrGLLJDRkLQ2JIC0NqGFJEMKStAUNKNgwZFPDSgBfwsoCXBryAV2w+W/DSC+A/X+prAC/gZaXh8E64ABYRDCnS5IZ0839uH8uPITGkhSE1DCkiaTNkwjAkhrTSYEgugDUM2eSGjIUhMaSFITUMKSIY0taAISUbhgwKeGnAC3hZwEsDXsArNp8teDn/sjj/vaW+BvACXlYaDu+EC2ARwZAiTW5I578nzr8sgiFFMKSFITUMKSJpM2TCMCSGtNJgSC6ANQzZ5IaMhSExpIUhNQwpIhjS1oAhJRuGDAp4acALeFnASwNewCs2ny14Of+iOP/KUl8DeAEvKw2Hd8IFsIhgSJEmN6Tzr4jzL4pgSBEMaWFIDUOKSNoMmTAMiSGtNBiSC2ANQza5IWNhSAxpYUgNQ4oIhrQ1YEjJhiGDAl4a8AJeFvDSgBfwis1nC17OPy/O12Xf/FuW8hrAC3hZaTi8Ey6ARQRDijSxIffNv0U/kt8/L4IhRTCkhSE1DCkiaTNkwjAkhrTSYEgugDUM2cSGPCcMiSEtDKlhSBHBkLYGDCnZMGRQwEsDXsDLAl4a8AJesflswWvE7238PcAHlvIawAt4WWk4vBMugEUEQ4o0sSHd/AFxvi4jfq8IhhTBkBaG1DCkiKTNkAnDkBjSSoMhuQDWMGQTG/KcMCSGtDCkhiFFBEPaGjCkZMOQQQEvDXgBLwt4acALeMXmswWvPV+7o/GnziaW8hrAC3hZaTi8Ey6ARQRDijSxIZ2fEOfrsudrd4hgSBEMaWFIDUOK/P/s3WuQnFd95/GfjW2MbXyV5Ysk32+AIZCEEAjZUFw2WS7LZTFxcIiluc+oZzQzGs3TGl0yGK1YcDCESlKrNYWXUFSyU4XM0Jqe7pluPaXxWLE1Z2xCyG5qk0pSS+1mt0KREMKG5aLeF/8+yhOhy8xzxtbp1vdb9bxYiX/n9BxZ89lzpJZiM2TOMCSG9MVgSC6ALQzZwoY8KQyJIX0Y0sKQkjCkXwOGVHsYMijgZQEv4OUDXhbwAl6Z+faDV+J+qMT95WpeA3gBL18Mh3fiAlgShpRa2JCJ+0sl7of+/4khMaQPQ1oYUlKMhswRhsSQvhgMyQWwhSFb2JAnhSExpA9DWhhSEob0a8CQag9DqlwuX5/3qdfrd1ar1U155+fm5m6u1Wr3hKxh27Zthccee+xVeeeb678zZA2VSuVVCwsLuefTNL1tdnb2trzzTzzxxG2FQmE88D3clabpxrzzi4uLwXtZrVbvS9P0xrzzxWLxraOjo78asobDhw/n/rXUfA+3z8zM3Jp3vlar3TA/P/+KkDWMjIxs2bdv38/lna/X6xvm5ubuDllDmqZBezkzM3NrtVq9PWQNAwMDk+dyL9M0vTFN0/tC1jA3N3d3vV7fkHd+3759PzcyMrIlZA3z8/OvqNVqN5zLvQz973J0dPRXi8XiW0P2slqtntjLCxP3fy5I3PdX8xq1Wu2excXFmwPWsLFSqdwV8nUoFArjTzzxRO7vNbOzs7elaZp7fmFh4fpKpRK0l+VyOcgdjz322Ku2bdtWCFlDrVa7Z25uLvdeVqvVTfV6PcgdtVrtldVqdX3eeTUvgAPew/parfbKkPeAIe3BkPkMeUHivn9h4v5PZi8wJIa8vlzGkP7BkPbEZsg8D4bEkP6JwZA7dux4944dO94d8B4wZBlDZt4D55BlDFkuY8i12ksMuXZ7iSExZOZpeUMqTdOLAp5109PTL887XyqVLqvVajeErKG7u7tjdHR0U975xcXFl5dKpXUhayiXyxudcxfnnX/qqaeuSdP06rzzxWLxmp6enkLge7g+TdMr8s4754L3slKp3JSm6aV55wcGBl7f19f37pA1pGm68cCBA7n3slKpXDs/P39VwD68dG5u7uaQ99DX1/ehQqFwX975arV6ebVaXR+yhoWFhaC9nJ+fv6pSqVwbsobOzs4kZD50L9M0vbT5dci9hmq1ur5arV6ed75QKNzX19f3oZA1NL/BvPRc7WXzv8eNIe+hr6/v3QMDA68P2cvm708XpWl6kcaXFpW4xms//fyKf9+u1Wo3OOcuC1jDFc3fp3N/HXp6egrFYvGagNe4uvn9Kte8c+7icrkctJelUmld80+r55ofHR3d1N3d3RGyhlqtdkOpVMq9l003BbmjXq9vmJqauiTvvL8Azjs/NTV1Sb1e3xDyHlIMeVGaYsg0Xb0hX/vp569W4hoaX1r0P4YhMaR/MOSJvcCQERoyz4MhMaR/YjBkoVB4S6FQeEveeQxpD4Y88R44h7QHQ2LINdnLFEOuyV5iyBMPhkzbw5Ahf/uYj15pxkev8NErvjIfvSKJj16R+OiVzHz7ffTKuPstu3x4dsUf4cFHr/DRK74YPr5PfAS0JAwptaghx5992H4Pdr/lfwhDYkgfhrQwpKQYDZkjDIkhfTEYko+AtjBkixryFGFIDOnDkBaGlIQh/RowpNrDkEEBLwt4AS8f8LKAF/DKzLcfvIruXzcvH/7zSl8DeAEvXwyHd+ICWBKGlFrUkOPuPytxDRXdv/Y/hCExpA9DWhhSUoyGzBGGxJC+GAzJBbCFIVvUkKcIQ2JIH4a0MKQkDOnXgCHVHoYMCnhZwAt4+YCXBbyAV2a+PeGVuONKlr+20tcAXsDLF8PhnbgAloQhpRY1ZLL8NSXuePaHMCSG9GFIC0NKitWQqwxDYkhfDIbkAtjCkC1qyFOEITGkD0NaGFIShvRrwJBqD0MGBbws4AW8fMDLAl7AKzPfnvBK3HeUuL9f6WsAL+Dli+HwTlwAS8KQUosaMnF/r8R9J/tDGBJD+jCkhSElxWrIVYYhMaQvBkNyAWxhyBY15CnCkBjShyEtDCkJQ/o1YEi1hyGDAl4W8AJePuBlAS/glZlvT3gl7usn/w20MwW8gJcvhsM7cQEsCUNKLWrIxB1X4r6e/SEMiSF9GNLCkJJiNeQqw5AY0heDIbkAtjBkixryFGFIDOnDkBaGlIQh/RowpNrDkEEBLwt4AS8f8LKAF/DKzLcnvIrLv2//DvBzb1vJawAv4OWL4fBOXABLwpBSCxpy/Lm32b//u/z72R/GkBjShyEtDCkpVkOuMgyJIX0xGJILYAtDtqAhTxOGxJA+DGlhSEkY0q8BQ6o9DBkU8LKAF/DyAS8LeAGvzHx7wmv82BYlrqHEPbqS1wBewMsXw+GduACWhCGlFjRk4h61P3xzbEv2hzEkhvRhSAtDSorVkKsMQ2JIXwyG5ALYwpAtaMjThCExpA9DWhhSEob0a8CQag9DBgW8LOAFvHzAywJewCsz357wGvzzK+0Swi2s5DWAF/DyxXB4Jy6AJWFIqQUNOe4WlLiGBv/8X3xfwZAY0ochLQwpKVZDrjIMiSF9MRiSC2ALQ7agIU8ThsSQPgxpYUhJGNKvAUOqPQwZFPCygBfw8gEvC3gBr8x8+8Ircf+kxP3NSl4DeAEvXwyHd+ICWBKGlFrQkIn7GyXun07+YQyJIX0Y0sKQkmI25CrCkBjSF4MhuQC2MGQLGvI0YUgM6cOQFoaUhCH9GjCk2sOQQQEvC3gBLx/wsoAX8MrMty+8EveXStwPV/IawAt4+WI4vBMXwJIwpNSChkzcD5W4vzz5hzEkhvRhSAtDSorZkKsIQ2JIXwyG5ALYwpAtaMjThCExpA9DWhhSEob0a8CQag9DBgW8LOAFvHzAywJewCsz377wKi6XlLiGdjx/1v/egBfw8sVweCcugCVhSKnFDLnj+buVuIaKy6WTfwpDYkgfhrQwpKSYDbmKMCSG9MVgSC6ALQzZYoY8QxgSQ/owpIUhJWFIvwYMqfYwZFDAywJewMsHvCzgBbwy8+0Lr6JLlLiGEjd2ttcAXsDLF8PhnbgAloQhpRYzZOLGmv/2enLyT2FIDOnDkBaGlBSzIVcRhsSQvhgMyQWwhSFbzJBnCENiSB+GtDCkJAzp14Ah1R6GDAp4WcALePmAlwW8gFdmvn3htf2ZVzb/Ntr02V4DeAEvXwyHd+ICWBKGlFrMkMXlaSWuoe3PvPLkn8KQGNKHIS0MKSlmQ64iDIkhfTEYkgtgC0O2mCHPEIbEkD4MaWFISRjSrwFDqj0MGRTwsoAX8PIBLwt4Aa/MfHvDa3zpR0rcX5ztNYAX8PLFcHgnLoAlYUipxQyZuL/Q+NKPTvVTGBJD+jCkhSElxW7IFYYhMaQvBkNyAWxhyBYz5BnCkBjShyEtDCkJQ/o1YEi1hyHV2dn5urzPrl27/tXw8PAb884PDg7+3O7du98SsobOzs69vb2978g7Pzw8/MYkSf5VyBr27t37jp6enp/OO58kyZt37NjxC3nne3p63rx58+aPh7yHnTt3/tLo6OjP550fGRkJ3svdu3e/dWBg4PUBr/Hhrq7e5vZyAAAgAElEQVSurSFr+OhHP/qOLVu2BO3l8PBw7r3s7e392b17974t5D10d3ePdXZ2vi/v/LZt295QLBaD9nJycjJoL4eHh38hSZI3h6yho6Pj0yHzoXs5MDDw+snJybeGrKFYLL5l27Ztbwh4jfc1fz3kXsPevXvf1tvb+7Pnai+3bNny0x/96Edz/x7f2dn5uubvCx8O2cvdu3efci8vTI5964LEff9sr7F79+63jIyM/FzeNYyOjv78zp07fynk67B58+aP9/T05N6LHTt2BO1lT0/PT+/duzdoL5MkCXJH0wt7Q9awe/futwwODubey+Hh4Tfu2rUryB2Tk5Nv7+rq+pm882peAOed7+rq+pnJycm3h7wHDGkPhly5IS9I3PcvTI5961Q/hyExpH8wpD0YMn5DrvTBkBjSPzEYsru7u6O7u7sj7zyG/Oe9xJCcQ/oHQ2LItdpLDLk2e4kh7cGQ9rSDIdXd3f1v8j7Dw8Mf3Lp163vzzg8MDLxnbGzsQyFr6Ojo+FR3d/dDeeeHhobeOzg4+MGQNYyNjX048Ov4gaGhoffnne/t7f3A5s2bfzdkDdu2bXsgZC8HBweD93JkZOTBvr6+d+edb/7mujtkDUmSBO/l8PDw+/LO9/T0vGtsbOzBkDV0dnbu6+rq6sw7XygU/u3o6OgDIWsYGxsL2svh4eH3DQ8PfyBkDZs3b/7cudzLvr6+d4fu5ejo6AOFQuHf5p3v6urq7Ozs3Be6lz09Pe86l3sZ+t9lZ2fn7q6urq0hezkyMnLKvbx0fPEbSlzjgb6xM/4ePjY29qHBwcH35F3D1q1b37tt27ag/y43b978u729vbn3Ymho6P2hexn6/XJwcPCDQ0NDub9XdXd3P9R0Q8h7+NDAwEDQXg4PDwe5Y8eOHb/W1dX1zrzz/gI473xXV9c7d+zY8Wsh7wFDnvj1hCFXYMgH+sber8Q1Lh1f/Mapfh5DYsjM1xFDdmNI/8RsyFV8HTFkN4b0e3muDdnZ2TnW2dk5lnceQ9qDIe3hHNIeDIkh12ovMeTa7SWGxJD+aQdDhvztYz56pRkfvcJHr/j46BWLj17ho1cy8+390SuJe1SJa2jcnfHjPPjoFT56xRfDx/eJj4CWhCGlFjLkuHtYiWsocY+e6qcxJIb0YUgLQ0qK3ZArDENiSF8MhuQjoC0M2UKGPEsYEkP6MKSFISVhSL8GDKn2MGRQwMsCXsDLB7ws4AW8MvPtDa/xY29rXkp84UyvAbyAly+GwztxASwJQ0otZMjEfcH+sM2xt53qpzEkhvRhSAtDSordkCsMQ2JIXwyG5ALYwpAtZMizhCExpA9DWhhSEob0a8CQag9DBgW8LOAFvHzAywJewCsz3/7wStxxJe7rZ3oN4AW8fDEc3okLYEkYUmohQybu60rc8dP9NIbEkD4MaWFISa1gyBWEITGkLwZDcgFsYcgWMuRZwpAY0ochLQwpCUP6NWBItYchgwJeFvACXj7gZQEv4JWZb394Je7vlLjvnOk1gBfw8sVweCcugCVhSKmFDJm47yhxf3e6n8aQGNKHIS0MKakVDLmCMCSG9MVgSC6ALQzZQoY8SxgSQ/owpIUhJWFIvwYMqfYwZFDAywJewMsHvCzgBbwy8+0Pr/Gl55Usn/ZvpknASwJevhgO78QFsCQMKbWQIZPl4xpfev50P40hMaQPQ1oYUlIrGHIFYUgM6YvBkFwAWxiyhQx5ljAkhvRhSAtDSsKQfg0YUu1hyKCAlwW8gJcPeFnAC3hl5tsfXon7nBLX0M6ld57ufwK8gJcvhsM7cQEsCUNKLWLInUvvbP5b65873f8EQ2JIH4a0MKSkVjDkCsKQGNIXgyG5ALYwZIsYcgVhSAzpw5AWhpSEIf0aMKTaw5BBAS8LeAEvH/CygBfwysy3P7yKy79qlxNLnz3d/wR4AS9fDId34gJYEoaUWsSQydJnlbiGisu/err/CYbEkD4MaWFISa1gyBWEITGkLwZDcgFsYcgWMeQKwpAY0ochLQwpCUP6NWBItYchgwJeFvACXj7gZQEv4JWZPz/glbiGkuU/Ot1PAy/g5Yvh8E5cAEvCkFKLGDJZ/iMl7oy/XjEkhvRhSAtDSmoVQ54lDIkhfTEYkgtgC0O2iCFXEIbEkD4MaWFISRjSrwFDqj0MGRTwsoAX8PIBLwt4Aa/M/PkBr8R9T4n729P9NPACXr4YDu/EBbAkDCm1iCET97dK3PfO9BoYEkP6MKSFISW1iiHPEobEkL4YDMkFsIUhW8SQKwhDYkgfhrQwpCQM6deAIdUehgwKeFnAC3j5gJcFvIBXZv78gFfi/kyJ+/Hpfhp4AS9fDId34gJYEoaUWsSQifuxEvdnZ3oNDIkhfRjSwpCSWsWQZwlDYkhfDIbkAtjCkC1iyBWEITGkD0NaGFIShvRrwJBqD0MGBbws4AW8fMDLAl7AKzN/fsArcVNKXEPjSz93qp8GXsDLF8PhnbgAloQhpRYw5PjSz9lH7LupM70GhsSQPgxpYUhJrWLIs4QhMaQvBkNyAWxhyBYw5ArDkBjShyEtDCkJQ/o1YEi1hyGDAl4W8AJePuBlAS/glZk/P+A1fmzALimOfexUPw28gJcvhsM7cQEsCUNKLWDI5NjH7A/XHDvjGjEkhvRhSAtDSmoVQ54lDIkhfTEYkgtgC0O2gCFXGIbEkD4MaWFISRjSrwFDqj0MGRTwsoAX8PIBLwt4Aa/M/PkBr23P3ND8W2r1U/008AJevhgO78QFsCQMKbWAIRNXV+Ia2vbMGX+9YUgM6cOQFoaU1CqGPEsYEkP6YjAkF8AWhmwBQ64wDIkhfRjSwpCSMKRfA4ZUexgyKOBlAS/g5QNeFvACXpn58wdeyfL3lbj/eaqfAl7AyxfD4Z24AJaEIaUWMGTi/qeS5e+f7TUwJIb0YUgLQ0pqJUOeIQyJIX0xGJILYAtDtoAhVxiGxJA+DGlhSEkY0q8BQ6o9DBkU8LKAF/DyAS8LeAGvzPz5A6+i+2sl7gen+ingBbx8MRzeiQtgSRhSagFDJu4HKrq/PttrYEgM6cOQFoaU1EqGPEMYEkP6YjAkF8AWhmwBQ64wDIkhfRjSwpCSMKRfA4ZUexhSaZremPc5fPjwvbOzs7flnS+VSrfMz8+/ImQN27ZtG/rUpz71UwGvcdvs7Oy9IWuYnZ19zcLCwk0Br3FXvV6/M+/8F7/4xbsKhUIx5D1Uq9X7QvZyfn4+eC8rlcqr0jTdmHd+796970iS5MMha6jVaq+pVCq593Jubu7uWq12R975er2+oVqt3h/yHrZv3961b9++N+Wdn5mZuTV0Lw8fPhy0l7Va7Y65ubm7Q9YwMDDwSMh86F6mabqx+XXIvYb5+flXzMzM3Jp3ft++fW/avn17V8gaqtXq/fV6fcO52stKpXJTrVZ7Tch7SJLkw3v37n1HyF42f3864//upRNLNSWu8SuffvaNp9rL+fn5W/KuYXZ29rZqtXpfyNehUCgUv/jFL96Vd775fSr3/MLCwk2zs7NBe9n8fp37e9WnPvWpn9q2bdtQyBrm5+dfUSqVgvby8OHDQe6Yn59/9dzc3M1559W8AM47Pzc3d/P8/PyrQ94Dhjzx6wFDnsaQv/LpZ9+oxDVeOrFUO9trYEgMmdkHDJliyDRtLUOebS8xJIb0e3muDblr16737tq167155zHkiQdDppxD+gdDYsi12ssUQ67JXmJIezDkia9DyxtSsj9llOs5dOjQNQcOHLgs7/xnP/vZl5ZKpXUha+jo6Njc0dFxc975Uql02Ze+9KVrQtbw5S9/+abmn6LMNV8ul6+cnp5+ed75hx566Mrmn7zL/R6mpqaubf4pyrzvIXgvDx48uP7AgQMX553fsmXLTzf/5F3uNVQqlZsk5d7Lqampq6ampq7IOz85OXnR9PT0DSHvoaur64Pd3d335J1/4oknLj148OB1IWuoVqtBezk1NXXF1NTUVSFraP7Ju9zzoXt54MCBi5t/ijL3Gg4ePHjdE088cWne+e7u7nu6uro+GLKG6enpGyYnJy86h3t5YfO/y9zvobu7+99s2bLlp0P28uDBg2ffy8QVlbiGxpd+4tdeqVRa1/xTlHm/ji+bmpq6NuTr0NnZOfDQQw9dGfBr4eXNP0WZa35ycvLCL3/5y0F7+aUvfemaUqmU2x0dHR03d3R0bA5ZQ6lUWvfZz342914eOHDgsuafosy9hpmZmRsfeOCBlwS8hv8bwLnmH3jggZc0/xRl7veAIe3BkGcw5PjSjua/rV4822tgSAyZ+TpiSGHI5tM6hjzDgyExpH9iMGRXV9cvdnV1/WLeeQx54tcChhTnkP7BkBhyrfYSQ67ZXmJIYUj/tIMhFVLKR69I4qNXJD56xcdHr1h89AofvZKZP38+emXn1++zy4rlr578U3z0Ch+94ovh4/vER0BLwpBS5IZMlr+qxDW08+v3ne01MCSG9GFIC0NKaiVDniEMiSF9MRiSj4C2MGTkhlxFGBJD+jCkhSElYUi/Bgyp9jBkUMDLAl7Aywe8LOAFvDLz5xe8EvdDJe4vT/5h4AW8fDEc3okLYEkYUorckIn7SyXuhyt5DQyJIX0Y0sKQklrNkKcJQ2JIXwyG5ALYwpCRG3IVYUgM6cOQFoaUhCH9GjCk2sOQQQEvC3gBLx/wsoAX8MrMn1/wStz/UuK+f/IPAy/g5Yvh8E5cAEvCkFLkhkzc95W4/7WS18CQGNKHIS0MKanVDHmaMCSG9MVgSC6ALQwZuSFXEYbEkD4MaWFISRjSrwFDqj0MGRTwsoAX8PIBLwt4Aa/M/PkFr2QpVeIa2u7WZX8YeAEvXwyHd+ICWBKGlCI25Ha3zj5SfyldyWtgSAzpw5AWhpTUaoY8TRgSQ/piMCQXwBaGjNiQqwxDYkgfhrQwpCQM6deAIdUehgwKeFnAC3j5gJcFvIBXZv78gtf40j4lrqFx15f9YeAFvHwxHN6JC2BJGFKK2JDjrs9+L13at5LXwJAY0ochLQwpqdUMeZowJIb0xWBILoAtDBmxIVcZhsSQPgxpYUhJGNKvAUOqPQwZFPCygBfw8gEvC3gBr8z8+QWv8eWft7+1tvxfsj8MvICXL4bDO3EBLAlDShEbMln+L3YBvPzzK3kNDIkhfRjSwpCSWs2QpwlDYkhfDIbkAtjCkBEbcpVhSAzpw5AWhpSEIf0aMKTaw5BBAS8LeAEvH/CygBfwysyff/BK3I+VuD/L/hDwAl6+GA7vxAWwJAwpRWzIxP2ZEvfjlb4GhsSQPgxpYUhJrWjIU4QhMaQvBkNyAWxhyIgNucowJIb0YUgLQ0rCkH4NGFLtYciggJcFvICXD3hZwAt4ZebPP3iNu79V4r6X/SHgBbx8MRzeiQtgSRhSitiQifuext3frvQ1MCSG9GFIC0NKakVDniIMiSF9MRiSC2ALQ0ZsyFWGITGkD0NaGFIShvRrwJBqD0MGBbws4AW8fMDLAl7AKzN//sFrfOmoEtfQA//8zRl4AS9fDId34gJYEoaUIjXkA1OXNP/936MrfQ0MiSF9GNLCkJJa0ZCnCENiSF8MhuQC2MKQkRoyRxgSQ/owpIUhJWFIvwYMqfYwZFDAywJewMsHvCzgBbwy8+cfvJKlx5qXFx/xPwS8gJcvhsM7cQEsCUNKkRpyfOkj9m+pLz220tfAkBjShyEtDCmpFQ15ijAkhvTFYEgugC0MGakhc4QhMaQPQ1oYUhKG9GvAkGoPQwYFvCzgBbx8wMsCXsArM3/+wWviubfZ5YX7gv8h4AW8fDEc3okLYEkYUorUkIn7ghLX0MRzb1vpa2BIDOnDkBaGlNSKhjxFGBJD+mIwJBfAFoaM1JA5wpAY0ochLQwpCUP6NWBItYchgwJeFvACXj7gZQEv4JWZPz/hNe6Oq+j+xP8/gRfw8sVweCcugCVhSClSQxbdn2jcHV/Na2BIDOnDkBaGlNSqhjwpDIkhfTEYkgtgC0NGasgcYUgM6cOQFoaUhCH9GjCk2sOQQQEvC3gBLx/wsoAX8MrMn5/wSty3lbh/8P9P4AW8fDEc3okLYEkYUorUkIn7By6AVx+GtDCkhSEltaohTwpDYkhfDIbkAtjCkJEaMkcYEkP6MKSFISVhSL8GDKn2MGRQwMsCXsDLB7ws4AW8MvPnJ7yS5SUl7sQFG/ACXr4YDu/EBbAkDClFasjENZQsL63mNTAkhvRhSAtDSmpVQ54UhsSQvhgMyQWwhSEjNWSOMCSG9GFIC0NKwpB+DRhS7WFIlcvlK/M+1Wp1U7VaXZ93vlarXTc7O3tbyBr6+/v7PvnJT96dd/7pp59e/5WvfGVTyBoqlcpd8/PzV+WdX1xcvHlhYeGmvPOPPfbYhv7+/tGQ91AqlW5ZWFi4Pu/8s88+G7yXhw4duqP5jSbXfJIkbx4eHv5AyBrSNL1ramoq917W6/UNaZreGPA1uKZcLt8Z8h6GhoY+MjEx8dqAr8G6mZmZW0PWUKvVgvYyTdMb6/X6hpA19Pb27g6ZD93LSqVyba1WuyNkDTMzM7emabou7/zExMRrh4aGPhKyhnK5fGfz1+U52cupqamr0jS9K+Q9DA8PfyBJkjeH7OWhQ4dWtZcvnXCPK3GN6/YufaRcLl85Ozt727PPPntd3jUsLCxcXyqVbgn5OvT3948+9thjufdiYWHhpsXFxZvzzs/Pz19VqVSC9vIrX/nKpqeffnp93vlPfvKTd/f39/eFrGF2dva2Wq2Wey+r1er6arUa5I56vX7nk08+eXXeeTUvgPPOP/nkk1fX6/Wg71UY0h4M+S8Ned3epY8ocY2XTrjHV/MaGBJDZtaAIcsYslxuXUOe/GBIDOmfGAy5ffv2X96+ffsv553HkPZgSHs4h7QHQ2LItdpLDLk2e4kh7cGQ9rSDIVWtVi/P+ywuLt5cKpXW5Z0/dOjQNUeOHNkUsoZCodDzsY997M6882marpubm7s5ZA2HDh26I03TKwLWcGOtVrsh7/wnP/nJG/v7+4dD3kO9Xt9Qq9Wuyzv/1FNPBe9lvV6/dX5+/qq888PDw78wNDT0/pA11Gq1O6ampnLvZaVSualq/x+zXPPlcvnKNE1vC3kPg4ODD01MTLwm4D1cm6bpxpA1PP3000F7Wa1W1ze/lrnX0NPTsytkPnQv5+fnr3r66advDVlDmqYbK5XKtXnnJyYmXjM4OPhQ4BpuK5ftTyGei72cmpq6olar3RHyHoaGht4/PDz8CyF7Wa/XV7WX1+569gElrnFx0T1RrVYvP3LkyKannnrqmrxrqNVq19Xr9Q0hX4f+/v7hT37ykzcGrOGGNE1zz6dpesWhQ4eC9nJubu7mNE1zu+NjH/vYnYVCoSdkDUeOHNl06NCh3HtZKpXWLS4uBrmjWq3ePj09/fK88/4COO988//27SHvAUOeeB8YMmPIi4vuCSWuce2uZx9Y5RowJIb0D4asYshqtXUNefKDITGkf2Iw5Pbt29+xffv2d+Sdx5D2YEh7OIe0B0NiyLXaSwy5NnuJIe3BkPa0gyFD/vYxH73SjI9e4aNXfP4bVN55PnrFqlb56BWJj15p1rofvZIsH9f40vMSH70i8dErvhg+vk98BLQkDClFaMjxpeeVLK/q3/+VMKSEIX0Y0sKQklrZkJkwJIb0xWBIPgLawpARGjJnGBJD+jCkhSElYUi/Bgyp9jBkUMDLAl7Aywe8LOAFvDLz5y+8Evf3StzfS8BLAl6+GA7vxAWwJAwpRWjIzO+bqwlDYkgfhrQwpKRWNmQmDIkhfTEYkgtgC0NGaMicYUgM6cOQFoaUhCH9GjCk2sOQQQEvC3gBLx/wsoAX8MrMn7/wStzX/N9kA17AyxfD4Z24AJaEIaUIDZksH1finl/ta2BIDOnDkBaGlNTKhsyEITGkLwZDcgFsYcgIDZkzDIkhfRjSwpCSMKRfA4ZUexgyKOBlAS/g5QNeFvACXpn58xdeydLnlLiGxo69B3gBL18Mh3fiAlgShpQiM+TYsfcocQ0V3eOrfQ0MiSF9GNLCkJJa2ZCZMCSG9MVgSC6ALQwZmSEDwpAY0ochLQwpCUP6NWBItYchgwJeFvACXj7gZQEv4JWZP3/htXPpg0pcQ4n7PeAFvHwxHN6JC2BJGFKKzJCJ+z0lrqGdSx9c7WtgSAzpw5AWhpTUyobMhCExpC8GQ3IBbGHIyAwZEIbEkD4MaWFISRjSrwFDqj0MGRTwsoAX8PIBLwt4Aa/M/PkNL7sAdsALePliOLwTF8CSMKQUmSET55S4XL8uMSSG9GFIC0NKanVDNsOQGNIXgyG5ALYwZGSGDAhDYkgfhrQwpCQM6deAIdUehgwKeFnAC3j5gJcFvIBXZv78hlfi/kHJ8reBF/DyxXB4Jy6AJWFIKTJDJsvfVuL+Ic9rYEgM6cOQFoaU1OqGbIYhMaQvBkNyAWxhyMgMGRCGxJA+DGlhSEkY0q8BQ6o9DBkU8LKAF/DyAS8LeAGvzPz5Da/EfV2JOw68gJcvhsM7cQEsCUNKkRkycceVuK/neQ0MiSF9GNLCkJJa3ZDNMCSG9MVgSC6ALQwZmSEDwpAY0ochLQwpCUP6NWBItYchgwJeFvACXj7gZQEv4JWZP7/hlbgnlLjGLY8c+xDwAl5SHId34gJYEoaU4jHkLY8c+1DzI/OfyPMaGBJD+jCkhSEltbohm3F4hyF9MRiSC2ALQ8ZjSM4hMaQPQ2LIzDyGFIaUMOSaBLws4AW8fMDLAl7AKzN/fsMree5BJa5x2a5jjwMv4CXFcXgnLoAlYUgpHkNetuvY43YB/NyDeV4DQ2JIH4a0MKSkVjdkMw7vMKQvBkNyAWxhyHgMyTkkhvRhSAyZmceQwpAShlyTgJcFvICXD3hZwAt4ZeaBV+IaFxWXngNewEuK4/BOXABLwpBSPIa8qLj0nBKX+9ckhsSQPgxpYUhJ7WBIcXgnYUhfDIbkAtjCkPEYknNIDOnDkBgyM48hhSElDLkmAS8LeAEvH/CygBfwyswDr8R994LE/R3wAl5SHId34gJYEoaU4jHkBYn7OyXuu3lfA0NiSB+GtDCkpHYwpDi8kzCkLwZDcgFsYch4DMk5JIb0YUgMmZnHkMKQEoZck4CXBbyAlw94WcALeGXmgVey9A0l7jjwAl5SHId34gJYEoaU4jGkEndcydI38r4GhsSQPgxpYUhJ7WBIcXgnYUhfDIbkAtjCkPEYknNIDOnDkBgyM48hhSElDLkmAS8LeAEvH/CygBfwyswDr8R9QYlrXDbh3hWwBuCl9oBXDId34gJYEoaU4jDkZRPuXfbv/7ov5H0NDIkhfRjSwpCS2sGQ4vBOwpC+GAzJBbCFIeMwJOeQFoa0MCSGzMxjSGFICUOeaGpq6iV5n+b/8SsCXuNl/j/qvE9vb++WwcHBjXnn0zS94uDBg9eFrKFUKm1I0/SigDVcPT8/f1Xe+eHh4as7OzsLge9hXbVavTzv/NGjR4P3cmZm5sZyufzSgF8LP9vT0/OukDXU6/UNk5OTuffy0KFD15TL5SsD1nBJpVK5KeQ99PT0PNDf339vwK+Fy8rl8vUha0jTNGgvy+XylYcOHbomZA2dnZ3jIfOhe1kul1+apumNIWsol8vXl0qly/LO9/f339vT0/NAyBqavx4vOVd7OTk5eVG9Xt8Q8h56enre1dvb+7MhezkzM5N7Ly9Jjv26Ete4eML9bt7XqFarl5dKpXUhX4fOzs7C8PDw1Xnn5+fnr2oeuOSaT9P0olKpFLSXBw8evC5N09zuGBwc3Njb27slZA3N73UvC3iNK5p+yr2Gubm5mw8cOHBx3nk1L4Dzzh84cODiubm5m0PeA4a0B0NOveTiCfe7SlzjkuTYr+d9DQw59ZIpDPmSqSkMmXkNDNkGhpyaMnccPXo0tzswpD0Y0p5QQ/b39/9Sf3//L+Wdx5D2YMgT74FzyCkM2fy1gCHXYC8x5NrsJYY8MY8hp9rDkKpWq+vzPmma3lUqlW7JO1+v1zccPnz43pA1DA8PD/72b//2/Xnn5+fnb6lUKneFrKFard5fq9VuyDtfq9XuqFart+ed//znP3/H1q1bk5D3MDc3d3e1Wt2Ud/7o0aPBezk/P/+KhYWFm/LOT0xMvG1sbOzB0L2cnp7OvZflcvnO2dnZ2/LOVyqVm2q12itD3sPo6GjH/v3735B3Pk3TjbVa7Z6QNRw5ciRoL2dnZ28rl8t3hqyhv7//oyHzoXu5sLBw05EjR14RsoZarXZPmqYb887v37//DaOjox2Ba3hlpVI5Z3vZ/O8x9+/x1Wp1/djY2IMTExNvC9nL+fn5oL1U4hqX7Fx6PuA1NjV/n869hq1btyaf//zn7wh4jdub36/y/loK3stKpXLX/Px8bnf89m//9v3Dw8ODIWs4fPjwvfV6fUPe+VKpdEuapkHuOHz48KtmZmZuzDvvL4Dzzs/MzNx4+PDhV4W8Bwx54jnvDXnJzqXnlbjcvx6be4EhMeT6ahVD+gdDto8hDx8+fO/Ro0dzu6OKIddXqxgys4YgQyZJ8p4kSd6Tdx5D2oMh7eEc8p/3EkNiyLXYSwy5NnuJIU88GLLaHoYM+dvHfPRKMz56hY9e8fHRKxYfvcJHr2Tm+egVSRck7h+VuG8HrIGPXlF7fPTKVAQf3yc+AloShpTiMKQS9+0LEvePIWvAkBjShyEtDCmpTQzJx/dhSF8MhuQjoC0MGYchOYe0MKSFITFkZh5DCkNKGHJNAl4W8AJePuBlAS/glZkHXpIuLLr/pnF3PGANwEvtAa8YDu/EBbAkDCnFYUiNu+MXFt1/C1kDhsSQPgxpYUhJbWJIDu8wpC8GQ3IBbGHIOAzJOaSFIS0MiSEz8xhSGFLCkGsS8LKAF/DyAS8LeAGvzDzwknTpxNIfKHENJcu/nHMNwBIHQ6wAACAASURBVEvtAa8YDu/EBbAkDClFYMhk+ZeVuMalE0t/ELIGDIkhfRjSwpCS2sSQHN5hSF8MhuQC2MKQERhSnEP6MKSFITFkZh5DCkNKGHJNAl4W8AJePuBlAS/glZkHXpJumFzqsQtg99mcawBeag94xXB4Jy6AJWFIKQJDJu6zSlzjhsmlnpA1YEgM6cOQFoaU1CaG5PAOQ/piMCQXwBaGjMCQ4hzShyEtDIkhM/MYUhhSwpBrEvCygBfw8gEvC3gBr8w88JJ9s27+DeBjOdcAvNQe8Irh8E5cAEvCkFIEhkyWjylxDQyJIX0YEkNm5jGkOLyTMKQvBkNyAWxhyAgMKc4hfRjSwpAYMjOPIYUhJQy5JgEvC3gBLx/wsoAX8MrMAy81L4CL7rtK3LdzrgF4qT3gFcPhnbgAloQhpQgMmbhvq+i+iyExpA9DYsjMPIYUh3cShvTFYEgugC0MGYEhxTmkD0NaGBJDZuYxpDCkhCHXJOBlAS/g5QNeFvACXpl54CX7Zn1BsvQNJe54zjUAL7UHvGI4vBMXwJIwpBSBIRN3/IJk6RsYEkP6MCSGzMxjSHF4J2FIXwyG5ALYwpARGFKcQ/owpIUhMWRmHkMKQ0oYck0CXhbwAl4+4GUBL+CVmQdesm/WLym6LyhxDe1cemeONQAvtQe8Yji8ExfAkjCkdI4NuXPpnUpc4yVF9wUMiSF9GBJDZuYxpDi8kzCkLwZDcgFsYUjOIX0Y0sKQFobEkD4MaWHIOAwZFPCygBfw8gEvC3gBr8w88JJ9s760eOwhJa6hcfe7OdYAvNQe8Irh8E5cAEvCkNI5NuS4+10lrnFp8dhDGBJD+jAkhszMY0hxeCdhSF8MhuQC2MKQnEP6MKSFIS0MiSF9GNLCkHEYMijgZQEv4OUDXhbwAl6ZeeClDLwS11DiXI41AC+1B7xiOLwTF8CSMKR0jg2ZOKfENTCkhSEtDIkhM/MYUhzeSRjSF4MhuQC2MCTnkD4MaWFIC0NiSB+GtDBkHIYMCnhZwAt4+YCXBbyAV2YeeCl7Abz0D0rc3+VYA/BSe8ArhsM7cQEsCUNK5/wC+O9UdN/BkBaGtDAkhszMY0hxeCdhSF8MhuQC2MKQnEP6MKSFIS0MiSF9GNLCkHEYMijgZQEv4OUDXhbwAl6ZeeCl7AXw8teULB/PsQbgpfaAVwyHd+ICWBKGlM71BfDycSXLX8OQFoa0MCSGzMxjSHF4J2FIXwyG5ALYwpCcQ/owpIUhLQyJIX0Y0sKQcRgyKOBlAS/g5QNeFvACXpl54KUMvMbd481/B/h9q1wD8FJ7wCuGwztxASwJQ0rn0JDj7n3N3wsfx5AWhrQwJIbMzGNIcXgnYUhfDIbkAtjCkJxD+jCkhSEtDIkhfRjSwpBxGDIo4GUBL+DlA14W8AJemXngpQy8is++v/nvAP+nVa4BeKk94BXD4Z24AJaEIaVzaMjE/SclrqHis+/HkBaGtDAkhszMY0hxeCdhSF8MhuQC2MKQnEP6MKSFIS0MiSF9GNLCkHEYMijgZQEv4OUDXhbwAl6ZeeClk+CVLB9X4r62yjUAL7UHvGI4vBMXwJIwpHROL4BPfBw+hrQwpIUhMWRmHkOKwzsJQ/piMCQXwBaG5BzShyEtDGlhSAzpw5AWhozDkOru7v53eZ9t27b9Rn9//4cDXuPB4eHhzSFr2Lx58+90dnZ25Z3v7+//8ODg4G+ErGH79u1dvb29H8w7PzQ09JFCofDrAWv4yMMPP/x4yHsYGhp6eGBg4Nfyzvf19QXv5fDwcEdfX9+H8s53dHTs6Ozs3Be6l11dXUF7OTAw8FDe+Z6engdGR0c7Qt5DR0fHb3V0dAyey70cHR0N2suBgYGHhoaGPhKyhs2bN/9+yHzoXvb19X0odC+Hh4c39/X1PRjwa2Gwo6Pjt0L3sqen54FztZddXV0f3L59e+7f47u7u/9dZ2fnvo6Ojh0hezk8PLxme3lhcux7F44f+7+r/Dr+2tDQ0MMha2h+n8i9F4VC4ddD9rK3tzd4LwcHB4Pc0dnZ2bV58+bfCd3L7u7u3P9d9vf3f3jbtm1B7hgbG+sM+e9SzQvgvPM9PT0PjI2NdYa8Bwxpz/lqyAvHj/3fC5Nj3+vuxpDZvcSQGLL5dcSQa7CX7WjInF9HDNmNIf0TasjOzs7dnZ2du/POY8h/3ksMyTlkdi8xJIZci73EkGuzlxjyxNcRQ3a3hyHV29t7d95nz549PzMyMvLqvPODg4OvfOSRR14fsobOzs6ku7v7TXnnkyR5dbFY/JmQNezbt+9N3d3d9+Sdn5iYeO2ePXt+Ku98d3f3azs6On4z5D3s2rXrZ8fGxu7PO799+/bgvXzkkUfeUCgU7ss739XV9d6urq7Oc7mXxWLxdRMTE6/JO9/f33/vvn37fj7kPfT09BS6u7vfnnd+ZGTkVXv27Anay/379wft5cTExGuKxeLrQtawZcuWT4TMh+5loVC4b//+/W8IWcOePXtePzIy8qq8893d3W/v6ekphKxh3759P9/f33/vudrL7u7ue/bt25f79/je3t67u7q6Oru6ut4bspePPPJI0F4+8sgjr9++ffsre3t7775o/Nk/UeIaq5kfGxu7f9euXT8bsoaOjo7f7O7ufm3e+T179vzUxMRE7vm12MtisfgzSZLkdkd3d/ebOjs7k9C9HBwcfGXe+ZGRkVfv2bMnyB379+9/Y8j3Kn8BHLKX+/fvf2PIe8CQ9pyvhlTiGheNP/uN3l4M6R8MaQ+GxJBrtZftaMg8D4a0B0PaE2rIrq6uX+vq6vq1kL3EkBjSP5xDrs1eYkh7MCSGXKu9xJD2YEh72sGQIX/7mI9eacZHr/DRKz4+esXio1f46JXMPB+9opM/Anrpd+zfAV56cBVr4KNX1B4fvRLDx/eJj4CWhCGlc2TIZOlB+z1w+XckDOnDkBaGxJCZeQwpPr5PwpC+GAzJR0BbGJJzSB+GtDCkhSExpA9DWhgyDkMGBbws4AW8fMDLAl7AKzMPvPQT/wbwLzcvgL+wijUAL7UHvGI4vBMXwJIwpHTOLoC/oMQ1tGP5VyQM6cOQFobEkJl5DCkO7yQM6YvBkFwAWxiSc0gfhrQwpIUhMaQPQ1oYMg5DBgW8LOAFvHzAywJewCszD7x0CniNu+NK3DdWsQbgpfaAVwyHd+ICWBKGlM7VBbD7hsbdcf//xJAWhrQwJIbMzGNIcXgnYUhfDIbkAtjCkJxD+jCkhSEtDIkhfRjSwpBxGDIo4GUBL+DlA14W8AJemXngpVPAK3HfUuL+cRVrAF5qD3jFcHgnLoAlYUjpnF0A/yMXwD8ZhrQwJIbMzGNIcXgnYUhfDIbkAtjCkJxD+jCkhSEtDIkhfRjSwpBxGDIo4GUBL+DlA14W8AJemXngpVPAq7h8VIlr6IGVfQMHXlY7wCuGwztxASwJQ0rnwJAPTF2ixDVUXD7qfwhDWhjSwpAYMjOPIcXhnYQhfTEYkgtgC0NyDunDkBaGtDAkhvRhSAtDxmHIoICXBbyAlw94WcALeGXmgZdO+TeAH1XiGhpf3rLCNQAvtQe8Yji8ExfAkjCkdA4MOb68xf4NdPeo/yEMaWFIC0NiyMw8hhSHdxKG9MVgSC6ALQzJOaQPQ1oY0sKQGNKHIS0MGYchgwJeFvACXj7gZQEv4JWZB1461QXwM2+2C+ClP1zhGoCX2gNeMRzeiQtgSRhSOhcXwEt/aBfAz5w4PMaQFoa0MCSGzMxjSHF4J2FIXwyG5ALYwpCcQ/owpIUhLQyJIX0Y0sKQcRgyKOBlAS/g5QNeFvACXpl54KXTwCtxP1bi/vsK1wC81B7wiuHwTlwAS8KQ0jkwZOL+uxL34+wPYUgLQ1oYEkNm5jGkOLyTMKQvBkNyAWxhSM4hfRjSwpAWhsSQPgxpYcg4DBkU8LKAF/DyAS8LeAGvzDzw0mkvgP+3kqV/WuEagJfaA14xHN6JC2BJGFI6FxfAS/+kxP3v7A9hSAtDWhgSQ2bmMaQ4vJMwpC8GQ3IBbGFIziF9GNLCkBaGxJA+DGlhyDgMGRTwsoAX8PIBLwt4Aa/MPPDSaS+AUyWuoZ3PnfW1gZfVDvCK4fBOXABLwpDSi2zInc9d3/z3f9PsD2NIC0NaGBJDZuYxpDi8kzCkLwZDcgFsYUjOIX0Y0sKQFobEkD4MaWHIOAwZFPCygBfw8gEvC3gBr8w88NJp4FVcmrR/B9gNrWANwEvtAa8YDu/EBbAkDCm9yIYcd0NKXEPFpcnsD2NIC0NaGBJDZuYxpDi8kzCkLwZDcgFsYUjOIX0Y0sKQFobEkD4MaWHIOAwZFPCygBfw8gEvC3gBr8w88NJp4DXxx/fb34Zb+uoK1gC81B7wiuHwTlwAS8KQ0otsyGTpq0pcQxN/fH/2hzGkhSEtDIkhM/MYUhzeSRjSF4MhuQC2MCTnkD4MaWFIC0NiSB+GtDBkHIYMCnhZwAt4+YCXBbyAV2YeeOkM8EqWfqii++sVrAF4qT3gFcPhnbgAloQhpRfZkEX310qWfnjyD2NIC0NaGBJDZuYxpDi8kzCkLwZDcgFsYUjOIX0Y0sKQFobEkD4MaWHIOAwZFPCygBfw8gEvC3gBr8w88NIZL4C/qcT9YAVrAF5qD3jFcHgnLoAlYUjpxf4bwO4HSpa+efIPY0gLQ1oYEkNm5jGkOLyTMKQvBkNyAWxhSM4hfRjSwpAWhsSQPgxpYcg4DKlyufzSvM/TTz+9/sknn7w67/z09PTLFxYWbgpZw8DAQOeuXbtuzTufpunV1Wp1fcga5ufnb0nT9NKANayr1WrX5Z2fnJxc19PTMxTyHmq12g3z8/NX5Z1fXFwM3st6vb6h+Zt0rvlt27a9YXBw8D0ha1hcXLzliSeeyL2X5XL5ev/NMs9TKpUuS9N0Y8h72Lp164MjIyOvCniNK9M0vTFkDUePHg3ay+bX8PqQNfT09BRD5kP3slqtXn706NENIWto7sOVeedHRkZetXXr1gcD17CxVCpddq728oknnrh0cXHxlpD3MDg4+J5t27a9IWQv6/V60F4uLCzctLi4+PKTf/wlxaVZJa6x8RH36jPNz8/PX1Wr1W4IWUNPT8/Q5OTkurzztVrtujRNc8+naXrp/Px80F5Wq9X1aZrmdseuXbtuHRgY6Azdy+np6Z/Yy5U+Tz755NVPP/30+pA1HDlyZNPU1NTL8s6reQGcd35qauplR44c2RTyHjCkPeeLITfuca9W4hovKS7NnvxzGPLEgyHLGLJcxpBrtZftbsiVPhjyxF5gyHK4IQuFwlsLhcJb885jSHswpD2cQ554HxgSQ67JXmLItdlLDGkPhjyxFy1vSFUqlWvzPtVq9fa5ubmb887PzMzcWKlU7gpZw9atW7d+4hOfeEXe+cXFxZu/+tWv3h74dbivVqtdF7CGW44cObIp7/yBAwdu6e/v3xHyHg4dOnRHyF6maRq8lzMzM/dUq9X1eeeLxeJbRkdHHwhZQ5qm9x08eDD3Xtbr9VvTNN2Yd75cLl8/Ozt7b8h7GB4e3rxnz57XB7zGTeVy+c6QNdRqtaC9TNN0Y71evzVkDf39/XtD5kP3slqtrq/VaveErKG5Dzflnd+zZ8/rh4eHN4esYXZ29t5yE6HnYi8PHjx4XZqm94W8h9HR0QeKxeJbQvZyZmYmaC8rlcpdzd8n/8WPX7nr2G4lrnH5brf/TPNzc3M3Hzp06I6QNfT39+84cODALXnnjxw5smlxcTH3fK1Wu65arQbt5Ve/+tXbFxcXc3+v+sQnPvGKrVu3bg3dy6Zfcs3Pzc3dXK1Wg9xx+PDhe0ul0rq88/4COO98qVRad/jw4aDvVRjyxNfhvDDk5bvdfiWuceWuY7tP/jkMaQ+GtAdDYsi12st2N+RKHwxpD4a0J9SQO3fufOfOnTvfmXceQ9qDIe3hHPLE+8CQGHJN9hJDrs1eYkh7MKQ97WDIkL99zEevNOOjV/joFV+Zj16RxEevSHz0Smaej17RGT56ZeK/3qTENZS4+lnWwEevqD0+eiWGj+8THwEtCUNKL6IhE1dX4hqacD/x9caQFoa0MCSGzMxjSPHxfRKG9MVgSD4C2sKQnEP6MKSFIS0MiSF9GNLCkHEYMijgZQEv4OUDXhbwAl6ZeeCls8Cr6P5Jifubs6wBeKk94BXD4Z24AJaEIaUX9QL4b5S4fzrVT2FIC0NaGBJDZuYxpDi8kzCkLwZDcgFsYUjOIX0Y0sKQFobEkD4MaWHIOAwZFPCygBfw8gEvC3gBr8w88NJZ4JW4P1fifnyWNQAvtQe8Yji8ExfAkjCk9KJeAP9YifvzU/0UhrQwpIUhMWRmHkOKwzsJQ/piMCQXwBaG5BzShyEtDGlhSAzpw5AWhozDkEEBLwt4AS8f8LKAF/DKzAMvne1vAC//YfNjoE97mAK8rHaAVwyHd+ICWBKGlF4kQybuzUpcQ8XlPzzVT2NIC0NaGBJDZuYxpDi8kzCkLwZDcgFsYUjOIX0Y0sKQFobEkD4MaWHIOAwZFPCygBfw8gEvC3gBr8w88NJZL4A3Ny+AP3WGNQAvtQe8Yji8ExfAkjCk9KJdAH+qeQG8+VQ/jSEtDGlhSAyZmceQ4vBOwpC+GAzJBbCFITmH9GFIC0NaGBJD+jCkhSHjMGRQwMsCXsDLB7ws4AW8MvPAS2eBV6NxYfNy5JkzrAF4qT3gFcPhnbgAloQhpRfJkMXlZ5S4hhqNU/6axZAWhrQwJIbMzGNIcXgnYUhfDIbkAtjCkJxD+jCkhSEtDIkhfRjSwpBxGDIo4GUBL+DlA14W8AJemXngpRXAK3HfVbL87TOsAXipPeAVw+GduACWhCGlF+tvAC9/W4n77ul+GkNaGNLCkBgyM48hxeGdhCF9MRiSC2ALQ3IO6cOQFoa0MCSG9GFIC0PGYciggJcFvICXD3hZwAt4ZeaBl1ZyAbz8NSXLx8+wBuCl9oBXDId34gJYEoaUXrQL4ONKlr92up/GkBaGtDAkhszMY0hxeCdhSF8MhuQC2MKQnEP6MKSFIS0MiSF9GNLCkHEYMijgZQEv4OUDXhbwAl6ZeeClFV0A/0clrqHx5Q+cZg3AS+0BrxgO78QFsCQMKb0Ihhxf/oD9G+fL//F08xjSwpAWhsSQmXkMKQ7vJAzpi8GQXABbGJJzSB+GtDCkhSExpA9DWhgyDkMGBbws4AW8fMDLAl7AKzMPvLSSC+Bn32WXJEufP80agJfaA14xHN6JC2BJGFJ6EQyZLH3efm979l2nm8eQFoa0MCSGzMxjSHF4J2FIXwyG5ALYwpCcQ/owpIUhLQyJIX0Y0sKQcRgyKOBlAS/g5QNeFvACXpl54KUVwmvcHVfi/vQ0awBeag94xXB4Jy6AJWFI6cW4AHZ/qnF32o+3lzCkD0NaGBJDZuYxpDi8kzCkLwZDcgFsYUjOIX0Y0sKQFobEkD4MaWHIOAwZFPCygBfw8gEvC3gBr8w88NIK4ZW4bylx3zvNGoCX2gNeMRzeiQtgSRhSelEugL+nxH3rTPMY0sKQFobEkJl5DCkO7yQM6YvBkFwAWxiSc0gfhrQwpIUhMaQPQ1oYMg5DBgW8LOAFvHzAywJewCszD7y00r8BvLSoxDU0+MxPfL2Al9UO8Irh8E5cAEvCkNILbMjBZ660f9t8afFM8xjSwpAWhsSQmXkMKQ7vJAzpi8GQXABbGJJzSB+GtDCkhSExpA9DWhgyDkMGBbws4AW8fMDLAl7AKzMPvLTSvwG89O/tssT9xO/nwMtqB3jFcHgnLoAlYUjpBTbkuBto/tvm//5M8xjSwpAWhsSQmXkMKQ7vJAzpi8GQXABbGJJzSB+GtDCkhSExpA9DWhgyDkMGBbws4AW8fMDLAl7AKzMPvLRCeBWPvs4uS9xXTrEG4KX2gFcMh3fiAlgShpReYEMm7itKXEPFo2f8/RdDWhjSwpAYMjOPIcXhnYQhfTEYkgtgC0NyDunDkBaGtDAkhvRhSAtDxmFILSwsXJ/3SdP0rmq1uinvfKlU2jA7O3tvyBqGhoYGH3300fvzzh85cmRTpVK5K2QNlUrlVdVqdX3AGm5P0/S2vPOPP/747YVCYTzkPczNzd0dspf1ej14L6vV6n2VSuWmvPO7d+9+69jY2IMhazh8+HDQXtZqtTvq9fqteednZmZunJ+ff0XIexgeHu545JFH3pB3vlwub5yZmbknZA1pmgbtZb1ev7VWq90RsoaBgYHJkPnQvaxUKjelaXpfyBpmZmbuKZfLG/POP/LII28YHh7uCFnD/Pz8K2ZmZm48V3tZrVbXHz58+FUh72FsbOzB3bt3vzVkL6vVatBezs7O3luv1zec7X+nxP3wwmTpm6f4Omyam5u7O2QNhUJh/PHHH78973yaprcdOXIk93y1Wl1fqVSC9rJSqdx15MiR3N+rHn300fuHhoYGQ/eyVCqddS/P8HXYlKZpkDtqtdorp6enb8g7r+YFcN756enpG2q12itD3gOGtKedDXlhsvRNJe6HZ5vHkPZgSHswJIZcq7083wx5hq8DhlzAkP4JNeTOnTvfvXPnznfnnceQ9mBIeziHtAdDYsi12ksMuTZ7iSFPfB0w5EJ7GFJpml4U8Kybnp5+ed75Uql02dNPP70+ZA29vb1bRkdHN+WdX1xcfHmpVFoXsoZ6vb7BOXdx3vmnnnrqmjRNr847XywWr+np6SmEvIfmn3q7Iu+8cy54L9M0vTFN00vzzg8MDLy+r6/v3SFrOHr06IYDBw7k3stKpXLt/Pz8VQH78NKFhYWbQt5DX1/fhwqFwn1556vV6uXVajVoL48dOxa0l/Pz81dVKpVrQ9bQ2dk5HjIfupdpml7a/DrkXkO1Wl1frVYvzztfKBTu6+vr+1DIGhYWFm4ql8svPVd7eeDAgYuPHj26IeQ99PX1vXtgYOD1IXuZ2u9Pudfw9NNPr3fOXXa2/52K7n8ocT84xc9d4f90ct6np6enUCwWrwl4jaub369yzTvnLq7X60F7WSqV1jX/tHqu+dHR0U29vb1bQveyVCqddS9P9zTdFOSOxcXFm6empi7JO+8vgPPOT01NXbK4uHhzyHtIMeRFadrehlTifqCi+x9nm8eQ9mBIezBkelGKIddkL883Q57hwZAphvRPqCELhcJbCoXCW/LOY8gT+4AhU84h/YMhMeRa7WWKIddkLzHkiQdDpu1hyJC/fcxHrzTjo1f46BUfH71iNf+UDh+9ssBHr/DRK9aKP3pl3JWUuIYm/vj+k9bAR6+oPT56JYaP7xMfAS0JQ0ovoCEn/vj+5r9pXjrbPIa0MKSFITFkZh5Dio/vkzCkLwZD8hHQFobkHNKHIS0MaWFIDOnDkBaGjMOQQQEvC3gBLx/wsoAX8MrMAy+tAl7Jc4PNfwf4YyetAXipPeAVw+GduACWhCGlF9CQifuY/V723ODZ5jGkhSEtDIkhM/MYUhzeSRjSF4MhuQC2MCTnkD4MaWFIC0NiSB+GtDBkHIYMCnhZwAt4+YCXBbyAV2YeeGkV8Bo5eq0S11DRLZy0BuCl9oBXDId34gJYEoaUXkBDFt2CEtfQyNGzegJDWhjSwpAYMjOPIcXhnYQhfTEYkgtgC0NyDunDkBaGtDAkhvRhSAtDxmHIoICXBbyAlw94WcALeGXmgZdWCa/EfU+J+9uT1gC81B7wiuHwTlwAS8KQ0gv6N4D/Von73krmMaSFIS0MiSEz8xhSHN5JGNIXgyG5ALYwJOeQPgxpYUgLQ2JIH4a0MGQchgwKeFnAC3j5gJcFvIBXZh54adUXwH+qcXf8pDUAL7UHvGI4vBMXwJIwpPQCGnLcHVfi/nQl8xjSwpAWhsSQmXkMKQ7vJAzpi8GQXABbGJJzSB+GtDCkhSExpA9DWhgyDkMGBbws4AW8fMDLAl7AKzMPvLTaC+Clz9u/nXnsPZk1AC+1B7xiOLwTF8CSMKT0AhkyOfYe+z1s6fMrmceQFoa0MCSGzMxjSHF4J2FIXwyG5ALYwpCcQ/owpIUhLQyJIX0Y0sKQcRgyKOBlAS/g5QNeFvACXpl54KVVwmvcva95efK5zBqAl9oDXjEc3okLYEkYUnqhLoCXPqfENTTu3reSeQxpYUgLQ2LIzDyGFId3Eob0xWBILoAtDMk5pA9DWhjSwpAY0ochLQwZhyGDAl4W8AJePuBlAS/glZkHXsoBr8QdV9H9SWYNwEvtAa8YDu/EBbAkDCm9QIYsuj9R8i8/xv5MYUgLQ1oYEkNm5jGkOLyTMKQvBkNyAWxhSM4hfRjSwpAWhsSQPgxpYcg4DBkU8LKAF/DyAS8LeAGvzDzwUq4L4G8pcf+YWQPwUnvAK4bDO3EBLAlDSi/U3wB2/6jEfWul8xjSwpAWhsSQmXkMKQ7vJAzpi8GQXABbGJJzSB+GtDCkhSExpA9DWhgyDkMGBbws4AW8fMDLAl7AKzMPvJQDXuNuUYlraNIOeYCX1Q7wiuHwTlwAS8KQ0gtgyMn0avv456XFlc5jSAtDWhgSQ2bmMaQ4vJMwpC8GQ3IBbGFIziF9GNLCkBaGxJA+DGlhyDgMGRTwsoAX8PIBLwt4Aa/MPPBSngvgpX327wC7weYagJfaA14xHN6JC2BJGFJ6AQyZuMHmBfC+lc5jSAtDWhgSQ2bmMaQ4vJMwpC8GQ3IBbGFIziF9GNLCkBaGxJA+DGlhyDgMGRTwsoAX8PIBLwt4Aa/MPPBSDniNPfMaJa6h4nKpuQbgpfaAVwyHd+ICWBKGlF4AQxZdqfmHV1690nkMaWFIC0NiyMw8hhSHdxKG9MVgSC6ALQzJOaQPQ1oY0sKQGNKHIS0MGYchgwJeFvACXj7gZQEv4JWZB17KCa/E/UDJ0jebawBeag94xXB4Jy6AJWFI6YX4G8BL31TifrCaeQxpYUgLJFa8+gAAIABJREFUQ2LIzDyGFId3Eob0xWBILoAtDMk5pA9DWhjSwpAY0ochLQwZhyGDAl4W8AJePuBlAS/glZkHXsp7Abz8V0rcD5trAF5qD3jFcHgnLoAlYUjpBfkI6B8qWf6r1cxjSAtDWhgSQ2bmMaQ4vJMwpC8GQ3IBbGFIziF9GNLCkBaGxJA+DGlhyDgMqWq1enneZ25u7uZarXZd3vk0Ta+uVqubQtbQ39/f8/GPf/yOvPO1Wu266enpm0PWcOjQoTvSNL0iYA03VKvV9XnnP/OZz9zQ09MzHPIeSqXShqNHj16bd/75558P3suZmZlbn3nmmSvzzg8NDb2pUCi8L2QNtVrtjqmpqdx7OTMzc2O5XL4+7/zi4uLLZ2dnbwt5DwMDAw9NTEy8Ju/8U089dU25XN4YsoZ6vR60l+Vy+fqZmZkbQ9bQ09OzK2Q+dC+feeaZK+v1+q0hayiXyxufeuqpa/LOT0xMvGZgYOChkDXMzs7etri4+PJztZdTU1NX1Gq13L/HV6vVywuFwvuGhobeFLKXMzMzQXtZrVY3NX+fXPHMRcWlaSWucePk0luOHj16balU2hCyhp6enuHPfOYzNwS8xvrm96tc82maXnHo0KGgvZyeng5yx8c//vE7+vv7e0L3sumXXPO1Wu26ubm5IHdUq9Xbp6enc/93qeYFcMA+vLxard4e8h4wpD3tZMgbJ5feosQ1LiouTa9mHkOeeA8Ysoohq1UMuVZ7eT4bMvtgSHsw5IknyJAjIyNvHxkZeXvAPmDIKob0D+eQJ/YCQ2LINdlLDLk2e4kh7cGQ9rSDIVUul6/M+xw5cmTT9PT0DXnnS6XSujRNbwtZQ6FQ6Nu/f/89eeebv4g2haxhbm7u7vn5+avyztfr9Q1zc3M3551/7LHHNvT394+GvIf5+flbqtXq+rzzaZoG72WtVruj+SeNcs3v2LHjF4eHhz8QupdTU1O597JcLm+sVCo35Z0/dOjQNfV6/c6Q9zA0NPSRYrH4uoDXuL5er98asoannnoqaC+bX8ONIWvo7e3dHTIfupeVSuXap5566o6QNTT34fq888Vi8XVDQ0MfCVzDnYcOHbrmXO3l1NTUVXNzc3eHvIfh4eEP7Nix4xdD9rJWqwXtZZqmt6Vpum41M1fuWSoocY2XTbjPVqvV9fPz87eErKG/v3/0scce25B3fm5u7uZ6vZ57fn5+Pngvq9Xqplqtltsd+/fvv6dQKPSF7mWpVFrVXmaf6enpG44cORLkjjRN73ryySevzjvvL4Dzzj/55JNXp2l6V8h7wJD2tJMhXzbhPqvENa7cs1RYzTyGPPFgyDKGbL4HDLkGe3k+GzL7YMgTXwcMWQ435MjIyK+MjIz8St55DGkPhrSHc8h/3ksMiSHXYi8x5NrsJYa0B0Oe+Dq0vCFD/vYxH73SjI9e4aNXfM3fGPjoFT56hY9e+ed5PnpFOT96ZXLyIiWuocQ9y0evWO3w0SsxfHyf+AhoSRhSWmNDJu5ZJa6hyclVff/HkBaGtDAkhszMY0jx8X0ShvTFYEg+AtrCkJxD+jCkhSEtDIkhfRjSwpBxGDIo4GUBL+DlA14W8AJemXngpQB4Fd13lLi/B15WO8ArhsM7cQEsCUNKa34B/Pcquu+sdh5DWhjSwpAYMjOPIcXhnYQhfTEYkgtgC0NyDunDkBaGtDAkhvRhSAtDxmHIoICXBbyAlw94WcALeGXmgZcC4JU4p8Q1gJfVDvCK4fBOXABLwpDSml8ANzTullc7jyEtDGlhSAyZmceQ4vBOwpC+GAzJBbCFITmH9GFIC0NaGBJD+jCkhSHjMGRQwMsCXsDLB7ws4AW8MvPAS0EXwJ9R4hqX7T7WDbzaA14xHN6JC2BJGFJaO0NetvtYtxLXUHH5M6udx5AWhrQwJIbMzGNIcXgnYUhfDIbkAtjCkJxD+jCkhSEtDIkhfRjSwpBxGDIo4GUBL+DlA14W8AJemXngpaAL4DcrcY2X7Fz6MvBqD3jFcHgnLoAlYUhp7Qz5kp1LX7Z/s/xrqz4UxpAWhrQwJIbMzGNIcXgnYUhfDIbkAtjCkJxD+jCkhSEtDIkhfRjSwpBxGDIo4GUBL+DlA14W8AJemXngpUB4JUs/uiBxfwW82gNeMRzeiQtgSRhSWjtDXpC4v1Ky9KM88xjSwpAWhsSQmXkMKQ7vJAzpi8GQXABbGJJzSB+GtDCkhSExpA9DWhgyDkMGBbws4AW8fMDLAl7AKzMPvBR6Aey+qcT9P+DVHvCK4fBOXABLwpDS2hlSift/Stw388xjSAtDWhgSQ2bmMaQ4vJMwpC8GQ3IBbGFIziF9GNLCkBaGxJA+DGlhyDgMGRTwsoAX8PIBLwt4Aa/MPPBSILyKrqTENV796LNvDFkD8IoDXjEc3okLYEkYUlobQ7760WffaP/+ryvlmceQFoa0MCSGzMxjSHF4J2FIXwyG5ALYwpCcQ/owpIUhLQyJIX0Y0sKQcRgyKOBlAS/g5QNeFvACXpl54KXQvwG8vFWJa1y+2/1WyBqAVxzwiuHwTlwAS8KQ0toY8vLd7rfs3/9d3ppnHkNaGNLCkBgyM48hxeGdhCF9MRiSC2ALQ3IO6cOQFoa0MCSG9GFIC0PGYciggJcFvICXD3hZwAt4ZeaBlwLhNZleocQ1LtrpnglZA/CKA14xHN6JC2BJGFJaG0NetNM9o8Q1NJlvHRjSwpAWhsSQmXkMKQ7vJAzpi8GQXABbGJJzSB+GtDCkhSExpA9DWhgyDkMGBbws4AW8fMDLAl7AKzMPvBQOLxWXv3tBcfnbIWsAXnHAK4bDO3EBLAlDSmtjyAuKy99Wcfm7eecxpIUhLQyJITPzGFIc3kkY0heDIbkAtjAk55A+DGlhSAtDYkgfhrQwZByGDAp4WcALePmAlwW8gFdmHngpHF4XFN0fK3G5L+wk4CXFAa8YDu/EBbAkDCmtjSGVuMYFRffHeccxpIUhLQyJITPzGFIc3kkY0heDIbkAtjAk55A+DGlhSAtDYkgfhrQwZByGDAp4WcALePmAlwW8gFdmHngpHF4X73S/Z//Gpvtw3tcAXnHAK4bDO3EBLAlDSmtgyMR9WIlrXLzT/V7el8CQFoa0MCSGzMxjSHF4J2FIXwyG5ALYwpCcQ/owpIUhLQyJIX0Y0sKQcRgyKOBlAS/g5QNeFvACXpl54KVweF01+dzb7QJ4+Q/yvgbwigNeMRzeiQtgSRhSWosL4OU/UOIaV00+9/a8L4EhLQxpYUgMmZnHkOLwTsKQvhgMyQWwhSE5h/RhSAtDWhgSQ/owpIUh4zBkUMDLAl7Aywe8LOAFvDLzwEtrAy8l7kdK3F/kfQ3gFQe8Yji8ExfAkjCktCZ/A/gvlLgfYUgMKWFIH4a0MGQ8huTwDkNm1sAFMIaUFIEhxTmkD0NiSB+GtDAkhsysAUNqDS6AOzo6duR9+vr69nR3d+/MO9/V1VUcGBj4zZA1bN68+Q87OjoeyTvf29u7s6+vb0/IGgYGBnL/32+uYXdfX9+uvPOdnZ27H3744YOBa9gbspc9PT3BezkwMDDZ2dmZBLzGpzdv3vy5c72XPT09IXs5vnXr1o+GrGHz5s2/39HR8R9C9rK/v39vyBoKhULQXvb09Ozq7e3dHbKG3/iN3zh0jvcyKRQKkyFr6O/v39vT01MMeI3/0Pz1kHsNW7du/WhnZ+f4udzL0P8um78vfDpkLwcGBoL2cmBg4DdD9rK7u3vnJckffeeC8WM/yvsaDz/88MHOzs7ce9HX13fO97Kvr29Pb29v7u9VHR0djzTdELSXXV1dQXsZ6o6tW7d+dMuWLbn/u1TzAjjv/JYtW4K/V2HIE7+ecv/fb67hnBrygvFjP7ok+aPvYEgM6fcSQ2JI/2DIeAzZ29sb9N8lhuzY0YEhd3R0dOzYsmXL723ZsuX3AuYxZAeGzKyBc8g12ksMiSGbe4kh12gvMeT/Z+/eg+O86gTv/xISEnK/Or7mfiUJMwyEMDAXhoEaNgPDZQgTyLBj6y65JbdkWafl2yjB2EkYDGF2atfLblK8KfaiHRxEW61+1N1+1rJsjPsoMOxka6eWKnZrFl5eYGdhuU6A9PvHr495xvginaNETz/6fqtOUZFyOqd9fPlwjvUIQybW0PKGDLl85m/eNeNv3vE371z8zTuNv3nH37xLzOdv3sni/M27V47acvP7AN/r8xr8zbt0/M27NHz1hvAVwCKCIUUCDWnsvWJs45WjtowhMaQIhnRhSA1DpseQfPUGhkysga8AxpAiwjmkC0NiSBeG1DCkiGBItwYMKdkwZFDASwNewMsFvDTgBbwS84GXLA68Lt92fFiMbUjB7vZ5DeCVDnil4fBOuAAWEQwpEmjIgt0txjYu33Z8GENiSBEM6cKQGoZMjyE5vMOQiTVwAYwhRYRzSBeGxJAuDKlhSBHBkG4NGFKyYciggJcGvICXC3hpwAt4JeYDL1kceG19pryq+RXAX/R5DeCVDnil4fBOuAAWEQwpEvwVwF8UYxtbnymvwpAYUgRDujCkhiHTY0gO7zBkYg1cAGNIEeEc0oUhMaQLQ2oYUkQwpFsDhpRsGDIo4KUBL+DlAl4a8AJeifnASxYRXsb+Xxmx/8fnNYBXOuCVhsM74QJYRDCkSKAhR+z/EWP/L4bUMCSGdGFIDUOmzJABYUgM6eICWMOQnEO6MKSGITUMiSFdGFLDkOkwZFDASwNewMsFvDTgBbwS84GXLOoFsBVjvS7ugFc64JWGwzvhAlhEMKRI8FcAN8RYiyE1DIkhXRhSw5ApM2RAGBJDurgA1jAk55AuDKlhSA1DYkgXhtQwZDoMGRTw0oAX8HIBLw14Aa/EfOAli3kBXN8rxjZkS71toa8BvNIBrzQc3gkXwCKCIUUCDLml3qYXwPW9GFLDkBjShSE1DJkyQwaEITGkiwtgDUNyDunCkBqG1DAkhnRhSA1DpsOQQQEvDXgBLxfw0oAX8ErMB16yiPAatvc3v+pu/0JfA3ilA15pOLwTLoBFBEOKBBjS2P1ibEOG7f0YUsOQGNKFITUMmTJDBoQhMaSLC2ANQ3IO6cKQGobUMCSGdGFIDUOmw5BBAS8NeAEvF/DSgBfwSswHXrLI8DL2BTH1/7nQ1wBe6YBXGg7vhAtgEcGQIiEXwPX/Kca+IIIhXRgSQ7owpIYhU2hIzzAkhnRxAaxhSM4hXRhSw5AahsSQLgypYch0GDIo4KUBL+DlAl4a8AJeifnASxb7Anju62Lszxb6GsArHfBKw+GdcAEsIhhSJOgrgH8mZu7rIhjShSExpAtDahgyhYb0DENiSBcXwBqG5BzShSE1DKlhSAzpwpAahkyHIYMCXhrwAl4u4KUBL+CVmA+8ZNG/Avg/ibENGa2/eSGvAbzSAa80HN4JF8AigiFFPA05Wn9z81H0/0kEQ7owJIZ0YUgNQ6bQkJ5hSAzp4gJYw5CcQ7owpIYhNQyJIV0YUsOQ6TBkUMBLA17AywW8NOAFvBLzgZcsMrxGnvuwXr7UP7WQ1wBe6YBXGg7vhAtgEcGQIp6GNPVPibENGXnuwyIY0oUhMaQLQ2oYMoWG9AxDYkgXF8AahuQc0oUhNQypYUgM6cKQGoZMhyGDAl4a8AJeLuClAS/glZgPvOQlgJexDRmpf3khrwG80gGvNBzeCRfAIoIhRTwNOVL/shh74ucPhtQwJIZ0YUgNQ6bUkB5hSAzp4gJYw5CcQ7owpIYhNQyJIV0YUsOQ6TBkUMBLA17AywW8NOAFvBLzgZe8BPAasS+KsT9cyGsAr3TAKw2Hd8IFsIhgSBHfrwC2P5QR+6L7RwypYUgM6cKQGoZMqSE9wpAY0sUFsIYhOYd0YUgNQ2oYEkO6MKSGIdNhyKCAlwa8gJcLeGnAC3gl5gMveUm+AviwGNuQwefn/WsVeKUDXmk4vBMugEUEQ4p4GHLw+aua3//3sPsQhtQwJIZ0YUgNQ6bUkB5hSAzp4gJYw5CcQ7owpIYhNQyJIV0YUsOQ6TBkUMBLA17AywW8NOAFvBLzgZe8FF8BXP9zMbYhBbt5vq8BvNIBrzQc3gkXwCKCIUU8DFmwm5uPoP9z9yEMqWFIDOnCkBqGTKkhPcKQGNLFBbCGITmHdGFIDUNqGBJDujCkhiHTYUgplUqX+Y5Dhw6tm5iYuM53frFYvCaO4xtD1pDL5Xp27959u+/8arV6XRRF60LWMD09fVulUrncd36tVlszPT292nf+3r171/T29g6FvIdKpXJ9FEUrfOfHcRy8l9Vq9ebmHzRe87ds2fLb+Xz+faF7OT4+7r2XpVJpbblcXuU7/8CBA1fWarVbQt7DwMDAhwuFwmsDXuPaWq12Q8gaDh8+HLSXzR/DtSFr6O7u3h4yP3Qvy+XyVYcPH745ZA3NfbjWd36hUHjtwMDAhwPXcMuBAweuXKq9HB8fv3x6evq2kPeQz+fft2XLlt8O2ctqtRq0l3Ec3xjH8TW+86MoWlGpVK53/3zvY0fvFWMb543ag/N9jd7e3qG9e/eu8V3D9PT06lqt5j2/UqkE72UUReuq1aq3O3bv3n17LpfrCd3LYrHovZcTExPXHTp0KMgdcRzf+uyzz17hO1+aF8C+85999tkr4ji+NeQ9YEgdrWbI80btQTG2ce9jR+91H8OQv9xLDIkhF2MvMeTi7CWG1HGyIX0GhsSQbgwODr5jcHDwHb7zMaSO5WjIUw0M+cu9xJAYcjH2EkMuzl5iSB0Y8sSPQ8sbUqIouth3TE9Pr65Wq1f7zo/j+IooitaFrKG3t7drz549N/vOr1arV09MTKwOWcOBAwdujuP4koA1XBdF0Qrf+Z/85Cev6+rqyoe8h2KxuObo0aNX+c7/8pe/HLyXk5OTNxw7duwy3/kDAwNvyuVy7wlZQ7VavXl8fNx7LycnJ1eWSqVrfefPzs5eOjU1dWPIe+jr63t469atr/Gdf/jw4StLpdLakDXUarWgvSyVStdOTk6uDFlDV1fXtpD5oXt57Nixy2q12g0hayiVSmsPHz58pe/8rVu3vqavr+/hkDVMTU3dODs7e+lS7eX4+Pgl1WrV+/f4KIouzuVy7xkYGHhTyF5OTk4G7WUUReuav096zT969OhVxWJxTfJjYuo/OcfYb8/3Nbq6uvKf/OQnrwt4Dyuaf155zY/j+JIDBw4E7eXExESQO/bs2XNzb29vV+heNv3iNb9arV49PT0d5I4oim6amJjw/nXpLoAD9uHSKIpuCnkPGFJHqxnyHGO/Lab+k+THMOSJvcCQGHJR9hJDLs5eYkgdpzLkQgeGxJBuDA4Ovm1wcPBtAfuAIaPlachTDQx5Yi8wJIZclL3EkIuzlxhSB4bUkQVDhnz1MY9eacajV3j0iqv5N0N49AqPXuHRK7+cz6NX5CV69ErBPi8j9sX5vgaPXknHo1fS8Pg+4RHQIoIhRTwMOWJflIJ9PvkhDKlhSAzpwpAahkyxIRcYhsSQLh4BrWFIziFdGFLDkBqGxJAuDKlhyHQYMijgpQEv4OUCXhrwAl6J+cBLXiJ4GfuvxdiGjNbfP5/XAF7pgFcaDu+EC2ARwZAiCzTkaP39YmxDjP3XyQ9jSA1DYkgXhtQwZIoNucAwJIZ0cQGsYUjOIV0YUsOQGobEkC4MqWHIdBgyKOClAS/g5QJeGvACXon5wEteIniN1N/evIz57HxeA3ilA15pOLwTLoBFBEOKLNCQxn5WjG3ISP3tyQ9jSA1DYkgXhtQwZIoNucAwJIZ0cQGsYUjOIV0YUsOQGobEkC4MqWHIdBgyKOClAS/g5QJeGvACXon5wEteQngZ+3Mx9mvzeQ3glQ54peHwTrgAFhEMKbLgC+CvibE/P/nDGFLDkBjShSE1DJlyQy4gDIkhXVwAaxiSc0gXhtQwpIYhMaQLQ2oYMh2GDAp4acALeLmAlwa8gFdiPvCSl/QC+O/F2Bfm8xrAKx3wSsPhnXABLCIYUmTBF8AviLF/f/KHMaSGITGkC0NqGDLlhlxAGBJDurgA1jAk55AuDKlhSA1DYkgXhtQwZDoMGRTw0oAX8HIBLw14Aa/EfOAlL+kF8OfF2IZsPn7f2V4DeKUDXmk4vBMugEUEQ4oswJCbj9/XfOT850/+FIbUMCSGdGFIDUOm3JALCENiSBcXwBqG5BzShSE1DKlhSAzpwpAahkyHIYMCXhrwAl4u4KUBL+CVmA+85CWE18hz7XopU997ttcAXumAVxoO74QLYBHBkCILMKSp79Xv//tc+8mfwpAahsSQLgypYciUG3IBYUgM6eICWMOQnEO6MKSGITUMiSFdGFLDkOkwZFDASwNewMsFvDTgBbwS84GXvMTw0gvg5872GsArHfBKw+GdcAEsIhhSZEEXwM+Jsaf8OYMhNQyJIV0YUsOQLWDIeYYhMaSLC2ANQ3IO6cKQGobUMCSGdGFIDUOmw5BBAS8NeAEvF/DSgBfwSswHXvISw2vEviiFuR+c7TWAVzrglYbDO+ECWEQwpMgCDFmY+4EY+w+n+hSG1DAkhnRhSA1DtoAh5xmGxJAuLoA1DMk5pAtDahhSw5AY0oUhNQyZDkMGBbw04AW8XMBLA17AKzEfeMlLDK+CnRFjGzL63BnXCLzSAa80HN4JF8AigiFF5mnI0eeubX7/38On+jSG1DAkhnRhSA1DtoAh5xmGxJAuLoA1DMk5pAtDahhSw5AY0oUhNQyZDkMGBbw04AW8XMBLA17AKzEfeMlL/hXAO/R7c1pzptcAXumAVxoO74QLYBHBkCLzNOSINc3fY3ac6tMYUsOQGNKFITUM2QKGnGcYEkO6uADWMCTnkC4MqWFIDUNiSBeG1DBkOgwZFPDSgBfwcgEvDXgBr8R84CUvMbyGjq9rfnXewTO9BvBKB7zScHgnXACLCIYUmachjT0oxjZk6Pi6U30aQ2oYEkO6MKSGIVvAkPMMQ2JIFxfAGobkHNKFITUMqWFIDOnCkBqGTIchgwJeGvACXi7gpQEv4JWYD7zkZYCXsT8SY79zptcAXumAVxoO74QLYBHBkCLzvgD+jhj7o9N9GkNqGBJDujCkhiFbxJDzCENiSBcXwBqG5BzShSE1DKlhSAzpwpAahkyHIYMCXhrwAl4u4KUBL+CVmA+85OW4AJ77ipi5F8/0GsArHfBKw+GdcAEsIhhSZL4XwHMvipn7yuk+jSE1DIkhXRhSw5AtYsh5hCExpIsLYA1Dcg7pwpAahtQwJIZ0YUgNQ6bDkBLH8XkB45qJiYlLfecXi8WLjhw5siJkDd3d3RuGhobW+c6fnZ29tFgsXhOyhlqttsZae77v/MOHD18Zx/EVvvMLhcKVXV1duZD30ETPJb7zrbXBexnH8co4ji/0nd/X13dfT0/PO0PWcPTo0TX79u3z3styuXxVpVK5PGAfLpiZmVkV8h56eno+kMvl7vSdH0XRxVEUBe3l8ePHg/ayUqlcXi6XrwpZQ3t7+0jI/NC9jOP4wuaPg/caoihaEUXRxb7zc7ncnT09PR8IWcPMzMyqUql0wVLt5b59+84/evTompD30NPT886+vr77QvYy1t+fvNdw5MiRFdbaiwJe4xL3f05PNc4t1P9SjG2cPzq34XT/TldXV65QKFwZsIYrmn9eec231p5fq9WC9rJYLF7TPKzwmj80NLSuu7v7tD9G893LYrHovZdNNwW5Y3Z2dvX4+PgrfedL8wLYd/74+PgrZ2dnV4e8hxhDnhfH6Tfk+aNzG8TYxrmF+l+e7t/BkDowJIZcrL2MMeSi7CWGPDHOaMj5DAyJId3I5XJvyeVyb/GdjyFP7EPmDTmfgSF1YEgMuVh7GWPIRdlLDHliYMg4G4aUmZmZa31HHMe3RlG0znd+sVhcMzU1dUfIGgYGBvo/9rGP3eM7/9ChQ+vK5fKtIWsol8t3R1G0ImANN8VxfKPv/E9/+tM35XK5kZD3MD09fVvIXtZqteC9jKLoznK5vMp3/vbt2986PDz8UMgaDh48GLSX1Wr15lqtdoPv/MnJyZWVSuWukPeQz+fbHn300ft955dKpbWTk5O3h6whjuOgvazVajdUq9WbQ9bQ19c3FjI/dC/L5fKqOI7vDFnD5OTk7aVSaa3v/EcfffT+fD7fFrKGSqVy1+Tk5Mql2ssoilYcPHjw7pD3MDw8/ND27dvfGrKXURQF7eXU1NQdtVptTcCPw7rp6enbTvf5u/ccfYcY27hgtD55un8nl8uNfPrTn77Jdw1xHN946NAh7/lRFK0ol8tBe1kul289dOiQ959VH/vYx+4ZGBjoD93LYrEYtJdxHAe5o1qtvnpiYuI63/nuAth3/sTExHXVavXVIe8BQ+pIuyEvGK1PirGNu/ccfcfp/h0MqQNDYsjF2ksMuTh7iSFP/Dic0ZDzGRgSQ7oxOjr6ztHR0Xf6zseQOpaDIeczMKQODIkhF2svMeTi7CWGPPHjgCFnsmHIkK8+5tErzXj0Co9ecfHoFa35mzSPXgn8TZZHr4gIj15xazj7o1eMfUFM/e9P92kevZKOR6+k4fF9wiOgRQRDiszDkKb+92LsC2d6DQypYUgM6cKQGoZsIUOeJQyJIV08AlrDkJxDujCkhiE1DIkhXRhSw5DpMGRQwEsDXsDLBbw04AW8EvOBl7xsF8BfE2N/frpPA690wCsNh3fCBbCIYEiR+VwA25+LsV8702tgSA1DYkgXhtQwZAsZ8ixhSAzp4gJYw5CcQ7owpIYhNQyJIV0YUsOQ6TBkUMBLA17AywW8NOAFvBLzgZe8XBfA9WfE2IYU5t5xqk8Dr3TAKw2Hd8IFsIhgSJGzGLIw9w4xtiGm/syZXgNDahgSQ7owpIYhW8iQZwlDYkgXF8AahuQc0oUhNQypYUgM6cKQGoZMhyGDAl4a8AJeLuClAS/glZgPvORlgtdo/Y+alzWKEy7AAAAgAElEQVRPnerTwCsd8ErD4Z1wASwiGFLkLIY09afE2IaM1v/oTK+BITUMiSFdGFLDkC1kyLOEITGkiwtgDUNyDunCkBqG1DAkhnRhSA1DpsOQQQEvDXgBLxfw0oAX8ErMB17yMsLL2F+IsX93qk8Br3TAKw2Hd8IFsIhgSJGzXQDbvxNjf3G218CQGobEkC4MqWHIFjPkGcKQGNLFBbCGITmHdGFIDUNqGBJDujCkhiHTYciggJcGvICXC3hpwAt4JeYDL3lZL4C/Icb+46k+BbzSAa80HN4JF8AigiFFznoB/I9i7DfO9hoYUsOQGNKFITUM2WKGPEMYEkO6uADWMCTnkC4MqWFIDUNiSBeG1DBkOgwZFPDSgBfwcgEvDXgBr8R84CUvI7xG6hPN7wP8upM/BbzSAa80HN4JF8AigiFFzmDIwtzrxNiGjNQnzvYaGFLDkBjShSE1DNlihjxDGBJDurgA1jAk55AuDKlhSA1DYkgXhtQwZDoMGRTw0oAX8HIBLw14Aa/EfOAlL+cF8NwG/T7Ac584+VPAKx3wSsPhnXABLCIYUuQMhjT2k3oBPLfhbK+BITUMiSFdGFLDkC1myDOEITGkiwtgDUNyDunCkBqG1DAkhnRhSA1DpsOQQQEvDXgBLxfw0oAX8ErMB17yMsPLzL0oZu4rJ38YeKUDXmk4vBMugEUEQ4qc6QJ47iti5l6cz2tgSA1DYkgXhtQwZAsa8jRhSAzp4gJYw5CcQ7owpIYhNQyJIV0YUsOQ6TBkUMBLA17AywW8NOAFvBLzgZe83BfA9jtSsD86+cPAKx3wSsPhnXABLCIYUuRMj4C2PxJjvzOf18CQGobEkC4MqWHIFjTkacKQGNLFBbCGITmHdGFIDUNqGBJDujCkhiHTYciggJcGvICXC3hpwAt4JeYDL3nZvwK4KsY2ZPhvbkp+GHilA15pOLwTLoBFBEOKnMaQw39zkz5Kvl6dz2tgSA1DYkgXhtQwZAsa8jRhSAzp4gJYw5CcQ7owpIYhNQyJIV0YUsOQ6TBkUMBLA17AywW8NOAFvBLzgZe8zPAqzA3q5c3xjyQ/DLzSAa80HN4JF8AigiFFTmNIc/wjYmxDCnOD83kNDKlhSAzpwpAahmxBQ54mDIkhXVwAaxiSc0gXhtQwpIYhMaQLQ2oYMh2GDAp4acALeLmAlwa8gFdiPvCSlxleXfYivQC2x5IfBl7pgFcaDu+EC2ARwZAip7sAtsfE2IZ02Yvm8xoYUsOQGNKFITUM2YKGPE0YEkO6uADWMCTnkC4MqWFIDUNiSBeG1DBkOgwZFPDSgBfwcgEvDXgBr8R84CVLAC9jvycF+/3kh4BXOuCVhsM74QJYRDCkyGkMWbDfF2O/N9/XwJAahsSQLgypYcgWNeQpwpAY0sUFsIYhOYd0YUgNQ2oYEkO6MKSGIdNhyKCAlwa8gJcLeGnAC3gl5gMvWYoL4LkjYmxDxr584s834JUOeKXh8E64ABYRDClyCkOOffkKfYLA3JH5vgaG1DAkhnRhSA1DtqghTxGGxJAuLoA1DMk5pAtDahhSw5AY0oUhNQyZDkNKuVy+yndEUXTT9PT0at/5k5OTK8vl8q0ha9i4cePGxx9//C7f+bOzs6u/8IUv3BT443BntVq9OmAN1x86dGid7/x9+/Zd39vbuyXkPRw4cODmkL2M4zh4LycnJ2+PomiF7/xCofCWoaGhB0PWEMfxnfv37/fey1qtdkMcx2t955dKpWunpqbuCHkP+Xx+/Y4dO+4LeI1VpVLplpA1VKvVoL2M43htrVa7IWQNvb29O0Pmh+5lFEUrqtXq7SFraO7DKt/5O3bsuC+fz68PWcPU1NQdpVLp2qXay/37918dx/GdIe9haGjowUKh8JaQvZycnAzay3K5fGvz90mv+dPT06sPHDhw83z//Yu3Hd8jxjYu214fcx/r7e3dsm/fvut913Do0KF1s7Oz3vOr1erVURQF7eUXvvCFm2ZnZ73/rHr88cfv2rhx48bQvWz6xXsvoygKcsfBgwfvKBaL1/jOl+YFsO/8YrF4zcGDB4P+rMKQJ34cUmXIy7bXx8TYxsXbju+Z72tgyBPvA0NiyEXZSwy5OHuJIXUs1JCnGhgSQ7oxOjr6wOjo6AO+8zGkjiwa0mdgyBPvA0NiyEXZSwy5OHuJIXVgSB1ZMKSUSqULfMeRI0dWPPvss1f4zp+YmLh0ZmZmVcga+vr62rdt23aD7/w4jq+IomhFyBoqlcr1cRxfGLCGa6rV6tW+88fGxq7p6uoaCHkP1Wr1ukqlcrnv/NnZ2eC9rNVqa5p/S8dr/qZNm+7v7+9/V8gaZmdnr3/66ae997LU/APKd36xWLwojuO1Ie9h48aNDw0ODt4d8BqXxXG8MmQNR48eDdrL5o/htSFr6OrqKoTMD93LKIouPnr06JqQNTT34TLf+YODg3dv3LjxocA1rC0Wixct1V4+/fTTF87Ozl4f8h76+/vftWnTpvtD9rJWqwXt5czMzKrZ2dlLfedXKpXLq9XqdfP99+/c88UbxdjGOQU74z7W1dU1MDY2do3vGqrV6tVxHHvPj+P4wkqlErSXURStiOPY2x3btm27oa+vrz10LycmJrz38tlnn73iyJEjK0LWcOjQoXXj4+Ov8p3vLoB954+Pj7/q0KFD60LeA4bUkTZDnlOwM2Js4849X7xxvq+BIU+8DwyJIRdlLzHk4uwlhtSxUEOeamBIDOlGLpd7ay6Xe6vvfAypI4uG9BkY8sT7wJAYclH2EkMuzl5iSB0Y8sRetLwhQ776mEevNOPRKzx6xVXi0SsiwqNXRHj0SmI+j16RJXr0irE/FGP/wf0jj15Jx6NX0vD4PuER0CKCIUVOYUhj/0GM/eFCXgNDahgSQ7owpIYhW9iQJ4UhMaSLR0BrGJJzSBeG1DCkhiExpAtDahgyHYYMCnhpwAt4uYCXBryAV2I+8JKlugCeq+v3AR47TwR4iaQDXmk4vBMugEUEQ4qcZMixsfP0+/9au5DXwJAahsSQLgypYcgWNuRJYUgM6eICWMOQnEO6MKSGITUMiSFdGFLDkOkwZFDASwNewMsFvDTgBbwS84GXLNlXAO9pXub0iwAvkXTAKw2Hd8IFsIhgSJGTDGlsf/P3jD0LeQ0MqWFIDOnCkBqGbGFDnhSGxJAuLoA1DMk5pAtDahhSw5AY0oUhNQyZDkMGBbw04AW8XMBLA17AKzEfeMkSwWvoS7c3L3OmRYCXSDrglYbDO+ECWEQwpMivXABPi7ENGfrS7Qt5DQypYUgM6cKQGoZsYUOeFIbEkC4ugDUMyTmkC0NqGFLDkBjShSE1DJkOQwYFvDTgBbxcwEsDXsArMR94yRLCy9gfy4j9jgjwEkkHvNJweCdcAIsIhhQ5yZAj9jti7I8X+hoYUsOQGNKFITUM2eKGTIQhMaSLC2ANQ3IO6cKQGobUMCSGdGFIDUOmw5BBAS8NeAEvF/DSgBfwSswHXrKUF8BzXxFjGyLASyQd8ErD4Z1wASwiGFLkV74CuCFm7isLfQ0MqWFIDOnCkBqGbHFDJsKQGNLFBbCGITmHdGFIDUNqGBJDujCkhiHTYciggJcGvICXC3hpwAt4JeYDL1nKC+D6XjG2IYW5LuCVDnil4fBOuAAWEQwpkjBkYa5LL4Drexf6GhhSw5AY0oUhNQzZ4oZMhCExpIsLYA1Dcg7pwpAahtQwJIZ0YUgNQ6bDkEEBLw14AS8X8NKAF/BKzAdesoTwGp57jV4A20nglQ54peHwTrgAFhEMKZIwpJkribENGZ57zUJfA0NqGBJDujCkhiFb3JCJMCSGdHEBrGFIziFdGFLDkBqGxJAuDKlhyHQYMijgpQEv4OUCXhrwAl6J+cBLlhhexv5ECvZbwCsd8ErD4Z1wASwiGFIk+RXA9lti7E98XgNDahgSQ7owpIYhM2DIZhgSQ7q4ANYwJOeQLgypYUgNQ2JIF4bUMGQ6DBkU8NKAF/ByAS8NeAGvxHzgJUt9AVz/WzH2ReCVDnil4fBOuAAWEQwpkvwKYPuimPrf+rwGhtQwJIZ0YUgNQ2bAkM0wJIZ0cQGsYUjOIV0YUsOQGobEkC4MqWHIdBgyKOClAS/g5QJeGvACXon5wEuW+gLYfkqMbdyx6TPPAK+lh1caDu/E8wL4sccea4hweOfKiiHv2PSZZ8TYhozU/9LnNTCkhiExpAtDahgyA4ZsxuEdhnRxAaxhSM4hXRhSw5AahsSQLgypYch0GDIo4KUBL+DlAl4a8AJeifnAS5YYXoW514mxjcuHK/8FeC09vNJweCceF8CPPfZYgwvgf1pWDHn5cOW/6PcKn3udz2tgSA1DYkgXhtQwZAYM2YzDOwzp4gJYw5CcQ7owpIYhNQyJIV0YUsOQ6TBkUMBLA17AywW8NOAFvBLzgZekAF7G/vQ8c+z7wGvp4ZWGwzvhAlhEMKSIGvI8c+z7YuxPfV8DQ2oYEkO6MKSGITNiSOHwTgRDurgA1jAk55AuDKlhSA1DYkgXhtQwZDoMGRTw0oAX8HIBLw14Aa/EfOAlKYCXsc+LsS8Cr6WH11If3j3++ONrH3jggcYDDzzQ2LNnz43znccF8K+WFUPq9/+1z/u+BobUMCSGdGFIDUNmxJDC4Z0IhnRxAaxhSM4hXRhSw5AahsSQLgypYch0GFK6u7tv8x07dux43eDg4L2+8/v7+1/96KOP3heyhvb2dtPZ2fkm3/nGmHsLhcLrQtawa9euN3V2dt7uO3/r1q2/vmPHjl/znd/Z2fnrbW1tfx7yHrZt2/b64eHhe3znb968OXgvH3300ftzudydvvM7Ojre3dHR0b6Ue1koFF67devW1/jO7+3tvWPXrl1vDHkPXV1duc7Ozrf5zh8cHLx7x44dQXu5e/fuoL3cunXrawqFwmtD1rBhw4bHQ+aH7mUul7tz9+7d94esYceOHfcNDg7e7Tu/s7PzbV1dXbmQNezateuNvb29dyzVXnZ2dt6+a9cu79/ju7u7b+vo6Gjv6Oh4d8hePvroo0F7+eijj963efPmV/vOHx4evmfbtm2v953/qi0zz4ixjZVDEzt8X2PHjh2/tnXr1l9fyr0sFAqvM8Z4u6Ozs/NN7e3tJnQv+/v7vfdycHDw3h07dgS5Y/fu3b/p+2fVRz/60b92l7kf/ehHvzCfOY899lgj+b+dnZ237969+zdD3gOG1LHUhlw5NLFDjG28asvMM76vgSEXZy8xpA4MiSEXay8xpI5QQ3Z3d9/W1tb2552dnd4GxJC/3MtWNmR3d/dtHR0dH+zo6PhgyF5iyGwYknNIHRhSB4bUgSExpBsYUgeGTIchpbOz8499x6ZNm/55b2/vhwJe46F8Pr8+ZA3r16//F+3t7R2+83t7ez/U39//z0PWsHnz5o7u7u73+84fGBj4cC6X+9OANXz4z/7szz4d8h4GBgb+rK+v74O+83t6eoL3Mp/Pt/X09HzAd35bW9uW9vb2XaF72dHREbSXfX19D/vO7+rqenBoaKgt5D20tbX9RVtbW/9S7uXQ0FDQXvb19T08MDDw4ZA1rF+//v8JmR+6lz09PR8I3ct8Pr++p6fnoYCfC/1tbW1/EbqXXV1dDy7VXnZ0dLx/8+bN3r/Hd3Z2/nF7e/uutra2LSF7mc/nl3Qv+/r6PjgwMPBnvvPfmHtyRIxtXDZce873NXK53J+G7GV3d3fwXvb39we5o729vWP9+vX/InQvOzs7vfeyt7f3Q5s2bQpyx/DwcLvvr8s9e/b8v+4CeM+ePf/ffOY89thjjeT/dnV1PTg8PNwe8h4wpI6lNuRlw7XnxNjGG3NPjgSsAUN2YsjF2ksMiSEXay8x5IkfxyBDdnZ2/nHzrMF7LzDkL/eys4UN2fxx2N7e3r7ddz6G/OVetrohOzmH/OPOTgyZ+HHAkJ0YsvlzAUN2Ykg3MGQ6DBny1cc8eqUZj17h0SsuHr2i8egVHr2SmM+jVyQdj145x9R/do6pfytgDTx6RVr/8X2PPfbYn+7atauxa9euxp49ezrmOaeRHDy+T8uCIc8x9W+dY+o/850vgiFdGBJDujCkhiGzY0ge34chXTwCWsOQnEO6MKSGITUMiSFdGFLDkOkwZFDASwNewMsFvDTgBbwS84GXpANeF47MflOMfTFgDcBLsnF4d+GFFzYuvPDCxkLn8T2A/2lZMKQY++KFI7Pf9J4vGNKFITGkC0NqGDI7huTwDkO6uADWMCTnkC4MqWFIDUNiSBeG1DBkOgwZFPDSgBfwcgEvDXgBr8R84CXpgNfKoeJ/FmMbUphb77kG4CXZOLwTkUZzLCgugP9pLW/Iwtx6/d7gxf/s+98XwZAuDIkhXRhSw5DZMSSHdxjSxQWwtuwNKZxDujCkhiE1DIkhXRhSw5DpMGRQwEsDXsDLBbw04AW8EvOBl6QDXr/T+/hjegFsi55rAF6SjcM78bwAdnF4p7W8IQu2KMY2fqf38cd8//siGNKFITGkC0NqGDI7huTwDkO6uADWlr0hhXNIF4bUMKSGITGkC0NqGDIdhgwKeGnAC3i5gJcGvIBXYj7wkvTAS4z9qXh+H2DgpWXh8E64ABYRDCmm/i0x9qcYEkO6MKSGITGkC0NqHN5hSBcXwNqyN6RwDunCkBqG1DAkhnRhSA1DpsOQQQEvDXgBLxfw0oAX8ErMB16SHnidY+r/1ff7AAMvLQuHd8IFsIhgSDH2xXNM/b9iSAzpwpAahsSQLgypcXiHIV1cAGvL3pDCOaQLQ2oYUsOQGNKFITUMmQ5DBgW8NOAFvFzASwNewCsxH3hJeuD1ipFjf9V8DHSHxxqAl2Tj8E64ABaRZW7Igu0QYxuvGDn2VxgSQ7owpIYhMaQLQ2oc3mFIFxfA2rI2ZDPOITUMqWFIDUNiSBeG1DBkOgwZFPDSgBfwcgEvDXgBr8R84CXpgdd1I5U3irENMXMljzUAL8nG4Z1wASwiy9yQZq4kxjauG6m8EUNiSBeG1DAkhnRhSI3DOwzp4gJYW9aGbMY5pIYhNQypYUgM6cKQGoZMhyGDAl4a8AJeLuClAS/glZgPvCRl8DL2x2Lstz3WALwkG4d3wgWwiCxzQxr7bTH2xxhSw5AahtQwJIZ0YUiNwzsM6eICWFvWhmyGITUMqWFIDUNiSBeG1DBkOgwZFPDSgBfwcgEvDXgBr8R84CUpg5exXxFjF3z5B7y0LBzeCRfAIrLMDWlsQ4z9CobUMKSGITUMiSFdGFLj8A5DurgA1pa1IZthSA1DahhSw5AY0oUhNQyZDkMGBbw04AW8XMBLA17AKzEfeEnK4DUy94QY25CtcxsXuAbgJdk4vBMugEVkGRty69xGMbYhI3NPYEgNQ2oYUsOQGNKFITUO7zCkiwtgbdkaMhGG1DCkhiE1DIkhXRhSw5DpMGRQwEsDXsDLBbw04AW8EvOBl6QMXluO3aZf/VevLnANwEuycXgnXACLyDI2pKlXxdiGbDl2G4bUMKSGITUMiSFdGFLj8A5DurgA1patIRNhSA1DahhSw5AY0oUhNQyZDkMGBbw04AW8XMBLA17AKzEfeEkK4WXsD8XY/73ANQAvycbhnXABLCLL2JDG/m8xcz8UwZAuDKlhSA1DYkgXhtQ4vMOQLi6AtWVryEQYUsOQGobUMCSGdGFIDUOmw5BBAS8NeAEvF/DSgBfwSswHXpJCeJl6XYxtyNj8f98HXloWDu+EC2ARWaaGHIsvbD4BoC6CIV0YUsOQGobEkC4MqXF4hyFdXABry9KQJ4UhNQypYUgNQ2JIF4bUMGQ6DBkU8NKAF/ByAS8NeAGvxHzgJSmEl3nukeYl0MgC1gC8JBuHd8IFsIgsU0Oa+oj+2n/uEREM6cKQGobUMCSGdGFIjcM7DOniAlhbloY8KQypYUgNQ2oYEkO6MKSGIdNhSImiaIXviOP41mKxeL3v/FqttubgwYN3hKwhn8/3P/nkk/f4zq9UKteXy+VbQ9YQRdE91Wr1Ot/51Wr15iiKbvKd/9RTT928ceNGE/Iepqenb4uiaJ3v/KNHjwbvZaVSuWtmZmaV7/ytW7f+/vDw8EOhezkxMeG9l6VS6ZapqakbfeeXy+VV1Wr11SHvYWhoqG337t33+86P43httVq9PWQNhw4dCtrLqampG0ul0i0ha+jt7X0kZH7oXs7MzKw6dOjQXSFrqFart8dxvNZ3/u7du+8fGhpqC1zDq8vl8pLtZfPXo/fv8VEUrRgeHn5o69atvx+yl5VKJWgvDx48eMfRo0fXBLzGuubv095r2Lhxo3nqqadujqJoxXv/5ZF7xNjG+aP22AJe46bmn1e+P5eC97JcLt9aqVS83fHkk0/ek8/n+0P3slaree9lsVi8Po7jIHccPHjw7snJyZW+86V5Aew7f3JycuXBgwfvDnkPGPLEeFkNef6oPSbGNt77L4/cE0UY0g0MqQND6sCQGNINDKkjaUjPgSGjbBjSGPMuY8y7fOdjSB2taMiTB4bUgSF1YEgdGBJDuoEhdWDIdBhSxsfHX+E7mrfPlwS8xquiSP9Wh+/o7u7e0N/fv9Z3fhzHl+zfv//qkDUUi8U1cRyfF7CGKyqVyuW+8/P5/BXt7e25wPdwTRRFF/vOP3r0aPBeTk5OriyVShcE/Fx4fVdX1x+GrKFWq60ZGxvz3ssDBw5cWSqVLgtYwyvL5fKqkPfQ1dX1YG9v7x0BPxcuKpVK14asIY7joL0slUqXHThw4MqQNbS3t4+EzA/dy1KpdEEcxytD1lAqla4tFosX+c7v7e29o6ur68GQNTR/Pr5yqfZybGzsvFqttibkPXR1df1hd3f360P2cnJyMmgvoyhacfTo0VcFzL+4WCxeE7KG9vb2XD6fv8L9sxTs96Vgvz/f+ZVK5fLm37j3+u/HcXxesVgM2sv9+/dfHcextzv6+/vXdnd3bwjdy/Hxce+9HB8fv6TpJ+81TE9Pr963b9/5vvPdBbDv/H379p0/PT29OuQ9YEgdL7chT/51jyFP/FzAkOMY0g0MiSHdwJA6TjbkQgeG/OVejre4IXt7e3+3t7f3d33nY0gdrWjIkweGPPFzAUOOY0g3MCSGdAND6sCQ6TBkyFcf8+iVZjx6hUevuHj0isajV3j0SmI+j16RlD56ZaQ+K8Y2ZKud15+hPHpFy8Lj+4RHQIvIMjTkVrtKjG3ISH3WfQhDahhSw5AahsSQLgyp8fg+DOniEdDasjPkKcKQGobUMKSGITGkC0NqGDIdhgwKeGnAC3i5gJcGvIBXYj7wkpTCy30v0IJ9dJ5rAF6SjcM74QJYRJahIQv20ZO/9zeG1DCkhiE1DIkhXRhS4/AOQ7q4ANaWnSFPEYbUMKSGITUMiSFdGFLDkOkwZFDASwNewMsFvDTgBbwS84GXpBReY/GFehlk7TzXALwkG4d3wgWwiCxDQxprxdiGjP3SexhSw5AahtQwJIZ0YUiNwzsM6eICWFt2hjxFGFLDkBqG1DAkhnRhSA1DpsOQQQEvDXgBLxfw0oAX8ErMB16SYngZ+10x9kfzXAPwkmwc3gkXwCKyDA1p7I/E2O8mP4QhNQypYUgNQ2JIF4bUOLzDkC4ugLVlZ8hThCE1DKlhSA1DYkgXhtQwZDoMGRTw0oAX8HIBLw14Aa/EfOAlKYZXwUb6fYDr98xjDcBLsnF4J1wAi8gyM+TW+j3NR75HyQ9jSA1DahhSw5AY0oUhNQ7vMKSLC2BtWRnyNGFIDUNqGFLDkBjShSE1DJkOQwYFvDTgBbxcwEsDXsArMR94SYrhNTrX2bwUenIeawBeko3DO+ECWESWmSEL9kkxtiGjc53JD2NIDUNqGFLDkBjShSE1Du8wpIsLYG1ZGfI0YUgNQ2oYUsOQGNKFITUMmQ5DBgW8NOAFvFzASwNewCsxH3hJyuFl7ItSmHt+HmsAXpKNwzvhAlhElpkhC3PPi7EvnvxhDKlhSA1DahgSQ7owpMbhHYZ0cQGsLStDniYMqWFIDUNqGBJDujCkhiHTYciggJcGvICXC3hpwAt4JeYDL0k5vMzcN8TYf5zHGoCXZOPwTrgAFpFlZkhj/1HM3DdO/jCG1DCkhiE1DIkhXRhS4/AOQ7q4ANaWlSFPE4bUMKSGITUMiSFdGFLDkOkwZFDASwNewMsFvDTgBbwS84GXpBxepv7XYmxDRuzvnWUNwEuycXgnXACLyDIy5Ij9PTG2Iab+1yd/CkNqGFLDkBqGxJAuDKlxeIchXVwAa8vGkGcIQ2oYUsOQGobEkC4MqWHIdBgyKOClAS/g5QJeGvACXon5wEtSDq9R+x69HLKfOcsagJdk4/BOuAAWkWVkSGM/o9//177n5E9hSA1DahhSw5AY0oUhNQ7vMKSLC2Bt2RjyDGFIDUNqGFLDkBjShSE1DJkOQwYFvDTgBbxcwEsDXsArMR94SQvAa6T+czFzXz/LGoCXZOPwTrgAFpFlZEgz93UZqf/8VJ/CkBqG1DCkhiExpAtDahzeYUgXF8DasjHkGcKQGobUMKSGITGkC0NqGDIdhgwKeGnAC3i5gJcGvIBXYj7wkhaAl7FfE2N/cZY1AC/JxuGdcAEsIsvIkMb+Qoz92qk+hSE1DKlhSA1DYkgXhtQ4vMOQLi6AtWVjyDOEITUMqWFIDUNiSBeG1DBkOgwZFPDSgBfwcgEvDXgBr8R84CUtAK8R+2kxtiGF5z54hjUAL8nG4Z1wASwiy8SQhec+2Pwe358+1acxpIYhNQypYUgM6cKQGod3GNLFBbC2LAx5ljCkhiE1DKlhSAzpwpAahkyHIYMCXhrwAl4u4KUBL+CVmA+8pAXgNWrv1+8DPPeFM6wBeEk2Du+EC2ARWSaGNHNfaH7/3/tP9WkMqWFIDUNqGBJDujCkxuEdhnRxAawtC0OeJQypYUgNQ2oYEkcNViYAACAASURBVEO6MKSGIdNhSImi6GLfMTs7u7pYLF7jO//AgQNXHjp0aF3IGnK5XNdHPvKRW3znx3F8zfT09OqQNRw4cODmOI4vCVjDymq1ep3v/CeeeGJlb29vPuQ91Gq1NdVq9Wrf+YcPHw7ey1qtdkOlUrncd34+n3/zwMDAe0PWUK1Wbx4fH/fey3K5vCqKohW+80ul0mVxHN8Y8h76+/sf3rp162sC3sNVcRyvDVnDkSNHgvYyiqIVzR9L7zV0dXVtC5kfupeVSuXyI0eO3BCyhjiO15bL5at852/duvU1/f39Dweu4UaH0KXYy/Hx8Uuq1erNIe9hYGDgvfl8/s0he1mr1YL28tChQ+sOHz58pe/8arV6da1WWxOyht7e3vwTTzyx8nSfl4L9yTkF++0zrOG6OI5PO/9sI47jSw4cOBC0l9PT06vjOPZ2x0c+8pFbcrlcV+heHjhwwHsvi8XiNbOzs0HuiKLopomJiUt950vzAth3fvO/fVPIe8CQJ97HS2rIcwr221KwPznd5zGkDgypA0PqwJAY0g0MqeNshpzHGjBklA1Dbt68+e2bN29+u+98DKmjFQx5toEhdWBIHRhSB4bEkG5gSB0YMh2GlFKpdJnviKJoXRRFK3znV6vVq6empm4MWUNvb2/PE088cZvv/CNHjqz4/Oc/vy5kDeVy+dZKpXK57/zZ2dnVMzMzq3zn7927d01vb+9QyHsoFovXz8zMXOs7/0tf+lLwXh44cODm5t808ppvjPmtfD7/vpA1xHF86/j4uPde1mq1NXEcrwz4MbiyVCrdEvIeBgYGPrx169ZfD/gxuGZycvKGkDVUq9WgvYzjeGWtVlsTsobu7u7tIfND97JcLl9VrVZvDlnD5OTkDXEcX+M7f+vWrb8+MDDw4ZA1lEqlW5o/L5dkL8fHxy+P4/jWkPeQz+ffZ4z5rZC9PHDgQNBeTk1N3filL33pat/5MzMz1xaLxetD1tDb2zu0d+/e0+7FuQX7VTG2cYY1rJqdnV3t+9+vVCqXl8vloL38/Oc/v+7IkSMrfOc/8cQTt/X29vaE7mW1WvXey0j/D12QO2q12i3PPvvsFb7z3QWw7/xnn332ilqtFvRnFYbU8VIbUoxtnFuwXz3d5zGkDgypA0PqwJAY0g0MqeNshpzHGjBkKRuG3Lx58x9s3rz5D3znY0gdrWDIsw0MqQND6sCQOjAkhnQDQ+rAkOkwZMhXH/PolWY8eoVHr7hKJR69IsKjV0R49EpiPo9ekRZ59Ephbpd+H2C7+TRr4NErko3H9wmPgBaRZWDIgt2sv6bndp1uPobUMKSGITUMiSFdGFLj8X0Y0sUjoLXMG3IeYUgNQ2oYUsOQGNKFITUMmQ5DBgW8NOAFvFzASwNewCsxH3hJi8Bry/GVzQvg2dOsAXhJNg7vhAtgEVkGhizYWTG2IVuOn/bXHYbUMKSGITUMiSFdGFLj8A5DurgA1jJvyHmEITUMqWFIDUNiSBeG1DBkOgwZFPDSgBfwcgEvDXgBr8R84CUtBC9jvyfG/uA0awBeko3DO+ECWESWgSGN/YEY+70zzceQGobUMKSGITGkC0NqHN5hSBcXwFrmDTmPMKSGITUMqWFIDOnCkBqGTIchgwJeGvACXi7gpQEv4JWYD7ykheBl7EH9isFjv/J7CPDSsnB4J1wAi0jGDbnl2G1ibEOMPXim+RhSw5AahtQwJIZ0YUiNwzsM6eICWMu0IecZhtQwpIYhNQyJIV0YUsOQ6TBkUMBLA17AywW8NOAFvBLzgZe0ELxGbJ9eGtU/cYo1AC/JxuGdcAEsIhk3pKl/QoxtyIg9ow8xpIYhNQypYUgM6cKQGod3GNLFBbCWaUPOMwypYUgNQ2oYEkO6MKSGIdNhyKCAlwa8gJcLeGnAC3gl5gMvaTF4GfuiFOaeP8UagJdk4/BOuAAWkYwbsjD3vBj74tnmY0gNQ2oYUsOQGNKFITUO7zCkiwtgLdOGnGcYUsOQGobUMCSGdGFIDUOmw5BBAS8NeAEvF/DSgBfwSswHXtJi8DL2G2LsC6dYA/CSbBzeCRfAIpJxQxr7ghj7jbPNx5AahtQwpIYhMaQLQ2oc3mFIFxfAWqYNOc8wpIYhNQypYUgM6cKQGoZMhyGDAl4a8AJeLuClAS/glZgPvKTF4DVS/w9ibENG6w+ctAbgJdk4vBMugEUkw4YcrT+gj3+u/4ezzceQGobUMKSGITGkC0NqHN5hSBcXwFpmDbmAMKSGITUMqWFIDOnCkBqGTIchgwJeGvACXi7gpQEv4JWYD7ykxeC15fg79PsAz/3Hk9YAvCQbh3fCBbCIZNiQZu4/irEN2XL8HWebjyE1DKlhSA1DYkgXhtQ4vMOQLi6AtcwacgFhSA1DahhSw5AY0oUhNQyZDkMGBbw04AW8XMBLA17AKzEfeEkLwusUj48FXloWDu+EC2ARybAhT/MY91OFITUMqWFIDUNiSBeG1Di8w5AuLoC1zBpyAWFIDUNqGFLDkBjShSE1DJkOQwYFvDTgBbxcwEsDXsArMR94SQvCy9T/Vox98aQ1AC/JxuGdcAEsIhk2pLEviqn/7XzmY0gNQ2oYUsOQGNKFITUO7zCkiwtgLbOGXEAYUsOQGobUMCSGdGFIDUOmw5BBAS8NeAEvF/DSgBfwSswHXtKC8DL2Y83vIZpPrAF4STYO74QLYBHJqCFH6nl9hLv92HzmY0gNQ2oYUsOQGNKFITUO7zCkiwtgLZOGXGAYUsOQGobUMCSGdGFIDUOmw5BBAS8NeAEvF/DSgBfwSswHXtKC8Np2fF3zEulwYg3AS7JxeCdcAItIRg1p7GExtiHbjq+bz3wMqWFIDUNqGBJDujCkxuEdhnRxAaxl0pALDENqGFLDkBqGxJAuDKlhyHQYMijgpQEv4OUCXhrwAl6J+cBLWhRexn5PjP1BYg3AS7JxeCdcAItIRg1p7A/E2O/Ndz6G1DCkhiE1DIkhXRhS4/AOQ7q4ANYyacgFhiE1DKlhSA1DYkgXhtQwZDoMKaJ/yHiNAwcOXLlv376LfOd/6lOfuqBYLF4Tsoa2trb1bW1tq33nF4vFiz772c9eGbKGz33uc6uaiPaaXyqVLpuYmLjUd/7DDz98WRNe3u9hfHz8qiaifd9D8F7u379/xb59+873nb9hw4bfaMLLew3lcnmViHjv5fj4+OXj4+OX+M4fGxs7b2Ji4rqQ99DR0fH+zs7O233nP/300xfu37//6pA1RFEUtJfj4+OXjI+PXx6yhia8vOeH7uW+ffvObyLaew379++/+umnn77Qd35nZ+ftHR0d7w9Zw8TExHVjY2PnLeFentv8den9Hjo7O//Zhg0bfiNkL/fv3x+0l8Vi8Zomon1/HF81Pj5+Vcga2tvb+x5++OHL5j3H2Jo+BvqLdzV/LlzaRLTXf39sbOzcz33uc0F7+dnPfvbKYrHo7Y62trbVbW1t60P38lOf+pT3Xu7bt++iJqK91zA5ObnywQcffEXAa7gLYK/5Dz744CuaiPZ+DxhSx6IacuSLdzW/cr823/kYUgeG1IEhdWBIDJn4ccCQ4mHIX/25gCElG4bs6Oj47Y6Ojt/2nY8hT/xcSJchPQaG1IEhdWBIHRgSQyZ+HDCkYEiRdBhS4jhe6TsOHjx4x9TU1I2+84vF4vWVSuWukDVs2rRp4OMf//ivBbzGjVNTU3eErGFqauo1MzMzqwJe49ZarXaL7/xnnnnm1lwuVwh5D1EU3Rmyl5VKJXgvy+Xy3XEcr/Wdv3PnzrcbYz4UsoZqtfqacrnsvZfT09O3VavVm33n12q1NVEU3RPyHjZv3tyxa9euN/nOn5ycvCF0Lw8ePBi0l9Vq9ebp6enbQtbQ19f3aMj80L2M43ht88fBew2VSuWuycnJG3zn79q1602bN2/uCFlDFEX31Gq1NUu1l+VyeVW1Wn1NyHswxnxo586dbw/Zy+bvT0F7WalUrvedPzU1dWMURXeGrCGXyxWeeeaZW+f776985PhmMbZx6bb6v43jeGXzz6l5zz95zMzMrJqamgray+af195/Vn384x//tU2bNg2E7mWxWAzay4MHDwa5o1Kp3Ds9Pb3ad740L4B9509PT6+uVCr3hrwHDHni58OiGfLSbfV/K8Y2Vj5yfPN852NIHRhSB4bUgSExpBsYUsdCDXnywJC/3MtWN+S2bdvevW3btnf7zseQJ0aqDOkzMKQODKkDQ+rAkBjSDQypA0Omw5ASUsyjV0SER6+I8OgVF49e0Xj0Co9eSczn0SvSwo9eMXO/EGP/rrkGHr0i2Xh8n/AIaBHJoCGN/Tsxc79YyHwMqWFIDUNqGBJDujCkxuP7MKSLR0BrmTOkRxhSw5AahtQwJIZ0YUgNQ6bDkEEBLw14AS8X8NKAF/BKzAde0sLwKtj/ISP1nzfXALwkG4d3wgWwiGTQkCP1n0vB/o+FzMeQGobUMKSGITGkC0NqHN5hSBcXwFrmDOkRhtQwpIYhNQyJIV0YUsOQ6TBkUMBLA17AywW8NOAFvBLzgZe0MLxM/Sn9nqL1h4CXloXDO+ECWEQyZkhTf6j5a/WphczHkBqG1DCkhiExpAtDahzeYUgXF8BapgzpGYbUMKSGITUMiSFdGFLDkOkwZFDASwNewMsFvDTgBbwS84GXtDC8RupvEGMbMmIngZeWhcM74QJYRDJmyBE7qb9W629YyHwMqWFIDUNqGBJDujCkxuEdhnRxAaxlypCeYUgNQ2oYUsOQGNKFITUMmQ5DBgW8NOAFvFzASwNewCsxH3hJi8PL2B+Lsd8FXloWDu+EC2ARyZghjf2uGPvjhc7HkBqG1DCkhiExpAtDahzeYUgXF8BapgzpGYbUMKSGITUMiSFdGFLDkOkwZFDASwNewMsFvDTgBbwS84GXtDi8CnPHxNjGu5601wOvbBzeCRfAIpIdQ77rSXu9GNuQwtyxhc7HkBqG1DCkhiExpAtDahzeYUgXF8BaVgzJOSSGFMGQLgypYUgRwZBuDRhSsmHIoICXBryAlwt4acALeCXmAy9pcXiZ+ogY27hg29zHgFc2Du+EC2ARyY4hL9g297Hm9/8dWeh8DKlhSA1DahgSQ7owpMbhHYZ0cQGsZcWQnENiSBEM6cKQGoYUEQzp1oAhJRuGDAp4acALeLmAlwa8gFdiPvCSDMDL2Ma5Bfs88MrG4Z1wASwi2THkuQX7vBjrtZ8YUsOQGobUMCSGdGFIjcM7DOniAljLiiE5h8SQIhjShSE1DCkiGNKtAUNKNgwZFPDSgBfwcgEvDXgBr8R84CUZgJex3xRjXwBe2Ti8Ey6ARSQ7hhRjXxBjv+kzH0NqGFLDkBqGxJAuDKlxeIchXVwAa1kxJOeQGFIEQ7owpIYhRQRDujVgSMmGIYMCXhrwAl4u4KUBL+CVmA+8JAPwMvV/L8Y2rt15/E98//vAS0vD4Z1wASwi2TDktTuP/0nz8c//3mc+htQwpIYhNQyJIV0YUuPwDkO6uADWsmBIziE1DIkhXRhSw5AigiHdGjCkZMOQQQEvDXgBLxfw0oAX8ErMB16SAXiN2N8TYxvnjdqi738feGlpOLwTLoBFJBuGPG/UFsXYhozY3/OZjyE1DKlhSA1DYkgXhtQ4vMOQLi6AtSwYknNIDUNiSBeG1DCkiGBItwYMKdkwZFDASwNewMsFvDTgBbwS84GXZANeYuxPzzH2O77TgZeWhsM74QJYRLJhyHOM/Y4Y+1Pf+RhSw5AahtQwJIZ0YUiNwzsM6eICWMuCITmH1DAkhnRhSA1DigiGdGvAkJINQwYFvDTgBbxcwEsDXsArMR94STbgdW7BPifGNqT/v3vtJ/DS0nB4J1wAi0gGDNn/3y8TYxvnFuxzvv99DKlhSA1DahgSQ7owpMbhHYZ0cQGstbwhhXNIF4bEkC4MqWFIEcGQbg0YUrJhyKCAlwa8gJcLeGnAC3gl5gMvyQa8LtpaH9NHzdZ3+cwHXloaDu+EC2ARyYAhR+q7xNjGRVvrY77/fQypYUgNQ2oYEkO6MKTG4R2GdHEBrLW8IYVzSBeGxJAuDKlhSBHBkG4NGFKyYciggJcGvICXC3hpwAt4JeYDL8kOvMTYhhj7VZ/5wEtLw+GdcAEsIhkwpLFfFWMbGBJDimBIF4bUMKSIYEi3hlQYksO7bBiSC2Ct5Q0pnEO6MCSGdGFIDUOKCIZ0a8CQkg1DSmdn5z/zHfl8/v0bN258t+/8vr6+dw0PD38gZA1tbW0f7+zsfNh3/sDAwLv7+/vfH7KG4eHhDwX+OL5vYGDgvb7zu7u737d+/fq/ClnDpk2bHgzZy/7+/uC9HBwcfKinp+edvvM7Ojo2tre3bw9ZgzEmeC/z+fx7fOd3dXX94fDw8EMha2hvb9/V0dHR7js/l8v90dDQ0IMhaxgeHg7ay3w+/558Pv++kDWsX7/+3yzlXvb09LwzdC+HhoYezOVyf+Q7v6Ojo729vX1X6F52dXX94VLuZeivy/b29u0dHR0bQ/ZycHAwaC+Hh4c/0N/f/y7f+Rs3bnz3pk2bgn5drl+//q+6u7u992JgYOC9rzDH/uEcU/9ZwI9D0F729/e/f2BgwPvPqs7Ozoebbgjay76+vqC9zOfzQe7YsmXLBzs6Oh7wnS/NC2Df+R0dHQ9s2bLlgyHvAUOe+Pnk/WviHFP/2SvMsX/AkBiysxNDJn4cMWQnhnQDQ6bHkKF7iSHTYcj29vbh9vb2Yd/5GFLHUhuy+ePIOWQnhuzsxJCJH0cM2Ykh3cCQGNKNLBhS2tvbX+s7tm3b9jv5fP43fef39/e/Yfv27W8JWUN7e/vO7u7ut/vOz+fzv2mM+Z2QNezcufPtXV1dv+E73xjzW1u2bHmz7/yurq7fWr9+/Z6Q9zA6Ovq7Q0NDb/SdPzg4GLyX27dvf2tfX999Aa/xoSa+vNfwyCOPvH3Dhg1Be5nP5733sru7+/U7d+78/ZD30NnZOdze3v4e3/mbNm26v1AoBO3l2NhY0F7m8/k3G2N+K2QNbW1tnwiZH7qXfX19942Njb01ZA2FQuEtmzZtuj/gNd7T/PngvYadO3f+fnd39+uXai83bNjwG4888oj37/Ht7e2vbf6+8KGQvdy+fXvQXm7fvv0tg4ODb/CdPzQ09MbR0dHfDVnD+vXr93R1dXnvxZYtW958mTk0LcY21g3uH1zo/K6urt/YuXNn0F4aY4Lc0fTCztC97O/v997LfD7/m9u2bQtyx9jY2Ns6Ojpe5zvfXQD7zu/o6Hjd2NjY20LeA4bU4WvIdYP7B8XYxmXm0DSGxJDt7RjSDQypA0NiSDfSYsiQvcSQOtJgyM7OzrbOzs423/kY8pd7yTkkhnQDQ2LIxdpLDLk4e4khdWBIHVkwZMhXH/PolWY8eoVHr7h49IrGo1d49EpiPo9ekew8emXdI1/6A30MdP0LC53Po1e0NDy+T3gEtIi0uCFN/QtibGPdI1/6AwyJIUUwpAtDahhSRDCkW0MqDMnj+7JhSB4BrbW0IZtxDqlhSAzpwpAahhQRDOnWgCElG4YMCnhpwAt4uYCXBryAV2I+8JKMwcvYH4ux313ofOClpeHwTrgAFpEWN6Sx3xVjf4whNQyJIV0YUsOQIoIh3RrSY0jPMKSWBkNyAay1tCGbYUgNQ2JIF4bUMKSIYEi3Bgwp2TBkUMBLA17AywW8NOAFvBLzgZdkDF7GflGMbciW4wvaF+ClpeHwTrgAFpEWNuSW4yv1K/HtFzGkhiExpAtDahhSRDCkW0N6DOkZhtTSYEgugLWWNWQiDKlhSAzpwpAahhQRDOnWgCElG4YMCnhpwAt4uYCXBryAV2I+8JKMwWuknhdjGzJi/2Ih84GXlobDO+ECWERa2JAj9i/012A9jyE1DIkhXRhSw5AigiHdGtJjSM8wpJYGQ3IBrLWsIRNhSA1DYkgXhtQwpIhgSLcGDCnZMGRQwEsDXsDLBbw04AW8EvOBl2QQXiP2RTH2vy1kPvDS0nB4J1wAi0gLG9LY/yYj9kURDOnCkBjShSE1DCkiGNKtIV2G9AhDamkwJBfAWssaMhGG1DAkhnRhSA1DigiGdGvAkJINQwYFvDTgBbxcwEsDXsArMR94SQbhZea+Lsb+fCHzgZeWhsM74QJYRFrYkMb+XMzc10UwpAtDYkgXhtQwpIhgSLeGdBnSIwyppcGQXABrLWvIRBhSw5AY0oUhNQwpIhjSrQFDSjYMGRTw0oAX8HIBLw14Aa/EfOAlGYSXmftXYmxDCvW2+c4HXloaDu+EC2ARaVFDFupt+v1/5/6VCIZ0YUgM6cKQGoYUEQzp1pAuQ3qEIbU0GJILYK0lDXlSGFLDkBjShSE1DCkiGNKtAUNKNgwZFPDSgBfwcgEvDXgBr8R84CUZhNfmY6/WS6h6PN/5wEtLw+GdcAEsIi1qSFOPxdiGbD72ahEM6cKQGNKFITUMKSIY0q0hXYb0CENqaTAkF8BaSxrypDCkhiExpAtDahhSRDCkWwOGlGwYMijgpQEv4OUCXhrwAl6J+cBLMgovY78nxv5gvvOBl5aGwzvhAlhEWtSQxv5AjP2e+0cMqWFIDOnCkBqGFBEM6daQPkMuMAyppcGQXABrLWnIk8KQGobEkC4MqWFIEcGQbg0YUrJhyKCAlwa8gJcLeGnAC3gl5gMvySi8jI3E2IaMPPf6+cwHXloaDu+EC2ARaUFDjjz3ev3Kexu5D2FIDUNiSBeG1DCkiGBIt4b0GXKBYUgtDYbkAlhrOUOeIgypYUgM6cKQGoYUEQzp1oAhJRuGDAp4acALeLmAlwa8gFdiPvCSjMLLPPdQ8zLqM/OZD7y0NBzeCRfAItKChjT2M/pr7rmH3IcwpIYhMaQLQ2oYUkQwpFtD+gy5wDCklgZDcgGstZwhTxGG1DAkhnRhSA1DigiGdGvAkJINQwYFvDTgBbxcwEsDXsArMR94SYbhZewLYub+13zmAy8tDYd3wgWwiLSgIc3c/xJjX0h+CENqGBJDujCkhiFFBEO6NaTTkAsIQ2ppMCQXwFrLGfIUYUgNQ2JIF4bUMKSIYEi3Bgwp2TBkUMBLA17AywW8NOAFvBLzgZdkGF6Fub8RYxsy1jjrQRLw0tJweCdcAItIixlyrHGuGNuQwtzfJD+MITUMiSFdGFLDkCKCId0a0mnIBYQhtTQYkgtgraUMeZowpIYhMaQLQ2oYUkQwpFsDhpRsGDIo4KUBL+DlAl4a8AJeifnASzIML2N3Ni+l/vxs84GXlobDO+ECWERazJAj9T9vPnJ9Z/LDGFLDkBjShSE1DCkiGNKtIZ2GXEAYUkuDIbkA1lrKkKcJQ2oYEkO6MKSGIUUEQ7o1YEjJhiEljuPzAsY1ExMTl/rOLxaLF1Wr1etC1tDZ2dk2NDS0znf+7OzspcVi8ZqQNZRKpbXW2vN95x8+fPjKOI6v8J1fKBSu7OrqygW+h2vjOL7Ed761Nngvy+XyqjiOL/Sd39fXd19PT887Q9YQx/Haffv2ee9luVy+qlKpXB6wDxdMT0+vDnkPPT09H8jlcnf6zo+i6OIoilaErGFmZiZoLyuVyuXlcvmqkDW0t7ebkPmhexnH8YXNHwfvNURRtCKKoot95+dyuTt7eno+ELKG6enp1aVS6YKl2svmr8e1Ie+hp6fnnX19ffeF7GXz9yfvNVSr1eustRcFvMYl7v+c+o6urq5coVC4MuA1rmj+efVP9qd5KfXVs8231p5fKpWC9rJYLF7TPKzwmj80NLSus7OzLXQvi8Wi91423RTkjlqttmZ8fPyVvvOleQHsO398fPyVtVptTch7iDHkeXE8f0OKsV8VYxsnGwVD6sCQGNINDHliLzAkhnQjlYZcyMCQOtJgyFwu95ZcLvcW3/kYUgfnkCfeA4bUgSEx5KLsZYwhF2UvMeSJgSHjbBhSSqXStb6jVqvdEkXROt/509PTq6vV6u0ha9i0aVNu7969d/vOb67/lpA1lMvlu2dmZrznx3F849TU1I2+859++ukbc7ncSOB7uDWO47W+82dnZ4P3MoqiO+M4Xuk7v1AovHVoaOhPQtZw8OBB759Lzfdw0+Tk5A2+86vV6nWVSuWukDUMDg5u2LVr1xt859dqtTXT09O3hawhjuOgvZycnLwhiqKbQtbQ19c3tpR7GcfxyjiO7wxZw/T09G21Wm2N7/xdu3a9YXBwcEPIGiqVyl3VavW6pdzL0F+XQ0NDf1IoFN4aspdRFAXtZbVavX12dnZ1wBrWlsvlW0PWkMvlRp5++mnvP2umpqZujOP4V+afW7DfFGN/drb5MzMz15bL5aC9LJVKQe7Yu3fv3Zs2bcqF7mXz/5B4zY+iaF2tVgtyR7VafXUURSt857sL4ID3sKJarb465D1gSB3zNaQY+7NzC/abJ38cQ57YCwyJIa8tlTCkGxhSB4ZMtyHnOzCkjjQYcsuWLe/csmXLOwPeA4YscQ6ZeA8YsoQhSyUMuVh7iSEXby8xJIZMjJY3ZMhXH/PolWY8eoVHr7hKPHpFRHj0igiPXknM59ErkvFHr5j6U/pVwHN/eqb5PHpFS8Pj+4RHQItICxnSzP2p/hqrP3XypzCkhiExpAtDahhSRDCkW0N6DTnPMKSWBkPyCGitZQx5hjCkhiExpAtDahhSRDCkWwOGlGwYMijgpQEv4OUCXhrwAl6J+cBLMg4vY+9tPga6dqb5wEtLw+GdcAEsIi1kSGNrzV9j9578KQypYUgM6cKQGoYUEQzp1pBeQ84zDKmlwZBcAGstY8gzhCE1DIkhXRhSw5AigiHdGjCkZMOQQQEvDXgBLxfw0oAX8ErMB16yDOBl7PfE2B+caT7w0tJweCdcAItICxnS2B+Isd871acwpIYhMaQLQ2oYUkQwpFtDug05jzCklgZDcgGstYwhzxCG1DAk9pKMyQAAIABJREFUhnRhSA1DigiGdGvAkJINQwYFvDTgBbxcwEsDXsArMR94yTKAV2FuSoxtyMjcG083H3hpaTi8Ey6ARaRFDDky90YxtiGFualTfRpDahgSQ7owpIYhRQRDujWk25DzCENqaTAkF8BaSxjyLGFIDUNiSBeG1DCkiGBItwYMKdkwZFDASwNewMsFvDTgBbwS84GXLAN4jcy9Ty+p7L873XzgpaXh8E64ABaRFjFkwf675l+ueN+pPo0hNQyJIV0YUsOQIoIh3RrSbch5hCG1NBiSC2CtJQx5ljCkhiExpAtDahhSRDCkWwOGlGwYMijgpQEv4OUCXhrwAl6J+cBLlgm8zNxPpWC/dbpPAy8tDYd3wgWwiLSIIQv2W2Lmfnq6T2NIDUNiSBeG1DCkiGBIt4b0G/IsYUgtDYbkAlhrCUOeJQypYUgM6cKQGoYUEQzp1oAhJRuGDAp4acALeLmAlwa8gFdiPvCSZQIvU6+LsQ0ZPfXPe+ClpeHwTrgAFpEWMOTozLVibENMvX66+RhSw5AY0oUhNQwpIhjSrSH9hjxLGFJLgyG5ANZSb8h5hCE1DIkhXRhSw5AigiHdGjCkZMOQQQEvDXgBLxfw0oAX8ErMB16yTOBVqA82L6s+capPAy8tDYd3wgWwiLSAIU39E/po9frg6eZjSA1DYkgXhtQwpIhgSLeG9BvyLGFILQ2G5AJYS70h5xGG1DAkhnRhSA1DigiGdGvAkJINQwYFvDTgBbxcwEsDXsArMR94yTKCl7G/EGO/dqpPAS8tDYd3wgWwiLSAIY39mhj7izPNx5AahsSQLgypYUgRwZBuDa1hyDOEIbU0GJILYC31hpxHGFLDkP8/e/ceJOdV3/n/I0zANrZlWRdLsm62fINw2V9SpBKyS5Jls5sUS5FkCRsCFaS532d0m9OSJTKgMODYgJHjShwIOE6xkNlFjtIzPd3T3XpKI1kR6mfMpdab2vVuNqlsSFKbEAjLxRg8vz++fbzPKrrMPGfsOdN6v6ueP5D8bc7o2NKLc5jHGNKHIS0MKQlD+jVgSLWGIYMCXhbwAl4+4GUBL+CVmQdeuorg5dL/ptH0+Yv9FPCyYji8ExfAklaAIUfT5+XS/3a5eQxpYUgM6cOQFoaUhCH9GlaGIS8ThrRiMCQXwFb0hlxAGNLCkBjShyEtDCkJQ/o1YEi1hiGDAl4W8AJePuBlAS/glZkHXrqK4DXa+E17ZW3qLvwp4GXFcHgnLoAlRW7IQurk0nmNNn7zcvMY0sKQGNKHIS0MKQlD+jWsDENeJgxpxWBILoCtqA25wDCkhSExpA9DWhhSEob0a8CQag1DBgW8LOAFvHzAywJewCszD7x0FcFr7Okb7N8DnH7xwp8CXlYMh3fiAlhS5IZ06Rfl0nmNPX1ZH2JIC0NiSB+GtDCkJAzp17AyDHmZMKQVgyG5ALaiNuQCw5AWhsSQPgxpYUhJGNKvAUOqNQwZFPCygBfw8gEvC3gBr8w88NJVBi+X/pVc+r0Lfxh4WTEc3okLYEmRG9Kl35NL/+pK8xjSwpAY0ochLQwpCUP6NawcQ14iDGnFYEgugK2oDbnAMKSFITGkD0NaGFIShvRrwJBqDUMGBbws4AW8fMDLAl7AKzMPvHSVwcs1fs9eAz23K/vDwMuK4fBOXABLitiQhbld9p30c793pXkMaWFIDOnDkBaGlIQh/RpWjiEvEYa0YjAkF8BWtIZcRBjSwpAY0ochLQwpCUP6NWBItYYhgwJeFvACXj7gZQEv4JWZB166yuA12rin+e8Bns3+MPCyYji8ExfAkiI2ZCGdbf77f++50jyGtDAkhvRhSAtDSsKQfg0rx5CXCENaMRiSC2ArWkMuIgxpYUgM6cOQFoaUhCH9GjCkWsOQqtVqawOeO4rF4m1556empjYmSXJnyBqGhob677///lfnna/X67dNTk7eEbKGycnJVydJsi5gDdur1eq2vPOPP/74tv7+/gOhezkzM7M573ySJMF7WavV7q5UKhvyzhcKhZ/ev3//O0PWUK1WX10sFnPv5fT09I5KpbI17/zs7Oz6kydP3hPyNYyMjOw6cuTIG/POl8vlTfV6fWfIGk6fPh20l5VKZev09PSOkDX09PT8esh86F5WKpUNp0+fvjtkDfV6fWe5XN6Ud/7IkSNvHBkZ2RWyhpMnT94zOzu7frn2slgsrqtWq7l/j6/Vamv379//zkKh8NMhe1mr1YL2MkmSO5Mk2Zh3vvn7c9CfVf39/Qcef/zx3H/WVKvVbfV6fftC/tpVhbmvrXKN71zwa7BucnIyaC8nJyfvqNfrud1x//33v3poaKg/dC+npqZy72XTTUF7WalU7i2VSrn/uVTzAjjvfKlUWl+pVO4N+RpqGHJtrXZxQ65yje+sKsx9bYFrwJD2YEgMubZWw5D+wZAY0j8rzZCX+DXAkLU4DOmce6tz7q155zGkPZxD/t+9xJAYslbDkEu1lxhyafYSQ9qDIe1pBUPq6aeffkXep/n/yFidd35iYuKGcrm8KWQN3d3d7c65bXnnq9Xq6uPHj28IWUOxWNz2zDPPvDLvfK1WW1sul2/JOz8+Pr62o6NjKORrOHHixK2lUummvPNJkgTvZbFYvK1YLF6fd35wcPDH+vr63hayhmq1uq1UKuXey2KxuG5ycnJN3vmzZ89eVyqVtoR8DT09Pb8yODj4moC/F26cmpraGLKGer0etJeTk5NrisXiupA1dHR0FELmQ/eyWCxeX6/XbwtZw9TU1MYTJ07cmHd+cHDwNT09Pb8SsoZSqbTl7Nmz1y3XXpZKpVdWq9Xcv8c//fTTr+jr63vb4ODgj4XsZbFYDNrLcrm8KUmSGwJ+HW46ceLErSFr6OjoGBofH18b8DXcUqvVFjR/jUufkEvnrz+Y/oL/sWeeeeaVxWIxaC+PHz++oVqt5naHc25bd3d3e+heTkxM5N7LiYmJ1ZVKJcgdlUpla5Ik1+ad9xfAeeeTJLm2UqlsDfwaMOTT/9SQ1x9Mf0Eunb/GpU8sZB5DvvDriCEx5CuefhpD+gdDYsjMr8OKMuTFHgxpTwyG7Ovr+5m+vr6fyTuPIe3hHNIeDPnC3w8YEkMuyV5iyKXZSwz5wq8Dhny6NQwZ8t3HvHqlGa9e4dUrPl69YvHqFV69kpnn1Su6Cl+94p56c/PfYVryP8SrV6wYXt8nXgEtKVJDurmSXDqvfeffvJB5DGlhSAzpw5AWhpSEIf0aVpYhLxKGtGIwJK+AtqI05CLDkBaGxJA+DGlhSEkY0q8BQ6o1DBkU8LKAF/DyAS8LeAGvzDzw0lUKL5d+Uy79hv+PwMuK4fBOXABLitSQLv2GXPrNhc5jSAtDYkgfhrQwpCQM6dew8gx5QRjSisGQXABbURpykWFIC0NiSB+GtDCkJAzp14Ah1RqGDAp4WcALePmAlwW8gFdmHnjpKoVXIa3YdwF/8U0S8PLFcHgnLoAlRWhI98U3yaXzKqSVhc5jSAtDYkgfhrQwpCQM6dew8gx5QRjSisGQXABb0RkyRxjSwpAY0ochLQwpCUP6NWBItYYhgwJeFvACXj7gZQEv4JWZB166SuE1av8uU7n0P0rAyxfD4Z24AJYUoSFd+h/l0nmNpr+w0HkMaWFIDOnDkBaGlIQh/RpWniEvCENaMRiSC2ArOkPmCENaGBJD+jCkhSElYUi/Bgyp1jBkUMDLAl7Aywe8LOAFvDLzwEtXMbxc4zty6d9JwMsXw+GduACWFKEhXfp3co3vLGYeQ1oYEkP6MKSFISVhSL+GlWnITBjSisGQXABb0RkyRxjSwpAY0ochLQwpCUP6NWBItYYhgwJeFvACXj7gZQEv4JWZB166iuFVSGfl0nntO/ca4GXFcHgnLoAlRWbIfede03z98+xi5jGkhSExpA9DWhhSEob0a1iZhsyEIa0YDMkFsBWVIXOGIS0MiSF9GNLCkJIwpF8DhlRrGDIo4GUBL+DlA14W8AJemXngpasYXm7uPc3XQP8+8LJiOLwTF8CSIjOkS3/f/lmZe89i5jGkhSExpA9DWhhSEob0a1iZhsyEIa0YDMkFsBWVIXOGIS0MiSF9GNLCkJIwpF8DhlRrGDIo4GUBL+DlA14W8AJemXngpascXi59VoX0b4CXFcPhnbgAlhSZIQvp38ilzy52HkNaGBJD+jCkhSElYUi/hpVryGYY0orBkFwAW1EZMmcY0sKQGNKHIS0MKQlD+jVgSLWGIYMCXhbwAl4+4GUBL+CVmQdeusrhVUjPyaXz1xa+uAN4xXF4Jy6AJcVjyGsLX9zRfP3zucXOY0gLQ2JIH4a0MKQkDOnXsHIN2YzDOysGQ3IBbMViSM4hMaSEIX0YEkNm5jGkMKSEIZck4GUBL+DlA14W8AJemXngpascXoW5Lrl0/mWF9BPAK47DO3EBLCkeQ76skH7CLoDnuhY7jyEtDIkhfRjSwpCSMKRfw8o1ZDMO76wYDMkFsBWLITmHxJAShvRhSAyZmceQwpAShlySgJcFvICXD3hZwAt4ZeaBl4CXXPo9ufSrwCuOwztxASwpHkPKpV+VS7+XZx5DWhgSQ/owpIUhJWFIv4aVbUhxeOeLwZBcAFuxGJJzSAwpYUgfhsSQmXkMKQwpYcglCXhZwAt4+YCXBbyAV2YeeAl4yaWpXDr/y4+eel3e/36pNeAVw+GduACWFIchf/nRU6+TS+fl0jTPPIa0MCSG9GFIC0NKwpB+DSvbkOLwzheDIbkAtmIwJOeQGNKHIS0MiSEz8xhSGFLCkEsS8LKAF/DyAS8LeAGvzDzwEvBSoTEgl86/6r70sbz//VJrwCuGwztxASwpDkO+6r70MXv9c2MgzzyGtDAkhvRhSAtDSsKQfg0r25Di8M4XgyG5ALZiMCTnkBjShyEtDIkhM/MYUhhSwpBLEvCygBfw8gEvC3gBr8w88BLwkiS59LmXucZf555Xa8ArhsM7cQEsKQ5Dvsw1/loufS7vPIa0MCSG9GFIC0NKwpB+DSvekBzeWTEYkgtgKwZDcg6JIX0Y0sKQGDIzjyGFISUM+UJJklwb8Gz0f2DneUql0k0zMzObQ9bQ29vbMTY2tiPv/OnTp9dMTU1tDFnD1NTU9rNnz16Xd775h9S6vPPj4+Pru7q6hkK+hnK5vClJkpvzzp87dy54L0ul0pYkSW7IO793794f7+/vf3vIGur1+vbm/7DKNV+pVDbUarW1AfOvqlQqW0O+hr6+vnft37//tXnnq9Xq6tnZ2U0ha0iSJGgva7Xa2kqlsiFkDZ2dnQdD5kP3svn1bwlZw+zs7KZqtbo67/z+/ftf29fX967AX4etlUrlVcu1lxMTE9fV6/XtIV9Df3//2/fu3fvjIXvZ/P0p9xpmZmY2nzt37qaAz7i5+ft07jV0dXUNjY+Prw/4jHXNP69yza8qpF+SS+ff+JHzuX+Pm5qa2nj69Onc7hgbG9vR29vbEbqXpVIp91423RTkjmq1uq1YLF6fd17NC+C888Vi8fpqtbot5GtIMOS1b/zI+a1y6fyqQvqlvJ+BIV/4+wFDYshrkwRD+gdDYsjMs+INefbs2eumpqaC9hJD2hNqyKGhobcMDQ29Je88hrSHc0h7MKQ9GBJDLtVeJhhySfYSQ77wYMikNQypycnJNXmfJEl2lMvlTXnnK5XKhlKptDNkDQMDA33j4+P35p2fnZ3dND09vSNkDdPT0/eUy+Vb8s6fOnVqa5IkW/LOf/zjH9/W19e3L+RrqFQqtydNSOd5nnzyyeC9LJfLd5ZKpfV55w8ePPhTe/fu/eWQNZw8efKeiYmJ3HtZrVa31ev12/LOF4vFdTMzM3eFfA1DQ0PvPXLkyI/mna/VardOTk7eEbKGJEmC9rJer99WrVa3hayhu7v7fSHzoXvZ/H+S3hmyhsnJyTua+5Fr/siRIz86NDT03pA1zMzM3FUsFtct115OTEzccvLkyXtCvoa9e/f+8sGDB38qZC/L5XLQXpZKpZ1PPvnkhrzzSZJsrFQqt4esoa+vb9/HP/7x3HuRJMmWU6dObc07v+bI+YJcOn/twfOfyvsZ09PTO2ZnZ3O7Y3x8/N6BgYG+0L2sVCq597IJ6CB31Gq1u48fP74277y/AM47f/z48bW1Wu3ukK8BQ06uufbg+U/JpfNrjpwv5P0MDGkPhsSQ/sGQLzwYEkOumZxsDUOWy+Vbpqeng/YSQ9oTakjn3M87534+7zyGtIdzyBf2AkNOYsjJSQy5VHuJIZdmLzGkPRjSnlYwZMh3H/PqlWa8eoVXr/h49YrFq1d49UpmnleviFevSPbqFbnG9+Xm/lfez2iFV6/E8Po+8QpoSREY0s39L7nG9zEkhpQwpA9DYsjMPIYUhpR4fZ8vBkPyCmhr2Q0pziElDOnDkBaGxJCZeQwpDClhyCUJeFnAC3j5gJcFvIBXZh54CXhJBq+XF9KvyKXz2v/lXL/PtQK8Yji8ExfAkpbZkPu/vEEunX95If0KhsSQEob0YUgMmZnHkMKQEod3vhgMyQWwxTkkhvRhSAtDWhgSQ/owpIUh4zBkUMDLAl7Aywe8LOAFvDLzwEvASzJ4rX/f+YNy6bxc43fyfEYrwCuGwztxASxpmQ3pGr8jl86vf9/5gxgSQ0oY0ochMWRmHkMKQ0oc3vliMCQXwBbnkBjShyEtDGlhSAzpw5AWhozDkEEBLwt4AS8f8LKAF/DKzAMvAS8pAy/XeE4u/Wqez2gFeMVweCcugCUt9wVw+lW5xnMYEkP6MKSFITFkZh5DCkNKHN75YjAkF8AW55AY0ochLQxpYUgM6cOQFoaMw5BBAS8LeAEvH/CygBfwyswDLwEv6f+5AG7IpfO67/zWxX5GK8ArhsM7cQEsaRkNed/5rc3vhG9gSAzpw5AWhsSQmXkMKQwpcXjni8GQXABbnENiSB+GtDCkhSExpA9DWhgyDkMGBbws4AW8fMDLAl7AKzMPvAS8pAy8CnNddvk193uL/YxWgFcMh3fiAljSMhrSzf2eXDqvwlwXhsSQPgxpYUgMmZnHkMKQEod3vhgMyQWwxTkkhvRhSAtDWhgSQ/owpIUh4zBkUMDLAl7Aywe8LOAFvDLzwEvAS7oAXi59Vi7928V+RivAK4bDO3EBLGk5L4DTv5VLn5UwpIQhfRjSwpAYMjOPIYUhJQ7vfDEYkgtgi3NIDOnDkBaGtDAkhvRhSAtDxmHIoICXBbyAlw94WcALeGXmgZeAl3QBvApzZ+XSee0795rFfEYrwCuGwztxASxpmQy579xrmt/9e1bCkBKG9GFIC0NiyMw8hhSGlDi888VgSC6ALc4hMaQPQ1oY0sKQGNKHIS0MGYchgwJeFvACXj7gZQEv4JWZB14CXtKF3wE8957mvwP1s4v5jFaAVwyHd+ICWNIyGdI1Ptt8Bfp7JAwpYUgfhrQwJIbMzGNIYUiJwztfDIbkAtjiHBJD+jCkhSEtDIkhfRjSwpBxGDIo4GUBL+DlA14W8AJemXngJeAlXQReLv2ORht/v5jPaAV4xXB4Jy6AJS2TIUcbfy+Xfsf/RwyJIX0Y0sKQGDIzjyGFISUO73wxGJILYItzSAzpw5AWhrQwJIb0YUgLQ8ZhyKCAlwW8gJcPeFnAC3hl5oGXgJd0EXgV0rpcOq/RuR9f6Ge0ArxiOLwTF8CSlsGQo3M/bq9/Tuv+hzAkhvRhSAtDYsjMPIYUhpQ4vPPFYEgugC3OITGkD0NaGNLCkBjShyEtDBmHIYMCXhbwAl4+4GUBL+CVmQdeAl7SReC1//zb7FW46R8t9DNaAV4xHN6JC2BJy2BIl/6RXDqv/eff5n8IQ2JIH4a0MCSGzMxjSGFIicM7XwyG5ALY4hwSQ/owpIUhLQyJIX0Y0sKQcRgyKOBlAS/g5QNeFvACXpl54CXgJV0CXi79plz6jwv9jFaAVwyHd+ICWNKyXAD/o1z6zewPYUgM6cOQFobEkJl5DCkMKXF454vBkFwAW5xDYkgfhrQwpIUhMaQPQ1oYMg5DBgW8LOAFvHzAywJewCszD7wEvKRLXQA3/vjC74i8XK0ArxgO78QFsKSX2JAvfMd744+zP4whMaQPQ1oYEkNm5jGkMKTE4Z0vBkNyAWxxDokhfRjSwpAWhsSQPgxpYcg4DBkU8LKAF/DyAS8LeAGvzDzwEvCSLgGv/V/4ieZroE8u5DNaAV4xHN6JC2BJL7EhXXrS/s8OX/iJ7A9jSAzpw5AWhsSQmXkMKQwpcXjni8GQXABbnENiSB+GtDCkhSExpA9DWhgyDkOqvb29L+/T19e3r6urayTvfEdHx1B/f/+BkDXs3r3799vb2w/mne/q6hrp6enZF7KGgYGBQuCv456+vr49AZ+xZ9euXZ8LXMP+7u7u4YBfx+C97O/vd11dXQN559va2j60a9eu3wpZw/DwcNBe9vb27u3t7c39z0R7e/tAf3+/C1lDW1vb77a1tY2F7GVvb++y7mVvb+9Ib2/v3pA1vPe97z2+nHvZ1dUVvJe9vb0Hurq6hgL+Xhhra2v73dC9bG9vX9a9DP3ncteuXb/V1tb2oeXcy/7+/qC97O7uHu7r69sf+Ovwufb29tx/1izBn1UX/fPymtEv/J9VrvG9hcz39PQEuaO9vf1g0w1Be9nR0ZF7L7u6ukb6+vqC3DE4OOja2tr6886reQGcd76tra1/cHAw6J+Jq82Qq1zje9eMfuH/XPjjGBJD+gdDLs1eYsgX1oAh2zFke3trG3IxD4a0J9SQbW1tH2lra/tIwDyGbOccMrMGDNmOIf1eYkgMmd3LdgyJIdsxZHYvQwyptra2G/M+n/jEJ7aMj4+vzzs/NjZ2y+OPP74tZA3d3d1dfX19d+adP3bs2Ppjx45tCVnDY489tnNwcPCmvPOPPvropkceeWRj3vnm/5NgT8jX8Mgjj2x98MEH1+Wd/+hHPxq8l5/+9Kd3jI2N3Zx3vqen5yc7Ozt/MWQNn/vc53a++93vzr2XDz/88OaHHnro1rzzzrnVjz/++O0hX0NHR8d7uru735B3fnx8fO2jjz4atJef/exng/byoYceuvXhhx/eHLKG9vb2wyHzoXs5NjZ282c/+9kdIWt49NFHt42Pj6/NO9/d3f2Gjo6O94Ss4fHHH7/dObd6ufby3e9+902f+9zndoZ8DZ2dnb/Y09PzkyF7+elPfzpoLx9//PFtH/3oR2/JO//ggw+ue+SRR7aGrKG9vX1PV1fXprzzjzzyyMZHH3009/zg4OBNjz322D/Zy2tGz39WLp1/5eiZgSt9xrFjx7YcO3Ystzv6+vru7O7u7grdy7Gxsdx7OT4+vv4Tn/hEkDs+85nP3NHV1ZX7n0t/AZx3vqura/VnPvOZO0K+hqvJkK8cPTMgl85fM3r+sxf+HIbEkP7BkPZgSAy5VHuJIe1pZUMu5sGQ9oQasqur6193dXX964B5DNnGOaR/MKQ9GBJDLtVeYsil2UsMaQ+GtKcVDBny3ce8eqUZr17h1Ss+Xr1i8eoVXr2SmefVK+LVK9JlXr2y76ntzddAp1f6jFZ49UoMr+8Tr4CW9BIa0qWpXDqvfU9tv/CnMCSG9GFIC0NiyMw8hhSGlHh9ny8GQ/IKaItzSAzpw5AWhrQwJIb0YUgLQ8ZhyKCAlwW8gJcPeFnAC3hl5oGXgJd0BXi5xl/Kpd+/0me0ArxiOLwTF8CSXtIL4O/LNf7yYj+FITGkD0NaGBJDZuYxpDCkxOGdLwZDcgFscQ6JIX0Y0sKQFobEkD4MaWHIOAwZFPCygBfw8gEvC3gBr8w88BLwkq4Ar9H0Qbl0XqPpkct9RivAK4bDO3EBLOklMuRoeqT59/aDF/tpDIkhfRjSwpAYMjOPIYUhJQ7vfDEYkgtgi3NIDOnDkBaGtDAkhvRhSAtDxmHIoICXBbyAlw94WcALeGXmgZeAl7QAeI2mz8ulz1zuM1oBXjEc3okLYEkvkSFd+oxG0+cv9dMYEkP6MKSFITFkZh5DCkNKHN75YjAkF8AW55AY0ochLQxpYUgM6cOQFoaMw5BBAS8LeAEvH/CygBfwyswDLwEvaQHwKqRP23dKXvq/oxXgFcPhnbgAlvQSGHL0zI1y6bwK6dOX+kswJIb0YUgLQ2LIzDyGFIaUOLzzxWBILoAtziExpA9DWhjSwpAY0ochLQwZhyGDAl4W8AJePuBlAS/glZkHXgJe0kIugOf2yKXzcnO/c6m/pBXgFcPhnbgAlvQSGLLQeNQugOf2XOovwZAY0ochLQyJITPzGFIYUuLwzheDIbkAtjiHxJA+DGlhSAtDYkgfhrQwZByGDAp4WcALePmAlwW8gFdmHngJeEkLhJebe1Yu/dtL/XQrwCuGwztxASzpJTCkS/9Wbu7Zy30GhsSQPgxpYUgMmZnHkMKQEod3vhgMyQWwxTkkhvRhSAtDWhgSQ/owpIUh4zBkUMDLAl7Aywe8LOAFvDLzwEvAS1ogvEbTWfuOyS++8WI/3QrwiuHwTlwAS3qRDVn44hvtlebp7OU+A0NiSB+GtDAkhszMY0hhSInDO18MhuQC2OIcEkP6MKSFIS0MiSF9GNLCkHEYMijgZQEv4OUDXhbwAl6ZeeAl4CUtEF77z7+t+crc4sV+uhXgFcPhnbgAlvRiXwDPFeXSee0//7bLfQaGxJA+DGlhSAyZmceQwpASh3e+GAzJBbDFOSSG9GFIC0NaGBJD+jCkhSHjMGRQwMsCXsDLB7ws4AW8MvPAS8BLWgS8XPp1ufRbF/upVoBXDId34gJY0otsSJd+Sy79+pU+A0NiSB+GtDAkhszMY0hhSInDO18MhuQC2OIcEkP6MKSFIS0MiSF9GNLCkHEYMijgZQEv4OUDXhbwAl6ZeeAl4CUt5gK48Vm5dF4HGm0X/lQrwCuGwztxASzpRTTkgUabXDr5ryLyAAAgAElEQVQv1/jslT4DQ2JIH4a0MCSGzMxjSGFIicM7XwyG5ALY4hwSQ/owpIUhLQyJIX0Y0sKQcRgyKOBlAS/g5QNeFvACXpl54CXgJS0CXvc9td0uz9KnLvypVoBXDId34gJY0otoSJc+JZfO676ntl/pMzAkhvRhSAtDYsjMPIYUhpQ4vPPFYEgugC3OITGkD0NaGNLCkBjShyEtDBmHIYMCXhbwAl4+4GUBL+CVmQdeAl7SIuFVSP9cLv3BhT/cCvCK4fBOXABLelEvgH+gQvrnC/kMDIkhfRjSwpAYMjOPIYUhJQ7vfDEYkgtgi3NIDOnDkBaGtDAkhvRhSAtDxmHIoICXBbyAlw94WcALeGXmgZeAl7RIeLn0qFw6r9H0wewPtwK8Yji8ExfAkl4kQ46mDza/g/3oQj4DQ2JIH4a0MCSGzMxjSGFIicM7XwyG5ALY4hwSQ/owpIUhLQyJIX0Y0sKQcRhSSZLckPep1+u3FYvFdXnny+XyLdVqdVvIGgYGBro+9KEP3RnwGeuKxeJtIWsolUo7PZ5yPhtrtdqteec/9rGPberp6dkT+DVsqdVqa5dzL6enp3ckSXJz3vmRkZGfHBoa+sWQNdTr9Z0nTpzIvZflcnlTpVLZkHe+Wq2urlQqt4d8DYODg+92zr0h7/zx48fXViqVrSFrSJIkaC8rlcqGcrm8KWQNPT0994XMh+5l8+vfEbKGSqWy9fjx47n/uXTOvWFwcPDdgWu4vVqtrl6uvTxx4sSN9Xp9Z8jXMDQ09IsjIyM/GbKXzd+fcq+hWq1uK5fLt+Sdr9Vqa0ul0paQNfT09Oz52Mc+lnsvmn9Obcw7f+bMmRtLpdKC91Ku8f1VhfSr2R9r/nmd2x0f+tCH7hwYGOhazr0sFovr6vV6kDtqtdodpVLpprzzal4A550vlUo31Wq1O0K+hlY15KpC+lW5xvcX8WuJITGk/3XAkPZgSAy5JHuJIe25Gg15sQdDvrAXQYbct2/fz+7bt+9n885jyBceziETDOkfDIkhl2ovEwy5JHuJIe3BkPa0giF15syZG/M+SZJsOX78+Ia888ePH19br9e3h6yhr6+v++jRo3flna9UKhtKpdKWkDWUy+U7z507d1Pe+dnZ2U3lcnlT3vmHH354c19f356Qr6FSqWwtlUrr887XarXgvaxUKrdPTk6uyTu/b9++fz4yMvJLIWtIkuTOUqmUey9nZmY2T01NbQz477+5VqvdEfI1DA8Pv+fQoUP/LO98sVhcV61Wt4Ws4dSpU0F7OTU1tXFmZmZzyBq6u7sPh8yH7uXk5OSaU6dO3R6yhmq1uq1YLK7LO3/o0KF/Njw8/J6QNTT/B/rNy7WXzQOKO0O+hpGRkV/at2/fPw/Zy0qlErSX9Xp9e61WWxvw67C+UqlsDVlDX1/fnocffjj3XpTL5U2zs7O5/6w6d+7cTeVyecF7eU2hcV4und/54fNvyvw6bKlUKrndcfTo0bv6+vq6Q/fy+PHjuffy+PHjG5IkCXJHvV7fWa1WV+ed9xfAeeer1erqer2+M+RraEVD7vzw+TfJpfPXFBrnF/oZGBJD+gdD2oMhMeRS7SWGfOHX4aoz5CV+HTDkmXBDDg8P/5vh4eF/k3ceQ9rDOeQLvw4Y8gyGPHMGQy7VXmLIpdlLDPnCrwOGPNMahgz57mNevdKMV6/w6hUfr16xePUKr17JzPPqFfHqFSnHq1dG537JXqU798f+h1rh1SsxvL5PvAJa0otgSDf3x/bq8rlfWuhnYEgM6cOQFobEkJl5DCkMKfH6Pl8MhuQV0BbnkBjShyEtDGlhSAzpw5AWhozDkEEBLwt4AS8f8LKAF/DKzAMvAS8pJ7xc+nW59Nv+P7YCvGI4vBMXwJJejAvg9Nty6dcX8xkYEkP6MKSFITFkZh5DCkNKHN75YjAkF8AW55AY0ochLQxpYUgM6cOQFoaMw5BBAS8LeAEvH/CygBfwyswDLwEvKe8F8Nwf2HdUpn1Sa8ArhsM7cQEsaYkNOZr2Nb9j/Q8W8xkYEkP6MKSFITFkZh5DCkNKHN75YjAkF8AW55AY0ochLQxpYUgM6cOQFoaMw5BBAS8LeAEvH/CygBfwyswDLwEvKSe8Ds6ul0vnVUiflloDXjEc3okLYElLbMhC+rRcOq+Di/t9H0NiSB+GtDAkhszMY0hhSInDO18MhuQC2OIcEkP6MKSFIS0MiSF9GNLCkHEYMijgZQEv4OUDXhbwAl6ZeeAl4CUFwMul/1Vu7nmNpde3ArxiOLwTF8CSltCQY+n1cnPPy6X/dbGfgSExpA9DWhgSQ2bmMaQwpMThnS8GQ3IBbHEOiSF9GNLCkBaGxJA+DGlhyDgMGRTwsoAX8PIBLwt4Aa/MPPAS8JIC4DXaGLFX6zY+1QrwiuHwTlwAS1pCQ7rGp+xV5Y2RxX4GhsSQPgxpYUgMmZnHkMKQEod3vhgMyQWwxTkkhvRhSAtDWhgSQ/owpIUh4zBkUMDLAl7Aywe8LOAFvDLzwEvASwqEl0u/o9H0H1oBXjEc3okLYElLaMjR9B/k0u/k+QwMiSF9GNLCkBgyM48hhSElDu98MRiSC2CLc0gM6cOQFoa0MCSG9GFIC0PGYciggJcFvICXD3hZwAt4ZeaBl4CXFHwBPCmXzq898ie7Vjq8Yji8ExfAkpbGkGuP/Mku+w71dDLPZ2BIDOnDkBaGxJCZeQwpDClxeOeLwZBcAFucQ2JIH4a0MKSFITGkD0NaGDIOQwYFvCzgBbx8wMsCXsArMw+8BLykQHgdarxWLp1/WSF9aqXDK4bDO3EBLGlpDPmyQvqUXDqvQ43X5vkMDIkhfRjSwpAYMjOPIYUhJQ7vfDEYkgtgi3NIDOnDkBaGtDAkhvRhSAtDxmHIoICXBbyAlw94WcALeGXmgZeAl7QE8Cqkfy4394OVDq8YDu/EBbCkpTGk3NwPVEj/PO9nYEgM6cOQFobEkJl5DCkMKXF454vBkFwAW5xDYkgfhrQwpIUhMaQPQ1oYMg5DBgW8LOAFvHzAywJewCszD7wEvKQlgJdLD8ul8z90qPFo3o+IAV4xHN6JC2BJ4Yb8oUONR5uvfz6c9zMwJIb0YUgLQ2LIzDyGFIaUOLzzxWBILoAtziExpA9DWhjSwpAY0ochLQwZhyGDAl4W8AJePuBlAS/glZkHXgJe0tLASy59dpVr/H3e8RjgFcPhnbgAlhRuyFWu8fdy6bMha8CQGNKHIS0MiSEz8xhSGFLi8M4XgyG5ALY4h8SQPgxpYUgLQ2JIH4a0MGQchgwKeFnAC3j5gJcFvIBXZh54CXhJSwOvlx9s1OTSeY2e/6U88zHAK4bDO3EBLCnQkKPnf0kunX/5wUYtZA0YEkP6MKSFITFkZh5DCkNKHN75YjAkF8AW55AY0ochLQxpYUgM6cOQFoaMw5BBAS8LeAEvH/CygBfwyswDLwEvaWngdfdvnPvn9srdRiPPfAzwiuHwTlwASwo0pGs05NL5u3/jXO5DUAlDShjShyEtDIkhM/MYUhhS4vDOF4MhuQC2OIfEkD4MaWFIC0NiSB+GtDBkHIbU/Pz8qrzP6dOn1xSLxevzzpdKpVcmSbIuZA2dnZ27BgYGNuedT9P0+snJyTUhayiXy5vm5+dflnf+3LlzN505c+bGvPODg4M3tbe39wV+DbecPXv2urzzzzzzTPBeViqVDWma/lDe+a6urh/p7Oz8+ZA1zM7ObhobG8u9l9VqdXWSJDfknU+S5OW1Wu3WkK+hu7v7HZ2dnXcHrOHaWq22NmQNTz75ZNBeJklyQ7VaXR2yhra2tgMh86F7mabpDz355JMbQtZQq9XWJklybd75zs7Ou7u7u98RuIZbkyR5+XLt5djY2MtmZ2c3hXwNnZ2dP9/V1fUjIXtZqVSC9jJJknXPPPPMK/POnz179rpyuXxLyBra29v7BgcHb8o7f+bMmRvPnTuXe35+fv5lzT8vc38Nk5OTa1a59C80mj6fZ35gYGBzZ2fnrtC9LJVKufeyWCxef/r06SB3JEmycWJi4pq882peAOedn5iYuCZJko0hX8NKN6Tc3A9WufQvMCSG9A+GxJBLtZcYcmn2EkPagyHtmZycXJOmaW53YEh7ent7/0Vvb++/yDuPIe3hHPKFrwFDzmPI5how5BLsJYZcmr3EkPZgSHtawZCampramPep1Wp3T09P78g7X6lUtlar1VeHrGF4eHjooYceen3e+SRJdkxNTd0dsoZqtfq6crm8Ke98vV7fWSqVduadf+yxx3YODAwUQr6G6enpe+r1+va886dOnQrey3K5/MP1ev22vPPve9/7fvbAgQPvClnDqVOnXvf5z38+916Wy+U7a7XaHXnnZ2ZmNlcqldeGfA379+9vHx8f/4m889VqdVulUrk3ZA0nT54M2starXZHuVy+M2QN/f397w+ZD93Ler1+28mTJ384ZA2VSuXearW6Le/8+Pj4T+zfv789cA2vnZmZ2bxce/n5z39+06lTp14X8jUcOHDgXe973/t+NmQvy+Vy0F5Wq9VXnzp1amvAGrZPT0/fE7KGgYGBwmOPPZb7z5pSqbSzXq/nni+Xy5uq1WrQXk5NTd298f2ND8ul8686dP4zi51/6KGHXj88PDwUupeVSiX3Xk5PT++o1WpB7kiS5LUh7vAXwCF7mSRJ0J9VK9mQrzp0/jNy6fyt708/PIUhMeT//TowJIZckr3EkEuzlxjyhTVgSHvubp795JrHkPY4597unHt7yF5ezYbM7APnkFMYMvN1YEgMuSR7iSGXZi8x5AtrwJD2rHhDhnz3Ma9eaTY1xatXePWKxatXLF69wqtXMvO8ekW8ekVa4levuMZ35NKvL3Y+hlevxPD6PvEKaEkBhnTp1+Ua38GQFoa0MCSG9GFIC0NiyMwa4jFkzjCkxSugLc4hMaQPQ1oY0sKQGNKHIS0MGYchgwJeFvACXj7gZQEv4JWZB14CXtISw2s0fUIundfo+d2LmY8BXjEc3okLYEk5DTl6frf9vZc+gSEtDGlhSAzpw5AWhsSQmTXEY8icYUiLC2CLc0gM6cOQFoa0MCSG9GFIC0PGYciggJcFvICXD3hZwAt4ZeaBl4CXtMTwuu/8Vrl0Xi59ejHzMcArhsM7cQEsKachXfq0XDqv+85vxZAWhrQwJIb0YUgLQ2LIzBriMWTOMKTFBbDFOSSG9GFIC0NaGBJD+jCkhSHjMGRQwMsCXsDLB7ws4AW8MvPAS8BLehHg5dL/Yt+JeW7LQudjgFcMh3fiAlhSDkOOntvS/D8e/BcJQ/owpIUhMaQPQ1oYEkNm1hCXIXOEIS0ugC3OITGkD0NaGNLCkBjShyEtDBmHIYMCXhbwAl4+4GUBL+CVmQdeAl7SiwAv/ype1/ijhc7HAK8YDu/EBbCkHIZ0jT+SS+dVmNslYUgfhrQwJIb0YUgLQ2LIzBriMmSOMKTFBbDFOSSG9GFIC0NaGBJD+jCkhSHjMGRQwMsCXsDLB7ws4AW8MvPAS8BLepHgNZr+g1z63YXOxwCvGA7vxAWwpDwXwOl3NZr+g/+PGNLCkBaGxJA+DGlhSAyZWUN8hlxkGNLiAtjiHBJD+jCkhSEtDIkhfRjSwpBxGDIo4GUBL+DlA14W8AJemXngJeAlvWgXwL9t35GZfmAh8zHAK4bDO3EBLGmRhiykH7BXjqe/7X8IQ1oY0sKQGNKHIS0MiSEza4jPkIsMQ1pcAFucQ2JIH4a0MKSFITGkD0NaGDIOQwYFvCzgBbx8wMsCXsArMw+8BLykFxFeLv2+CulXFzIfA7xiOLwTF8CSFn0B/FW59PvZH8KQFoa0MCSG9GFIC0NiyMwa4jTkIsKQFhfAFueQGNKHIS0MaWFIDOnDkBaGjMOQQQEvC3gBLx/wsoAX8MrMAy8BL+lFvQBO7N8FPPe2K83HAK8YDu/EBbCkRRjSzb3N/h5Lk+wPY0gLQ1oYEkP6MKSFITFkZg1xGnIRYUiLC2CLc0gM6cOQFoa0MCSG9GFIC0PGYciggJcFvICXD3hZwAt4ZeaBl4CX9CLCq/Cl/88u5xpPXWk+BnjFcHgnLoAlLeYCuPGUvWr8S//P7yMY0sKQFobEkD4MaWFIDJlZQ5yGXEQY0uIC2OIcEkP6MKSFIS0MiSF9GNLCkHEYMijgZQEv4OUDXhbwAl6ZeeAl4CW9yPAqzD0jl87r4J9e9s+hGOAVw+GduACWtEBDHvzTtXb5O/fMhT+FIS0MaWFIDOnDkBaGxJCZNcRryAWGIS0ugC3OITGkD0NaGNLCkBjShyEtDBmHIYMCXhbwAl4+4GUBL+CVmQdeAl7Siwwv1+iWS+c12njicvMxwCuGwztxASxpgYYcbTzR/A7z7gt/CkNaGNLCkBjShyEtDIkhM2uI15ALDENaXABbnENiSB+GtDCkhSExpA9DWhgyDkMGBbws4AW8fMDLAl7AKzMPvAS8pJcAXm7ua3Lps5ebjwFeMRzeiQtgSQs0pEuflZv72sV+CkNaGNLCkBjShyEtDIkhM2uI25ALCENaXABbnENiSB+GtDCkhSExpA9DWhgyDkMGBbws4AW8fMDLAl7AKzMPvAS8pJcAXoX04/ZdwOmDl5qPAV4xHN6JC2BJCzDkaPqgvf45/fjFfhpDWhjSwpAY0ochLQyJITNriNuQCwhDWlwAW5xDYkgfhrQwpIUhMaQPQ1oYMg5DBgW8LOAFvHzAywJewCszD7wEvKSXCF4u/Z5c+neX+ukY4BXD4Z24AJa0AEO69O/k0u9d6qcxpIUhLQyJIX0Y0sKQGDKzhvgNeYUwpMUFsMU5JIb0YUgLQ1oYEkP6MKSFIeMwpJ544omb8z71en371NTUxrzzpVJp/alTp24PWUN/f3/v/ffff0/e+SRJNk5NTW0PWcPU1NTdSZLknk+SZEu9Xr8t7/yxY8e29PT07Av5Gqanp3fUarVb887Pzs4G72WpVNpZq9XW5p13zr15ZGTkHSFrqNVqd4fMVyqVrTMzM5vzzpfL5VvK5fKdIWsYHh7+tUOHDv1IwNewIUmSHSFrqNfrQXs5MzOzuVKpbA1ZQ09Pz5Hl3Mtarba2Xq/vDFlDkiQ7KpXKhrzzhw4d+pHh4eFfC1lDuVy+s1wu37Kcexn6z+XIyMg7nHNvDtnLUqkUtJenTp26fXZ2dn3AGm6dnp4O+ueyp6dn37Fjx7bkna/X67clSZJ7PkmSm6empoL2cmpqanuSJJd0x8sLjZJcOn/zfY2Ri/38/ffff09/f39v6F6WSqXcezk1NbWxXq8HuWNmZuauycnJNXnn1bwAzjs/OTm5ZmZm5q6QryF2Q958X2NELp1/eaFRutQ8hrQHQ9qDITHkUu0lhly6vcSQGNI/VzLklR4Mac+BAwd+7sCBAz+Xd/5qMORCHgxpD4a0B0NiyKXaSwy5dHuJITGkf1rBkDp79ux1eZ9yubypXC7fkne+Wq2uLpVKW0LW0NPT03n06NHbAz7jls9//vObQtYwPT29I03T6/POVyqVDbOzs+vzzj/wwAMburq6RkK+hhMnTmw+ffr0mrzzaZoG72WxWNx25syZG/POj4yM/ER/f//bQ9aQJMmOYrGYey9PnDhxa5Ik6wL++2+YmpraHvI19Pb2/qpz7nUBa7i5WCzeFrKGarUatJdJkqw7ceLErSFr6OzsPBgyH7qXZ86cubFarW4LWUOxWLwtSZKb8847517X29v7qyFraP5Bd8Ny7WWxWLw+SZIdIV9Df3//20dGRn4iZC+LxWLQXpZKpS1pmq7OO3/69Ok1J06c2Byyhq6urpEHHnhgQ9752dnZ9ZVKJfd8mqbXT09PB+1l88/rS7rjX370S7fJzT2/yqV/drGfP3r06O09PT2doXtZrVZz72Xzf2AHuaNer2+vVCqvyjvvL4DzzlcqlVfV6/WgP6tiN+Qql/6Z3Nzz//KjX7rcn4cY8iyG9A+GxJBLtZcYcmn2EkPagyHtuZIhr/RgSHv27Nnzr/bs2fOv8s5fDYZc4IMhz2JI/2BIDLlUe4khl2YvMaQ9GNKeVjBkyHcf8+qVZrx6hVev+Hj1isWrV3j1SmaeV6+IV69IL+GrV1z6Bfv3tjZ++sKfiuHVKzG8vk+8AlrSZQxZaPy0XDovl37hcvMY0sKQFobEkD4MaWFIDJlZw8ow5GXCkBavgLY4h8SQPgxpYUgLQ2JIH4a0MGQchgwKeFnAC3j5gJcFvIBXZh54CXhJLyG89p1/s13eNRoX/lQM8Irh8E5cAEu6jCFdoyGXzmvf+Tdfbh5DWhjSwpAY0ochLQyJITNrWBmGvEwY0uIC2OIcEkP6MKSFIS0MiSF9GNLCkHEYMijgZQEv4OUDXhbwAl6ZeeAl4CW9xPBy6X+XS+c1+uUt2R+OAV4xHN6JC2BJlzDk6Je3NL/7979faR5DWhjSwpAY0ochLQyJITNrWDmGvEQY0uIC2OIcEkP6MKSFIS0MiSF9GNLCkHEYMijgZQEv4OUDXhbwAl6ZeeAl4CW9xPA6+MX32iXeXDn7wzHAK4bDO3EBLOkShnRzZbl0Xge/eMW/TzCkhSEtDIkhfRjSwpAYMrOGlWPIS4QhLS6ALc4hMaQPQ1oY0sKQGNKHIS0MGYchgwJeFvACXj7gZQEv4JWZB14CXtIywMulP5BLv5/9oRjgFcPhnbgAlnSpC+D0+3Lpgn5tMKSFIS0MiSF9GNLCkBgys4aVZciLhCEtLoAtziExpA9DWhjSwpAY0ochLQwZhyGDAl4W8AJePuBlAS/glZkHXgJe0nJcAM8dkkvnVWj8B/9DMcArhsM7cQEs6SKGLDT+Q/M7xw8tZB5DWhjSwpAY0ochLQyJITNrWFmGvEgY0uIC2OIcEkP6MKSFIS0MiSF9GNLCkHEYMijgZQEv4OUDXhbwAl6ZeeAl4CUtE7xc+nW59Lv+P8YArxgO78QFsKSLGNKl35VLv77QeQxpYUgLQ2JIH4a0MCSGzKxh5RnygjCkxQWwxTkkhvRhSAtDWhgSQ/owpIUh4zBkUMDLAl7Aywe8LOAFvDLzwEvAS1omeI02PiaXzmt07hEpDnjFcHgnLoAlXWDI0blH7O+VxscWOo8hLQxpYUgM6cOQFobEkJk1rDxDXhCGtLgAtjiHxJA+DGlhSAtDYkgfhrQwZByGDAp4WcALePmAlwW8gFdmHngJeEnLCC+XfluFuW9KccArhsM7cQEs6QJDFua+KZd+ezHzGNLCkBaGxJA+DGlhSAyZWcPKNGQmDGlxAWxxDokhfRjSwpAWhsSQPgxpYcg4DBkU8LKAF/DyAS8LeAGvzDzwEvCSlvMCuPEp+3cBpx+OAV4xHN6JC2BJGUMW0g/bv/u38anFzGNIC0NaGBJD+jCkhSExZGYNK9OQmTCkxQWwxTkkhvRhSAtDWhgSQ/owpIUh4zBkUMDLAl7Aywe8LOAFvDLzwEvAS1pmeLm5ZzWa/kMM8Irh8E5cAEvKGHI0/Qe5uWcXO48hLQxpYUgM6cOQFobEkJk1rFxDNsOQFhfAFueQGNKHIS0MaWFIDOnDkBaGjMOQQQEvC3gBLx/wsoAX8MrMAy8BL2mZ4VWY+5xcOn/d/jO/udzwiuHwTlwASzJDXrf/zG/ad4jPfW6x8xjSwpAWhsSQPgxpYUgMmVnDyjVksxgO72IwJBfAFueQGNKHIS0MaWFIDOnDkBaGjMOQQQEvC3gBLx/wsoAX8MrMAy8BLykCeLn0uVWu8bXlhlcMh3fiAliSGXKVa3xNLn0uzzyGtDCkhSExpA9DWhgSQ2bWsLINqTgO72IwJBfAFueQGNKHIS0MaWFIDOnDkBaGjMOQQQEvC3gBLx/wsoAX8MrMAy8BLykCeLn0uFw6v23P5ydC1tAKh3fiAliStG3P5yfs3/2bHs8zjyEtDGlhSAzpw5AWhsSQmTWsbEMqjsO7GAzJBbDFOSSG9GFIC0NaGBJD+jCkhSHjMKS6uro25X3Gx8fvPXz48O15551z28bHx18TsoaOjo6hwcHBN+SdP3z48O1jY2P3hqzhgQceeP3AwMDmvPNHjx69a2xs7M68893d3Xft3r37YOhejo2N7cg7PzY2FryXH/zgB1+7d+/erQF/L/xse3v7r4as4aGHHnp9W1tb7r0cGxu7+/Dhwzvzzg8ODm758Ic//LqQr6G9vb2js7PzTXnn77vvvu1Hjx59dcgaHnjggaC9PHz48M6xsbG7Q9awa9euD4TMh+7l3r17tz7wwAOvDVnD0aNHX33fffdtzzvf2dn5pvb29o6QNXz4wx9+3eDg4Jbl2su2trbNDz300OtDvob29vZf7ejo+NmQvfzgBz8YtJfj4+OvGRsb25Z3fmxsbMf4+HjQn1W7d+8+2N3dfVfAGu48evRo7vmBgYHNDzzwQNBejo2NBblDLv3+Ne7cN0P30jmXey8PHz58e+hePvDAA6/v6em5LfevQ/MCOO98T0/PbaF7GYMhr3HnvimXfj9kLzEkhvQPhsSQS7WXGHJp9hJD2oMhX1hDkDsGBwff0NHRMRS6lyvdkN3d3W/v7u5+e975VjEk55AYMvP3AobswpD+wZAY0j8Y0h4MGYch1d7e/t68z+DgYG9vb29H3vnOzs62oaGh/pA17Nq163fb29uH88739vZ29Pf394asYXh4eKizs3NX3vm+vr7ugYGBroA1dL/3ve/9/ZCvYWBgoC9kL3t6eoL3cnBwcKCzs7Mt7/zu3bvf19bW9pHQvWxra8u9l729vT29vb2597Kjo2P30NDQYMjXsHv37ofb2toO5J3v7u5u7+/vD9rL4eHhoL3s7e3t6u3t7QlZw65duz4XMh+6l52dnW3Dw8MDIWvo7+/v7+7ubs8739bWdmD37t0Ph6xhaGhosKOjY/dy7WVbW9uu4eHhoZCvoa2t7SO7d1Fbg2MAACAASURBVO9+X8heDg4OBu3l0NBQf09PT8g/Ex0DAwN9IWto/jnRnXd+YGCgq6+vL/d8Z2dn8F729/cHuePmA9Wv2HcBH//DkL0M/P2tY3BwMMgdIyMjgyHu8BfAIXs5MjIS9GfVchty257jfyiXzt98oPqVkL3EkBgyu5cYEkMuxV5iyKXZSwz5wq8jhmwPN2R7e/tw8+wpaC9XuiHb2to+2NbW9sGQvVzphmxv5xyy+WDIdgyZ+XXAkO0Ysr0dQ2Y+A0O2Y8jms+yGDPnuY1690oxXr/DqFR+vXrF49QqvXsnM8+oV8eoVKZ5Xr8ilP9Bo+r/zfkYrvL5PvAJaGk3/t1z6AwyJISUM6cOQFobEkD4MaWHIOF7fF4Mhu3gFtCTOISUM6cOQFoa0MCSG9GFIC0PGYciggJcFvICXD3hZwAt4ZeaBl4CXFA+8Vu+vp/bvfZ07lOczWuHwTlf7BbCbOySXzq/eX08xJIaUMKQPQ1oYEkP6MKSFIeM4vIvBkFwAW5xDYkgfhrQwpIUhMaQPQ1oYMg5DBgW8LOAFvHzAywJewCszD7wEvKTI4OXS5zSa/n2ez2iFwztd7RfAo+nfy6XPYUgM6cOQFoa0MCSG9GFIC0PGcXgXgyG5ALYwJIb0YUgLQ1oYEkP6MKSFIeMwZFDAywJewMsHvCzgBbwy88BLwEuKDF4u/UO5dF6jjd9Y7Ge0wuGdruYL4NHGb9h3gKd/iCExpA9DWhjSwpAY0ochLQwZx+FdDIbkAtjCkBjShyEtDGlhSAzpw5AWhozDkEEBLwt4AS8f8LKAF/DKzAMvAS8pQni59Fm59BuL/YxWOLzT1XwB7NJvyKXPShhSwpA+DGlhSAtDYkgfhrQwZByHdzEYkgtgC0NiSB+GtDCkhSExpA9DWhgyDkMGBbws4AW8fMDLAl7AKzMPvAS8pAjh5Rqfan4n6LHFfEYrHN7par0Adukx2/PGpyQMKWFIH4a0MKSFITGkD0NaGDKOw7sYDMkFsIUhMaQPQ1oY0sKQGNKHIS0MGYchgwJeFvACXj7gZQEv4JWZB14CXlKk8Cqk35JLv72Yz2iFwztdvRfA31Yh/Zb/jxgSQ/owpIUhLQyJIX0Y0sKQcRzexWBILoAtDIkhfRjSwpAWhsSQPgxpYcg4DBkU8LKAF/DyAS8LeAGvzDzwEvCSIoWXa3zUviN07g8W+hmtcHinq/EC2M39QfO7fz/qfwhDYkgfhrQwpIUhMaQPQ1oYMo7DuxgMyQWwhSExpA9DWhjSwpAY0ochLQwZhyGDAl4W8AJePuBlAS/glZkHXgJeUsTwcnNfk0ufW+hntMLhna7KC+D0Obm5r2V/CENiSB+GtDCkhSExpA9DWhgyjsO7GAzJBbCFITGkD0NaGNLCkBjShyEtDBmHIYMCXhbwAl4+4GUBL+CVmQdeAl5SxPByc6PN7wIuL+QzWuHwTlfbBbBLy809Hs3+MIbEkD4MaWFIC0NiSB+GtDBkHId3MRiSC2ALQ2JIH4a0MKSFITGkD0NaGDIOQwYFvCzgBbx8wMsCXsArMw+8BLykyOHl0r+Um3teB79095U+oxUO73Q1XQAf/NLdcnPPy6V/eeFPYUgM6cOQFoa0MCSG9GFIC0PGcXgXgyG5ALYwJIb0YUgLQ1oYEkP6MKSFIeMwZFDAywJewMsHvCzgBbwy88BLwEuKHF5u7p32HaLpU1f6jFY4vNPVdAHs0qea3/37zgt/CkNiSB+GtDCkhSExpA9DWhgyjsO7GAzJBbCFITGkD0NaGNLCkBjShyEtDBmHIYMCXhbwAl4+4GUBL+CVmQdeAl7SCoBXYe7Lcum8Co3L/jPTCod3ulougAtP/Tvb07kvX+ynMSSG9GFIC0NaGBJD+jCkhSHjOLyLwZBcAFsYEkP6MKSFIS0MiSF9GNLCkHEYMijgZQEv4OUDXhbwAl6ZeeAl4CWtAHi58z9s3yna+CevCs7WCod3ulougF3jL21Pz//wxX4aQ2JIH4a0MKSFITGkD0NaGDKOw7sYDMkFsIUhMaQPQ1oY0sKQGNKHIS0MGYchgwJeFvACXj7gZQEv4JWZB14CXtIKgVdhbrr5Kuj3X+ovaYXDO10NF8AufX/zu3+nL/WXYEgM6cOQFoa0MCSG9GFIC0PGcXgXgyG5ALYwJIb0YUgLQ1oYEkP6MKSFIeMwpGq12tqA545SqbQl73y5XN40MzNzV8gahoaG+h988MHX5J1PkmTL5OTkHSFrKJVKr0mSZF3e+Xq9vv3MmTPb8s5/8pOf3N7f338g8GvYWa/Xb8s7Pzs7G7yX09PT99RqtVvzzh86dOhn9u/f/86QNdRqtdcUi8Xcezk9Pb2jWq3m3stKpbKhUqncG/I1jIyM7PrABz7wxrzzMzMzm8vl8p0hazh58mTQXlar1W3T09M7QtbQ19f36yHzoXtZq9Vubf465F5DuVy+c2ZmZnPe+Q984ANvHBkZ2RWyhkqlcm+lUtmwXHvZ/Ocx9+/xtVpt7f79+9956NChnwnZy+bvT7nXMDMzc9fs7OymvPP1ev22Uqm0M2QN/f39Bz75yU9uzzt/5syZbfV6Pfd8kiTrSqVS0F5OTk7ekSTJlrzzDz744GuGhob6L/fXyKXPrnLpty63l+VyOfdeNt0U5I5qtfrqUqm0Pu+8mhfAAV/D+mq1+uqQr6H2IhtylUu/JZc+e7nPwJAY0j8Y0h4MaQ+GxJD+wZD2YMiFGXIhe7nSDemce6tz7q0BX0P0hlzIgyExpH8wpD0Y0h4MiSH9gyHtwZBxGFITExOvyPvMzs6uL5VKNwV8xg1JkmwMWUNPT0+bc25b3vlz587dVCqV1oesoVKpbC2VSq/MO3/27NlbTp8+vSbv/MGDB9d2dnYOBn4NG86cOXNj3vkkSYL3cmZmZnOxWLw+7/zw8PAb+/v7/23IGk6dOrX12LFjufey+ZvLzQFruK5er98W8jX09fX9+5GRkVeH7GWtVrs1ZA1nzpwJ2sskSW6u1ez/3ZL36ejoKITMh+5lsVi8/syZM5sD13BrkiQ35J0fGRl5dV9f378PWUPz78frlmsvjx079spTp05tDfka+vv7/+3w8PAbQ/ZyZmYmaC+TJNkYspdnzpy5sfn/gsy9hs7OzsGDBw/m3ovTp0+vOXv27C1550ul0isrlUrQXpZKpfXnzp3L7Q7n3Laenp62y/011xxMj8ml86tc44lL7eXExETuvSyVSjfNzs4GuSNJki2f/vSnr8077y+A885/+tOfvjZJki0hX8OLachVrvGEXDp/TaHx8OU+A0NiSP9gSHswpD0YEkP6B0PagyEXZsiF7OXECjfkwMDATw8MDPx03vnYDbnQB0NiSP9gSHswpD0YEkP6B0PagyHjMGTIdx/z6pVmvHqFV6/4ePWKxatXePVKZp5Xr4hXr0gr7NUrLv0bufR5HTj3T34v9f9DIu8aJiJ4fZ9a+RXQB87dJZc+L5f+zZU+A0NiSB+GtDCkhSExpA9DWhgyjtf3xWBIXgFtYUgM6cOQFoa0MCSG9GFIC0PGYciggJcFvICXD3hZwAt4ZeaBl4CXtMLg5Z76Fft3ATf+84U/1QqHd2rlC2DX+M+2d0/9ypU+A0NiSB+GtDCkhSExpA9DWhgyjsO7GAzJBbCFITGkD0NaGNLCkBjShyEtDBmHIYMCXhbwAl4+4GUBL+CVmQdeAl7SCoSXS7/QvEgczP5wKxzeqVUvgN1Tg7Zn6RcW8hkYEkP6MKSFIS0MiSF9GNLCkHEc3sVgSC6ALQyJIX0Y0sKQFobEkD4MaWHIOAwZFPCygBfw8gEvC3gBr8w88BLwklYgvMaevkEufU4u/Ub2h1vh8E4tewGcfkMufU5jTy/IVBgSQ/owpIUhLQyJIX0Y0sKQcRzexWBILoAtDIkhfRjSwpAWhsSQPgxpYcg4DBkU8LKAF/DyAS8LeAGvzDzwEvCSVii8CulvN7+j9Lj/oVY4vFMrXgC79LhcOq9C+tsL/QwMiSF9GNLCkBaGxJA+DGlhyDgO72IwJBfAFobEkD4MaWFIC0NiSB+GtDBkHIYMCnhZwAt4+YCXBbyAV2YeeAl4SSsYXi79a7l0XqONH5Na4/BOrXYBPNr4seZF/V8v5jMwJIb0YUgLQ1oYEkP6MKSFIeM4vIvBkFwAWxgSQ/owpIUhLQyJIX0Y0sKQcRgyKOBlAS/g5QNeFvACXpl54CXgJa1geLn0rc3Lxf8ptcbhnVrtAtil/9P26AtvXcxnYEgM6cOQFoa0MCSG9GFIC0PGcXgXgyG5ALYwJIb0YUgLQ1oYEkP6MKSFIeMwZFDAywJewMsHvCzgBbwy88BLwEta4fByacUuGOc+1gqHd2qlC2CXPtS8oK8s9jMwJIb0YUgLQ1oYEkP6MKSFIeM4vIvBkFwAWxgSQ/owpIUhLQyJIX0Y0sKQcRgyKOBlAS/g5QNeFvACXpl54CXgJbUAvFz6Tbn0uV/8rdN3r/TDO7XIBfAv/tbpu+XS5+TSb+b5DAyJIX0Y0sKQFobEkD4MaWHIOA7vYjAkF8AWhsSQPgxpYUgLQ2JIH4a0MGQchgwKeFnAC3j5gJcFvIBXZh54CXhJLQCvQtonl86/rND405V+eKcWuQB+WSH9U7l0XoU0l4EwJIb0YUgLQ1oYEkP6MKSFIeM4vIvBkFwAWxgSQ/owpIUhLQyJIX0Y0sKQcRgyKOBlAS/g5QNeFvACXpl54CXgJbUIvApzZ+XS+Ze78x/K+xExHN6pBS6AX+7Of8guf+fO5v0MDIkhfRjSwpAWhsSQPgxpYcg4Du9iMCQXwBaGxJA+DGlhSAtDYkgfhrQwZByGDAp4WcALePmAlwW8gFdmHngJeEmtA69VLv22XPo9Fb6Saz9iOLzTSr8ALnxljVz6vVUu/XbIGjAkhvRhSAtDWhgSQ/owpIUh4zi8i8GQXABbGBJD+jCkhSEtDIkhfRjSwpBxGDIo4GUBL+DlA14W8AJemXngJeAltQ68Vh+ZOySXzsulT+eZj+HwTiv9AtilT8ul86uPzB0KWQOGxJA+DGlhSAtDYkgfhrQwZByHdzEYkgtgC0NiSB+GtDCkhSExpA9DWhgyDkMGBbws4AW8fMDLAl7AKzMPvAS8pNaC16pCeqZ5CfzQYudjOLzTSr4AdnMfk0vnVxXSMxgSQ/owJIb0YUgLQ0rCkH4NGFLxGJILYC6AJQzpw5AWhsSQPgxpYUgMmVkDhtQSXABPTExcl/dJkmTj5OTkmoDPWF2v128LWUNvb2/H4cOHb887f/r06TVTU1MbQ9YwPT29o1gsXp93vvmH1Lq882NjYxu6u7uHQ76Gcrm8yUM6z1OtVoP3slKpbD1x4sSNeef37t374/39/W8PWUOSJDseffTR3HtZqVQ2NP+hzLuGG6rV6raQr6Gvr+9de/bseV3e+SeeeOLmmZmZzSFrOHXqVNBe1mq1tc0/8HOvobOz82DIfOhenjhx4sZTp05tDVnDzMzM5ieeeCL3P5d79ux5XV9f37tC1tD8+/GG5drLRx999PokSXaEfA39/f1v37t374+H7GWlUgnay3q9flu1Wl2ddz5JkpvL5fKmkDV0d3cPj42N5d6LJEnWzc7Ors87XywWr5+eng7ay6mpqY2nT5/O7Y7Dhw/f3tvb2xG6lxMTE6vlGv8ol/5g4wfOv3Ex882DjiB31Ov17Y8//vir8s6reQGcd/7xxx9/Vb1e3x7yNeQx5MYPnH+jXPoDucY/TmDI6yYmMKR/MOTEdRMY8rqJCQzpHwyJIf2DIe2JyZB552Mw5NDQ0FuGhobeknd+uQx5wYMhJzCkfzDkxHUTGPK6iQkM6R8MiSH9gyHtaQVDKkmSm/M+9Xp9u/8DO8/T/I3tjpA1DA4O9o6Pj9+bd75cLm+ampraHrKG6enpe06fPr0m4DO21Ov12/LOP/LII1v7+vr2BX4NO5Ik2Zh3/sknnwzey3K5fGeSJOvyzh84cOCnRkZG3hGyhpMnT97T/B9WueYrlcrWYrGYey9rtdramZmZu0K+huHh4V87cuTIjwas4dZKpXJ7yBqSJAnay2KxeFulUtkasobu7u73hcyH7mXz678zcA2312q1W/POHzly5EeHh4d/LWQNMzMzd9VqtbXLtZeTk5NrTp48eU/I1zAyMvKOAwcO/FTIXjZ/f8q9hlqtdseTTz65IeAzNjZ/n869hr6+vn2PPPJI7r1o/jm1Je/86dOn10xPTwft5dTUVJA7xsfH7x0cHOwN3ctKpbJh/fsb7c3vRP2rxcyXy+VN9Xp9e+Aa7i6Xy7fknfcXwHnny+XyLbVa7e6QryGPIVcV0r+SS+fXv7/RjiFfeDBkgiGTBEP6B0O+sAYMiSH9gyGTuAyZdz4GQx44cODnDhw48HMBX8OyGDL7YMgXHgyZYMgkwZD+wZAvrAFDYkj/YMikNQwZ8t3HvHqlGa9e4dUrPl69YvHqFV69kpnn1Svi1StSi756xc39J7l0XoW5Ewud9/9PysA1XH2vgC7MnbDXbs/9JwlD+jCkhSExpA9DWhhSEob0a8CQitCQOYrBkLwC2sKQGNKHIS0MaWFIDOnDkBaGjMOQQQEvC3gBLx/wsoAX8MrMAy8BL6mF4eXSv2j++4B7FzIfw+GdVtoFsEt7m7/Gf+F/CENaGNLCkBjShyEtDCkJQ/o1YEhFashFFoMhuQC2MCSG9GFIC0NaGBJD+jCkhSHjMGRQwMsCXsDLB7ws4AW8MvPAS8BLamF47Xtyu1z6Pbn0uxq78qFcDId3WkkXwGPJzXLpd+XS72nfk9v9D2NIC0NaGBJD+jCkhSElYUi/BgypSA25yGIwJBfAFobEkD4MaWFIC0NiSB+GtDBkHIYMCnhZwAt4+YCXBbyAV2YeeAl4SS0OL9cYbX6H6v+40nwMh3daSRfALv0f9mvbGM3+MIa0MKSFITGkD0NaGFIShvRrwJCK2JCLKAZDcgFsYUgM6cOQFoa0MCSG9GFIC0PGYciggJcFvICXD3hZwAt4ZeaBl4CXdBXAq5BONS+BJy83H8PhnVbKBbBLJ+3fsZxOXfhTGNLCkBaGxJA+DGlhSEkY0q8BQypyQy6wGAzJBbCFITGkD0NaGNLCkBjShyEtDBmHIYMCXhbwAl4+4GUBL+CVmQdeAl7SVQIvl/6ZXDqv0cavX2o+hsM7rYQL4NHGrzcv1P/sYj+NIS0MaWFIDOnDkBaGlIQh/RowpFaAIRdQDIbkAtjCkBjShyEtDGlhSAzpw5AWhozDkEEBLwt4AS8f8LKAF/DKzAMvAS/pKoFXV3q9Cum35OZ+oNGn3nKxvySGwzvFfgE8+tRb5OZ+oEL6LXWl11/sL8GQFoa0MCSG9GFIC0NKwpB+DRhSK8CQCygGQ3IBbGFIDOnDkBaGtDAkhvRhSAtDxmHIoICXBbyAlw94WcALeGXmgZeAl3QVwavw1L9r/jtr/1HSPzlgi+HwTnFfAL9MhfQbze+kfsel5jGkhSEtDIkhfRjSwpCSMKRfA4bUCjHkFYrBkFwAWxgSQ/owpIUhLQyJIX0Y0sKQcRgyKOBlAS/g5QNeFvACXpl54CXgJV1l8HKN+y/1+uIYDu8U8wWwf422a9x/uXkMaWFIC0NiSB+GtDCkJAzp14AhtYIMeZliMCQXwBaGxJA+DGlhSAtDYkgfhrQwZByGDAp4WcALePmAlwW8gFdmHngJeElXIbxGGyeal8B/kv3hGA7vFOsFsEv/pPmdvyeuNI8hLQxpYUgM6cOQFoaUhCH9GjCkVpghL1EMhuQC2MKQGNKHIS0MaWFIDOnDkBaGjMOQQQEvC3gBLx/wsoAX8MrMAy8BL+kqhZdrPNW8BD7ufyiGwzvFeAHs0uPNX6u5hcxjSAtDWhgSQ/owpIUhJWFIvwYMqRVoyIsUgyG5ALYwJIb0YUgLQ1oYEkP6MKSFIeMwZFDAywJewMsHvCzgBbwy88BLwEu6iuFVSP/cvqs1/W0pjsM7xXYBPJr+tlw6r0L65wudx5AWhrQwJIb0YUgLQ0rCkH4NGFIr1JAXFIMhuQC2MCSG9GFIC0NaGBJD+jCkhSHjMGRQwMsCXsDLB7ws4AW8MvPAS8BLusrh5dK/a35369EYDu8U0wWwS482f23+bjHzGNLCkBaGxJA+DGlhSEkY0q8BQ2oFGzJTDIbkAtjCkBjShyEtDGlhSAzpw5AWhozDkEEBLwt4AS8f8LKAF/DKzAMvAS/pKofXoXSTXPpNuXT+FQcbh5b78E6RXAC/4mDjUPPy95s6lC7KchjSwpAWhsSQPgxpYUhJGNKvAUNqBRsyExfAFueQFobEkD4MaWFIDJmZx5DCkBKGXJKAlwW8gJcPeFnAC3hl5oGXgJcEvOSeeoNc+h25dH71kcZo4BpW/AXw6iON0ebl73fknnrDYucxpIUhLQyJIX0Y0sKQkjCkXwOG1Ao3ZDMugC3OIS0MiSF9GNLCkBgyM48hhSElDJn9gFsDnrunpqa2552vVCpbkyS5N2QNIyMjgw899NDr887X6/XtU1NTd4esYWpq6nVJkmwMWMPOWq12R975xx57bGd/f78L+Rqmp6fvqVar/z979xpj13nf9/4XX2LrLpGUeL+J1MWSZQcxkjg3p0HsJk4bKwms9ig2bHLu9xlRHG1Rpnx2TWlIV7JNUxFQxi6kEsewMT2mMNjce/aevTcXOKR4mGjUoOfARVEH59VBg6KnOEgRFEhfhOfFb//HK451W8+0szT+foEHCGL/6WfPQw4/XI+4tGc9z7LT6TzQ7XZ3Fp0/fvz4J2dnZx9N2UO73X6oXq8XPstms3mw1WrtLzq/tLS0o9lsPpjyGY4ePdr/zDPPfDzlLC9evHjfep5lq9Xa32w2D6bsYXx8/J+lzKeeZe/zP5Cyh4sXL97XarV2F51/5plnPn706NH+xK/Dg0tLSzvW6yzr9fq2drv9UMpnmJ2dffT48eOfXM+zzLLs/pSzbLfbexYXF5N+XY6Pj1defvnlAwk/xt2936+Kfg221ev1pLOs1+v3drvdwu44ffr0R2ZmZibX6ywfnPs/PqMnV/5GlZXrdz69crzoHlqt1oebzeb2ovPqXQAXnW82m9tbrdaHi87f+fTK8d6/8/dvHpx77TMFvwYYsoMhcwtDYsjYA4bsYMhOB0PGwpCrPx/e1YbsfYa9nU4nyR2phjx27Nhnjh07VshunU66IXuL55AdDLlWZ9nBkBjyR3vAkB0M2elgyFgYcvXnw7vekKpWq+8puprN5qZz587dVHT+pZde+mCj0bgzZQ+Dg4OHRkZGdhadb7VaN83Pz29K2cPCwsKO+fn59xadb7fbtzUajVuLzg8NDd3W19c3nvIZzp8/v7lWq91YdD7LsuSzXFhY2Do/P/+zRecHBgY+NjAw8Lspe1haWtrxyCOPFD7LV1555faFhYVbis6fPXv2/fV6fVvKZxgaGnpkcHDw3qLz8/PzN9RqtS0pe+h0OklnubCwcMsrr7xye8oeDh8+/ETKfOpZ9v7J4q0pe6jValvm5+dvKDo/ODh479DQ0CMpe6jX69vOnj37/vU6y0ceeeS9S0tLO1I+w8DAwO8ODAx8LOUsFxYWks6y908WfzDh58KN58+f35yyh76+vvGhoaHbEj7Dre12u/D8/Pz8excWFpLOcn5+flOr1SrsjpGRkZ2Dg4OHUs/ypZdeKnyWm778p7+tii+B3/PkyrEiP0az2dxerVbfV3QPcQGc8HV4X28P73j2PU+uHOv9zd+/2fTlP/3tonvAkF4YcvXriCExZPxcwJBVDFmtYsjczwUMWd0Yhjx37txNzWYzyR2phhweHv7E8PDwJxL2UNiQuc/Ac8gqhqxWMWQsDOmFITHkWp0lhlz9uYAhqxvDkCl/+5hXr/Ti1Su8eiXi1SuOV6/w6pXcPK9eEa9ekXj1SjQ/P3/DPc++9ilVVv6bKivX9cTr/7zAHt6dr4B+4vV/3rv8/W/3PPvapzAkhpQwZIQhHYbEkLl5DCkMKWHIiFdAO55DOgyJISMM6TAkhszNY0hhSAlDrknAywEv4BUBLwe8gFduHngJeEnAK1p9ePf4tQdUWfkrvwr59XPvcA/vvgvgJ18/17v8/Ss9fu0BDOkwJIaMMKTDkBgyN48hhSElDBlxAewwpMOQGDLCkA5DYsjcPIYUhpQw5JoEvBzwAl4R8HLAC3jl5oGXgJcEvKK/8/Cu+oObVVn5y97F6MV3sId31wVwZeVi7zP+pao/uFnCkBGGxJARhnQYEkPm5jGkMKSEISMugB2GdBgSQ0YY0mFIDJmbx5DCkBKGXJOAlwNewCsCXg54Aa/cPPAS8JKAV/QTH949ufIDX5C+/h/e5h7ePRfAldf/g/+W88oP8v9vDOkwJIaMMKTDkBgyN48hhSElDBlxAewwpMOQGDLCkA5DYsjcPIYUhpQw5JoEvBzwAl4R8HLAC3jl5oGXgJcEvKI3fHhXWfnPvb8l+1919M9+7y32UP4L4KN/9nuqrPzX3mf6zz/+H2NIhyExZIQhHYbEkLl5DCkMKWHIiAtghyEdhsSQEYZ0GBJD5uYxpDCkhCHXJODlgBfwioCXA17AKzcPvAS8JOAVvenDu8rrX9UTK3/rS9PX/sWb7KHcF8CV1/6FKivX/Vle/+pP+q9gSIchMWSEIR2GxJC5eQwpDClhyIgLYIchHYbEkBGGdBgSQ+bmMaQwpIQh1yTg5YAX8IqAlwNewCs3D7wEvCTgFb3lw7snVn5TlZX/0vubs/9O1T//e//d0l4AV//8dlVW/l1v7/9FT6z85hv9GBjSYUgMGWFIhyExZG4eQwpDShgy4gLYYUiHITFkhCEdhsSQuXkMKQwpYcg1CXg54AW8IuDlgBfwys0DLwEvCXhFb/vh3ZMry72L1P+uysq1H9tD+S6AKyvXNS3Y0AAAIABJREFUenu9ridXlt/qx8CQDkNiyAhDOgyJIXPzGFIYUsKQERfADkM6DIkhIwzpMCSGzM1jSGFICUOuScDLAS/gFQEvB7yAV24eeAl4ScArekcP7554bUaV1/+6dxH8f6vybz7R20N5LoAr/+YT3tvKdVVe/2s98drM2/kxMKTDkBgywpAOQ2LI3DyGFIaUMGTEBbDDkA5DYsgIQzoMiSFz8xhSGFLCkGsS8HLAC3hFwMsBL+CVmwdeAl4S8IoKPbyrvNbpXQJfV2Xl8qN/fOXB9b4AfvSPrzyoysrlH+3rtc47+TEwpMOQGDLCkA5DYsjcPIYUhpQwZMQFsMOQDkNiyAhDOgyJIXPzGFIYUsKQaxLwcsALeEXAywEv4JWbB14CXhLwigo/vPO/G/gveheuf/szlde7+tKf/0rBbRS/AJ597Vd/pvJ6V5WVv+3t5S/e7N/1+0ZhSIchMWSEIR2GxJC5eQwpDClhyIgLYIchHYbEkBGGdBgSQ+bmMaQwpIQh1yTg5YAX8IqAlwNewCs3D7wEvCTgFSU/vJtdGXjPkyv/cfVv3j6x8n/piT99p5/pnV8AP/GnX1Rl5f+M/933PLnyHzW7MvAO/3dXw5AOQ2LICEM6DIkhc/MYUhhSwpARF8AOQzoMiSEjDOkwJIbMzWNIYUgJQ65JwMsBL+AVAS8HvIBXbh54CXhJwCtaq4d376289gU9sfLvc6+G/ms9+fqinlj5/TccrGbvU2XlhMYa1zXWuK7KyklV3+R79RMrv68nX19UZeWvcxfO//69lde+wMM7DBlhSIchMWSEIR2GxJC5PWBIlceQXABjSAlDRhgSQ0YY0mFISRgy9oAhtTEMmRTwcusJr2q1+sGTJ0/+y7m5ub86derUyaJ7AF4OeAGv6N0Or69+9au75ubmFufm5v6fU6dOfb7oHoAX8MrtAXiphA/vjv7b/aqs/GtVVv4qdxn831V5/YeqvP5dVV4f1uzKAUlSZeVE7r8T64QkaXblgCqvD3tm5S/8Y6z+d/5KlZV/raP/dr/Ew7vo3W5IiYd3EYaU5ubmfv/kyZN/OTc3d/HkyZMHi/wYGNK92w0p8fAuwpDSqVOnjs/Nzf2/J0+efLlarRb6PQ9DutIZskBcALufdkPyHPJHYUjHc0j3025InkP+KAzpeA5ZDkNKP3oNIOtduH7xF3/x+qlTp1bXAw88sO57YrFY678+/elPr35fmJ2dvb5169Z13xOLxfofvHZ99Lo+88x1jdWv64k/+7GL3teu64nXfvzyt/f/+7H//xN/5h/jM8/4x1zvz8Visf6Hrk2bNl2fnp5edcNnPvOZdd8Ti8Va/3Xw4MHrzz777Or3hl/7tV9b9z2xWKz1XzyHZLFYP2nxHJLFKu1a9w2wEtYv/dIv/R14Pfjgg+u+JxaLtf4rD68nnnji+rZt29Z9TywW63/y2vVz1/XrI9f1h1+7rkPfua7Za3//Anj2mv+zP/ya/7u7fm79981isf6nrk2bNl1/7LHHVt3w8MMPr/ueWCzW+q977rnn+smTJ1e/N/z6r//6uu+JxWKt/+I5JIvF+kmL55AsVmlX8Xj1iivBq1f+t96rV75RdA+8esXx6hVevRK921+9cvLkyYO91zj+p5MnTw4U3QOvXuHVK7k98OoVvctf31dZOfkTXgH9jl/bxuv73LvdkBKvgI4wpHTq1KnPnzx58j/Nzc0tz83N3V/kx8CQ7t1uSIlXQEcYUjp16tTJubm5/+/kyZP/O6+A/ik2ZC9eAe1+2g3Jc8gfhSEdzyHdT7sheQ75ozCk4zlkOQyZFPByPLwDXhHwcsBr/eEl8fAuAl4OeJUDXuv68K6avU+VlRMaa1zXWMOXv9V3/r2ah3cOQzoM6TAkhowwpMOQGDK3Bwypd7khe3EB7DAkhowwpMOQDkNiyAhDOgxZDkMmBbwc8AJeEfBywAt45eaBl4CXBLyiMjy8U+JrYHh45zCkw5AOQ2LICEM6DIkhc3vAkNoYhuQC2GFIDBlhSIchHYbEkBGGdBiyHIZMCng54AW8IuDlgBfwys0DLwEvCXhFZXh4Jy6AJWFICUNGGNJhSIchMWSEIR2GxJARF8AOQ2LICEM6DOkwJIaMMKTDkOUwZFLAy70b4BX/EvY3+s+BlwNewCv6aYLXm31vAF7AK7cH4KWN8fBOXABLwpASD+8iDOl+3JBv5oOfFIZ0P02GfLMw5MY05Fs9V3iDPWBIbQxDcgHsMOTfN+RP+r7Ac8i310Y05DsNQ7qNaMgi3xsw5MY0ZME9YEhxAQy89NYP7/LfVN/oGyzwcsALeEUbEV4/KeD11gGv1T0AL22Mh3fiAlgShpS4AI4wpMsbssglD4Z0Py2GfKsw5MYz5Nt5rvAGe8CQ2hiG5ALYYci/a8ifZAaeQ779Npohi4Qh3UYzZNHvDRhy4xkyYQ8YUlwAAy9xARwBLwe8HPDiAjgCXg54lQNeZXh4Jy6AJWFIiQvgCEM6LoAdhuQCOMKQjgtgDBlxAeww5Fv/DWCeQ779Npohi4Qh3UY05Jt9b3ijMOTGM2TCHjCkuAAGXuICOAJeDng54MUFcAS8HPAqB7zK8PBOXABLwpASF8ARhnRcADsMyQVwhCEdF8AYMuIC2GHIt/cK6Lf6zzCk22iGLBKGdBvRkD/pApjnkG/dRjNkwh4wpLgABl4yvPLfQN/oFQv8uzfeOuAFvKKNAq83+94Q/zfwevOA1+oegJc2xsM7cQEsCUNKXABHGNKFId+OD35SGNJtFENyAYwhI/4dwBgy4gLYYUgugCMM6XgO6TDkO/sbwLwC+o3biIYsuAcMKS6AgZf4G8AR8HLAywGvt354xwXw2wt4re4BeGljPLwTF8CSMKTEBXCEIR0XwA5DcgEcYUjH3wDGkBEXwA5Dvv0LYP4iylu3kQxZdB5Duo1oSC6Ai7XRDJmwBwwpLoCBl7gAjoCXA14OeL29C+C3ev0K8AJeuT0AL22Mh3fiAlgShpS4AI4wpMtfAL+d17P9eBjS/TQY8u2EITeeIbkAxpBcADsM+fYugN/q+wSGdBvJkEXnMaTbiIbkArhYG82QCXvAkOICGHiJC+AIeDng5YDX2394x98AfvOA1+oegJc2xsM7cQEsCUNKXABHGNL9uCH5G8DF+mky5JuFITeeIbkAxpBcADsM+dYXwG/newSGdBvRkO80DOk2oiG5AC7WRjNkwh4wpLgABl56ew/v+HcAv72AF/CKNiK83igugN884LW6B+CljfHwTlwAS8KQEhfAEYZ0XAA7DMkFcIQhHf8OYAwZcQHsMOTbuwB+q7eJYEi3EQ35TsOQbiMa8o3eDsBzyDdvIxqy4B4wpLgABl7i4V0EvBzwcsCLh3cR8HLAqxzwKsPDO3EBLAlDShgywpAOQzoMiSEjDOkwJIaMuAB2GBJDRhjSYUiHITFkhCEdhiyHIVWtVt9TdDWbzU3nzp27qej8Sy+99MFGo3Fnyh4GBwcPjYyM7Cw632q1bpqfn9+UsoeFhYUd8/Pz7y063263b2s0GrcWnR8aGrqtr69vPOUznD9/fnOtVrux6HyWZclnubCwsHV+fv5ni84PDAx8bGBg4HdT9rC0tLTjkUceKXyWr7zyyu0LCwu3FJ0/e/bs++v1+raUzzA0NPTI4ODgvUXn5+fnb6jValtS9tDpdJLOcmFh4ZZXXnnl9pQ9HD58+ImU+dSz7P3BcmvKHmq12pb5+fkbis4PDg7eOzQ09EjKHur1+razZ8++f73O8pFHHnnv0tLSjpTPMDAw8LsDAwMfSznLhYWFpLPs/cHygwk/F248f/785pQ99PX1jQ8NDd2W8Blubbfbhefn5+ffu7CwkHSW8/Pzm1qtVmF3jIyM7BwcHDyUepYvvfRS4bM8d+7cTc1mM8kdzWZze7VafV/RefUugBP28L7eHlI+A4asYshqFUPGwpBeGBJDrtVZYsjVnwsYsoohY6Uacnh4+BPDw8OfSNgDhqxiyFgY0gtDYsi1OksMuTZniSFXfy5gyOrGMKQ6nc7WhHVvvV7fW3S+1WrtzrLs/pQ9zMzMTJ4+ffojRee73e7eer1+b8oe6vX6Q1mWbUvYw4FOp3N30fmXX375wPj4eCXlMywuLt7Xbrf3rOdZdjqdB7rd7s6i88ePH//k7Ozsoyl7aLfbD9Xr9cJn2Ww2D7Zarf1F55eWlnY0m80HUz7D0aNH+5955pmPp5zlxYsX71vPs2y1WvubzebBlD2Mj4//s5T51LPsff4HUvZw8eLF+1qt1u6i888888zHjx492p/4dXhwaWlpx3qdZb1e39Zutx9K+Qyzs7OPHj9+/JPreZZZlt2fcpbtdnvP4uJi0q/L8fHxyssvv3wg4ce4u/f7VdGvwbZ6vZ50lvV6/d5ut1vYHadPn/7IzMzM5HqeZc9NSe5otVofbjab24vOxwVw0flms7m91Wp9OOUzdDBk/HzAkBhya6eDIdfqLDGkF4bEkLEw5OrPBwzZSTfksWPHPnPs2LHPFJ3HkF4Y0gtDemFIDLlWZ4kh1+YsMaQXhlz9+fCuN2TK3z7m1Su9ePUKr16JePWK49UrvHolN8+rV8SrVyRevRKV4fV94hXQkjCkhCEjDOkwpMOQGDLCkA5DYsiIV0A7DIkhIwzpMKTDkBgywpAOQ5bDkEkBLwe8gFcEvBzwAl65eeAl4CUBr6gMD+/EBbAkDClhyAhDOgzpMCSGjDCkw5AYMuIC2GFIDBlhSIchHYbEkBGGdBiyHIZMCng54AW8IuDlgBfwys0DLwEvCXhFZXh4Jy6AJWFICUNGGNJhSIchMWSEIR2GxJARF8AOQ2LICEM6DOkwJIaMMKTDkOUwZFLAywEv4BUBLwe8gFduHngJeEnAKyrDwztxASwJQ0oYMsKQDkM6DIkhIwzpMCSGjLgAdhgSQ0YY0mFIhyExZIQhHYYshyGTAl4OeAGvCHg54AW8cvPAS8BLAl5RGR7eiQtgSRhSwpARhnQY0mFIDBlhSIchMWTEBbDDkBgywpAOQzoMiSEjDOkwZDkMmRTwcsALeEXAywEv4JWbB14CXhLwisrw8E5cAEvCkBKGjDCkw5AOQ2LICEM6DIkhIy6AHYbEkBGGdBjSYUgMGWFIhyHLYcikgJcDXsArAl4OeAGv3DzwEvCSgFdUhod34gJYEoaUMGSEIR2GdBgSQ0YY0mFIDBlxAewwJIaMMKTDkA5DYsgIQzoMWQ5DJgW8HPACXhHwcsALeOXmgZeAlwS8ojI8vBMXwJIwpIQhIwzpMKTDkBgywpAOQ2LIiAtghyExZIQhHYZ0GBJDRhjSYchyGDIp4OWAF/CKgJcDXsArNw+8BLwk4BWV4eGduACWhCElDBlhSIchHYbEkBGGdBgSQ0ZcADsMiSEjDOkwpMOQGDLCkA5DlsOQSQEvB7yAVwS8HPACXrl54CXgJQGvqAwP78QFsCQMKWHICEM6DOkwJIaMMKTDkBgy4gLYYUgMGWFIhyEdhsSQEYZ0GLIchkwKeDngBbwi4OWAF/DKzQMvAS8JeEVleHgnLoAlYUgJQ0YY0mFIhyExZIQhHYbEkBEXwA5DYsgIQzoM6TAkhowwpMOQ5TBkUsDLAS/gFQEvB7yAV24eeAl4ScArKsPDO3EBLAlDShgywpAOQzoMiSEjDOkwJIaMuAB2GBJDRhjSYUiHITFkhCEdhiyHIZMCXg54Aa8IeDngBbxy88BLwEsCXlEZHt6JC2BJGFLCkBGGdBjSYUgMGWFIhyExZMQFsMOQGDLCkA5DOgyJISMM6TBkOQyZFPBywAt4RcDLAS/glZsHXgJeEvCKyvDwTlwAS8KQEoaMMKTDkA5DYsgIQzoMiSEjLoAdhsSQEYZ0GNJhSAwZYUiHIcthyKSAlwNewCsCXg54Aa/cPPAS8JKAV1SGh3fiAlgShpQwZIQhHYZ0GBJDRhjSYUgMGXEB7DAkhowwpMOQDkNiyAhDOgxZDkMqy7Lbi65ut7u32WxuLzrfarXu6nQ6d6fsYXJycnRubu7+ovPNZnN7vV7fm7KHxcXF+y5fvnxHwo+xq9vt7iw6/+KLL+4eGxt7PPEz7MuybFvR+VdffTX5LJvN5sEsy7YUnZ+dnf2NmZmZz6bs4eLFi/f1EFpovtVq7a7VaoXPstPpbF5aWron5TNMT09/4emnn/5Ywh62tlqt/Sl7yLIs6SxrtdrOVqu1O2UPw8PDX06ZTz3L3uc/mLiH/Z1OZ2vR+aeffvpj09PTX0jZw9LS0j2dTmfzep3lhQsX7rh48eJ9KZ9hZmbms7Ozs7+Rcpa970+F99DpdO5+9dVX70r4Mbb1vk8X3sPY2NjjL774YuGz6P0+tavo/OXLl+9YXFxMOst6vZ7kjrm5ufsnJydHU8+y1WoVPstms7m92+3uTdzDvc1mc1PRefUugBM+w6ZOp3NvymfAkF4YEkPGwpCrC0NiyDU5Swy5ujBkhiFze0gy5Ozs7O/Mzs7+TsJnwJAZhsx9BgyZYcjeHjDkGpxlhiHX5Cwx5OrCkNnGMKTm5+dvKLqyLNt24cKFOxJ+jNu63e7OlD2Mjo4OHD9+fH/R+cuXL99Rr9e3pexhcXFxX61Wu7HofO+fUtpSdL5ard41PDw8nfIZ4idy0fl2u518lq1Wa/fCwsItReePHDny8fHx8YdT9pBl2b6zZ88WPsveHyY2J+zh5na7vSflM4yNjT362GOPPVR0/pVXXrl9aWlpR8oeLl26lHSWnU5nc++f+Cq8h8HBwWMp86lnubCwcMulS5d2p+xhaWlpxyuvvFL41+Vjjz320NjY2KMpe+j9fLx5vc7y7NmzN2ZZti/lM4yPjz985MiRj6ecZavVSjrLbre7s91u31Z0Psv8oCBlD8PDw9PVarXwWWRZtmV5efnOovO1Wu3GxcXFpLOs1+vbLl++XNgdx48f3z86OjqQepbz8/OFz7L3h/skd3S73b3nzp27qeh8XAAXnT937txN3W53b8pnwJBeGBJD5j4DhpzHkPPzGHKtzhJDemFILwy5uockQ05NTf3W1NTUbxWdx5BeGNILQ3phSAy5VmeJIdfmLDGkF4b02giGTPnbx7x6pRevXuHVKxGvXnG8eoVXr+TmefWKePWKxKtXooB04h54BTSGlIQhIwyJISMM6TCkJAwZe8CQwpC5PfAKaAwpCUNGGBJDRhjSYUhJGDL2gCG1MQyZFPBywAt4RcDLAS/glZsHXgJeEvCKyvDwTlwAS8KQEoaMMKTDkA5DYsgIQzoMiSEjLoAdhsSQEYZ0GNJhSAwZYUiHIcthyKSAlwNewCsCXg54Aa/cPPAS8JKAV1SGh3fiAlgShpQwZIQhHYZ0GBJDRhjSYUgMGXEB7DAkhowwpMOQDkNiyAhDOgxZDkMmBbwc8AJeEfBywAt45eaBl4CXBLyiMjy8ExfAkjCkhCEjDOkwpMOQGDLCkA5DYsiIC2CHITFkhCEdhnQYEkNGGNJhyHIYMing5YAX8IqAlwNewCs3D7wEvCTgFZXh4Z24AJaEISUMGWFIhyEdhsSQEYZ0GBJDRlwAOwyJISMM6TCkw5AYMsKQDkOWw5BJAS8HvIBXBLwc8AJeuXngJeAlAa+oDA/vxAWwJAwpYcgIQzoM6TAkhowwpMOQGDLiAthhSAwZYUiHIR2GxJARhnQYshyGTAp4OeAFvCLg5YAX8MrNAy8BLwl4RWV4eCcugCVhSAlDRhjSYUiHITFkhCEdhsSQERfADkNiyAhDOgzpMCSGjDCkw5DlMGRSwMsBL+AVAS8HvIBXbh54CXhJwCsqw8M7cQEsCUNKGDLCkA5DOgyJISMM6TAkhoy4AHYYEkNGGNJhSIchMWSEIR2GLIchkwJeDngBrwh4OeAFvHLzwEvASwJeURke3okLYEkYUsKQEYZ0GNJhSAwZYUiHITFkxAWww5AYMsKQDkM6DIkhIwzpMGQ5DJkU8HLAC3hFwMsBL+CVmwdeAl4S8IrK8PBOXABLwpAShowwpMOQDkNiyAhDOgyJISMugB2GxJARhnQY0mFIDBlhSIchy2HIpICXA17AKwJeDngBr9w88BLwkoBXVIaHd+ICWBKGlDBkhCEdhnQYEkNGGNJhSAwZcQHsMCSGjDCkw5AOQ2LICEM6DFkOQyYFvBzwAl4R8HLAC3jl5oGXgJcEvKIyPLwTF8CSMKSEISMM6TCkw5AYMsKQDkNiyIgLYIchMWSEIR2GdBgSQ0YY0mHIchgyKeDlgBfwioCXA17AKzcPvAS8JOAVleHhnbgAloQhJQwZYUiHIR2GxJARhnQYEkNGXAA7DIkhIwzpMKTDkBgywpAOQ5bDkEkBLwe8gFcEvBzwAl65eeAl4CUBr6gMD+/EBbAkDClhyAhDOgzpMCSGjDCkw5AYMuIC2GFIDBlhSIchHYbEkBGGdBiyHIbU/Pz8zxZdy8vLdzYajVsTfoybsyzblrKHkZGRvkqlsqfo/LVr125tNBp3puyh1WrtbjQaHyg6f/Xq1U2XL1++o+j8sWPHNg8ODk4mfoa7rly5ckvR+SzLks9yaWlpR61Wu7Ho/PT09C+Mj4//45Q9XLp0afeZM2cKn2Wn09nc+wNJ0T3c0O12d6Z8hrGxsX86MzPzoZSz7HQ6W1P2cOXKlaSzzLLs9vjmVnQNDAw8mTKfepa1Wu3GK1eu7Ejcw9Ysy24uOj8zM/OhsbGxf5qyh97PxxvW6yzPnDnzgUuXLu1O+Qzj4+P/eHp6+hdSznJpaSnpLLMs25ZylleuXLmlh+DCexgcHJw8duxY4bO4fPnyHVevXt1UdL7RaHyg1WolnWWj0bjz2rVrhd1RqVT2jIyM9KWe5fz8fOGzbDQaty4vLye5I8uyXS+99NIHi86rdwFcdP6ll176YJZlu1I+A4b0wpAYMhaG9MKQGHKtzhJDemHI1R8DQ86nG3JiYuIfTExM/IOi8xjSC0OufgYMOY8h4ywxJIaMhSExZCwM+aOznE8wpDqdzuaEdXej0dhVdL7ZbG5fWlq6J2UPU1NT488///wDReezLNt14cKFu1P20Gg0HsiybEvR+W63u/fKlSt7is5/+9vf3js+Pj6b+BkOdLvdnUXnl5eXk89ycXHxvk6ns7Xo/FNPPfWbR48e/Scpe+h0Og/UarXCZ7m4uLiv3W4XPstWq3VXq9W6P+UzzMzMHPrKV77yC0Xnl5aWdjSbzYMpe7h48WLSWbbb7T2Li4v7UvYwNjb2v6bMp55lp9PZ2vs6FN5Ds9k8uLS0tKPo/Fe+8pVfmJmZOZSyh1ardX+r1bprvc6y9+ux8Pf4Tqez+ejRo//kqaee+s2Us+x9fyq8h6WlpXuWl5e3F53vdrs7G43GgZQ9jI+Pz37729/eW3T+ypUre7rdbuH5LMu2NBqNpLO8cOHC3VmW7So6//zzzz8wNTU1nnqWzWaz8Fn23JTkjna7/aFGo3Fn0fm4AE74DHe22+0PpXyGDoaMryWGxJDxGTBkB0P2FoZcg7PEkF4Y0gtDeqUaslKp/KNKpfKPEj4DhuxgyNxnwJBeGBJDrslZdjDkmpwlhvTCkF4bwZApf/uYV6/04tUrvHol4tUrjlev8OqV3DyvXhGvXpF49Uo0X4LX94lXQEvCkBKGjDCkw5AOQ2LICEM6DIkhI14B7TAkhowwpMOQDkNiyAhDOgxZDkMmBbwc8AJeEfBywAt45eaBl4CXBLyiMjy8ExfAkjCkhCEjDOkwpMOQGDLCkA5DYsiIC2CHITFkhCEdhnQYEkNGGNJhyHIYMing5YAX8IqAlwNewCs3D7wEvCTgFZXh4Z24AJaEISUMGWFIhyEdhsSQEYZ0GBJDRlwAOwyJISMM6TCkw5AYMsKQDkOWw5BJAS8HvIBXBLwc8AJeuXngJeAlAa+oDA/vxAWwJAwpYcgIQzoM6TAkhowwpMOQGDLiAthhSAwZYUiHIR2GxJARhnQYshyGTAp4OeAFvCLg5YAX8MrNAy8BLwl4RWV4eCcugCVhSAlDRhjSYUiHITFkhCEdhsSQERfADkNiyAhDOgzpMCSGjDCkw5DlMGRSwMsBL+AVAS8HvIBXbh54CXhJwCsqw8M7cQEsCUNKGDLCkA5DOgyJISMM6TAkhoy4AHYYEkNGGNJhSIchMWSEIR2GLIchkwJeDngBrwh4OeAFvHLzwEvASwJeURke3okLYEkYUsKQEYZ0GNJhSAwZYUiHITFkxAWww5AYMsKQDkM6DIkhIwzpMGQ5DJkU8HLAC3hFwMsBL+CVmwdeAl4S8IrK8PBOXABLwpAShowwpMOQDkNiyAhDOgyJISMugB2GxJARhnQY0mFIDBlhSIchy2HIpICXA17AKwJeDngBr9w88BLwkoBXVIaHd+ICWBKGlDBkhCEdhnQYEkNGGNJhSAwZcQHsMCSGjDCkw5AOQ2LICEM6DFkOQyYFvBzwAl4R8HLAC3jl5oGXgJcEvKIyPLwTF8CSMKSEISMM6TCkw5AYMsKQDkNiyIgLYIchMWSEIR2GdBgSQ0YY0mHIchgyKeDlgBfwioCXA17AKzcPvAS8JOAVleHhnbgAloQhJQwZYUiHIR2GxJARhnQYEkNGXAA7DIkhIwzpMKTDkBgywpAOQ5bDkEkBLwe8gFcEvBzwAl65eeAl4CUBr6gMD+/EBbAkDClhyAhDOgzpMCSGjDCkw5AYMuIC2GFIDBlhSIchHYbEkBGGdBiyHIZMCng54AW8IuDlgBfwys0DLwEvCXhFZXh4Jy6AJWFICUNGGNJhSIchMWSEIR2GxJARF8AOQ2LICEM6DOkwJIaMMKTDkOUwZFLAywEv4BUBLwe8gFduHngJeEnAKyrDwztxASwJQ0oYMsKQDkM6DIkhIwzpMCSGjLgAdhgSQ0YY0mFIhyExZIQhHYYshyGTAl4OeAGvCHg54AW8cvPAS8Dqaq+4AAAgAElEQVRLAl5RGR7eiQtgSRhSwpARhnQY0mFIDBlhSIchMWTEBbDDkBgywpAOQzoMiSEjDOkwZDkMqf7+/i8WXZOTk6Ojo6MDRecHBwf7pqamxlP2cOjQoT/p7++fLjo/Ojo6MD4+Ppqyh+np6anBwcFDRefHxsaGJyYmhhL2MPzFL37xX6V8homJibGUsxwZGUk+y8nJyYnBwcG+ovOHDx/+cl9f39dSz7Kvr6/wWY6Ojo6Mjo4WPsuBgYHDU1NTkymf4fDhwy/09fXNFp0fHh7uHx8fTzrL6enppLMcHR0dGh0dHUnZw6FDh76XMp96loODg33T09MTKXsYHx8fHx4e7i8639fXN3v48OEXUvYwNTU1OTAwcHi9zrKvr+/Q9PT0VMpn6Ovr+9rhw4e/nHKWk5OTSWc5NTU1PjIykvJrYmBiYmIsZQ+93yeGi85PTEwMjY2NFZ4fHBxMPsvx8fEkd/T390/33JB0lonf3wYmJyeT3DEzMzOZ4g71LoBTznJmZibp9yoM6YUhMWQsDLn6dcSQGHJNzhJDrn4dMWQ/hoyVasi+vr5n+/r6nk05SwyJIWNhyB+dJYbEkGtxlhhybc4SQ65+HTFk/8YwpIaGhrYXXXNzc/cfP358f9H5SqWyZ25u7oGUPQwMDExNTk5+tOj88ePH91er1ftT9vDcc899ZGJiYkfR+RMnTtxTrVYPFp0fHh6+5/Dhw8dSz7Jare4rOl+tVpPP8tlnn/3wkSNHdif8XPhUf3//H6Xs4fTp0x/p6+srfJbVavXe48ePHyg6Pzk5uevUqVMPpXyG/v7+gcHBwV8pOv+lL31p74kTJz6Usofnnnsu6SyPHz9+oFqt3puyh0OHDn0lZT71LI8cObL7ueee+3DKHk6cOPGhL33pS3uLzg8ODv5Kf3//QMoeTp069dDk5OSu9TrLvr6+HadPn/5Iymfo7+//o4GBgU+lnOWzzz6bdJZzc3MPVKvVPUXnq9Xqvrm5uaTfqw4fPnxseHj4noQ9HDxx4kTh+YmJiR3PPfdc0llWq9Ukd0xOTn50YGBgKvUsK5VK4bM8fvz4/tSzfO655z4yMjKys+h8XAAXnR8ZGdmZepYY8kdniSExZO/rgCGHMOTQEIZcq7PEkF4YcnUPGHIo3ZDDw8MPDw8PP1x0HkP+6CwxJIaMhSEx5FqdJYZcm7PEkF4YcnUP73pDpvztY1690otXr/DqlYhXrzhevcKrV3LzvHpFvHpF4tUrURle3ydeAS0JQ0oYMsKQDkM6DIkhIwzpMCSGjIZ4BbQkDClhyAhDOgzpMCSGjDCkw5DlMGRSwMsBL+AVAS8HvIBXbh54CXhJwCsqw8M7cQEsCUNKGDLCkA5DOgyJISMM6TAkhoy4AHYYEkNGGNJhSIchMWSEIR2GLIchkwJeDngBrwh4OeAFvHLzwEvASwJeURke3okLYEkYUsKQEYZ0GNJhSAwZYUiHITFkxAWww5AYMsKQDkM6DIkhIwzpMGQ5DJkU8HLAC3hFwMsBL+CVmwdeAl4S8IrK8PBOXABLwpAShowwpMOQDkNiyAhDOgyJISMugB2GxJARhnQY0mFIDBlhSIchy2HIpICXA17AKwJeDngBr9w88BLwkoBXVIaHd+ICWBKGlDBkhCEdhnQYEkNGGNJhSAwZcQHsMCSGjDCkw5AOQ2LICEM6DFkOQyYFvBzwAl4R8HLAC3jl5oGXgJcEvKIyPLwTF8CSMKSEISMM6TCkw5AYMsKQDkNiyIgLYIchMWSEIR2GdBgSQ0YY0mHIchgyKeDlgBfwioCXA17AKzcPvAS8JOAVleHhnbgAloQhJQwZYUiHIR2GxJARhnQYEkNGXAA7DIkhIwzpMKTDkBgywpAOQ5bDkEkBLwe8gFcEvBzwAl65eeAl4CUBr6gMD+/EBbAkDClhyAhDOgzpMCSGjDCkw5AYMuIC2GFIDBlhSIchHYbEkBGGdBiyHIZMCng54AW8IuDlgBfwys0DLwEvCXhFZXh4Jy6AJWFICUNGGNJhSIchMWSEIR2GxJARF8AOQ2LICEM6DOkwJIaMMKTDkOUwZFLAywEv4BUBLwe8gFduHngJeEnAKyrDwztxASwJQ0oYMsKQDkM6DIkhIwzpMCSGjLgAdhgSQ0YY0mFIhyExZIQhHYYshyGTAl4OeAGvCHg54AW8cvPAS8BLAl5RGR7eiQtgSRhSwpARhnQY0mFIDBlhSIchMWTEBbDDkBgywpAOQzoMiSEjDOkwZDkMmRTwcsALeEXAywEv4JWbB14CXhLwisrw8E5cAEvCkBKGjDCkw5AOQ2LICEM6DIkhIy6AHYbEkBGGdBjSYUgMGWFIhyHLYcikgJcDXsArAl4OeAGv3DzwEvCSgFdUhod34gJYEoaUMGSEIR2GdBgSQ0YY0mFIDBlxAewwJIaMMKTDkA5DYsgIQzoMWQ5DJgW8HPACXhHwcsALeOXmgZeAlwS8ojI8vBMXwJIwpIQhIwzpMKTDkBgywpAOQ2LIiAtghyExZIQhHYZ0GBJDRhjSYchyGFJXr169oehqNpvbm83mpqLz7Xb7tkajsStlDyMjI4MnTpzYn/BjbPr+97+/PWUPi4uL+1ZWVm4sOt9qte5aXl6+s+j8c889d9fQ0NBMymdYWFjYcfny5TuKzq+srCSfZa1W23PlypVbis7PzMz88vj4+MMpe8iybF+tVit8lgsLC1uzLNuS8L9/c71e35vyGUZHR/+oUqk8lLCH22u12s6UPbTb7aSzzLJsy8LCwtaUPQwODh5LmU89yytXrtzSbrf3pOyhVqvtzLLs9qLzlUrlodHR0T9K2UO9Xt+bZdnN63WWtVrtxizL9qV8hvHx8YdnZmZ+OeUsa7Va0lk2Go1dKysrtxWdv3z58h0LCws7UvYwNDQ089xzz91VdH55efnOVqtVeH5lZeXGxcXFpLPs/X5d2B0nTpzYPzIyMph6lu12u/BZNpvNTc1mM8kd3W53b6vVuqnovHoXwEXnW63WTd1uN+n3KgzphSExZO7riCGvYsirVzHkWp0lhvTCkF4Y0ivVkI899tgnH3vssU8WnceQqwtDXsWQsTAkhlyrs8SQa3OWGNILQ3ptBEPqlVdeub3o6na7e+v1+rai841G485Lly7tT9nD+Pj46Fe/+tX7is5nWbatXq/vTdlDvV6/N8uywvNZlu3qdrs7i86fOXNm18jIyOMpn2FxcXFfp9PZWnR+eXk5+SwbjcaBTqezueh8pVL5xMzMzGdT9tDpdO5NmW+1WruXlpZ2FJ3v/aHuYMoepqenv/DUU0/9fMJnuCvLsn0pe+h2u0lnubS0tKPVau1O2cPIyMjT63mWnU5nc7fbPZCyhyzL9rVarbuKzj/11FM/Pz09/YWUPTSbzYPNZnPTep5l6q/LmZmZz1YqlU+knGWj0Ug6y0uXLu1fXl6+M2EPWxcXF5N+XY6MjDx+5syZXUXnu93uzizLCs9nWXZ7vV5POsveHwQKu+OrX/3qfePj46OpZ9loNAqfZb1e39btdpPcsbS0dM+FCxfuKDofF8BF5y9cuHDH0tLSPSmfAUOu/nzAkBjy9ldewZCxMCSGXMuzxJAYMhaG9Eo15Ozs7O/Mzs7+TtF5DOmFIb0wpBeGxJBrdZYYcu3OEkNiyFgbwZApf/uYV6/04tUrvHol4tUrjlev8OqV3DyvXhGvXpF49UpUhtf3iVdAS8KQEoaMMKTDkA5DYsgIQzoMiSEjXgHtMCSGjDCkw5AOQ2LICEM6DFkOQyYFvBzwAl4R8HLAC3jl5oGXgJcEvKIyPLwTF8CSMKSEISMM6TCkw5AYMsKQDkNiyIgLYIchMWSEIR2GdBgSQ0YY0mHIchgyKeDlgBfwioCXA17AKzcPvAS8JOAVleHhnbgAloQhJQwZYUiHIR2GxJARhnQYEkNGXAA7DIkhIwzpMKTDkBgywpAOQ5bDkEkBLwe8gFcEvBzwAl65eeAl4CUBr6gMD+/EBbAkDClhyAhDOgzpMCSGjDCkw5AYMuIC2GFIDBlhSIchHYbEkBGGdBiyHIZMCng54AW8IuDlgBfwys0DLwEvCXhFZXh4Jy6AJWFICUNGGNJhSIchMWSEIR2GxJARF8AOQ2LICEM6DOkwJIaMMKTDkOUwZFLAywEv4BUBLwe8gFduHngJeEnAKyrDwztxASwJQ0oYMsKQDkM6DIkhIwzpMCSGjLgAdhgSQ0YY0mFIhyExZIQhHYYshyGTAl4OeAGvCHg54AW8cvPAS8BLAl5RGR7eiQtgSRhSwpARhnQY0mFIDBlhSIchMWTEBbDDkBgywpAOQzoMiSEjDOkwZDkMmRTwcsALeEXAywEv4JWbB14CXhLwisrw8E5cAEvCkBKGjDCkw5AOQ2LICEM6DIkhIy6AHYbEkBGGdBjSYUgMGWFIhyHLYcikgJcDXsArAl4OeAGv3DzwEvCSgFdUhod34gJYEoaUMGSEIR2GdBgSQ0YY0mFIDBlxAewwJIaMMKTDkA5DYsgIQzoMWQ5DJgW8HPACXhHwcsALeOXmgZeAlwS8ojI8vBMXwJIwpIQhIwzpMKTDkBgywpAOQ2LIiAtghyExZIQhHYZ0GBJDRhjSYchyGDIp4OWAF/CKgJcDXsArNw+8BLwk4BWV4eGduACWhCElDBlhSIchHYbEkBGGdBgSQ0ZcADsMiSEjDOkwpMOQGDLCkA5DlsOQSQEvB7yAVwS8HPACXrl54CXgJQGvqAwP78QFsCQMKWHICEM6DOkwJIaMMKTDkBgy4gLYYUgMGWFIhyEdhsSQEYZ0GLIchkwKeDngBbwi4OWAF/DKzQMvAS8JeEVleHgnLoAlYUgJQ0YY0mFIhyExZIQhHYbEkBEXwA5DYsgIQzoM6TAkhowwpMOQ5TBkUsDLAS/gFQEvB7yAV24eeAl4ScArKsPDO3EBLAlDShgywpAOQzoMiSEjDOkwJIaMuAB2GBJDRhjSYUiHITFkhCEdhiyHIZMCXg54Aa8IeDngBbxy88BLwEsCXlEZHt6JC2BJGFLCkBGGdBjSYUgMGWFIhyExZMQFsMOQGDLCkA5DOgyJISMM6TBkOQyper2+rejqdDr3Li4u7is632q1drfb7Q+l7GF6enrq9OnTHyk6n2XZvnq9fm/KHtrt9kPNZnN70flut3ug0WgcKDr/8ssvH5iYmHgy5TMsLi7e1+129xadv3TpUvJZNpvNB7vd7s6i81/+8pc/NTs7+2jKHi5duvTQ97///cJn2Ww2D3Y6nbuLzi8tLe1otVofTvkMR48e7Z+bm/vlovPtdntPq9W6P2UPFy9eTDrLTqdzd7PZPJiyh/Hx8X+WMp96lt1ud+fFixcfTNlDq9W6v91u7yk6Pzc398tHjx7tT9zDh5eWlnas11l+//vf337p0qWHUj7D7Ozso1/+8pc/lXKWzWYz6Szb7faHLl26tDthD3sXFxfvS9nDxMTEky+//HLh32sajcaBbrdbeL7ZbG5vt9tJZ1mv1+/t/b5daP706dMfmZ6enko9y1arVfgsFxcX93U6nSR3ZFn24RR3qHcBnHKWWZYl/V6FIVd/PmFIDBmfAUPWMWS9jiHX6iwx5OoeMKQXhqynG7JSqTxcqVQeTjlLDIkhY2HI1c+BITHkmpwlhlybs8SQq3vAkF7vekPq+vXrP1N0Xb58+Y5arXZj0flGo/GBLMu2pOxhcHDw0MTExI6i8ysrKzdeuHDhjpQ9NJvN7devX39P0flr167deuXKlVuKzk9OTt7a398/lvgZNl29evWGovM//OEPk8+y1WrdtbKy8v6i80NDQz8/ODj46ZQ9LC8vb69Wq4XPst1u35Zl2c1F57Mse1+n09ma8hmGh4c/Ozg4eG/CHj7Y6XQ2p+zh1VdfTTrLLMtubrfbt6Xsoa+vbzZlPvUsV1ZW3v/qq6/elbKHTqezOcuyDxadHxwcvHd4ePiziXvYmmXZ+9brLKvV6nuWl5e3p3yGwcHBTw8NDf18ylm2Wq2ks8yybMsPf/jDDxSdv3r16g3NZnNTyh76+/vHJicnby06f+XKlVuuXbtWeP769evv6f1+WfgzXLhw4Y6VlZXC7piYmNgxODh4KPUsG41G4bOs1Wo3Xr58OckdWZZtm5+ff2/R+bgALjo/Pz//3izLtqV8BgzphSExZCwM6YUhMeRanSWG9MKQXhhydQ9JhhwdHf310dHRXy86jyG9MOTqZ8CQ1zFkbw8Ycg3OEkOuzVliSC8M6bURDJnyt4959Uqvep1Xr/DqFcerVxyvXuHVK7l5Xr0iXr0i8eqVqAyv7xOvgJaEISUMGWFIhyEdhsSQEYZ0GBJDRrwC2mFIDBlhSIchHYbEkBGGdBiyHIZMCng54AW8IuDlgBfwys0DLwEvCXhFZXh4Jy6AJWFICUNGGNJhSIchMWSEIR2GxJARF8AOQ2LICEM6DOkwJIaMMKTDkOUwZFLAywEv4BUBLwe8gFduHngJeEnAKyrDwztxASwJQ0oYMsKQDkM6DIkhIwzpMCSGjLgAdhgSQ0YY0mFIhyExZIQhHYYshyGTAl4OeAGvCHg54AW8cvPAS8BLAl5RGR7eiQtgSRhSwpARhnQY0mFIDBlhSIchMWTEBbDDkBgywpAOQzoMiSEjDOkwZDkMmRTwcsALeEXAywEv4JWbB14CXhLwisrw8E5cAEvCkBKGjDCkw5AOQ2LICEM6DIkhIy6AHYbEkBGGdBjSYUgMGWFIhyHLYcikgJcDXsArAl4OeAGv3DzwEvCSgFdUhod34gJYEoaUMGSEIR2GdBgSQ0YY0mFIDBlxAewwJIaMMKTDkA5DYsgIQzoMWQ5DJgW8HPACXhHwcsALeOXmgZeAlwS8ojI8vBMXwJIwpIQhIwzpMKTDkBgywpAOQ2LIiAtghyExZIQhHYZ0GBJDRhjSYchyGDIp4OWAF/CKgJcDXsArNw+8BLwk4BWV4eGduACWhCElDBlhSIchHYbEkBGGdBgSQ0ZcADsMiSEjDOkwpMOQGDLCkA5DlsOQSQEvB7yAVwS8HPACXrl54CXgJQGvqAwP78QFsCQMKWHICEM6DOkwJIaMMKTDkBgy4gLYYUgMGWFIhyEdhsSQEYZ0GLIchkwKeDngBbwi4OWAF/DKzQMvAS8JeEVleHgnLoAlYUgJQ0YY0mFIhyExZIQhHYbEkBEXwA5DYsgIQzoM6TAkhowwpMOQ5TBkUsDLAS/gFQEvB7yAV24eeAl4ScArKsPDO3EBLAlDShgywpAOQzoMiSEjDOkwJIaMuAB2GBJDRhjSYUiHITFkhCEdhiyHIZMCXg54Aa8IeDngBbxy88BLwEsCXlEZHt6JC2BJGFLCkBGGdBjSYUgMGWFIhyExZMQFsMOQGDLCkA5DOgyJISMM6TBkOQyZFPBywAt4RcDLAS/glZsHXgJeEvCKyvDwTlwAS8KQEoaMMKTDkA5DYsgIQzoMiSEjLoAdhsSQEYZ0GNJhSAwZYUiHIcthyKSAlwNewCsCXg54Aa/cPPAS8JKAV1SGh3fiAlgShpQwZIQhHYZ0GBJDRhjSYUgMGXEB7DAkhowwpMOQDkNiyAhDOgxZDkPqypUrtxRdWZbtOn/+/F1F58+fP7+52+3uTdnD2NjY8IkTJ+4pOt9qte5qNBq7UvbQbDYPXrt27dai88vLy9ubzeb2ovMvvPDCjrGxscdSPkOr1drdaDTuLDrf6XSSz7LVau2/cOHCHUXnH3/88V+bmZn5w5Q9ZFl2sNFoFD7LpaWlHfV6fVvC//7tnU7n7pTPMD09/fmnnnrq54rO12q1Le12e0/KHi5dupR0lvV6fdvS0tKOlD0MDw8fT5lPPcsLFy7ccenSpf0pe2i323tqtdqWovNPPfXUz01PT38+ZQ+dTufuLMtuX6+zbDQat2ZZdjDlM8zMzPzh448//mspZ9lqtZLOstvt7u10OpsTvg53tlqt3Sl7GBsbe+yFF14ofBbNZnP78vJy4d+rrl27dmuz2Uw6y0ajsavVahV2x4kTJ+4ZGxsbTj3L8+fPFz7L8+fP35VlWZI7ut3ugXa7fVvRefUugIvOt9vt27rd7oGUz4AhvTAkhoyFIb0wJIZcq7PEkKtfBwx5BUPm9pBkyOnp6d+enp7+7aLzGNILQ65+HTDkFQx55QqGXKuzxJBrc5YYcvXrgCGvbAxDKsuym4uubre7s1arbSk632w2N7Xb7T0pe5iYmBg6efLkwYQfY0utVtuZsodGo3HgyhX/03MF17ZOp7O16Pw3vvGN7SMjI48lfoZdnU5n83qe5eLi4r4sy24vOj8zM/OrU1NTf5Cyh263e2BhYaHwWTabze2tVuuuovPtdvu2Vqu1P+UzTE5Ofq5SqXy06Pz58+c3t1qt3Sl7yLIs6SxbrdZdzWZze8oeRkZGvpQyn3qWvc+/L2UPrVZr9/nz5wv/uqxUKh+dnJz8XOIe9rfb7dvW6ywXFhZu6Xa7B1I+w9TU1B/MzMz8aspZ9r4/Fd5Du93e02w2NxWd73Q6mxuNxq6UPYyMjDz2jW98o/BZ9H6f2lZ0vgenpLPs/X5d2B0nT548ODExMbSeZ1mr1bZ0u90kd3Q6nbt7fygpNB8XwEXnG43Grb0/lBX+DBhy9WuJITFkfB0wpBeGxJBrcpYY0gtDemHI1bNIMuTjjz/+qccff/xTRecx5OrCkBmGjIUhMeRanWWGIdfkLDGkF4b02giGTPnbx7x6pRevXuHVKxGvXnG8eoVXr+TmefWKePWKxKtXojK8vk+8AloShpQwZIQhHYZ0GBJDRhjSYUgMGfEKaIchMWSEIR2GdBgSQ0YY0mHIchgyKeDlgBfwioCXA17AKzcPvAS8JOAVleHhnbgAloQhJQwZYUiHIR2GxJARhnQYEkNGXAA7DIkhIwzpMKTDkBgywpAOQ5bDkEkBLwe8gFcEvBzwAl65eeAl4CUBr6gMD+/EBbAkDClhyAhDOgzpMCSGjDCkw5AYMuIC2GFIDBlhSIchHYbEkBGGdBiyHIZMCng54AW8IuDlgBfwys0DLwEvCXhFZXh4Jy6AJWFICUNGGNJhSIchMWSEIR2GxJARF8AOQ2LICEM6DOkwJIaMMKTDkOUwZFLAywEv4BUBLwe8gFduHngJeEnAKyrDwztxASwJQ0oYMsKQDkM6DIkhIwzpMCSGjLgAdhgSQ0YY0mFIhyExZIQhHYYshyGTAl4OeAGvCHg54AW8cvPAS8BLAl5RGR7eiQtgSRhSwpARhnQY0mFIDBlhSIchMWTEBbDDkBgywpAOQzoMiSEjDOkwZDkMmRTwcsALeEXAywEv4JWbB14CXhLwisrw8E5cAEvCkBKGjDCkw5AOQ2LICEM6DIkhIy6AHYbEkBGGdBjSYUgMGWFIhyHLYcikgJcDXsArAl4OeAGv3DzwEvCSgFdUhod34gJYEoaUMGSEIR2GdBgSQ0YY0mFIDBlxAewwJIaMMKTDkA5DYsgIQzoMWQ5DJgW8HPACXhHwcsALeOXmgZeAlwS8ojI8vBMXwJIwpIQhIwzpMKTDkBgywpAOQ2LIiAtghyExZIQhHYZ0GBJDRhjSYchyGDIp4OWAF/CKgJcDXsArNw+8BLwk4BWV4eGduACWhCElDBlhSIchHYbEkBGGdBgSQ0ZcADsMiSEjDOkwpMOQGDLCkA5DlsOQSQEvB7yAVwS8HPACXrl54CXgJQGvqAwP78QFsCQMKWHICEM6DOkwJIaMMKTDkBgy4gLYYUgMGWFIhyEdhsSQEYZ0GLIchkwKeDngBbwi4OWAF/DKzQMvAS8JeEVleHgnLoAlYUgJQ0YY0mFIhyExZIQhHYbEkBEXwA5DYsgIQzoM6TAkhowwpMOQ5TBkUsDLAS/gFQEvB7yAV24eeAl4ScArKsPDO3EBLAlDShgywpAOQzoMiSEjDOkwJIaMuAB2GBJDRhjSYUiHITFkhCEdhiyHIZMCXg54Aa8IeDngBbxy88BLwEsCXlEZHt6JC2BJGFLCkBGGdBjSYUgMGWFIhyExZMQFsMOQGDLCkA5DOgyJISMM6TBkOQypvr6+W4qub33rW7vm5ubuLDpfrVY3nTt3bk/KHoaHh4fGxsYOFp0/c+bMnWfOnNmVsoeXX375wOTk5K1F58+ePbv9xRdf3FZ0vvcT6bGUz/Diiy/ufv7557cUnf/617+efJYvvfTSvmq1envR+ZGRkV8dHBz8g5Q9fO973zvwuc99rvBZvvDCCztOnz69teh8pVK57dy5c/tTPsPAwMDnh4eHP1p0fm5ubvPZs2eTzvK73/1u0lmePn166wsvvLAjZQ/9/f3HU+ZTz7Jard7+3e9+d1/KHs6ePbtnbm5uc9H54eHhjw4MDHw+ZQ/nzp3bX6lUbluvs/zc5z536/e+970DKZ9hcHDwD0ZGRn415SxfeumlpLM8d+7cnq9//eubis4///zzW1588cXdKXvo7+9/bGhoaHvR+RdffHHb2bNnC89PTk7e+vLLLyed5ZkzZ3adOXOmsDvGxsYODg8PD6WeZbVaLXyWc3Nzd37rW99Kcsd3vvOdu4eGhgr/ulTvArjo/NDQ0G3f+c537k75DBjSC0NiyFgY0gtDYsi1OksM6YUhvTCkV6ohh4aG/uHQ0NA/TJjHkH0YMhaG9MKQGHKtzhJDrs1ZYkgvDOm1EQyp/v7+saJrbGzs8aGhoZmi8wMDA1Pj4+OzKXs4fPjwv+rv7z9WdH5oaGhmZGTk8ZQ9TExMPJn4dXxsbGzssYQf47FDhw59L3EPR4eHh6cTvo7JZzk+Pl4ZGhqaKDrf19d38tChQ3+csofp6emksxwdHT0yOjpa+NdEf3//xPj4eCVlD319fX/S19dXTTnL0dHRdT3L0dHRmdHR0SMpe/jiF794fj3PcmhoKPksR0dHZ4eGhqYSfi5U+/r6/iT1LPv7+9f1LK7RinkAACAASURBVFN/XR46dOiP+/r6Tq7nWY6Pjyed5fDw8PTY2NjRxK/D9/r7+wv/XrMGv1cl/345MjKS5I7+/v5jPTckneXAwEDhsxwaGpoZGxtLcsfk5GSlr69vvOh8XAAXne/r6xufnJxM+jWBIb0wJIaMhSHX5iwx5OoeMGQ/huzvx5CxMKRXqiH7+vq+1tfX97WEeQzZjyFze8CQ/RgyzhJDYsj8WfZjSAzZjyHzZ5liyJS/fcyrV3rx6hVevRLx6hXHq1d49UpunleviFevSLx6JSrD6/vEK6AlYUgJQ0YY0mFIhyExZIQhHYbEkBGvgHYYEkNGGNJhSIchMWSEIR2GLIchkwJeDngBrwh4OeAFvHLzwEvASwJeURke3okLYEkYUsKQEYZ0GNJhSAwZYUiHITFkxAWww5AYMsKQDkM6DIkhIwzpMGQ5DJkU8HLAC3hFwMsBL+CVmwdeAl4S8IrK8PBOXABLwpAShowwpMOQDkNiyAhDOgyJISMugB2GxJARhnQY0mFIDBlhSIchy2HIpICXA17AKwJeDngBr9w88BLwkoBXVIaHd+ICWBKGlDBkhCEdhnQYEkNGGNJhSAwZcQHsMCSGjDCkw5AOQ2LICEM6DFkOQyYFvBzwAl4R8HLAC3jl5oGXgJcEvKIyPLwTF8CSMKSEISMM6TCkw5AYMsKQDkNiyIgLYIchMWSEIR2GdBgSQ0YY0mHIchgyKeDlgBfwioCXA17AKzcPvAS8JOAVleHhnbgAloQhJQwZYUiHIR2GxJARhnQYEkNGXAA7DIkhIwzpMKTDkBgywpAOQ5bDkEkBLwe8gFcEvBzwAl65eeAl4CUBr6gMD+/EBbAkDClhyAhDOgzpMCSGjDCkw5AYMuIC2GFIDBlhSIchHYbEkBGGdBiyHIZMCng54AW8IuDlgBfwys0DLwEvCXhFZXh4Jy6AJWFICUNGGNJhSIchMWSEIR2GxJARF8AOQ2LICEM6DOkwJIaMMKTDkOUwZFLAywEv4BUBLwe8gFduHngJeEnAKyrDwztxASwJQ0oYMsKQDkM6DIkhIwzpMCSGjLgAdhgSQ0YY0mFIhyExZIQhHYYshyGTAl4OeAGvCHg54AW8cvPAS8BLAl5RGR7eiQtgSRhSwpARhnQY0mFIDBlhSIchMWTEBbDDkBgywpAOQzoMiSEjDOkwZDkMmRTwcsALeEXAywEv4JWbB14CXhLwisrw8E5cAEvCkBKGjDCkw5AOQ2LICEM6DIkhIy6AHYbEkBGGdBjSYUgMGWFIhyHLYcikgJcDXsArAl4OeAGv3DzwEvCSgFdUhod34gJYEoaUMGSEIR2GdBgSQ0YY0mFIDBlxAewwJIaMMKTDkA5DYsgIQzoMWQ5DJgW8HPACXhHwcsALeOXmgZeAlwS8ojI8vBMXwJIwpIQhIwzpMKTDkBgywpAOQ2LIiAtghyExZIQhHYZ0GBJDRhjSYchyGDIp4OWAF/CKgJcDXsArNw+8BLwk4BWV4eGduACWhCElDBlhSIchHYbEkBGGdBgSQ0ZcADsMiSEjDOkwpMOQGDLCkA5DlsOQSQEvB7yAVwS8HPACXrl54CXgJQGvqAwP78QFsCQMKWHICEM6DOkwJIaMMKTDkBgy4gLYYUgMGWFIhyEdhsSQEYZ0GLIchtSFCxfuKLqyLNvXbDa3F51vtVp3NRqNAyl7mJiYGJubm7u/6Pzy8vL2xcXFfSl7WFxcvK/ZbG4qOn/p0qXdWZbtKjr/zW9+c8/Y2NjjKZ+h1Wrtz7JsW9H5V199Nfksm83mwUajcWfR+WPHjv3GkSNHHknZw8WLF++bn58vfJbtdntPt9vdWXS+VqttWVpauiflM0xNTX3x6aef/ljR+U6ns/XChQt3p+why7Kks+x2uzvb7faelD0MDw9/OWU+9Sx7f5A4mLKHCxcu3N07j0LzTz/99Mempqa+mLKHpaWle2q12pb1Osv5+flNFy9evC/lMxw5cuSRY8eO/UbKWTabzaSzbDQaB1599dW7is5nWbat1WrtT9nD2NjY49/85jcLn0WWZbsuXbq0u+h8s9nctLi4mHSWi4uL+5aXlwu7Y25u7v6JiYmx1LNstVqFz7LZbG7PsizJHZ1O597z589vLjqv3gVw0fnz589v7nQ696Z8BgzphSExZCwM6YUhMeRanSWG9MKQXhjSK9WQlUrl05VK5dNF5zGkF4ZcPQsMeQFDXriAIdfqLDHk2pwlhvTCkF4bwZDKsuyDCWtb7zAKzTcajVuXlpZ2pOxhdHR0oFqt7is6f/ny5Tvq9fq2lD3U6/W9V69evaHofO+fUtpSdH5ubu7OoaGhqZTP0PvDxO1F569du5Z8lo1GY1eWZTcXnT9y5MjHx8fHH07ZQ7fb3dv7J2sLzbdarbs6nc7mhPmbWq3W7pTPMDY29ujRo0c/XHS+3W7ftry8vD1lD1mWJZ1lp9PZ3Gq17krZw+Dg4LGU+dSz7H3+XSl7WF5e3t5ut28rOn/06NEPj42NPZr4ddjdarVuWq+znJ+fv6Hb7e5N+Qzj4+MPHzly5OMpZ9n7/lR4D0tLSzuuXbt2a8KPcXvv+3ThPQwNDU3Nzc3dmfBjbOn9flVo/urVqzfU6/Wks6zX69suX75c2B3VanXf6OjoQOpZNhqNwmcZkE7ZQ7vd3lOr1W4sOh8XwEXna7Xaje12e0/KZ8gw5AezDENmGYaMhSFXF4bEkGtylhhydWHIDEPGSjXk1NTUb01NTf1W0XkM6YUhvTCkF4bEkGt1lhmGXJOzxJCrC0NmG8OQKX/7mFev9OLVK7x6JeLVK45Xr/Dqldw8r14Rr16RePVKVIbX94lXQEvCkBKGjDCkw5AOQ2LICEM6DIkhI14B7TAkhowwpMOQDkNiyAhDOgxZDkMmBbwc8AJeEfBywAt45eaBl4CXBLyiMjy8ExfAkjCkhCEjDOkwpMOQGDLCkA5DYsiIC2CHITFkhCEdhnQYEkNGGNJhyHIYMing5YAX8IqAlwNewCs3D7wEvCTgFZXh4Z24AJaEISUMGWFIhyEdhsSQEYZ0GBJDRlwAOwyJISMM6TCkw5AYMsKQDkOWw5BJAS8HvIBXBLwc8AJeuXngJeAlAa+oDA/vxAWwJAwpYcgIQzoM6TAkhowwpMOQGDLiAthhSAwZYUiHIR2GxJARhnQYshyGTAp4OeAFvCLg5YAX8MrNAy8BLwl4RWV4eCcugCVhSAlDRhjSYUiHITFkhCEdhsSQERfADkNiyAhDOgzpMCSGjDCkw5DlMGRSwMsBL+AVAS8HvIBXbh54CXhJwCsqw8M7cQEsCUNKGDLCkA5DOgyJISMM6TAkhoy4AHYYEkNGGNJhSIchMWSEIR2GLIchkwJeDngBrwh4OeAFvHLzwEvASwJeURke3okLYEkYUsKQEYZ0GNJhSAwZYUiHITFkxAWww5AYMsKQDkM6DIkhIwzpMGQ5DJkU8HLAC3hFwMsBL+CVmwdeAl4S8IrK8PBOXABLwpAShowwpMOQDkNiyAhDOgyJISMugB2GxJARhnQY0mFIDBlhSIchy2HIpICXA17AKwJeDngBr9w88BLwkoBXVIaHd+ICWBKGlDBkhCEdhnQYEkNGGNJhSAwZcQHsMCSGjDCkw5AOQ2LICEM6DFkOQyYFvBzwAl4R8HLAC3jl5oGXgJcEvKIyPLwTF8CSMKSEISMM6TCkw5AYMsKQDkNiyIgLYIchMWSEIR2GdBgSQ0YY0mHIchgyKeDlgBfwioCXA17AKzcPvAS8JOAVleHhnbgAloQhJQwZYUiHIR2GxJARhnQYEkNGXAA7DIkhIwzpMKTDkBgywpAOQ5bDkEkBLwe8gFcEvBzwAl65eeAl4CUBr6gMD+/EBbAkDClhyAhDOgzpMCSGjDCkw5AYMuIC2GFIDBlhSIchHYbEkBGGdBiyHIZMCng54AW8IuDlgBfwys0DLwEvCXhFZXh4Jy6AJWFICUNGGNJhSIchMWSEIR2GxJARF8AOQ2LICEM6DOkwJIaMMKTDkOUwZFLAywEv4BUBLwe8gFduHngJeEnAKyrDwztxASwJQ0oYMsKQDkM6DIkhIwzpMCSGjLgAdhgSQ0YY0mFIhyExZIQhHYYshyH1gx/84GeLrt4vyNuKzs/Pz9/cbDa3p+xheHi4v1Kp7Ck63263bzt//vxdKXuo1Wp7fvjDH36g6Hyn09ncbDY3FZ2fm5vbPDAwMJXyGRYWFrY2Go1bi85nWZZ8lrVabWetVrux6Pzk5OQvjo2N/V7KHtrt9p5Go1H4LGu12pYLFy7cUXT+6tWrNzQajV0pn2FkZOR/mZycfCDh58It9Xp9W8oeut1u0lleuHDhjlqttiVlD/9/e/fWG+d15/n+h2kndny2Jcs62rIsn+IknZPjTjo97UknmJmOMzlM7HHiyUTioXhQkSpSVEjr1IojyIdMvJNg5kLIRgwkyE0BkcMUWayHVcUHoighaQjoq1z1C9jYr8L74ld/pTA3G70WAT0xvl9gYW76z17FJZOffpb0zNjY2FLOfO5ZtlqtO/v9/r6cPayuru5eXl6+J3V+Zmbmo5OTk6/k7KHdbu+/fv36R27VWbbb7du73W7yz/g//elPH56env7azMzM53LOstVqZZ1lp9PZU5bl3Rnfh3uXl5cfztnD2NjY7MWLF3dkfIYHA5Ap61//9V9vb7VaWWd5+fLlXd1uN9kdi4uLj0xMTIzmnmWz2Uw+y2azeV9RFFnuKIriQFmWd6TOa3ABnDpfluUdRVEcyPwMGPJPGPJPf8KQQ58BQ/4JQw7mMeQ2nCWGvPl9wJB/wpCxcg05PT39H6anp/9D6jyG9MKQXhjy5p8HDIkht+UsMeT2nCWGvPl9wJB/+mAYUr1eb0fGOtRqtfalzq+uru4uy/Jwzh5mZ2ePvfXWW8+kzvf7/X0rKyuHcvawsrLyTFmWOzP28Gi3230kdf5Xv/rVI8eOHTuZe5br6+t7U+fLssw+y16v92RRFLtS55eWll5YWFh4OWcP3W73mVarlXyWa2trB4uiOJA6v7m5+dDGxsZTOZ+h0WgcOXv27HOp851OZ0+/3388Zw9Xr17NOsuiKA6sra0dzNnD5OTkP+XM555lURS7rl69+mTOHvr9/uOdTmdP6vzZs2efazQaR3L2sLGx8dTm5uZDt+osW63Wzm63m/wzvtfr7VhYWHh5aWnphZyz7PV6WWdZluXhsix3p84Pfj5n/a46duzYyV/96lfJv2u63e4j/X7/0Yzvwc6VlZWss1xZWTnU7/eT3fHWW289Mzs7eyz3LFdXV5PPcuCmrLMsiuLpdrud/N9lXACnzrfb7YeKong65zP0MOSOXg9D9noYMhaG9MKQGHK7zhJDemFILwzplWvIxcXFry4uLn41dR5DemHIP58lhsSQvR6G3K6zxJDbc5YY0gtDen0QDJnzr4959cogXr3Cq1ciXr3iePUKr14ZmufVK+LVKxKvXomq8Po+8QpoSRhSwpARhnQY0mFIDBlhSIchMWTEK6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SLXb7YdSV7/ff7woigOp8+vr63t7vd6TOXs4fvx4/Z133nk2dX6w/8dz9tDpdJ7d3NxMni/L8uDa2trB1Pl33333YL1e/0HmZzhcluX+1Pmtra3ssyyK4umyLHenzi8tLX1pfn7+v+XsYWNjI/nP0uAzPLa6uvpo6nyv13u42+0+k7OHubm5oxcuXPhc6ny/39+3vr7+RM4eyrLMOsvV1dVHi6J4LGcP09PT52/lWZZlubssy6dz9rC+vv5Ev9/flzp/4cKFz83NzR3N2UO3232m1+s9fCvPMve/y/n5+f+2tLT0pZyzLIoi6yx7vd6TW1tbezP2sL/T6RzO2UO9Xv/Bu+++m/y7Zm1t7WBZlsnzm5ubD3U6nayzbLfbWe545513nj1+/Hg99yzX19eTz7IoigP9fj/LHb1e76NFUexKndfgAjjjM+zq9XofzfkMGNILQ2LIoc+AIdsYcvA9wJDbdJYYEkMOLQzZzjfkyZMnXzx58uSLGZ8BQ7Yx5NBnwJBtDNluY8jtOksMuX1niSEx5ND6izekyrK8LWPtXF5evid1vtVq3dnr9R7O2cP4+PjI/Pz8gdT5ra2te1qt1s6cPbTb7f03btz4UOr81atXHyjL8v7U+aWlpQdqtVo98zM8VJbl3anzN27cyD7LTqezpyzLO1Lnp6enn5ucnHwxZw9lWe6/dOlS8ll2Op0Hu93ufRnncPv6+vrenM8wOTn5cr1efzp1viiKu4qi2JWzh83Nzayz7Ha793U6nQdz9jA6OrqYM597lmVZ3jH4PiTvoSiKXUVR3JU6X6/Xn56cnHw5Zw+DXzC336qzHPz3uD/nM0xOTr44PT39XM5ZDn4+Je+h1+s9fOPGjTszvsbdg5/TyXuo1Wr1paWlBzK+xv2D31dJ8zdu3PhQu93OOstWq7Vz8LfVk+bn5+cPjI+Pj+SeZavVSj7LgZuy3NHv9/c1m80Pp87HBXDqfLPZ/HC/39+X8xlKDHlbWWLIssSQQ58BQ5YYcrAw5DacJYa8uTBkiSFj5RqyXq+/UK/XX0idx5BeGPLmZ8CQXhgSQ27LWZYYclvOEkPeXBiy/GAYMudfH/PqlUG8eoVXr0RtXr0iiVevSLx6ZWieV6+IV69IvHolqsLr+8QroCVhSAlDRhjSYUiHITFkhCEdhsSQEa+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UqOjo59KXadPn/73jUbj86nzMzMznztz5swLOXsYHR09NzEx8ZXU+Uaj8fnFxcV/n7OHc+fOfaVWq306dX5xcfGLJ0+e/NvU+Vqt9sUjR468kfMZXnvttb+fn5//m9T5ubm57LM8c+bMl6anp5/L+BrfHRsbO5azhx/+8IdfOXr0aNZZNhqN5LOcmJj47Llz5/4h5zOMj48vjI6OfiN1/vjx488vLS1lneX58+ezzrLRaPzt4uLiF3P2MDIy8n/lzOee5fT09HPnz5//Us4elpaWXjh+/PjzGV/jG4M/D8l7OHfu3D9MTEx89lad5dGjRz/9wx/+MPln/Ojo6KcGPxe+m3OWZ86cyTrLM2fOvDA3N/e51Pn5+fm/ee211/4+Zw9Hjhx5o1arJZ/FyZMns86yVqt9+ty5c1lnubi4mOWOgRfO5Z7lzMxM8lk2Go3Pnz59Ossd58+f//LY2NhnUuc1uABOnR8bG/vM+fPnv5zzGTCkF4bEkMNniSEx5Ogohtyus8SQXhjSC0N65RpyfHx8ZHx8fCR1HkP++SwxJIaMhSEx5HadJYbcnrPEkF4Y0uuDYEiNj4//59TVaDS+fezYsa+nzk9PT39tYWHh5Zw9jIyM/GR8fPzV1PnZ2dmvz8zMfDtnDwsLC9/N/D5+a3Z29pup8xMTE986cuTI/87Zw/Hjx1/KOcuZmZnss5ybm3tlcnLyxdT5wQ/XMzl7WFxczD7LRqPxjdT5Wq321YWFhVdy9jA6OnphbGxsNHW+Xq//l/n5+Zdy9rCwsJB1lo1G4xuNRuNbOXs4cuTI/30rz3JycvLF3LOcn59/qV6v/5fU+bGxsdHR0dELuWdZq9W+eivPMve/y9HR0TNjY2PHcs5ybm4u6ywXFhZenpmZ+Vrq/LFjx75+/PjxrP8ujxw58r8nJiaSz2J2dvabuWeZ+/tyZmbm27Ozs8m/q8bHx18duCHrLKenp7POstFoZLnj5MmT3xkbG/vH1Pm4AE6dHxsb+8eTJ09+J+czYMibf54wJIa8eZYYEkOOj2PI7TxLDIkhY2FIr1xDjo6OLoyOji6kzmNILwzphSG9MCSG3K6zxJDbd5YYEkPG+iAYMudfH/PqlUG8eoVXr0S8esXx6hVevTI0z6tXxKtXJF69ElXh9X3iFdCSMKSEISMM6TCkw5AYMsKQDkNiyIhXQ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NCzLwgAAIABJREFU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Kstyd+ra2Nh4am1t7WDqfKvVeqTb7T6Ts4fjx4/P/uQnP/nrjK9xcG1t7amcPaytrX1ic3NzT8bXONzv9x9Pnf/1r399uF6vL+V8hqIons45y263m32WnU7n2bIs96fOnzt37iuLi4vfzdlDr9f7RKfTST7L9fX1J3q93qHU+X6/v68oio/lfIYTJ06MXbhw4Qup86urq4/mnuXGxkbWWfZ6vUPr6+tP5Oxhenr69Zz53LMsy3L/4PuQvIdut/vM6urqo6nzFy5c+MKJEyfGcvZQFMXH+v3+vlt1lp1OZ0+v1/tEzmdYXFz87rlz576Sc5aDn09ZZ9ntdh9JnV9bWztYFMXTOXuo1+tLv/71rw+nzg9+TyXPb25u7llbW8s6y8Hv6+TfVT/5yU/++vjx47O5Z9lqtbLOcmNjI8sd3W734+vr63tT5zW4AE6dX19f39vtdj+e8xkw5M0/DxgSQ+4uSwwZC0OWu0sMuS1niSG9MOTN7wOGLPMNefr06a+fPn3666nzGPLmwpAlhoyFITHkdp1liSG35SwxpBeGvPl9+Is3pOS/ZZS0VlZWHrh06dKdqfM///nPb2+1Wjtz9jAyMnJkZGRkb+p8q9W68ze/+c0DOXv47W9/u2fwtyiT5tvt9r3Ly8v3pM6/+uqr9w7+5l3yZ2g2mw8O/hZl6mfIPsvLly/vunTp0odS548ePfrpwd+8S95Dp9PZIyn5LJvN5n3NZvPu1Pnz58/ftry8/HDOZxgbG/v2+Pj4k6nz77777h2XL1/ekbOHoiiyzrLZbN7dbDbvy9nD4G/eJc/nnuWlS5c+NPhblMl7uHz58o533333jtT58fHxJ8fGxr6ds4fl5eWHz58/f9stPMt/N/jvMvkzjI+P/+ejR49+OucsL1++nHWWrVZr5+BvUaZ+Hz/SbDYfzNnD6Ojo9Kuvvnpvxp+FewZ/izJp/vz58//ut7/9bdZZ/uY3v3mg1Wolu2NkZGTvyMjIkdyz/PnPf558lpcuXbpz8Lcok/ewurq6+6WXXvqrjK8R/wI4af6ll176q8Hfokz+DBjSC0NiyKHvI4YUhpQw5DaeJYYUhoyFIb1yDTk2NvZ3Y2Njf5c6jyFv/lnAkMKQsTAkhtyus8SQ23aWGFIYMtYHwZDKqeTVK5J49YrEq1ciXr3iePUKr14ZmufVK+LVKxKvXomq8Po+8QpoSRhSwpARhnQY0mFIDBlhSIchMWTEK6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ZUu92+N3UVRXGgKIpdqfO9Xm/H2trawZw9TE1NTb799ttPpM5fu3Zt1+9+97sDOXvodDqHu93ufanzW1tbezc3N/ekzr/zzjv7pqam5nM+Q6vVemRzc/Oh1Pk//vGP2We5srJyaPCLJml+cXHxi41G41s5eyjL8nCz2Uw+y36/v68sy90Z34MH2u324zmfYXZ29nunTp36ZMb3YOfq6uqjOXvo9XpZZ1mW5e5+v78vZw8TExNncuZzz7LT6TzY6/UO5exhdXX10bIsd6bOnzp16pOzs7Pfy9lDu91+fPDn8pacZbPZvK8sy8M5n6HRaHxrcXHxizlnubKyknWWa2trB//4xz/uSJ3f3Nx8qNVqPZKzh6mpqfl33nkn+Sw2Nzf3bG1t7U2d73a793U6nayz/N3vfnfg2rVru1Ln33777SempqYmc8+y1+sln2VRFLuKoshyR7/ff/y99967P3Vegwvg1Pn33nvv/n6/n/W7CkN6YUgMGQtDemFIDLldZ4khvTCkF4b0yjXkiRMn/uOJEyf+Y+o8hvTCkF4Y0gtDYsjtOksMuT1niSG9MKTXB8GQKorirtS1tbW1t9Vq7UydX1lZeeDKlSsHcvZQr9drP/rRjx5PnS/Lcuf6+vrenD2srKwcKsvy7ow97O71eg+nzr/99tu7p6amGjmfod/v7+v1ejtS569evZp9lv1+/9Fut3tf6nyj0fjb2dnZb+bsodfrHWo2m8ln2el09hT+P8yS5tvt9r1lWR7M+QwzMzOvnjp16hMZn+HBsiz35+zh2rVrWWdZFMWuwfcyeQ+1Wu10znzuWXa73fuuXbv2aM4eyrLc3+l0HkydP3Xq1CdmZmZezdzDwXbbfwvxVpxls9m8u9frHcr5DLOzs99sNBp/m3OW/X4/6yyvXLly4OrVqw+kzvd6vR39fn9fzh6mpqYab7/99u6MPTxclmXyfFmWd6+srGSd5fr6+t6yLJPd8aMf/ejxer1eyz3LlZWV5LNstVo7t7a2stxRFMVjy8vL96TOxwVw6vzgf/djOZ8BQ978HBgSQ95VFBgyFobEkNt1lhjSC0N6YcibK8uQJ06c+MqJEye+kjqPIb0wpBeG9MKQGHK7zhJDbs9ZYkgvDOn1QTBkzr8+5tUrg3j1Cq9eieIXVOo8r15xRcGrVyRevTKIV6+IV69EH4RXr1Th9X3iFdCSMKSEISMM6TCkw5AYMsKQDkNiyIhXQ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Klms/lXqWvwv/zujK/xkfiPOnVNTEwcnZmZ2Z86X5bl3ZcvX96Rs4dWq7WvLMvbMvZwf7fbvS91vtFo3D86OlrP/Aw7i6K4K3X++vXr2We5urq6u91u357xZ+GztVrtqzl76Pf7+86fP598lisrKw+02+17M/bw4U6nsyfnM9RqtZempqaeyvizcGe73X4oZw9lWWadZbvdvndlZeWBnD2Mjo7+IGc+9yzb7fbtZVnuztlDu91+qNVq3Zk6PzU19VStVnspZw+DP48fvlVnef78+dv6/f6+nM9Qq9W+OjEx8dmcs1xdXc06y6Iodl2/fv0jGfN3tVqtnTl7GB0drTcajftT57vd7n2DBy5J82VZ3tZqtbLO8vLlyzvKskx2x8zMzP6JiYmjuWfZbDaTz7LZbN498FPyHtbX1/deunTpQ6nzGlwAp85funTpQ+vr63tzPgOG9MKQGDIWhvTCkBhyu84SQ96cx5BNDBkr15BTU1N/PzU19fep8xjSC0Pe/AwYsokhB38WMOQ2nCWG3J6zxJA35zFk84NhSBVFsSt1lWV5uNVqPZI63+/3921sbDyVs4dGozHzs5/97GOp891u95FOp3M4Zw9FUXys1+s9nDrf6/UOFUXxWOr8L3/5y0PHjh1bzPkM6+vrTxRFcSB1/vr169ln2e12n9nc3NyTOn/q1Kl/WFhYeCX3LJeXl5PPst1uP762tnYwdb7T6ezp9XofzfkM8/PzIxcvXnw+db4sy/29Xu/JnD1cuXIl6yzX1tYOttvtx3P2MDU19cOc+dyz3Nzc3HPlypVncvbQ6/WeLMtyf+r8xYsXn5+fnx/J3MNHO53OLTvLwX+PyT/ji6LYtbCw8MqpU6f+Iecsu91u1llubGw8df369X0ZX+PA4Od08h6OHTu2+Mtf/vJQxtd4bPD7KvXPUvZZdjqdw91uN9kdP/vZzz7WaDRmcs+y3+8nn2Wr1XqkLMssd2xsbDy7urq6O3U+LoBT51dXV3dvbGw8m/MZMOTNhSEx5K6iwJCxMCSG3K6zxJA3F4YsMOTQHrIMubi4+LXFxcWvpc5jSC8M6YUh/3yWGBJDbsdZYsjtOUsMeXNhyOKDYcicf33Mq1cG8eoVXr0S8eoVx6tXePXK0DyvXhGvXpF49UrUrMDr+8QroCVhSAlDRhjSYUiHITFkhCEdhsSQEa+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0zZfAL/55pv/5q+FIR2GxJARhnQYEkMOzWNIYUgJQ0ZVMCQXwA5DYsgIQzoM6TAkhowwpMOQ1TBkVsDLAS/gFQEvB7yA19A88BLwkoBXVIWHd9rGC+A333zzfS6A08OQGDLCkA5DYsiheQwpDClhyKgKhuQC2GFIDBlhSIchHYbEkBGGdBiyGobMCng54AW8IuDlgBfwGpoHXgJeEvCKqvDw7rbbbnv/tttu4wIYQ2LIQRjSYUiHITFkhCEdhsSQERfADkNiyAhDOgzpMCSGjDCkw5DVMGRWwMsBL+AVAS8HvIDX0DzwEvCSgFd0qx/eXbx48Rtnz559//z58++/+eabr6R8DS6AHYZ0GNJhSAwZYUiHITHk0B4wpP7yDSlxARxhSAwZYUiHIR2GxJARhnQYshqG1Pj4+H9NXcePH/8fU1NT3834Gq80Go0jOXs4cuTI/xodHR1LnZ+amvruzMzM/8jZw4kTJ8YmJia+nTo/Ozv7vXq9/t8z9vC973//+7/I+Qyzs7Pfn56e/k7q/OTkZPZZNhqNkcnJyZdT50dGRk6Ojo5eyD3LsbGxrLOcnp5+NXW+Vqu9ND8/P5LzGUZGRv7nyMjIzK08y/n5+ayznJ6efnV2dvZ7OXs4cuTIr3Lmc89ycnLy5dyzbDQaRyYnJ1/J+LMwMzIy8j9zz7JWq710q85ybGzs2ydOnEj+GT8+Pv5fR0dHL4yMjJzMOctGo3FLz3J6evo7s7Oz38/Zw+D3RPJZ1Ov1/55zlhMTE9lnOTMzk+WO0dHRsSNHjvyv3LMcHx9PPsupqanvHj9+PMsdCwsLo6n/Xb7xxhv/T1zavvHGG//v/9//fPzPDq9arfbSwsLC6Jtvvvl+/M/8W/eBIb0wJIYcPksMiSEH30cMuQ1niSFvfh8x5DiGjJVjyMH34czo6OiZ1PkwZM5nwJBeGBJDDp8lhsSQg+8jhtyGs8SQN7+PGHL8g2FITUxMPJG6zp49+5m5ubmPp87PzMx89PXXX38uZw+jo6OL4+PjX0idX1xc/PjS0tJncvZw4cKFL4yPjz+ZOn/q1KlPnj179q9T58fHxz85MjLyTzmf4fTp059dWFj4WOr8iRMnss/y9ddff75erz+dOj82Nvb1sbGx0Vt5lktLS586derUJ1Lnp6amnrpw4cLf5HyGWq1WHx8f/3Lq/Nzc3LNnz57NOsuLFy9mneWpU6c+sbS09KmcPRw9evStnPncs6zX609fvHjx+Zw9nD179rm5ublnU+fHx8e/XKvV6jl7uHDhwt9MTU09davOcnx8/MkLFy4k/4yfmJh4YmxsbHRsbOzrOWf5+uuvZ53l66+//tyJEyc+mjq/sLDwsdOnT382Zw8jIyP/ND4+/snU+bNnz/71qVOnkue34yyXlpY+s7i4mOyO8fHxL4yOji7mnuXMzEzyWc7NzX387NmzWe64ePHi51N/V128eHF56AK4nXqWFy9e/Pybb775/sTExBPx//4b/zxhyAkMOTGBIWNhSC8MiSG36ywxpBeG9MKQXjmGnJiYeGJsbOw7Y2Nj38k5y4sXL34+5zNgSC8MiSFjYUgvDIkht+ssMaQXhvT6IBgy518f8+qVQbx6hVevRLx6xfHqFV69MjTPq1fEq1ckXr0S3erX973xxhuHv/nNb77/0ksvvX/x4sWnU75GvL7v//yXwf+Wr4EhHYbEkBGGdBgSQw7NY0hhSAlDRrfakBKvgI4wJIaMMKTDkA5DYsgIQzoMWQ1DZgW8HPACXhHwcsALeA3NAy8BLwl4RVV4eCfp/cFK6v98eMf/H8DpYUgMGWFIhyEx5NA8hhSGlDBkVAVDcgHsMCSGjDCkw5AOQ2LICEM6DFkNQ2YFvBzwAl4R8HLAC3gNzQMvAS8JeEVVeHgnLoAlYUgJQ0YY0mFIhyExZIQhHYbEkBEXwA5DYsgIQzoM6TAkhowwpMOQ1TBkVsDLAS/gFQEvB7yA19A88BLwkoBXVIWHd9rmC+CUMKTDkBgywpAOQ2LIoXkMKQwpYcioCobkAthhSAwZYUiHIR2GxJARhnQYshqGzAp4OeAFvCLg5YAX8BqaB14CXhLwiqrw8E5cAEvCkBKGjDCkw5AOQ2LICEM6DIkhIy6AHYbEkBGGdBjSYUgMGWFIhyGrYcisgJcDXsArAl4OeAGvoXngJeAlAa+oCg/vxAWwJAwpYcgIQzoM6TAkhowwpMOQGDLiAthhSAwZYUiHIR2GxJARhnQYshqGzAp4OeAFvCLg5YAX8BqaB14CXhLwiqrw8E5cAEvCkBKGjDCkw5AOQ2LICEM6DIkhIy6AHYbEkBGGdBjSYUgMGWFIhyGrYcisgJcDXsArAl4OeAGvoXngJeAlAa+oCg/vxAWwJAwpYcgIQzoM6TAkhowwpMOQGDLiAthhSAwZYUiHIR2GxJARhnQYshqGzAp4OeAFvCLg5YAX8BqaB14CXhLwiqrw8E5cAEvCkBKGjDCkw5AOQ2LICEM6DIkhIy6AHYbEkBGGdBjSYUgMGWFIhyGrYcisgJcDXsArAl4OeAGvoXngJeAlAa+oCg/vxAWwJAwpYcgIQzoM6TAkhowwpMOQGDLiAthhSAwZYUiHIR2GxJARhnQYshqGzAp4OeAFvCLg5YAX8BqaB14CXhLwiqrw8E5cAEvCkBKGjDCkw5AOQ2LICEM6DIkhIy6AHYbEkBGGdBjSYUgMGWFIhyGrYcisgJcDXsArAl4OeAGvoXngJeAlAa+oCg/vxAWwJAwpYcgIQzoM6TAkhowwpMOQGDLiAthhSAwZYUiHIR2GxJARhnQYshqGzAp4OeAFvCLg5YAX8BqaB14CXhLwiqrw8E5cAEvCkBKGjDCkw5AOQ2KJ7XYSAAATBElEQVTICEM6DIkhIy6AHYbEkBGGdBjSYUgMGWFIhyGrYcisgJcDXsArAl4OeAGvoXngJeAlAa+oCg/vxAWwJAwpYcgIQzoM6TAkhowwpMOQGDLiAthhSAwZYUiHIR2GxJARhnQYshqGVLvdvj11Xbt2bdd77713f+r88vLyPZubm3ty9jA9PT16+vTpR1Pny7K8vyiKXTl76Ha7j5RleUfGHnb2er0dqfPnz5/fWavVZnM+Q6/Xe7jb7d6XOr+1tZV9lv1+f9/gh3TS/PHjx5+fmZn5Ws4etra2Hnn33XeTz7Ldbj8UvyxTVqvVurMsy/05n+HYsWOvzM3NPZvxNe4ty3J3zh6uX7+edZaD7+FDOXuo1WpLOfO5Z1kUxV3Xr1/fl7OHwTncmzo/Nzf37LFjx17J3MP+Vqt15606y3ffffeOra2tR3I+w8zMzNeOHz/+fM5Z9vv9rLPc3Nzcs7W1dU/qfLfbva/X6z2cs4darTZ7/vz5nanzvV5vR1mWyfNlWd7R7XazzrIoil1lWSa74/Tp049OT0+P5p7l8vJy8lm+995791+7dm1Xzh6uXLlyoNlsfiR1XoML4NT5ZrP5kStXrhzI+QwY0gtDYsihhSHbGLLdxpDbdZYY0gtD3jwLDNnON2S9Xv9SvV7/Uuo8hvTCkF4Y8ubnwJAYclvOEkNuz1liSC8MefMs/uINqU6n82DqKorisfX19b2p86urq7s7nc7hnD0cO3bs2FtvvfVM6vzW1tbe3//+949lfh+e7vV6OzL28MiVK1cOpM5funTpkampqZM5n2FlZeVQzlmWZZl9lqurq08WRbErdX5paemF+fn5l3L2UJbl05cvX04+y36//2hZlvtT59vt9kNra2tP5XyGRqNx5OzZs89lfI097Xb78Zw99Hq9rLMsy3J/v99/NGcPU1NT53Lmc8+yKIpdvV7vyZw9DM5hT+r82bNnn2s0Gkdy9rC2tvZUe4DQW3GWly9f3lGW5dM5n2F+fv6lpaWlF3LOcnV1NessO53O4cHPyaT59fX1vSsrK4dy9jA1NXXy0qVLj6TOX7ly5cDW1lbyfK/X21EURdZZ/v73v39sa2sr+XfVW2+99cyxY8eO5Z7lwC/JZ1kURZY7NjY2nmq1WjtT5+MCOHW+1Wrt3NjYyPpdhSFvfh8wJIZ8sNPBkLEwJIbcrrPEkF4Y0gtDeuUa8rXXXvvH11577R9T5zGkF4b0wpA3PweGxJDbcpYYcnvOEkN6YUivD4Ihc/71Ma9eGcSrV3j1StTm1SuSePWKxKtXhuZ59Yp49YrEq1eiKry+T7wCWhKGlDBkhCEdhnQYEkNGGNJhSAwZ8QpohyExZIQhHYZ0GBJDRhjSYchqGDIr4OWAF/CKgJcDXsBraB54CXhJwCuqwsM7cQEsCUNKGDLCkA5DOgyJISMM6TAkhoy4AHYYEkNGGNJhSIchMWSEIR2GrIYhswJeDngBrwh4OeAFvIbmgZeAlwS8oio8vBMXwJIwpIQhIwzpMKTDkBgywpAOQ2LIiAtghyExZIQhHYZ0GBJDRhjSYchqGDIr4OWAF/CKgJcDXsBraB54CXhJwCuqwsM7cQEsCUNKGDLCkA5DOgyJISMM6TAkhoy4AHYYEkNGGNJhSIchMWSEIR2GrIYhswJeDngBrwh4OeAFvIbmgZeAlwS8oio8vBMXwJIwpIQhIwzpMKTDkBgywpAOQ2LIiAtghyExZIQhHYZ0GBJDRhjSYchqGDIr4OWAF/CKgJcDXsBraB54CXhJwCuqwsM7cQEsCUNKGDLCkA5DOgyJISMM6TAkhoy4AHYYEkNGGNJhSIchMWSEIR2GrIYhswJeDngBrwh4OeAFvIbmgZeAlwS8oio8vBMXwJIwpIQhIwzpMKTDkBgywpAOQ2LIiAtghyExZIQhHYZ0GBJDRhjSYchqGDIr4OWAF/CKgJcDXsBraB54CXhJwCuqwsM7cQEsCUNKGDLCkA5DOgyJISMM6TAkhoy4AHYYEkNGGNJhSIchMWSEIR2GrIYhswJeDngBrwh4OeAFvIbmgZeAlwS8oio8vBMXwJIwpIQhIwzpMKTDkBgywpAOQ2LIiAtghyExZIQhHYZ0GBJDRhjSYchqGDIr4OWAF/CKgJcDXsBraB54CXhJwCuqwsM7cQEsCUNKGDLCkA5DOgyJISMM6TAkhoy4AHYYEkNGGNJhSIchMWSEIR2GrIYhswJeDngBrwh4OeAFvIbmgZeAlwS8oio8vBMXwJIwpIQhIwzpMKTDkBgywpAOQ2LIiAtghyExZIQhHYZ0GBJDRhjSYchqGDIr4OWAF/CKgJcDXsBraB54CXhJwCuqwsM7cQEsCUNKGDLCkA5DOgyJISMM6TAkhoy4AHYYEkNGGNJhSIchMWSEIR2GrIYhswJeDngBrwh4OeAFvIbmgZeAlwS8oio8vBMXwJIwpIQhIwzpMKTDkBgywpAOQ2LIiAtghyExZIQhHYZ0GBJDRhjSYchqGDIr4OWAF/CKgJcDXsBraB54CXhJwCuqwsM7cQEsCUNKGDLCkA5DOgyJISMM6TAkhoy4AHYYEkNGGNJhSIchMWSEIR2GrIYhswJeDngBrwh4OeAFvIbmgZeAlwS8oio8vBMXwJIwpIQhIwzpMKTDkBgywpAOQ2LIiAtghyExZIQhHYZ0GBJDRhjSYchqGFKbm5sPpa6yLA8XRXEgdb7Vau1bW1t7KmcPs7OzMz/+8Y8/ljp/5cqVA51O53DOHjqdzrNFUezK2MNjZVkeTJ3/xS9+8Vi9Xv9BzmdYX19/Iucs+/1+9lkWRfF0p9PZkzp/5syZLy0sLLySs4eNjY2ss+z1eof6/f6jqfOrq6u7u93uMzmfodFojLz++uvPp8632+39q6urT+bsoSzLrLPs9/uP9nq9Qzl7mJ6ePp8zn3uWnU5nT1mWT+fsYXV19cl2u70/df71119/vtFojOTsodvtPrO6urr7Vp1lURS7NjY2ns35DAsLC6+cOXPmSzlnWRRF1lmura091e/392V8Hw6sr68/kbOHer3+g1/84hePpc6XZXnwypUryfNFUezqdDpZZ9npdA5fuXIl+XfVj3/844/Nzs7O5J5lq9XKOsuyLLPc0ev1Prq8vPxw6rwGF8Cp88vLyw/3er2P5nwGDOmFITFkLAzphSEx5HadJYa8+X3AkJsYMlauIV977bUXX3vttRdT5zGkF4b0wpBeGBJDbtdZYsjtOUsMefP7gCE3PxiGVFmWt2WsncvLy/ekzrdarTuvXbu2K2cPExMTR+fn5w+kzm9tbd3TarV25uyh3+/vu3HjxodS569evfpAWZb3p84vLS09UKvV6jmfYfC33u5Onb9x40b2WZZlubssyztS56enp5+bnJx8MWcP169f33fp0qXks+x0Og92u937Ms7h9s3NzT05n2FycvLler3+dOp8URR3FUWRdZb//M//nHWW3W73vk6n82DOHkZHR3+QM597lmVZ3jH4PiTvoSiKXUVR3JU6X6/Xn56cnHw5Zw+bm5t72u327bfqLC9duvSh69ev78v5DJOTky9OT08/l3OWpX8+Je/h2rVru27cuHFnxte4O/52cuqq1Wr1paWlBzK+xv2D31dJ8zdu3PhQv9/POstWq7Vz8LfVk+bn5+cPTExMHM09y1arlXyWAzdluWNra2tvs9n8cOp8XACnzjebzQ9vbW3tzfkMJYa8rSwxZFliyFgY0gtDlreVGHJbzhJD3lwYssSQsXINWa/XX6jX6y+kzmPIm+eAIUsMGQtDYsjtOssSQ27LWWLImwtDlh8MQ+b862NevTKIV6/w6pWIV6+4wd/S4dUrm7x6hVevOF69wqtXoiq8vk+8AloShpQwZIQhHYZ0GBJDRhjSYUgMGfEKaIchMWSEIR2GdBgSQ0YY0mHIahgyK+DlgBfwioCXA17Aa2geeAl4ScArqsLDO3EBLAlDShgywpAOQzoMiSEjDOkwJIaMuAB2GBJDRhjSYUiHITFkhCEdhqyGIbMCXg54Aa8IeDngBbyG5oGXgJcEvKIqPLwTF8CSMKSEISMM6TCkw5AYMsKQDkNiyIgLYIchMWSEIR2GdBgSQ0YY0mHIahgyK+DlgBfwioCXA17Aa2geeAl4ScArqsLDO3EBLAlDShgywpAOQzoMiSEjDOkwJIaMuAB2GBJDRhjSYUiHITFkhCEdhqyGIbMCXg54Aa8IeDngBbyG5oGXgJcEvKIqPLwTF8CSMKSEISMM6TCkw5AYMsKQDkNiyIgLYIchMWSEIR2GdBgSQ0YY0mHIahgyK+DlgBfwioCXA17Aa2geeAl4ScArqsLDO3EBLAlDShgywpAOQzoMiSEjDOkwJIaMuAB2GBJDRhjSYUiHITFkhCEdhqyGIbMCXg54Aa8IeDngBbyG5oGXgJcEvKIqPLwTF8CSMKSEISMM6TCkw5AYMsKQDkNiyIgLYIchMWSEIR2GdBgSQ0YY0mHIahgyK+DlgBfwioCXA17Aa2geeAl4ScArqsLDO3EBLAlDShgywpAOQzoMiSEjDOkwJIaMuAB2GBJDRhjSYUiHITFkhCEdhqyGIbMCXg54Aa8IeDngBbyG5oGXgJcEvKIqPLwTF8CSMKSEISMM6TCkw5AYMsKQDkNiyIgLYIchMWSEIR2GdBgSQ0YY0mHIahgyK+DlgBfwioCXA17Aa2geeAl4ScArqsLDO3EBLAlDShgywpAOQzoMiSEjDOkwJIaMuAB2GBJDRhjSYUiHITFkhCEdhqyGIbMCXg54Aa8IeDngBbyG5oGXgJcEvKIqPLwTF8CSMKSEISMM6TCkw5AYMsKQDkNiyIgLYIchMWSEIR2GdBgSQ0YY0mHIahgyK+DlgBfwioCXA17Aa2geeAl4ScArqsLDO3EBLAlDShgywpAOQzoMiSEjDOkwJIaMuAB2GBJDRhjSYUiHITFkhCEdhqyGIbMCXg54Aa8IeDngBbyG5oGXgJcEvKIqPLwTF8CSMKSEISMM6TCkw5AYMsKQDkNiyIgLYIchMWSEIR2GdBgSQ0YY0mHIahgyK+DlgBfwioCXA17Aa2geeAl4ScArqsLDO3EBLAlDShgywpAOQzoMiSEjDOkwJIaMuAB2GBJDRhjSYUiHITFkhCEdhqyGIVUUxV2pa319fW+v19uROl+W5f1FURzI2cPU1FTtjTfeOJQ63+v1diwvL+/N2cPKysqhsizvztjDw0VR7Eqd/+lPf/pwrVZr5HyGVqu17/r16w+mzv/Lv/xL9lmurq4++oc//OHe1PnZ2dkv1Ov1b+TsodfrHWo2m8lnubq6urvdbj+UOr+1tXXP2trawZzPMD09/eqpU6c+kTp/9erVB9rt9v6cPfT7/ayzbLfbD62uru7O2UOtVjudM597ln/4wx/u7ff7j+bsod1u77969eoDqfOnTp36xPT09Ks5e1hbWzu4tbV1z606y2azeXev10v+GV8UxV31ev0bs7OzX8g5y9XV1ayzLIriwODnZNL89evXH2y1Wvty9lCr1Ro//elPH874GrsGv6+S5suyvHtlZSXrLJeXl7Pc8cYbbxyampqq5Z7lwC9J871eb8f6+nqWO4qieGx5eTn5v0sNLoAzzuGeoigey/kMGNILQ2LIoc+AIQsMWRQYcrvOEkN6YUgvDHlzZRlybm7uy3Nzc1/OOAcMWWDIWBjy5llgSAy5LWeJIbfnLDGkF4b0+iAYUu12+97UdeXKlQPLy8sPp863Wq2dZVkezNlDvV6fvHjx4pOp84M/RAdy9rC+vv5Et9u9L3W+3+/vW19f35s6/8477+ybmpqaz/kM3W73kaIodqXOl2WZfZa9Xu/Q4G8aJc2fPHny7xqNxrdyz7LZbCafZbvd3t/pdPakzq+srDzQ7/cfz/kMs7Oz31taWvpUxtd4qN/vP5qzh6tXr2ad5eB7uD9nDxMTE2dy5nPPstPpPHj16tVDOXsYnMNDqfNLS0ufmp2d/V7mHh5fWVl54FadZbPZvG99ff2JnM/QaDS+dfLkyb/LOcter5d1lmVZHizLcmfqfFEUu7rd7iM5e5iampp/55139qXOr6+v7+33+8nz3W43+yyLojjQ6/WS3XHx4sUn6/X6ZO5Ztlqt5LNcXl5++MqVK1nuKMvy8HvvvXd/6nxcAKfOv/fee/eXZXk45zNgSC8MiSGHFoZsY8jBZ8CQ23CWGNILQ978PmDIdr4h5+bm/tPc3Nx/Sp3HkF4Y0gtD/vksMSSG3I6zxJDbc5YY0gtD3vw+/MUbMudfH/PqlUG8eoVXr0SDHwy8eoVXr/DqlT/P8+oV8eoViVevRFV4fZ94BbQkDClhyAhDOgzpMCSGjDCkw5AYMuIV0A5DYsgIQzoM6TAkhowwpMOQ1TBkVsDLAS/gFQEvB7yA19A88BLwkoBXVIWHd+ICWBKGlDBkhCEdhnQYEkNGGNJhSAwZcQHsMCSGjDCkw5AOQ2LICEM6DFkNQ/5/sGPuNTizJFcAAAAASUVORK5CYII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" name="AutoShape 13" descr="data:image/png;base64,iVBORw0KGgoAAAANSUhEUgAAB4AAAAOxCAYAAAAUy7rdAAAgAElEQVR4nOzde5CcV3ng/8fG+IZt2db9Llu+slyWuEiRJRcISwhLUl52IVkuG8vTc7/rMnNGsuydH1rG9sqAkXEVDrjsqIqFnSrLK3qmp3u6W2/NaKQI9xn2QmmrEpOkshQUC6Sym7K5Gvr3x9PP5EVI1sx7FM/b73y/VW9VPOLpnNbR5eNzrJZIQFEU3Tg+Pn5N0vnx8fErK5XK6pA15HK5+9rb2zcmnT99+vQ1zz///I0ha5icnNxQr9cvSzo/Nzd3fRRF1yWdb2lpuT6Xy3UnnRcRmZiYuCmKoquTzp89ezZ4LwuFwtooiq5IOp/L5d7W1tb2/pA1RFG0QUQS72WhULihVCq9Ien8+Pj460ql0rqk8yIibW1t/7ajo+P2pPOFQuGqYrF4c8gaZmdng/ayVCq9oVAo3BCyhpaWlqGQ+dC9jKLoitnZ2bUhaygWizcXCoWrks53dHTc3tbW9m9D1lAqldaNj4+/LmA+dC8va/y8fPXc139bnK/L8PzRc7+pra3t/blc7m1JFxBF0RWFQiFoLyuVyuqzZ89eGbCGqycmJm4KWUMul+tuaWm5PmAN183NzSWer9frl01OTl58L1+l559//sbTp08ndkd7e/vGXC53X8gaKpXK6vHx8cR7OT4+fk0URUHuqFQq60dHRy8PeIl640nU6Ojo5ZVKZX3A/38M2QhDptyQw/NHxfm6uK//9sVeA0NiSAtDak1jyFcJQ2oYEkNa7e3tv9ne3v6bSecxpIYhtUwbcglhSAxpYUgNQ2LI2BowpIQbMijgpQEv4GUBLw14Aa/Y/GsHL+fr4rw/98vASwNe6YBXGg7vhAtgEcGQIhjSuqAhnffi/KJ+rmBIDGlhSK2pDHmBMKSGITGkxQWwhiExpMU5pIYhNQyJIS0MqWHIdBgyKOClAS/gZQEvDXgBr9j8a3kB/LI4/71zvwy8NOCVDnil4fBOuAAWEQwpgiGtV7kA/p44//JiXgNDYkgLQ2pNZcgLhCE1DIkhLS6ANQyJIS3OITUMqWFIDGlhSA1DpsOQQQEvDXgBLwt4acALeMXmXzt4Ddf+Wpz/2blfBl4a8EoHvNJweCdcAIsIhhTBkNarXAD/TIZrf72Y18CQGNLCkFpTGfICYUgNQ2JIiwtgDUNiSItzSA1DahgSQ1oYUsOQ6TBkUMBLA17AywJeGvACXrH51/JPAE+L83U58I1fOlQAXhrwSge80nB4J1wAiwiGFMGQ1nkNeeAb6xt/tcD0Yl4DQ2JIC0NqTWXIC4QhNQyJIS0ugDUMiSEtziE1DKlhSAxpYUgNQ6bDkBJF0Y1Jn2q1ur1YLG5MOl8qldZVKpVbQ9bQ19fXNTY2dlfS+WKxuHFycnJ7yBqmpqbuPHny5E0Br7GlWq1uTjr/5JNPbu3u7t4b+B52RFG0Ien8qVOngveyWCzeFkXRmqTzQ0NDvzM4OPihkDWcOHHizgZCE82XSqWt+Xw+8V5WKpXV09PTt4e8h4GBgT958MEH7wlYw/pSqXRLyBqiKAray3w+v7lUKm0NWUNHR8dDIfOhe9l4/7cFruGWSqWyPun8gw8+eM/AwMCfhKxhenr69kqlsnq59nJiYuKmEydO3LmY/+01B/zj4nx9zajvjH99cHDwQ0NDQ78TspeNX58Sfz9WKpVbT506tS7gNTY0fp1OvIbu7u69Tz75ZOK9aPw+tSXp/MmTJ2+amppa1F5e6JmcnAxyx9jY2F19fX1doXtZKpUS72WxWNxYrVa3B67hjmKxeHPSeWlcAAe8h5srlcodIe8BQ+qDIdNryDWjvlOcr19zwD++mNfAkBjyUu1lhCEvyV4uxZAXejCkPhgSQ9ozNDT0+0NDQ78f8B4wZIQhY+8hk4Zc6oMhMeSl2ssIQ16SvcSQCw+GjLJhSBkfH78m6RNF0YaJiYmbAl5jVbVa3Ryyhq6urtaDBw/eknT+5MmTN01OTm4IWcPU1NSOfD5/bdL5xn+ltCbp/Ojo6LqOjo6BkPdgP5CTzpfL5eC9LJVKW48fP3590vk9e/a8o6en596QNURRtOOpp55KvJeNf5lYHbCG68rl8raQ99Dd3f2R3bt3vznp/PPPP3/j9PT0ppA1zMzMBO1lpVJZ3fgvvhKvoa2tbX/IfOheHj9+/PqZmZmtIWuYnp7e9Pzzzyf+ebl79+43d3d3fyRkDY0fj9ct114+9dRT10ZRtGMx/9vrH/jaB8X5+uud/2L86z09Pffu2bPnHSF7WSqVgvayWq1uLpfLq5LOR5EeFISsoaOjY2B0dDTxXkRRtGZ2dnZt0vl8Pn/t1NTUovbyQs/k5OSGkydPJnbHwYMHb+nq6moN3cvx8fHEe9n4l/sgd1Sr1e1Hjx59Q9J5uwBOOn/06NE3VKvV7SHvAUPqgyHTa8jXO/9Fcb5+/QNf++BiXgNDYshLtZcY8tLs5VIMeaEHQ+qDITGkPf39/e/p7+9/T9J5DKkPhtQnq4Zc6oMhMeSl2ksMeWn2EkPqgyH1yYIhQ/70MR+90oiPXuGjVyw+ekXjo1f46JXY/Gv70SvO12W4djr+JT56ReOjV9Lx0SsG6cA18BHQGFJEMKT1T2LI4dppcX7RP08wJIa0MKTWdIY8TxhSw5AY0uIjoDUMiSEtziE1DKlhSAxpYUgNQ6bDkEEBLw14AS8LeGnAC3jF5l/rC+AfifPfiX8JeGnAKx3wSsPhnXABLCIYUgRDWuc1pPPfEed/tNjXwJAY0sKQWtMZ8jxhSA1DYkiLC2ANQ2JIi3NIDUNqGBJDWhhSw5DpMGRQwEsDXsDLAl4a8AJesfnX+AK49i1x/ifxLwEvDXilA15pOLwTLoBFBEOKYEjrAhfAPxFX+9ZiXwNDYkgLQ2pNZ8jzhCE1DIkhLS6ANQyJIS3OITUMqWFIDGlhSA1DpsOQQQEvDXgBLwt4acALeMXmX+sL4Blxvi6H/3HvgJcGvNIBrzQc3gkXwCKCIUUwpPUrhjxceoM4XxdXm1nsa2BIDGlhSK3pDHmeMKSGITGkxQWwhiExpMU5pIYhNQyJIS0MqWHIdBgyKOClAS/gZQEvDXgBr9j8awuvEf9Zcb4uI/7D9iXgpQGvdMArDYd3wgWwiGBIEQxp/YohR/yHG7+XfHaxr4EhMaSFIbWmM+R5wpAahsSQFhfAGobEkBbnkBqG1DAkhrQwpIYh02HIoICXBryAlwW8NOAFvGLzr/UF8K8c2gMvDXilA15pOLwTLoBFBEOKYEjrPBfAv/IfE10sDIkhLQypNZ0hzxOG1DAkhrS4ANYwJIa0OIfUMKSGITGkhSE1DJkOQwYFvDTgBbws4KUBL+AVm39t4TUaXXfux3YCLw14pQNeaTi8Ey6ARQRDimBI61cMaX+dwOjiv28xJIa0MKTWdIY8TxhSw5AY0uICWMOQGNLiHFLDkBqGxJAWhtQwZDoMGRTw0oAX8LKAlwa8gFds/rWHl/M/EVf7lv0j8NKAVzrglYbDO+ECWEQwpAiGtM5zAfwtcf4nS3kNDIkhLQypNaUhzwlDahgSQ1pcAGsYEkNanENqGFLDkBjSwpAahkyHIYMCXhrwAl4W8NKAF/CKzS/HBfB3xPkf2T8CLw14pQNeaTi8Ey6ARQRDimBI61cvgP2PxPnvLOU1MCSGtDCk1pSGPCcMqWFIDGlxAaxhSAxpcQ6pYUgNQ2JIC0NqGDIdhgwKeGnAC3hZwEsDXsArNv/aw2u4dlqcX7jcAl4a8EoHvNJweCdcAIsIhhTBkNZ5LoDrMlw7vZTXwJAY0sKQWlMa8pwwpIYhMaTFBbCGITGkxTmkhiE1DIkhLQypYch0GDIo4KUBL+BlAS8NeAGv2Pwy/Ang2ufF+brse+EPRYCXBbzSAa80HN4JF8AigiFFMKT1S4bc98IfNv4u+c8v5TUwJIa0MKTWlIY8JwypYUgMaXEBrGFIDGlxDqlhSA1DYkgLQ2oYMh2GDAp4acALeFnASwNewCs2vxx/Avjf6+G9PywCvCzglQ54peHwTrgAFhEMKYIhrV8ypPOHG38C+N8v5TUwJIa0MKTWlIY8JwypYUgMaXEBrGFIDGlxDqlhSA1DYkgLQ2oYMh2GDAp4acALeFnASwNewCs2/9rDa9SvafzprYoI8LKAVzrglYbDO+ECWEQwpAiGtH75ArhWEefrMurXLOU1MCSGtDCk1pSGPCcMqWFIDGlxAaxhSAxpcQ6pYUgNQ2JIC0NqGDIdhgwKeGnAC3hZwEsDXsArNr888HL+p+Lm/0YEeFnAKx3wSsPhnXABLCIYUgRDWr98ATz/N+L8T5f6GhgSQ1oYUmtaQ8bCkBqGxJAWF8AahsSQFueQGobUMCSGtDCkhiHTYUgZHx+/MukzOzu7tlAo3BDwGtdFUbQhZA2dnZ0tzrltSefPnDlzQ6FQWBuyhlKptLVQKFyVdP706dM3nzx58qak8/v371/d1tbWF/ge1s3NzV2fdD6KouC9nJ6e3pTP569NOj8wMPD2np6ePwhZw8zMzNYjR44k3stKpbK68S8kSddwTbVa3RzyHrq7u/94cHDw7pC9rFQq60PWMDc3F7SXURTdaL+4JX1aW1tHQuZD9zKfz187Nze3KXAN66Moui7p/ODg4N3d3d1/HLKGxo/Ha5ZrL48cOXLVzMzM1qXOifP/R5z/4fj4+JU9PT1/MDAw8PaQvZyeng7ayyiKNoTs5dzc3PUNBCdeQ1tbW9/+/fsT78XJkydvOn369M1J5wuFwlWlUmnJe3nOa6w9c+ZMYnc457Z1dna2hO7l+Ph44r0sFAo3zM7OBrkjiqItzzzzzNVJ56VxAZx0/plnnrk6iqItIe8BQ+qDIdNnSHH+h+L8/1nqa2BIDHmp9hJDXpq9TGrI+IMh9cGQGNKe3t7ed/X29r4r6TyG1AdDLryHTBky6YMhMeSl2ksMeWn2EkPqgyEXXqPpDSmVSmV1wHNroVDYknS+WCxunJ6evj1kDf39/T2PPfbYG5POR1G0ZWJi4taQNRQKhTdGUbQm6Xy1Wt0+Nze3Len8F7/4xe09PT1Dge9hZ7Va3Zx0fnZ2Nngvp6am7qxUKuuTzh84cODd+/bt+6OQNVQqlTfm8/nEezk1NbWjXC4n3stSqbSuVCrdFfIeBgcHd33iE594e9L56enpTcVi8baQNZw4cSJoL8vl8rapqakdIWvo7u7+DyHzoXtZqVTWN74fEq+hWCzeNj09vSnp/Cc+8Ym3Dw4O7gpZQ6lUuqtUKq1brr1s/Hxc8q/xV+z38+J8vVKprN63b98fHThw4N0he9n49Snx9+P09PTts7OzG5POV6vVzYVCYWfIGnp6eoa++MUvbk86Pzc3t61arSaej6JoTaFQSPz7daVSWT0xMXFrFEVbks4/9thjb+zv7+8J3ctisZh4LxtuCnJHuVy+u1AorE06bxfAAe9hbblcvjvkPVQwpH1fYsiUGVKcr1+x388neB0MiSEvyV5WMOQl2cukhow/GFIfDIkh7XHOfcA594GA94AhKxgy9h4yZciAB0NiyEuylxUMeUn2EkPqgyH1yYIhQ/70MR+90oiPXuGjVyw+ekXjo1f46JXY/DJ9BHTtaXG+LiP+9/joFY2PXknHR6+Mp+Dj+4SPgBYRDCmCIa0FQ47432v8HfJPL/U1MCSGtDCk1rSGjIUhNQyJIS0+AlrDkBjS4hxSw5AahsSQFobUMGQ6DBkU8NKAF/CygJcGvIBXbH554DXy9ZbGBfAY8NKAVzrglYbDO+ECWEQwpAiGtBYMOezH9PeOr7cs9TUwJIa0MKTWtIaMhSE1DIkhLS6ANQyJIS3OITUMqWFIDGlhSA1DpsOQQQEvDXgBLwt4acALeMXmlwdeu09v1j/FNV8EXhrwSge80nB4J1wAiwiGFMGQ1oIh3XxRnK/L7tObl/oaGBJDWhhSa1pDxsKQGobEkBYXwBqGxJAW55AahtQwJIa0MKSGIdNhyKCAlwa8gJcFvDTgBbxi88sHL+d/Js7/FfDSgFc64JWGwzvhAlhEMKQIhrT+8QLY/5U4/7Mkr4EhMaSFIbWmNmQjDKlhSAxpcQGsYUgMaXEOqWFIDUNiSAtDahgyHYYMCnhpwAt4WcBLA17AKza/nBfA3xPnXwZeGvBKB7zScHgnXACLCIYUwZBW7AL4ZXH+e0leA0NiSAtDak1tyEYYUsOQGNLiAljDkBjS4hxSw5AahsSQFobUMGQ6DBkU8NKAF/CygJcGvIBXbH45L4C9OF8HXhrwSge80nB4J1wAiwiGFMGQVuwCuC7O+ySvgSExpIUhtaY2ZCMMqWFIDGlxAaxhSAxpcQ6pYUgNQ2JIC0NqGDIdhgwKeGnAC3hZwEsDXsArNr988Br2z4rz9bfufnoEeAEvkXTAKw2Hd8IFsIhgSBEMaeVyube9dffTI+J8XYb9s0leA0NiSAtDak1tyEYc3mkYEkNaXABrGBJDWpxDahhSw5AY0sKQGoZMhyGDAl4a8AJeFvDSgBfwis0v458ArnWI8/V1e6f+M/ACXiLpgFcaDu+EC2ARwZAiGNLK5XJvW7d36j/rnwCudSR5DQyJIS0MqTW1IRtxeKdhSAxpcQGsYUgMaXEOqWFIDUNiSAtDahgyHYYMCnhpwAt4WcBLA17AKza/fPB64Ovbxfn6G4ZmasALeImkA15pOLwTLoBFBEOKYEgrl8u97Q1DMzVxvi4PfH17ktfAkBjSwpBaUxuyEYd3GobEkBYXwBqGxJAW55AahtQwJIa0MKSGIdNhyKCAlwa8gJcFvDTgBbxi88sLr+HaK1e4M98BXsBLJB3wSsPhnXABLCIYUgRDWrlc7m1XuDPfkeHaK0lfA0NiSAtDak1vSOHwzsKQGNLiAljDkBjS4hxSw5AahsSQFobUMGQ6DBkU8NKAF/CygJcGvIBXbH554eX89y9zL/wIeAEvkXTAKw2Hd8IFsIhgSBEMaeVyubdd5l74kTj//aSvgSExpIUhtaY3pHB4Z2FIDGlxAaxhSAxpcQ6pYUgNQ2JIC0NqGDIdhgwKeGnAC3hZwEsDXsArNr/cF8Dz4nwdeAEvkXTAKw2Hd8IFsIhgSBEMaeVyubfp3//r55O+BobEkBaG1JrekMLhnYUhMaTFBbCGITGkxTmkhiE1DIkhLQypYch0GDIo4KUBL+BlAS8NeAGv2PxyfwT0UXG+vnPgy21JXwJ4LawBeEk2Du+EC2ARwZAiGNLaOfDlNnG+LsO1o0lfA0NiSAtDak1vSOHwzsKQGNLiAljDkBjS4hxSw5AahsSQFobUMGQ6DBkU8NKAF/CygJcGvIBXbH6ZL4B9pzhfXzVUeSrpSwCvhTUAL8nG4Z1wASwiGFIEQ1qrhipP6QWw70z6GhgSQ1oYUmt6QwqHdxaGxJAWF8AahsSQFueQGobUMCSGtDCkhiHTYciggJcGvICXBbw04AW8YvPLC699/+MWcb5+1fDcyaQvAbwW1gC8JBuHd8IFsIhgSBEMaV01PHdSnK/Lvv9xS9LXwJAY0sKQWtMbUji8szAkhrS4ANYwJIa0OIfUMKSGITGkhSE1DJkOQ0oul7sv6dPX19fV1dXVmnS+ra2tpb+/vydkDbt27frTXC43kHS+q6urtaenpytkDQMDA/1tbW27ks53d3d39Pb2tgesoeO+++77s5D30Nvb2x2yl52dncF72dfX19vW1taSdP7+++9/qKWl5VOhe9nS0pJ4L7u6ujq7uroS72Vra+v9/f39fSHv4f7773+ipaVlKOl8R0dHrqenJ2gvBwYGgvayq6urvaurqzNkDbt27fpKyHzoXra1tbUMDAz0hqyhp6enp6OjI5d0vqWlZej+++9/ImQN/f39fa2trfcv1162tLTsGhgY6A95D5cN135x9dDc34XsZV9fX9Be9vf393R2dob8nGjt7e3tDllD4/eJjqTzvb297d3d3Ynn29ragveyp6cnyB25XG6g4YagvQz89a21r68vyB2Dg4N9Ie6QxgVwyF4ODg4G/V6FIfXBkOkw5NVDc3932XDtF6F7iSEx5KXYSwx5afbyUhiypaXlU/fff/9DIXuJITFkfC+b3ZAtLS2fbGlp+WTIXmJIDGlPFgzJOeTC9wOGzGHIXA5Dxl4DQ+YwZONZdkNKe3v7xqTP2NjYXQcPHrwl6bxzbtvY2NgbQ9bQ2tra39fX99ak8wcPHrxldHT0rpA1HD58+C29vb2bks4fOnTo9tHR0duSznd0dNx+//337w/dy9HR0R1J50dHR4P38pOf/OSb9uzZszXgx8J7c7ncR0PW8Pjjj7+lpaUl8V6Ojo7ecfDgwZ1J5/v6+rY88sgjbw55D7lcrrWtre1fJJ1/4IEHth86dOjukDUcPnw4aC8PHjy4c3R09I6QNezatesTIfOhe7lnz56thw8fflPIGg4dOnT3Aw88sD3pfFtb27/I5XKtIWt45JFH3tzX17dlufaypaVl0+OPP/6WkPfwOve1f7jMvfCjkL385Cc/GbSXY2NjbxwdHd2WdH50dHTH2NhY0O9V999///6Ojo7bA9Zw26FDhxLP9/b2bjp8+HDQXo6Ojga5o6+v762tra39oXvpnEu8lwcPHrwldC8PHz78ls7Ozs1J5+0COOl8Z2fn5tC9xJD/uJcYcvkNeZl74Uevc1/7h5A1YEgMean2EkNemr28FIbM5XIfbW1tfW/IXmJIDBnfy2Y3ZEdHx70dHR33Jp3HkP+4lxgyG4bkHFIfDKkPhsSQ9mBIfTBkOgwZ8qeP+eiVRnz0Ch+9YvHRKxofvcJHr8Tml/2jV64aOvVNcT7xx93y0SsLa+CjVyQbH98nfAS0iGBIEQy5kPP1q4ZOfTNkDRgSQ1oYUsuCIfn4Pg1DYkirnY+AFhEMKYIhLc4hNQypYUgMaWFIDUOmw5BBAS8NeAEvC3hpwAt4xeaXHV6rhk5UxPm6jNTelWQeeC2sAXhJNg7vhAtgEcGQIhhSRERGau8S5+urhk5UQtaAITGkhSG1LBiSwzsNQ2JIiwtgDUNiSItzSA1DahgSQ1oYUsOQ6TBkUMBLA17AywJeGvACXrH5ZYfX1j3PPaEXwP4TSeaB18IagJdk4/BOuAAWEQwpgiFFRGTEf0Kcr2/d89wTIWvAkBjSwpBaFgzJ4Z2GITGkxQWwhiExpMU5pIYhNQyJIS0MqWHIdBgyKOClAS/gZQEvDXgBr9j8ssPrd/v+0y5xvi5uvpBkHngtrAF4STYO74QLYBHBkCIYUkRE3HxBnK//bt9/2hWyBgyJIS0MqWXBkBzeaRgSQ1pcAGsYEkNanENqGFLDkBjSwpAahkyHIYMCXhrwAl4W8NKAF/CKzacCXuL8K+J8or/fEXgtrAF4STYO74QLYBHBkCIYUkREnP+mOP8KhsSQFobEkBaHdxqGxJAWF8AahsSQFueQGobUMCSGtDCkhiHTYciggJcGvICXBbw04AW8YvOpgNdlwy/8vTj/UpJ54LWwBuAl2Ti8Ey6ARQRDimBIERFx/qXLhl/4ewyJIS0MiSEtDu80DIkhLS6ANQyJIS3OITUMqWFIDGlhSA1DpsOQQQEvDXgBLwt4acALeMXmUwGv1w+f+V/ifKILL+C1sAbgJdk4vBMugEUEQ4pgSBERcb7++uEz/wtDYkgLQ2JIi8M7DUNiSIsLYA1DYkiLc0gNQ2oYEkNaGFLDkOkwZFDASwNewMsCXhrwAl6x+VTA69qhma+K83UZfuE9S50HXgtrAF6SjcM74QJYRDCkCIaU4RfeI87Xrx2a+SqGxJAWhsSQFod3GobEkBYXwBqGxJAW55AahtQwJIa0MKSGIdNhyKCAlwa8gJcFvDTgBbxi86mA1/q9k4f0Arj2H5c6D7wW1gC8JBuHd8IFsIhgSBEMKcO1/yjO19fvnTyEITGkhSExpMXhnYYhMaTFBbCGITGkxTmkhiE1DIkhLQypYch0GDIo4KUBL+BlAS8NeAGv2Hwq4PXO3sfeL87XZWR+aqnzwGthDcBLsnF4J1wAiwiGFMGQMjI/Jc7X39n72PsxJIa0MCSGtDi80zAkhrS4ANYwJIa0OIfUMKSGITGkhSE1DJkOQwYFvDTgBbws4KUBL+AVm08PvJz/mTj/V0udB14LawBeko3DO+ECWEQwpAiGFOf/Spz/GYbUMKSGITGkxeGdhiExpMUFsIYhMaSFITUMqWFIDGlhSA1DpsOQQQEvDXgBLwt4acALeMXm0wMv578nzr+81HngtbAG4CXZOLwTLoBFBEOKYEhx/mVx/nsYUsOQGobEkBaHdxqGxJAWF8AahsSQFobUMKSGITGkhSE1DJkOQwYFvDTgBbws4KUBL+AVm08PvEbmXxDnl3zpBbwW1gC8JBuHd8IFsIhgSBEM2firAV7AkBqG1DAkhrQ4vNMwJIa0uADWMCSGtDCkhiE1DIkhLQypYch0GDIo4KUBL+BlAS8NeAGv2Hx64OXmnxbn6+Lm37eUeeC1sAbgJdk4vBMugEUEQ4qscEO6+fc1fk94GkNqGFLDkBjS4vBOw5AY0uICWMOQK9yQsTCkhiE1DIkhLQypYch0GFJOnz59TdKnWCxuLBaLNyedL5fLqwqFwpaQNXR2drYdOnToloDXuPm5557bGLKGqampHd77a5POl0qldbOzs2uTzh8+fHhde3v7YMh7OH78+KaTJ0/elHTeex+8l/l8ftvc3Nz1SecHBwd/o6en596QNURRtCOfzyfey+PHj6+PomhNwP//6yYnJ7eHvIeurq6POufeHLCGG/P5/OaQNZTL5aC9jKJozfHjx9eHrKGtrW1/yHzoXs7NzV1fLpe3hawhn89vjqLoxqTzzrk3d3V1fTRkDZOTk9ujKLpuufYyn89fG0XRjpD30NPTc+/g4OBvXHuw1iHO118/4h9b6l7m8/mgvSwUClu896uSzp88efKm48ePb3aNya0AACAASURBVApZQ3t7++Dhw4fXJZ2fnZ1dWyqVEs9776+dmpoK2svG79eJ3XHo0KFbOjs720L3slwuJ97LYrF4c7FYDHJHtVrdXiqV3pB0XhoXwEnnS6XSG6rVatDvVRhSHwy5fIZ8/Yh/TJyvX3uw1oEh9cGQ+mBIDGmPGTJkLzEkhozvZbMbcvfu3f9y9+7d/zLpPIZceDDk6eY1ZPzBkPpgSH0wJIa0B0PqgyHTYUh5/vnnb0z6VKvV7ZOTkxuSzhcKhbUzMzO3hKyhp6en69FHH70z6XwURRsmJye3h6xhcnLyjiiKEs9HUbSlWq1uTjp/5MiRLZ2dnXtD3sPU1NSOSqWyPun87Oxs8F4WCoWdlUplddJ559xvDw4OfihkDZVK5Y6Q+VKptHV6enpT0vnGv9TdFrKGgYGBPzlw4MCvBbyHdVEU7QhZQ7VaDdrL6enpTaVSaWvIGjo7Ox9czr2sVCqrq9XqzpA1RFG0o1QqrUs6f+DAgV8bGBj4k5A1FIvF24rF4s3LuZehPy8HBwc/5Jz77Xc/euJOcb5+xUgtWupeFgqFoL2cmZm5ZXZ2dm3A98H6qampoJ+XnZ2de48cObIl6Xy1Wt0cRVHi+SiKbpycnAzay8a/CCR2x6OPPnpnT09PV+heFgqFxHs5OTm5oVqtBrljenr69omJiZuSztsFcNL5iYmJm6anp28PeQ8YcuHHA4ZcJkNeMVKLxPn6ux89cSeG1AdD6oMhMaQ9ZsiQvcSQGDK+l81uyKGhod8fGhr6/aTzGFIfDKlPsxoy/mBIfTCkPhgSQ9qDIfXBkOkwZMifPuajVxrx0St89IrFR69ofPQKH70Sm0/XR684/1Nx83+zlHk+emVhDXz0imTj4/uEj4AWEQwpssIN6eb/Rpz/qQiGtDCkhiExpMXH92kYEkNafAS0hiFXuCFjYUgNQ2oYEkNaGFLDkOkwZFDASwNewMsCXhrwAl6x+XTBy9W+K87/cCnzwGthDcBLsnF4J1wAiwiGFFnhhnT+h+Jq3xXBkBaG1DAkhrQ4vNMwJIa0uADWMOQKN2QsDKlhSA1DYkgLQ2oYMh2GDAp4acALeFnASwNewCs2ny54Of/n4vySLr6A18IagJdk4/BOuAAWEQwpssIN6XxdnP9zEQxpYUgNQ2JIi8M7DUNiSIsLYA1DrnBDxsKQGobUMCSGtDCkhiHTYciggJcGvICXBbw04AW8YvPpgperfV6cr8vQ/B8sdh54LawBeEk2Du+EC2ARwZAiK9iQQ/N/oBfAtc+LYEgLQ2oYEkNaHN5pGBJDWlwAaxhyBRvynDCkhiE1DIkhLQypYch0GDIo4KUBL+BlAS8NeAGv2Hy64OX8R8X5ugz7xxY7D7wW1gC8JBuHd8IFsIhgSJEVbMhh/1jjTwB/VARDWhhSw5AY0uLwTsOQGNLiAljDkCvYkOeEITUMqWFIDGlhSA1DpsOQQQEvDXgBLwt4acALeMXm0wWvvhdvaPypr2ix88BrYQ3AS7JxeCdcAIsIhhRZwYZ0tUicr0vfizeIYEgLQ2oYEkNaHN5pGBJDWlwAaxhyBRvynDCkhiE1DIkhLQypYch0GDIo4KUBL+BlAS8NeAGv2Hz64OX8T8TVvrXYeeC1sAbgJdk4vBMugEUEQ4qsYEO62rfE+Z/YP2JIDUNqGBJDWhzeaRgSQ1pcAGsYcgUb8pwwpIYhNQyJIS0MqWHIdBgyKOClAS/gZQEvDXgBr9h8+uDl/LfF+R8vdh54LawBeEk2Du+EC2ARwZAiK9iQzv9YnP+2/SOG1DCkhiExpMXhnYYhMaTFBbCGIVewIc8JQ2oYUsOQGNLCkBqGTIchgwJeGvACXhbw0oAX8IrNpw9eI35WnK/L6OJ+zQNeC2sAXpKNwzvhAlhEMKTICjXkaHS1OF+XET9rX8KQGobUMCSGtDi80zAkhrS4ANYw5Ao15HnCkBqG1DAkhrQwpIYh02HIoICXBryAlwW8NOAFvGLz6YPXiP9s4/D/w4uZB14LawBeko3DO+ECWEQwpMgKNeSI/3Dj94DP2pcwpIYhNQyJIS0O7zQMiSEtLoA1DLlCDXmeMKSGITUMiSEtDKlhyHQYMijgpQEv4GUBLw14Aa/YfPrgNTL/QXG+Lq72ucXMA6+FNQAvycbhnXABLCIYUmSFGtLVPqcXwPMftC9hSA1DahgSQ1oc3mkYEkNaXABrGHKFGvI8YUgNQ2oYEkNaGFLDkOkwZFDASwNewMsCXhrwAl6x+fTBq16/vPGnv+YWMw+8FtYAvCQbh3fCBbCIYEiRFWrIET8nztelXl/4OYQhNQypYUgMaXF4p2FIDGlxAaxhyBVqyPOEITUMqWFIDGlhSA1DpsOQQQEvDXgBLwt4acALeMXm0wkv538kzn9nMfPAa2ENwEuycXgnXACLCIYUWaGGdP474vyP4l/CkBqG1DAkhrQ4vNMwJIa0uADWMOQKNeR5wpAahtQwJIa0MKSGIdNhyKCAlwa8gJcFvDTgBbxi8+mEl/N/K87/dDHzwGthDcBLsnF4J1wAiwiGFFmhhnT+p+L838a/hCE1DKlhSAxpcXinYUgMaXEBrGHIFWrI84QhNQypYUgMaWFIDUOmw5BBAS8NeAEvC3hpwAt4xebTCS9Xq4jzdRn1ay42D7wW1gC8JBuHd8IFsIhgSJEVaMhRv6bxd8BX4l/GkBqG1DAkhrQ4vNMwJIa0uADWMOQKNOQFwpAahtQwJIa0MKSGIdNhSJmcnNyQ9KlUKndMTU3tSDpfKpW2lsvlu0PWMDAw0P/444+/Jel8FEU7Jicn7whZQ7lcfnOxWNyYdL5are4sFAo7k84/++yzO3t7e0dC3sPU1NSd1Wp1e9L5mZmZ4L0sFov/rFqtbk46/9BDD713aGjoIyFrmJmZefNzzz2XeC+LxeJtlUrl1qTz09PTm0ql0ptC3sO+fftyY2Njv5F0vlwubyuVSneFrOHEiRNBe1mpVG4tFou3hayhp6fn/wuZD93LarW6+cSJE/8sZA2lUumucrm8Len82NjYb+zbty8XuIY3TU9Pb1quvXzuuec2zszMvDnkPQwNDX3koYceem/8azc8UHtCnK+vH32hfzF7WSwWg/ayXC7fPTMzszXgx9P2qampO0PW0NvbO/Lss88m/r2mUCjsrFarieeLxeLGcrkctJeTk5N3NH7fTjT/+OOPv2VgYOCie36xvSyVSon3cmpqakelUglyRxRFbwpxhzQugEP2MoqioN+rMOTCjycM+Roacv3oC/3ifP2GB2pPxL+OIfXBkPpgSAxpz/kMudS9xJAYMr6XzW5I59y9zrl7Q/YSQ2JIe5rJkBd6MKQ+GFIfDIkh7cGQ+mDIdBhS6vX6ZUmfkydP3pTP569NOl8oFK6KomhNyBra2tp29fb2bko6772/dmJi4qaQNRSLxY31ev3ypPNnzpy5YW5u7vqk8319fTfkcrnuwPdw8+nTp69JOv/iiy8G72WpVFrnvX990vn29vZfa2tre3/IGmZnZzeOjo4m3styubwqiqLrks5HUXRFpVJZH/IeOjo6PtTW1nZHwBqurlQqq0PWcOrUqaC9jKLounK5vCpkDS0tLUMh86F76b1//alTp9aFrKFSqayOoujqpPNtbW13dHR0fChwDeujKLpiufZydHT08tnZ2Y0h76Gtre397e3tvxb/2hVu/n3ifP3ykfmnF7OXpVIpaC+jKFrz4osvXpV0/vTp09cUi8WbQ9aQy+W6+/r6bkg6Pzc3d/2ZM2cSz9fr9csbv18mfg8TExM3ee8Tu6O3t3dTW1vbrtC9LBQKifcyn89fe/LkySB3RFG0YXx8/HVJ5+0COOn8+Pj466Io2hDyHjCkPhjytTXk5SPzT4vz9Svc/PviX8eQ+mBIfTAkhox9P/yKIZe6lxgSQ8b3stkN2dXV9VtdXV2/lXQeQ+qDIRfeQ9MY8kIPhtQHQ+qDITFk7PsBQ9YxZL2eDkOG/OljPnql0eQkH73CR69ofPSKxkev8NErsfn0fvSKfgxo7WLzfPTKwhr46BXJxsf3CR8BLSIYUmQFGtLVauL8r/zYx5AahtQwJIa0+Pg+DUNiSIuPgNYw5Ao05AXCkBqG1DAkhrQwpIYh02HIoICXBryAlwW8NOAFvGLz6YWX8y/JsP/+xeaB18IagJdk4/BOuAAWEQwpsgINOey/L86/dO6XMaSGITUMiSEtDu80DIkhLS6ANQy5Ag15gTCkhiE1DIkhLQypYch0GDIo4KUBL+BlAS8NeAGv2Hx64eX8N8XVXrnYPPBaWAPwkmwc3gkXwCKCIUVWoCFd7RVx/pvnfhlDahhSw5AY0uLwTsOQGNLiAljDkCvQkBcIQ2oYUsOQGNLCkBqGTIchgwJeGvACXhbw0oAX8IrNpxdeI/N5cb4uQ6d2vto88FpYA/CSbBzeCRfAIoIhRVaYIYdO7RTn6zIynz/3mzCkhiE1DIkhLQ7vNAyJIS0ugDUMucIM+SphSA1DahgSQ1oYUsOQ6TBkUMBLA17AywJeGvACXrH59MJr2D+olwG13lebB14LawBeko3DO+ECWEQwpMgKM+RIrVecr8uwf/Dcb8KQGobUMCSGtDi80zAkhrS4ANYw5Aoz5KuEITUMqWFIDGlhSA1DpsOQQQEvDXgBLwt4acALeMXm0wuv4fl3iPN1cbUvv9o88FpYA/CSbBzeCRfAIoIhRVaYIV3ty3oBPP+Oc78JQ2oYUsOQGNLi8E7DkBjS4gJYw5ArzJCvEobUMKSGITGkhSE1DJkOQwYFvDTgBbws4KUBL+AVm083vIb9L8T5//lq88BrYQ3AS7JxeCdcAIsIhhRZYYZ0/n/KsP/F+b4JQ2oYUsOQGNLi8E7DkBjS4gJYw5ArzJCvEobUMKSGITGkhSE1DJkOQwYFvDTgBbws4KUBL+AVm083vJz/v+L837/aPPBaWAPwkmwc3gkXwCKCIUVWmCGd/3tx/v+e75swpIYhNQyJIS0O7zQMiSEtLoA1DLnCDPkqYUgNQ2oYEkNaGFLDkOkwZFDASwNewMsCXhrwAl6x+XTDy/mz4uZ//mrzwGthDcBLsnF4J1wAiwiGFFlhhnTzPxfnz57vmzCkhiE1DIkhLQ7vNAyJIS0ugDUMucIM+SphSA1DahgSQ1oYUsOQ6TBkUMBLA17AywJeGvACXrH5dMPLzf8Xcb4uI/P3XGgeeC2sAXhJNg7vhAtgEcGQIivIkCPz9+jf+T7/X873zRhSw5AahsSQFod3GobEkBYXwBqGXEGGvEgYUsOQGobEkBaG1DBkOgwZFPDSgBfwsoCXBryAV2w+3fAarg02LgUOXGgeeC2sAXhJNg7vhAtgEcGQIivIkG7+gDhfl+Ha4Pm+GUNqGFLDkBjS4vBOw5AY0uICWMOQK8iQFwlDahhSw5AY0sKQGoZMhyGDAl4a8AJeFvDSgBfwis2nG177//sdegFc++qF5oHXwhqAl2Tj8E64ABYRDCmyggzpal8V5+uy/7/fcb5vxpAahtQwJIa0OLzTMCSGtLgA1jDkCjLkRcKQGobUMCSGtDCkhiHTYciggJcGvICXBbw04AW8YvPph5fzr4jzf3mhbwZeC2sAXpKNwzvhAlhEMKTICjKkm/9Lcf6VC30zhtQwpIYhMaTF4Z2GITGkxQWwhiFXkCEvEobUMKSGITGkhSE1DJkOQwYFvDTgBbws4KUBL+AVm08/vJz/vjj/0oW+GXgtrAF4STYO74QLYBHBkCIryJDOvyTOf/9C34whNQypYUgMaXF4p2FIDGlxAaxhyBVkyIuEITUMqWFIDGlhSA1DpsOQMjc3d33SJ4qiLceOHVuXdP7YsWOrq9Xq9pA1dHd3dxw6dOj2pPOlUmldoVDYErKGYrF425kzZ25IOj87O7uxWCxuTDr/xBNPbOru7t4d8h5KpdLWQqGwNul8pVIJ3stSqXTLxMTETUnn9+7d+5uDg4P/JmQNURTdVigUEu/l9PT0psnJyQ0B//9vrFQqt4a8h4GBgY8fOHDgnyedz+fza8rl8raQNczMzATt5eTk5Ibp6elNIWvo6Og4GDIfupcTExM3zczM3BKyhnK5vC2fz69JOn/gwIF/PjAw8PGQNVQqlVujKLpxufayUCjcEEXRbSHvYXBw8N/s3bv3Ny/07ZeP+K+L8/VX28tSqRS0l9VqdXulUlkd8P2wtlQqbQ1ZQ3d39+4nnngi8V4Ui8WNs7OziX+vOnPmzA3FYjFoLwuFwpZSqZTYHYcOHbq9u7u7I3Qvjx07lngvjx07ti6KoiB3VKvVneVyeVXSeWlcACedL5fLq6rV6s6Q94Ah9cGQr40hxfn65SP+6xf6dgypD4bUB0NiSHsuZsjF7CWGxJDxvWx2Qw4MDLxvYGDgfUnnMaQ+GHLh+yH1hrzYgyH1wZD6YEgMaQ+G1AdDpsOQEkXRdUmfarW6OZ/Pr0k6XywWby6Xy9tC1tDb29v+8MMP3xbwGmvy+fzmkDUUCoWdc3P6X88lfDZUKpX1Sec/85nPbOzs7Nwd+B62VCqV1cu5l1NTUzuiKLox6fzg4OA7+/v7Pxiyhmq1uvP48eOJ97JYLG4slUrrks6Xy+VVpVLplpD30NfX9zHn3FuTzh87dmx1qVTaGrKGKIqC9rJUKq0rFosbQ9bQ2dn5QMh86F423v+OkDWUSqWtx44dS/zz0jn31r6+vo8FruGWcrm8arn28vjx49dXq9WdIe+hv7//g4ODg++80LdfecD/mThfX/9Q7d4L7WXj16fEayiXy9uKxeLNSecrlcrqQqGwJWQNnZ2duz/zmc8k3ovG71Mbks434BS0l43frxO74+GHH76tt7e3fTn3Mp/Pr6lWq0HuqFQqtzb+pSTRvF0AJ50vFAo3NP6lLPF7wJAL35cY8p/YkOsfqt0rztevPOD/7ELzGFIfDKkPhsSQ9lzMkIvZSwyJIS/VXqbBkHv37n3v3r1735t0HkMuPBgySr8hF/NgSH0wpD4YEkPagyH1wZDpMGTInz7mo1ca8dErfPSKxUevaHz0Ch+9EptP/0evDPv7xPm6uPlHz/fNER+9Ymvgo1ckGx/fJ3wEtIhgSJEVYkg3/6g4X5dhf8Gf+xhSw5AahsSQFh/fp2FIDGnxEdAahlwhhlxEGFLDkBqGxJAWhtQwZDoMGRTw0oAX8LKAlwa8gFdsPv3w2n36Zr0Arp043zcDr4U1AC/JxuGdcAEsIhhSZIUY0tVOiPN12X36grbBkBqG1DAkhrQ4vNMwJIa0uADWMOQKMeQiwpAahtQwJIa0MKSGIdNhyKCAlwa8gJcFvDTgBbxi880BL+d/IiP+f5/vm4DXwhqAl2Tj8E64ABYRDCmyQgw54v+3OP+TV5vHkBqG1DAkhrQ4vNMwJIa0uADWMOQKMeQiwpAahtQwJIa0MKSGIdNhyKCAlwa8gJcFvDTgBbxi880BL+e/LW7+x+f7JuC1sAbgJdk4vBMugEUEQ4qsEEO6+R+L899+tXkMqWFIDUNiSIvDOw1DYkiLC2ANQ64QQy4iDKlhSA1DYkgLQ2oYMh2GDAp4acALeFnASwNewCs23xzwcrUZcb4uo2d/5ddi4LWwBuAl2Ti8Ey6ARQRDiqwAQ46eva7xEf8zrzaPITUMqWFIDGlxeKdhSAxpcQGsYcgVYMhFhiE1DKlhSAxpYUgNQ6bDkEEBLw14AS8LeGnAC3jF5psDXs5/Si8J/EfP/SbgtbAG4CXZOLwTLoBFBEOKrABDOv/Rxq/tn3q1eQypYUgNQ2JIi8M7DUNiSIsLYA1DrgBDLjIMqWFIDUNiSAtDahgyHYYMCnhpwAt4WcBLA17AKzbfHPBy/gPifF1G5p8695uA18IagJdk4/BOuAAWEQwpsgIMOTL/VOMC+AOvNo8hNQypYUgMaXF4p2FIDGlxAaxhyBVgyEWGITUMqWFIDGlhSA1DpsOQQQEvDXgBLwt4acALeMXmmwdeeknwtXO/DLwW1gC8JBuHd8IFsIhgSJEVYEjnvybOX/THOobUMKSGITGkxeGdhiExpMUFsIYhV4AhFxmG1DCkhiExpIUhNQyZDkMGBbw04AW8LOClAS/gFZtvHng5/7I4/71zvwy8FtYAvCQbh3fCBbCIYEiRFWBI578nzr98sXkMqWFIDUNiSIvDOw1DYkiLC2ANQ64AQy4yDKlhSA1DYkgLQ2oYMh2GDAp4acALeFnASwNewCs23zzwcv6b4mqvnPtl4LWwBuAl2Ti8Ey6ARQRDiqwAQ7raK+L8Ny82jyE1DKlhSAxpcXinYUgMaXEBrGHIFWDIRYYhNQypYUgMaWFIDUOmw5BBAS8NeAEvC3hpwAt4xeabB17DPi/O12Xov/3Szx/gtbAG4CXZOLyTBBfAjzzySP2RRx6pi3B4Z2FILbWGHPpvt4vzdRn2+YvNY0gNQ2oYEkNaHN5pGBJDWlwAaxgy44ZcQhhSw5AahsSQFobUMGQ6DBkU8NKAF/CygJcGvIBXbL554OXmD+hlQW0w/mXgtbAG4CXZOLyTJV4A28Wv/d8c3mkYUkutIYdrg/p3u88fuNg8htQwpIYhMaTF4Z2GITGkxQWwhiEzbsglhCE1DKlhSAxpYUgNQ6bDkEEBLw14AS8LeGnAC3jF5psHXiPz9+hlgR+Pfxl4LawBeEk2Du+EC2ARwZAiGTek8+PifF1G5u+52DyG1DCkhiExpMXhnYYhMaTFBbCGITNuyCWEITUMqWFIDGlhSA1DpsOQQQEvDXgBLwt4acALeMXmmwtebv7nMjJ/Nv4l4LWwBuAlzX94Nzo6evVb3/rW+j333FMfHR1d1O/7XACfPwyppdaQI/Nnxc3/fDHzGFLDkBqGxJAWh3cahsSQFhfAGobMuCGXEIbUMKSGITGkhSE1DJkOQ0pLS8v1SZ8vfOELW8bGxtYmnR8dHb356NGj20LW0NHR0d7d3X1b0vkjR46sPXLkyJaQNTz77LM7+/r6bkg6/9RTT2188sknNySdb/xA2h3yHp588smtjz322Jqk85/+9KeD9/KZZ57ZMTo6emPS+c7Ozne2tbV9MGQNX/nKV3Z+7GMfS7yXTzzxxKbHH398fdJ559yqo0eP3hLyHlpbWz/e0dHx1qTzY2Njq5966qmgvfzyl78ctJePP/74+ieeeGJTyBpyudzBkPnQvRwdHb3xy1/+8o6QNTz11FPbxsbGVied7+joeGtra+vHQ9Zw9OjRW5xzq5ZrLz/2sY/d8JWvfGVnyHtoa2v7YGdn5zsX878V5/9eXO0fzt3LZ555Jmgvjx49uu3Tn/70zUnnH3vssTVPPvnk1pA15HK53e3t7RuTzj/55JMbnnrqqcTzfX19Nzz77LNBe3nkyJEtR44cSeyO7u7u2zo6OtpD93J0dDTxXo6Nja39whe+EOSOL33pS7e2t7cn+nn58MMPP2l/n+/DDz/89GLnbKalpeX69vb2VV/60pduDXkPGFIfDPlPZ0hxtX+QYf+LxcxjSH0wpD4YEkPasxRDXmgvMSSGjO9lMxuypaXl+vb29t9rb2//vYB5DNmCIe1JqyGX8mBIfTCkPhgSQ9qDIfXBkOkwpORyue6kT3d399729vbBpPOtra39PT09QyFruP/++/8sl8vtTzrf3t4+2NnZuTdkDb29vSOB34+7u7u7dwe8xu5du3Z9JXAN+zo6OgYCvh+D97Knp8e1t7f3Jp1vaWl5eNeuXZ8LWcPAwEDQXnZ1de3p6upK/HMil8v19vT0uJA1tLS0/GlLS8toyF52dXUt6152dXUNdnV17QlZw3333XdsOfeyvb09eC+7urqG2tvb+wN+LIy2tLT8aehe5nK5Zd3L0J+Xu3bt+lxLS8vDi/nfXjN08lvifP1S72VPT0/QXnZ0dAx0d3fvC/x++Eoul0v8e80l+L0q+PfLzs7OIHfkcrn9DTcE7WVra2vivWxvbx/s7u4OckdfX59raWnpSTI7Njb2/+wyd2xs7P8tZuaRRx6px//vlpaWnr6+vqCfExhSHwz5T2dIcb5+zdDJby1mHkMufD9gyByGbPxYwJC5pRnyn2ovMaQ+GHL5DZnL5bpbWlo+1dLS8qmAeQyZw5CxNaTSkEt5MOTC9wOGzGHIxo8FDJnDkLHvBwyZAkOG/OljPnqlER+9wkevWHz0isZHr/DRK7H55vroleH5o/p3RtbeZV/io1cW1sBHr0jzf3zfI4888rBdAD/yyCOfWeQMHwF9njCklkpDjtTeJc7XZXj+6GLmMaSGITUMiSEtPr5Pw5AY0uIjoDUMmWFDLjEMqWFIDUNiSAtDahgyHYYMCnhpwAt4WcBLA17AKzbfXPAa8a3ifF3c/CftS8BrYQ3AS7JxeLdt27b6rbfeWr/4/1LjAvj8YUgtlYZ085/U/5jHty5mHkNqGFLDkBjS4vBOw5AY0uICWMOQGTbkEsOQGobUMCSGtDCkhiHTYciggJcGvICXBbw04AW8YvPNBa8D31jfuAAu25eA18IagJdk4/BOROqNZ9HZnxoW4fDOwpBaKg3p5svifF0OfGNRP04xpIYhNQyJIS0O7zQMiSEtLoA1DJlhQy4xDKlhSA1DYkgLQ2oYMh2GDAp4acALeFnASwNewCs233zwcv6n4vzf2j8Cr4U1AC/JxuGdJLgAjsfhnYYhtVQa0vm/Fed/uth5DKlhSA1DYkiLwzsNQ2JIiwtgDUNm2JBLDENqGFLDkBjSwpAahkyHIYMCXhrwAl4W8NKAF/CKzTcfvJz/tjj/Y/tH4LWwBuAl2Ti8Ey6ARQRDimTYkM7/WJz/9mLnMaSGITUMiSEtDu80DIkhLS6ANQyZYUMuMQypYUgNQ2JIC0NqGDIdhgwKeGnAC3hZwEsDXsArNt988HK1GXG+LqNnrxMBXrE1AC/JxuGdcAEsIhhSJKOGHD17nX6UYvyqowAAIABJREFUf21msfMYUsOQGobEkBaHdxqGxJAWF8AahsyoIROEITUMqWFIDGlhSA1DpsOQQQEvDXgBLwt4acALeMXmmw9ezn9KLw9e+LgI8IqtAXhJNg7vhAtgEcGQIhk1pHvh4/pruP/UYucxpIYhNQyJIS0O7zQMiSEtLoA1DJlRQyYIQ2oYUsOQGNLCkBqGTIchgwJeGvACXhbw0oAX8IrNNx+89tf+lThflxH/BRHgFVsD8JJsHN4JF8AigiFFMmrIEf8Fcb4u+2v/arHzGFLDkBqGxJAWh3cahsSQFhfAGobMqCEThCE1DKlhSAxpYUgNQ6bDkEEBLw14AS8LeGnAC3jF5psTXs7Xxc3XRIBXbA3AS7JxeCdcAIsIhhTJqCHdfE2cX9KPbwypYUgNQ2JIi8M7DUNiSIsLYA1DZtSQCcKQGobUMCSGtDCkhiHTYciggJcGvICXBbw04AW8YvPNCS/nXxLnfyACvGJrAF6SjcM74QJYRDCkSEYN6fwPxPmXljKPITUMqWFIDGlxeKdhSAxpcQGsYciMGjJBGFLDkBqGxJAWhtQwZDoMGRTw0oAX8LKAlwa8gFdsvjnh5fxfiPM/FwFesTUAL8nG4Z1wASwiGFIko4Z0/ufi/F8sZR5DahhSw5AY0uLwTsOQGNLiAljDkBk1ZIIwpIYhNQyJIS0MqWHIdBgyKOClAS/gZQEvDXgBr9h8c8JruPa8fgy0fzPwWlgD8JJsHN4JF8AigiFFMmhI598sztdluPb8UuYxpIYhNQyJIS0O7zQMiSEtLoA1DJlBQyYMQ2oYUsOQGNLCkBqGTIchgwJeGvACXhbw0oAX8IrNNye8nN+nlwjeAa+FNQAvycbhnXABLCIYUiSDhhz2rvEf7+xbyjyG1DCkhiExpMXhnYYhMaTFBbCGITNoyIRhSA1DahgSQ1oYUsOQ6TBkUMBLA17AywJeGvACXrH55oTX3q+/sXGJ8F+B18IagJdk4/BOuAAWEQwpkkFDOv9fxfm67P36G5cyjyE1DKlhSAxpcXinYUgMaXEBrGHIDBoyYRhSw5AahsSQFobUMGQ6DBkU8NKAF/CygJcGvIBXbL554eX8K+Lm/xJ4LawBeEk2Du+EC2ARwZAiGTSkm/9Lcf6Vpc5jSA1DahgSQ1oc3mkYEkNaXABrGDKDhkwYhtQwpIYhMaSFITUMmQ5DysTExE1JnyiKdhSLxY1J50ul0rpCobAzZA29vb3dY2NjdyWdn52d3Tg1NbUjZA1TU1N3FovFm5POz8zMbI2iaEvS+c9+9rPburu794a8h1KpdEsURRuSzp86dSp4L4vF4m2FQmFt0vn9+/f/zp49ez4csoYTJ07cOT4+nngvy+Xytmq1ujnpfD6fXzM9PX17yHvo7++/78EHH7wn6XylUlk/MTFxa8gaoigK2stqtbq5XC5vC1lDR0fHQyHzoXvZ+BeJ20LWMDExcWtjPxLNP/jgg/f09/ffF7KG6enp2/P5/Jrl2svx8fGbT5w4cWfIe9izZ8+H9+/f/ztLnbtsxP9ARvzLhUJhbbFYDNrLQqGw89SpU+uSzkdRtKFUKt0Ssobu7u69n/3sZxPvRRRFW2ZmZrYmnS8WizdPTU0F7eXU1NSO2dnZxO4YGxu7q7e3tzt0L0ulUuK9LBaLG6MoCnJHpVK549ixY6uTzkvjAjjp/LFjx1ZXKpU7Qt4DhtQHQ15aQ8qIf/myEf+Dpc5jSH0wpD4YEkPak9SQ8b3EkBgyvpfNbkjn3Pudc+9POo8h9cGQC3uRGkMmnceQ+mBIfTAkhrQHQ+qDIdNhSImi6OqAZ0NjMxLNFwqFG6anpzeFrKGrq6t1dHR0R9L5kydP3jQ5ObkhZA2Tk5PbT58+fU3S+cZ/pbQm6fzY2Nja9vb2/pD30PiXiRuTzp85cyZ4LwuFwpYoiq5LOr9nz5539PT03Buyhmq1ur3xX9Ymmi+VSusqlcrqgPk3lEqlrSHvobu7+yP79u17U9L5crm8anZ2dmPIGqIoCtrLSqWyulQqrQtZQ1tb2/6Q+dC9bLz/LSFrmJ2d3Vgul1clnd+3b9+buru7PxL4/bC1VCq9Ybn2cnx8/Jpqtbo95D309PTcu2fPnncsde4yV6uJ8/Uoiq5r/PqUeA3T09Obzpw5c0PAa9zY+HU68Rra29v7x8bG1ga8xprG71eJ5k+fPn3N5ORk0F5OTk5uOHnyZGJ3jI6O7ujq6moN3ctCoZB4Lw3SIWsol8vb8vn8tUnn7QI46Xw+n7+2XC5vC3kPEYa8OoowZBRdWkOK8/XLXK221HkMqQ+G1AdDYkh7khoyvpcYMro6wpALe9nshuzv739Pf3//e5LOY0h9MKQ+aTJk0nkMqQ+G1AdDYkh7MKQ+GDIdhgz508d89EojPnqFj16x+OgVjY9e4aNXYvPN+9ErrvZ5cb5+5QPzH+SjV/joFSsLH98nfAS0iGBIkWwZ8soH5j+of3d77fNLnceQGobUMCSGtPj4Pg1DYkiLj4DWMGS2DMk5JIYUwZAWhhQRDGlrwJCSDUMGBbw04AW8LOClAS/gFZtvXngNvfDH4nz9clf7HPACXlYWDu+EC2ARwZAi2TLk5a72OXG+LkMv/PFS5zGkhiE1DIkhLQ7vNAyJIS0ugDUMmS1Dcg6JIUUwpIUhRQRD2howpGTDkEEBLw14AS8LeGnAC3jF5psXXqP1K8T5uozUTgMv4GVl4fBOuAAWEQwpki1DykjttDhfl9H6kv2BITUMqWFIDGlxeKdhSAxpcQGsYchsGZJzSAwpgiEtDCkiGNLWgCElG4YMCnhpwAt4WcBLA17AKzbf3PBy/ofi/HeBF/CysnB4J1wAiwiGFMmWIcX574rzP0wyjyE1DKlhSAxpcXinYUgMaXEBrGHIbBmSc0gMKYIhLQwpIhjS1oAhJRuGDAp4acALeFnASwNewCs239zwGq79tTj/M+AFvKwsHN4JF8AigiFFsmVIcf5nMlz76yTzGFLDkBqGxJAWh3cahsSQFhfAGobMliE5h8SQIhjSwpAigiFtDRhSsmHIoICXBryAlwW8NOAFvGLzzQ2vYT8pztd/69HTvx6yBuAFvKw0HN4JF8AigiFFsmPI33r09K+L83UZ9pNJ5jGkhiE1DIkhLQ7vNAyJIS0ugDUMmR1Dcg6JIS0MqWFIEcGQtgYMKdkwZFDASwNewMsCXhrwAl6x+eaGl/MHxfn6jQ++cDBkDcALeFlpOLwTLoBFBEOKZMeQNx382gPifF2cT/RrNYbUMKSGITGkxeGdhiExpMUFsIYhs2NIziExpIUhNQwpIhjS1oAhJRuGDAp4acALeFnASwNewCs239zw2nvmHnG+ftWB2ldD1gC8gJeVhsM74QJYRDCkSHYMedWB2lfF+brsPXNPknkMqWFIDUNiSIvDOw1DYkiLC2ANQ2bHkJxDYkgLQ2oYUkQwpK0BQ0o2DBkU8NKAF/CygJcGvIBXbL7p4SXO//zyEf9iyBqAF/Cy0nB4J1wAiwiGFMmOIS8f8S+K8z9POo8hNQypYUgMaXF4p2FIDGlxAaxhyOwYknNIDGlhSA1DigiGtDVgSMmGIYMCXhrwAl4W8NKAF/CKzTc9vMT5v7vM+ZdC1gC8gJeVhsM74QJYRDCkSHYMeZnzL8mw/0XSeQypYUgNQ2JIi8M7DUNiSIsLYA1DZseQnENiSAtDahhSRDCkrQFDSjYMGRTw0oAX8LKAlwa8gFdsvunhJc7Pi/OJL8tEgJcI8LLScHgnXACLCIYUyY4hG3//73zScQypYUgNQ2JIi8M7DUNiSIsLYA1DZseQnENiSAtDahhSRDCkrQFDSjYMGRTw0oAX8LKAlwa8gFdsvunhdbmrPa2XC1/7QNLXAF7Ay0rD4Z1wASwiGFIkI4Z0X/uAOF+/3NWeTvoSGFLDkBqGxJAWh3cahsSQFhfAGobMiCGFc0gRDGlhSA1DigiGtDVgSMmGIYMCXhrwAl4W8NKAF/CKzTc9vK48MP9xvQCe/0zS1wBewMtKw+GdcAEsIhhSJCOGdPOfEefrVx6Y/3jSl8CQGobUMCSGtDi80zAkhrS4ANYwZEYMKZxDimBIC0NqGFJEMKStAUNKNgwZFPDSgBfwsoCXBryAV2y+6eH1riej68T5ugzX5pK+BvACXlYaDu+EC2ARwZAiGTHkcG1OnK+/68nk3w8YUsOQGobEkBaHdxqGxJAWF8AahsyIIYVzSBEMaWFIDUOKCIa0NWBIyYYh5ezZs1cmfRo/IVclnR8fH7+uWCxuDFlDR0dHzjm3Lel8uVxedezYsXUha8jn89tefPHFq5LOVyqV1cVi8eak82NjY6tbW1v7Q97D8ePH1xcKhRuSzkdRFLyX+Xx+cz6fvzbpfF9f3693d3f/YcgayuXytkKhkHgv8/n8momJiZuSzp8+ffqaQqGwJeQ9dHZ2/ru+vr43BvxYuH5ycnJDyBqq1WrQXk5MTNyUz+fXhKyhtbV1JGQ+dC/z+fy11Wp1c8gaJicnNxw/fvz6pPN9fX1v7Ozs/HchaygUCltOnz59zXLtZaFQuKpcLif+Nf7s2bNXdnd3/2FfX9+vh+zlZc7/+DJX+27S1ygWixujKLou4PvhhuPHj68P+X5obW3tHxsbWx3wHm42QCZ5Xnzxxavy+XzQXh47dmxduVxO7A7n3LaOjo5cyBqKxeLG8fHxxHs5Pj6+qlQqBbmjVCptjaLo6qTz0rgATjofRdHVpVJpa+B7wJBnMeTZs+GGvMzVvnuZ8z/GkBjy7FkMaQ+GTI8h8/l80F5iSAxpTxoM2d3d/e7u7u53J53HkPpgSH2W25CN70fOITHklWfPYkh7MCSGjH0/YMiz2TCkVCqV1QHPrfl8fnPS+cnJyQ1RFN0Wsob+/v6eRx999O6k89VqdfPExMStIWuYmJi4O4qiNQFr2F4ul7clnT969Oi2np6eodC9nJ6e3pR0Poqi4L2sVCp3lEqldUnnR0ZG3rVv374/CllDuVy+O5/PJ97LqampHaVSaWvS+dnZ2bUnTpy4M+Q9DA4O7nrwwQffnnS+WCxurFarO0PWcPLkyaC9LJVKW6empnaErKGzs/M/hMyH7mWpVFp38uTJO0LWUK1WdxaLxY1J5x988MG3Dw4O7gpZw4kTJ+6cnZ1du1x7mc/n15TL5cS/xlcqldX79u37o5GRkXeF7OUVI7VvifM/S/oaURTdFkXRhqTzjV+fg36v6unpGTp69Gji32vK5fK2arW6PeD7YM3ExETQXk5MTNxarVYTu+PRRx+9u7+/vydkDVEU3TY5OZl4LxtuCtrLUql0V6FQSPzz0i6Ak84XCoW1pVLprpD3UMGQqysVDFmphBtSnP/ZFSO1b2FIDFmpYEh7MGR6DFmpVIL2EkNiSHvSYEjn3Aeccx9IOo8h9cGQ/7iXnENiyEoFQ16qvcSQl2YvMaQ+GFKfLBgy5E8f89ErjfjoFT56xeKjVzQ+eoWPXonNZ+KjV16/v1YW5+ty8Bs7k7xGpcJHr/DRK1oaPr5P+AhoEcGQIhkw5MFv7BTn66/fXytjSAwpgiEtDCkiKTEkH9+HIa0sGJKPgNYwZAYM2YhzSAxpYUgNQ4oIhrQ1YEjJhiGDAl4a8AJeFvDSgBfwis1nAl6rDr4wpn8P8PxgktcAXsDLSsPhnXABLCIYUiQDhhyeHxTn66sOvjCGITGkCIa0MKSIpMSQHN5hSCsLhuQCWMOQGTBkI84hMaSFITUMKSIY0taAISUbhgwKeGnAC3hZwEsDXsArNp8JeL3l4VO/qxfAteeSvAbwAl5WGg7vhAtgEcGQIhkw5HDtOXG+/paHT/0uhsSQIhjSwpAikhJDcniHIa0sGJILYA1DZsCQjTiHxJAWhtQwpIhgSFsDhpRsGDIo4KUBL+BlAS8NeAGv2Hx24OX8z8XV/iLJawAv4GWl4fBOuAAWEQwpkgFDutpfiPM/x5AY0sKQGoYUkTQZMiAMiSGtNBiSC2ANQ2bAkI0wJIa0MKSGIUUEQ9oaMKRkw5BBAS8NeAEvC3hpwAt4xeazAy/nfyDOv5TkNYAX8LLScHgnXACLCIYUyYAhnX9JnP8BhsSQFobUMKSIpMmQAWFIDGmlwZBcAGsYMgOGbIQhMaSFITUMKSIY0taAISUbhgwKeGnAC3hZwEsDXsArNp8deLn5F8T5RJdmwAt4WWk4vBMugEUEQ4pkwJDO18XNv4AhMaSFITUMKSJpMmRAGBJDWmkwJBfAGobMgCEbYUgMaWFIDUOKCIa0NWBIyYYhgwJeGvACXhbw0oAX8IrNZwdervZ5/XuA/b9e6msAL+BlpeHwTrgAFhEMKdLkhhz2/1ovgGufx5AY0sKQGoYUkTQZMiAMiSGtNBiSC2ANQza5IWNhSAxpYUgNQ4oIhrQ1YEjJhiGDAl4a8AJeFvDSgBfwis1nB177ax9q/Gmzzy31NYAX8LLScHgnXACLCIYUaXJDuvnPifN12V/7EIbEkBaG1DCkiKTJkAFhSAxppcGQXABrGLLJDRkLQ2JIC0NqGFJEMKStAUNKNgwZFPDSgBfwsoCXBryAV2w+W/DSC+A/X+prAC/gZaXh8E64ABYRDCnS5IZ0839uH8uPITGkhSE1DCkiaTNkwjAkhrTSYEgugDUM2eSGjIUhMaSFITUMKSIY0taAISUbhgwKeGnAC3hZwEsDXsArNp8teDn/sjj/vaW+BvACXlYaDu+EC2ARwZAiTW5I578nzr8sgiFFMKSFITUMKSJpM2TCMCSGtNJgSC6ANQzZ5IaMhSExpIUhNQwpIhjS1oAhJRuGDAp4acALeFnASwNewCs2ny14Of+iOP/KUl8DeAEvKw2Hd8IFsIhgSJEmN6Tzr4jzL4pgSBEMaWFIDUOKSNoMmTAMiSGtNBiSC2ANQza5IWNhSAxpYUgNQ4oIhrQ1YEjJhiGDAl4a8AJeFvDSgBfwis1nC17OPy/O12Xf/FuW8hrAC3hZaTi8Ey6ARQRDijSxIffNv0U/kt8/L4IhRTCkhSE1DCkiaTNkwjAkhrTSYEgugDUM2cSGPCcMiSEtDKlhSBHBkLYGDCnZMGRQwEsDXsDLAl4a8AJesflswWvE7238PcAHlvIawAt4WWk4vBMugEUEQ4o0sSHd/AFxvi4jfq8IhhTBkBaG1DCkiKTNkAnDkBjSSoMhuQDWMGQTG/KcMCSGtDCkhiFFBEPaGjCkZMOQQQEvDXgBLwt4acALeMXmswWvPV+7o/GnziaW8hrAC3hZaTi8Ey6ARQRDijSxIZ2fEOfrsudrd4hgSBEMaWFIDUOK/P/s3WuQnFd95/GfjW2MbXyV5Ysk32+AIZCEEAjZUFw2WS7LZTFxcIiluc+oZzQzGs3TGl0yGK1YcDCESlKrNYWXUFSyU4XM0Jqe7pluPaXxWLE1Z2xCyG5qk0pSS+1mt0KREMKG5aLeF/8+yhOhy8xzxtbp1vdb9bxYiX/n9BxZ89lzpJZiM2TOMCSG9MVgSC6ALQzZwoY8KQyJIX0Y0sKQkjCkXwOGVHsYMijgZQEv4OUDXhbwAl6Z+faDV+J+qMT95WpeA3gBL18Mh3fiAlgShpRa2JCJ+0sl7of+/4khMaQPQ1oYUlKMhswRhsSQvhgMyQWwhSFb2JAnhSExpA9DWhhSEob0a8CQag9DqlwuX5/3qdfrd1ar1U155+fm5m6u1Wr3hKxh27Zthccee+xVeeeb678zZA2VSuVVCwsLuefTNL1tdnb2trzzTzzxxG2FQmE88D3clabpxrzzi4uLwXtZrVbvS9P0xrzzxWLxraOjo78asobDhw/n/rXUfA+3z8zM3Jp3vlar3TA/P/+KkDWMjIxs2bdv38/lna/X6xvm5ubuDllDmqZBezkzM3NrtVq9PWQNAwMDk+dyL9M0vTFN0/tC1jA3N3d3vV7fkHd+3759PzcyMrIlZA3z8/OvqNVqN5zLvQz973J0dPRXi8XiW0P2slqtntjLCxP3fy5I3PdX8xq1Wu2excXFmwPWsLFSqdwV8nUoFArjTzzxRO7vNbOzs7elaZp7fmFh4fpKpRK0l+VyOcgdjz322Ku2bdtWCFlDrVa7Z25uLvdeVqvVTfV6PcgdtVrtldVqdX3eeTUvgAPew/parfbKkPeAIe3BkPkMeUHivn9h4v5PZi8wJIa8vlzGkP7BkPbEZsg8D4bEkP6JwZA7dux4944dO94d8B4wZBlDZt4D55BlDFkuY8i12ksMuXZ7iSExZOZpeUMqTdOLAp5109PTL887XyqVLqvVajeErKG7u7tjdHR0U975xcXFl5dKpXUhayiXyxudcxfnnX/qqaeuSdP06rzzxWLxmp6enkLge7g+TdMr8s4754L3slKp3JSm6aV55wcGBl7f19f37pA1pGm68cCBA7n3slKpXDs/P39VwD68dG5u7uaQ99DX1/ehQqFwX975arV6ebVaXR+yhoWFhaC9nJ+fv6pSqVwbsobOzs4kZD50L9M0vbT5dci9hmq1ur5arV6ed75QKNzX19f3oZA1NL/BvPRc7WXzv8eNIe+hr6/v3QMDA68P2cvm708XpWl6kcaXFpW4xms//fyKf9+u1Wo3OOcuC1jDFc3fp3N/HXp6egrFYvGagNe4uvn9Kte8c+7icrkctJelUmld80+r55ofHR3d1N3d3RGyhlqtdkOpVMq9l003BbmjXq9vmJqauiTvvL8Azjs/NTV1Sb1e3xDyHlIMeVGaYsg0Xb0hX/vp569W4hoaX1r0P4YhMaR/MOSJvcCQERoyz4MhMaR/YjBkoVB4S6FQeEveeQxpD4Y88R44h7QHQ2LINdnLFEOuyV5iyBMPhkzbw5Ahf/uYj15pxkev8NErvjIfvSKJj16R+OiVzHz7ffTKuPstu3x4dsUf4cFHr/DRK74YPr5PfAS0JAwptaghx5992H4Pdr/lfwhDYkgfhrQwpKQYDZkjDIkhfTEYko+AtjBkixryFGFIDOnDkBaGlIQh/RowpNrDkEEBLwt4AS8f8LKAF/DKzLcfvIruXzcvH/7zSl8DeAEvXwyHd+ICWBKGlFrUkOPuPytxDRXdv/Y/hCExpA9DWhhSUoyGzBGGxJC+GAzJBbCFIVvUkKcIQ2JIH4a0MKQkDOnXgCHVHoYMCnhZwAt4+YCXBbyAV2a+PeGVuONKlr+20tcAXsDLF8PhnbgAloQhpRY1ZLL8NSXuePaHMCSG9GFIC0NKitWQqwxDYkhfDIbkAtjCkC1qyFOEITGkD0NaGFIShvRrwJBqD0MGBbws4AW8fMDLAl7AKzPfnvBK3HeUuL9f6WsAL+Dli+HwTlwAS8KQUosaMnF/r8R9J/tDGBJD+jCkhSElxWrIVYYhMaQvBkNyAWxhyBY15CnCkBjShyEtDCkJQ/o1YEi1hyGDAl4W8AJePuBlAS/glZlvT3gl7usn/w20MwW8gJcvhsM7cQEsCUNKLWrIxB1X4r6e/SEMiSF9GNLCkJJiNeQqw5AY0heDIbkAtjBkixryFGFIDOnDkBaGlIQh/RowpNrDkEEBLwt4AS8f8LKAF/DKzLcnvIrLv2//DvBzb1vJawAv4OWL4fBOXABLwpBSCxpy/Lm32b//u/z72R/GkBjShyEtDCkpVkOuMgyJIX0xGJILYAtDtqAhTxOGxJA+DGlhSEkY0q8BQ6o9DBkU8LKAF/DyAS8LeAGvzHx7wmv82BYlrqHEPbqS1wBewMsXw+GduACWhCGlFjRk4h61P3xzbEv2hzEkhvRhSAtDSorVkKsMQ2JIXwyG5ALYwpAtaMjThCExpA9DWhhSEob0a8CQag9DBgW8LOAFvHzAywJewCsz357wGvzzK+0Swi2s5DWAF/DyxXB4Jy6AJWFIqQUNOe4WlLiGBv/8X3xfwZAY0ochLQwpKVZDrjIMiSF9MRiSC2ALQ7agIU8ThsSQPgxpYUhJGNKvAUOqPQwZFPCygBfw8gEvC3gBr8x8+8Ircf+kxP3NSl4DeAEvXwyHd+ICWBKGlFrQkIn7GyXun07+YQyJIX0Y0sKQkmI25CrCkBjSF4MhuQC2MGQLGvI0YUgM6cOQFoaUhCH9GjCk2sOQQQEvC3gBLx/wsoAX8MrMty+8EveXStwPV/IawAt4+WI4vBMXwJIwpNSChkzcD5W4vzz5hzEkhvRhSAtDSorZkKsIQ2JIXwyG5ALYwpAtaMjThCExpA9DWhhSEob0a8CQag9DBgW8LOAFvHzAywJewCsz377wKi6XlLiGdjx/1v/egBfw8sVweCcugCVhSKnFDLnj+buVuIaKy6WTfwpDYkgfhrQwpKSYDbmKMCSG9MVgSC6ALQzZYoY8QxgSQ/owpIUhJWFIvwYMqfYwZFDAywJewMsHvCzgBbwy8+0Lr6JLlLiGEjd2ttcAXsDLF8PhnbgAloQhpRYzZOLGmv/2enLyT2FIDOnDkBaGlBSzIVcRhsSQvhgMyQWwhSFbzJBnCENiSB+GtDCkJAzp14Ah1R6GDAp4WcALePmAlwW8gFdmvn3htf2ZVzb/Ntr02V4DeAEvXwyHd+ICWBKGlFrMkMXlaSWuoe3PvPLkn8KQGNKHIS0MKSlmQ64iDIkhfTEYkgtgC0O2mCHPEIbEkD4MaWFISRjSrwFDqj0MGRTwsoAX8PIBLwt4Aa/MfHvDa3zpR0rcX5ztNYAX8PLFcHgnLoAlYUipxQyZuL/Q+NKPTvVTGBJD+jCkhSElxW7IFYYhMaQvBkNyAWxhyBYz5BnCkBjShyEtDCkJQ/o1YEi1hyHV2dn5urzPrl27/tXw8PAb884PDg7+3O7du98SsobOzs69vb2978g7Pzw8/MYkSf5VyBr27t37jp6enp/OO58kyZt37NjxC3nne3p63rx58+aPh7yHnTt3/tLo6OjP550fGRkJ3svdu3e/dWBg4PUBr/Hhrq7e5vZyAAAgAElEQVSurSFr+OhHP/qOLVu2BO3l8PBw7r3s7e392b17974t5D10d3ePdXZ2vi/v/LZt295QLBaD9nJycjJoL4eHh38hSZI3h6yho6Pj0yHzoXs5MDDw+snJybeGrKFYLL5l27Ztbwh4jfc1fz3kXsPevXvf1tvb+7Pnai+3bNny0x/96Edz/x7f2dn5uubvCx8O2cvdu3efci8vTI5964LEff9sr7F79+63jIyM/FzeNYyOjv78zp07fynk67B58+aP9/T05N6LHTt2BO1lT0/PT+/duzdoL5MkCXJH0wt7Q9awe/futwwODubey+Hh4Tfu2rUryB2Tk5Nv7+rq+pm882peAOed7+rq+pnJycm3h7wHDGkPhly5IS9I3PcvTI5961Q/hyExpH8wpD0YMn5DrvTBkBjSPzEYsru7u6O7u7sj7zyG/Oe9xJCcQ/oHQ2LItdpLDLk2e4kh7cGQ9rSDIdXd3f1v8j7Dw8Mf3Lp163vzzg8MDLxnbGzsQyFr6Ojo+FR3d/dDeeeHhobeOzg4+MGQNYyNjX048Ov4gaGhoffnne/t7f3A5s2bfzdkDdu2bXsgZC8HBweD93JkZOTBvr6+d+edb/7mujtkDUmSBO/l8PDw+/LO9/T0vGtsbOzBkDV0dnbu6+rq6sw7XygU/u3o6OgDIWsYGxsL2svh4eH3DQ8PfyBkDZs3b/7cudzLvr6+d4fu5ejo6AOFQuHf5p3v6urq7Ozs3Be6lz09Pe86l3sZ+t9lZ2fn7q6urq0hezkyMnLKvbx0fPEbSlzjgb6xM/4ePjY29qHBwcH35F3D1q1b37tt27ag/y43b978u729vbn3Ymho6P2hexn6/XJwcPCDQ0NDub9XdXd3P9R0Q8h7+NDAwEDQXg4PDwe5Y8eOHb/W1dX1zrzz/gI473xXV9c7d+zY8Wsh7wFDnvj1hCFXYMgH+sber8Q1Lh1f/Mapfh5DYsjM1xFDdmNI/8RsyFV8HTFkN4b0e3muDdnZ2TnW2dk5lnceQ9qDIe3hHNIeDIkh12ovMeTa7SWGxJD+aQdDhvztYz56pRkfvcJHr/j46BWLj17ho1cy8+390SuJe1SJa2jcnfHjPPjoFT56xRfDx/eJj4CWhCGlFjLkuHtYiWsocY+e6qcxJIb0YUgLQ0qK3ZArDENiSF8MhuQjoC0M2UKGPEsYEkP6MKSFISVhSL8GDKn2MGRQwMsCXsDLB7ws4AW8MvPtDa/xY29rXkp84UyvAbyAly+GwztxASwJQ0otZMjEfcH+sM2xt53qpzEkhvRhSAtDSordkCsMQ2JIXwyG5ALYwpAtZMizhCExpA9DWhhSEob0a8CQag9DBgW8LOAFvHzAywJewCsz3/7wStxxJe7rZ3oN4AW8fDEc3okLYEkYUmohQybu60rc8dP9NIbEkD4MaWFISa1gyBWEITGkLwZDcgFsYcgWMuRZwpAY0ochLQwpCUP6NWBItYchgwJeFvACXj7gZQEv4JWZb394Je7vlLjvnOk1gBfw8sVweCcugCVhSKmFDJm47yhxf3e6n8aQGNKHIS0MKakVDLmCMCSG9MVgSC6ALQzZQoY8SxgSQ/owpIUhJWFIvwYMqfYwZFDAywJewMsHvCzgBbwy8+0Pr/Gl55Usn/ZvpknASwJevhgO78QFsCQMKbWQIZPl4xpfev50P40hMaQPQ1oYUlIrGHIFYUgM6YvBkFwAWxiyhQx5ljAkhvRhSAtDSsKQfg0YUu1hyKCAlwW8gJcPeFnAC3hl5tsfXon7nBLX0M6ld57ufwK8gJcvhsM7cQEsCUNKLWLInUvvbP5b65873f8EQ2JIH4a0MKSkVjDkCsKQGNIXgyG5ALYwZIsYcgVhSAzpw5AWhpSEIf0aMKTaw5BBAS8LeAEvH/CygBfwysy3P7yKy79qlxNLnz3d/wR4AS9fDId34gJYEoaUWsSQydJnlbiGisu/err/CYbEkD4MaWFISa1gyBWEITGkLwZDcgFsYcgWMeQKwpAY0ochLQwpCUP6NWBItYchgwJeFvACXj7gZQEv4JWZPz/glbiGkuU/Ot1PAy/g5Yvh8E5cAEvCkFKLGDJZ/iMl7oy/XjEkhvRhSAtDSmoVQ54lDIkhfTEYkgtgC0O2iCFXEIbEkD4MaWFISRjSrwFDqj0MGRTwsoAX8PIBLwt4Aa/M/PkBr8R9T4n729P9NPACXr4YDu/EBbAkDCm1iCET97dK3PfO9BoYEkP6MKSFISW1iiHPEobEkL4YDMkFsIUhW8SQKwhDYkgfhrQwpCQM6deAIdUehgwKeFnAC3j5gJcFvIBXZv78gFfi/kyJ+/Hpfhp4AS9fDId34gJYEoaUWsSQifuxEvdnZ3oNDIkhfRjSwpCSWsWQZwlDYkhfDIbkAtjCkC1iyBWEITGkD0NaGFIShvRrwJBqD0MGBbws4AW8fMDLAl7AKzN/fsArcVNKXEPjSz93qp8GXsDLF8PhnbgAloQhpRYw5PjSz9lH7LupM70GhsSQPgxpYUhJrWLIs4QhMaQvBkNyAWxhyBYw5ArDkBjShyEtDCkJQ/o1YEi1hyGDAl4W8AJePuBlAS/glZk/P+A1fmzALimOfexUPw28gJcvhsM7cQEsCUNKLWDI5NjH7A/XHDvjGjEkhvRhSAtDSmoVQ54lDIkhfTEYkgtgC0O2gCFXGIbEkD4MaWFISRjSrwFDqj0MGRTwsoAX8PIBLwt4Aa/M/PkBr23P3ND8W2r1U/008AJevhgO78QFsCQMKbWAIRNXV+Ia2vbMGX+9YUgM6cOQFoaU1CqGPEsYEkP6YjAkF8AWhmwBQ64wDIkhfRjSwpCSMKRfA4ZUexgyKOBlAS/g5QNeFvACXpn58wdeyfL3lbj/eaqfAl7AyxfD4Z24AJaEIaUWMGTi/qeS5e+f7TUwJIb0YUgLQ0pqJUOeIQyJIX0xGJILYAtDtoAhVxiGxJA+DGlhSEkY0q8BQ6o9DBkU8LKAF/DyAS8LeAGvzPz5A6+i+2sl7gen+ingBbx8MRzeiQtgSRhSagFDJu4HKrq/PttrYEgM6cOQFoaU1EqGPEMYEkP6YjAkF8AWhmwBQ64wDIkhfRjSwpCSMKRfA4ZUexhSaZremPc5fPjwvbOzs7flnS+VSrfMz8+/ImQN27ZtG/rUpz71UwGvcdvs7Oy9IWuYnZ19zcLCwk0Br3FXvV6/M+/8F7/4xbsKhUIx5D1Uq9X7QvZyfn4+eC8rlcqr0jTdmHd+796970iS5MMha6jVaq+pVCq593Jubu7uWq12R975er2+oVqt3h/yHrZv3961b9++N+Wdn5mZuTV0Lw8fPhy0l7Va7Y65ubm7Q9YwMDDwSMh86F6mabqx+XXIvYb5+flXzMzM3Jp3ft++fW/avn17V8gaqtXq/fV6fcO52stKpXJTrVZ7Tch7SJLkw3v37n1HyF42f3864//upRNLNSWu8SuffvaNp9rL+fn5W/KuYXZ29rZqtXpfyNehUCgUv/jFL96Vd775fSr3/MLCwk2zs7NBe9n8fp37e9WnPvWpn9q2bdtQyBrm5+dfUSqVgvby8OHDQe6Yn59/9dzc3M1559W8AM47Pzc3d/P8/PyrQ94Dhjzx6wFDnsaQv/LpZ9+oxDVeOrFUO9trYEgMmdkHDJliyDRtLUOebS8xJIb0e3muDblr16737tq167155zHkiQdDppxD+gdDYsi12ssUQ67JXmJIezDkia9DyxtSsj9llOs5dOjQNQcOHLgs7/xnP/vZl5ZKpXUha+jo6Njc0dFxc975Uql02Ze+9KVrQtbw5S9/+abmn6LMNV8ul6+cnp5+ed75hx566Mrmn7zL/R6mpqaubf4pyrzvIXgvDx48uP7AgQMX553fsmXLTzf/5F3uNVQqlZsk5d7Lqampq6ampq7IOz85OXnR9PT0DSHvoaur64Pd3d335J1/4oknLj148OB1IWuoVqtBezk1NXXF1NTUVSFraP7Ju9zzoXt54MCBi5t/ijL3Gg4ePHjdE088cWne+e7u7nu6uro+GLKG6enpGyYnJy86h3t5YfO/y9zvobu7+99s2bLlp0P28uDBg2ffy8QVlbiGxpd+4tdeqVRa1/xTlHm/ji+bmpq6NuTr0NnZOfDQQw9dGfBr4eXNP0WZa35ycvLCL3/5y0F7+aUvfemaUqmU2x0dHR03d3R0bA5ZQ6lUWvfZz342914eOHDgsuafosy9hpmZmRsfeOCBlwS8hv8bwLnmH3jggZc0/xRl7veAIe3BkGcw5PjSjua/rV4822tgSAyZ+TpiSGHI5tM6hjzDgyExpH9iMGRXV9cvdnV1/WLeeQx54tcChhTnkP7BkBhyrfYSQ67ZXmJIYUj/tIMhFVLKR69I4qNXJD56xcdHr1h89AofvZKZP38+emXn1++zy4rlr578U3z0Ch+94ovh4/vER0BLwpBS5IZMlr+qxDW08+v3ne01MCSG9GFIC0NKaiVDniEMiSF9MRiSj4C2MGTkhlxFGBJD+jCkhSElYUi/Bgyp9jBkUMDLAl7Aywe8LOAFvDLz5xe8EvdDJe4vT/5h4AW8fDEc3okLYEkYUorckIn7SyXuhyt5DQyJIX0Y0sKQklrNkKcJQ2JIXwyG5ALYwpCRG3IVYUgM6cOQFoaUhCH9GjCk2sOQQQEvC3gBLx/wsoAX8MrMn1/wStz/UuK+f/IPAy/g5Yvh8E5cAEvCkFLkhkzc95W4/7WS18CQGNKHIS0MKanVDHmaMCSG9MVgSC6ALQwZuSFXEYbEkD4MaWFISRjSrwFDqj0MGRTwsoAX8PIBLwt4Aa/M/PkFr2QpVeIa2u7WZX8YeAEvXwyHd+ICWBKGlCI25Ha3zj5SfyldyWtgSAzpw5AWhpTUaoY8TRgSQ/piMCQXwBaGjNiQqwxDYkgfhrQwpCQM6deAIdUehgwKeFnAC3j5gJcFvIBXZv78gtf40j4lrqFx15f9YeAFvHwxHN6JC2BJGFKK2JDjrs9+L13at5LXwJAY0ochLQwpqdUMeZowJIb0xWBILoAtDBmxIVcZhsSQPgxpYUhJGNKvAUOqPQwZFPCygBfw8gEvC3gBr8z8+QWv8eWft7+1tvxfsj8MvICXL4bDO3EBLAlDShEbMln+L3YBvPzzK3kNDIkhfRjSwpCSWs2QpwlDYkhfDIbkAtjCkBEbcpVhSAzpw5AWhpSEIf0aMKTaw5BBAS8LeAEvH/CygBfwysyff/BK3I+VuD/L/hDwAl6+GA7vxAWwJAwpRWzIxP2ZEvfjlb4GhsSQPgxpYUhJrWjIU4QhMaQvBkNyAWxhyIgNucowJIb0YUgLQ0rCkH4NGFLtYciggJcFvICXD3hZwAt4ZebPP3iNu79V4r6X/SHgBbx8MRzeiQtgSRhSitiQifuext3frvQ1MCSG9GFIC0NKakVDniIMiSF9MRiSC2ALQ0ZsyFWGITGkD0NaGFIShvRrwJBqD0MGBbws4AW8fMDLAl7AKzN//sFrfOmoEtfQA//8zRl4AS9fDId34gJYEoaUIjXkA1OXNP/936MrfQ0MiSF9GNLCkJJa0ZCnCENiSF8MhuQC2MKQkRoyRxgSQ/owpIUhJWFIvwYMqfYwZFDAywJewMsHvCzgBbwy8+cfvJKlx5qXFx/xPwS8gJcvhsM7cQEsCUNKkRpyfOkj9m+pLz220tfAkBjShyEtDCmpFQ15ijAkhvTFYEgugC0MGakhc4QhMaQPQ1oYUhKG9GvAkGoPQwYFvCzgBbx8wMsCXsArM3/+wWviubfZ5YX7gv8h4AW8fDEc3okLYEkYUorUkIn7ghLX0MRzb1vpa2BIDOnDkBaGlNSKhjxFGBJD+mIwJBfAFoaM1JA5wpAY0ochLQwpCUP6NWBItYchgwJeFvACXj7gZQEv4JWZPz/hNe6Oq+j+xP8/gRfw8sVweCcugCVhSClSQxbdn2jcHV/Na2BIDOnDkBaGlNSqhjwpDIkhfTEYkgtgC0NGasgcYUgM6cOQFoaUhCH9GjCk2sOQQQEvC3gBLx/wsoAX8MrMn5/wSty3lbh/8P9P4AW8fDEc3okLYEkYUorUkIn7By6AVx+GtDCkhSEltaohTwpDYkhfDIbkAtjCkJEaMkcYEkP6MKSFISVhSL8GDKn2MGRQwMsCXsDLB7ws4AW8MvPnJ7yS5SUl7sQFG/ACXr4YDu/EBbAkDClFasjENZQsL63mNTAkhvRhSAtDSmpVQ54UhsSQvhgMyQWwhSEjNWSOMCSG9GFIC0NKwpB+DRhS7WFIlcvlK/M+1Wp1U7VaXZ93vlarXTc7O3tbyBr6+/v7PvnJT96dd/7pp59e/5WvfGVTyBoqlcpd8/PzV+WdX1xcvHlhYeGmvPOPPfbYhv7+/tGQ91AqlW5ZWFi4Pu/8s88+G7yXhw4duqP5jSbXfJIkbx4eHv5AyBrSNL1ramoq917W6/UNaZreGPA1uKZcLt8Z8h6GhoY+MjEx8dqAr8G6mZmZW0PWUKvVgvYyTdMb6/X6hpA19Pb27g6ZD93LSqVyba1WuyNkDTMzM7emabou7/zExMRrh4aGPhKyhnK5fGfz1+U52cupqamr0jS9K+Q9DA8PfyBJkjeH7OWhQ4dWtZcvnXCPK3GN6/YufaRcLl85Ozt727PPPntd3jUsLCxcXyqVbgn5OvT3948+9thjufdiYWHhpsXFxZvzzs/Pz19VqVSC9vIrX/nKpqeffnp93vlPfvKTd/f39/eFrGF2dva2Wq2Wey+r1er6arUa5I56vX7nk08+eXXeeTUvgPPOP/nkk1fX6/Wg71UY0h4M+S8Ned3epY8ocY2XTrjHV/MaGBJDZtaAIcsYslxuXUOe/GBIDOmfGAy5ffv2X96+ffsv553HkPZgSHs4h7QHQ2LItdpLDLk2e4kh7cGQ9rSDIVWtVi/P+ywuLt5cKpXW5Z0/dOjQNUeOHNkUsoZCodDzsY997M6882marpubm7s5ZA2HDh26I03TKwLWcGOtVrsh7/wnP/nJG/v7+4dD3kO9Xt9Qq9Wuyzv/1FNPBe9lvV6/dX5+/qq888PDw78wNDT0/pA11Gq1O6ampnLvZaVSualq/x+zXPPlcvnKNE1vC3kPg4ODD01MTLwm4D1cm6bpxpA1PP3000F7Wa1W1ze/lrnX0NPTsytkPnQv5+fnr3r66advDVlDmqYbK5XKtXnnJyYmXjM4OPhQ4BpuK5ftTyGei72cmpq6olar3RHyHoaGht4/PDz8CyF7Wa/XV7WX1+569gElrnFx0T1RrVYvP3LkyKannnrqmrxrqNVq19Xr9Q0hX4f+/v7hT37ykzcGrOGGNE1zz6dpesWhQ4eC9nJubu7mNE1zu+NjH/vYnYVCoSdkDUeOHNl06NCh3HtZKpXWLS4uBrmjWq3ePj09/fK88/4COO988//27SHvAUOeeB8YMmPIi4vuCSWuce2uZx9Y5RowJIb0D4asYshqtXUNefKDITGkf2Iw5Pbt29+xffv2d+Sdx5D2YEh7OIe0B0NiyLXaSwy5NnuJIe3BkPa0gyFD/vYxH73SjI9e4aNXfP4bVN55PnrFqlb56BWJj15p1rofvZIsH9f40vMSH70i8dErvhg+vk98BLQkDClFaMjxpeeVLK/q3/+VMKSEIX0Y0sKQklrZkJkwJIb0xWBIPgLawpARGjJnGBJD+jCkhSElYUi/Bgyp9jBkUMDLAl7Aywe8LOAFvDLz5y+8Evf3StzfS8BLAl6+GA7vxAWwJAwpRWjIzO+bqwlDYkgfhrQwpKRWNmQmDIkhfTEYkgtgC0NGaMicYUgM6cOQFoaUhCH9GjCk2sOQQQEvC3gBLx/wsoAX8MrMn7/wStzX/N9kA17AyxfD4Z24AJaEIaUIDZksH1finl/ta2BIDOnDkBaGlNTKhsyEITGkLwZDcgFsYcgIDZkzDIkhfRjSwpCSMKRfA4ZUexgyKOBlAS/g5QNeFvACXpn58xdeydLnlLiGxo69B3gBL18Mh3fiAlgShpQiM+TYsfcocQ0V3eOrfQ0MiSF9GNLCkJJa2ZCZMCSG9MVgSC6ALQwZmSEDwpAY0ochLQwpCUP6NWBItYchgwJeFvACXj7gZQEv4JWZP3/htXPpg0pcQ4n7PeAFvHwxHN6JC2BJGFKKzJCJ+z0lrqGdSx9c7WtgSAzpw5AWhpTUyobMhCExpC8GQ3IBbGHIyAwZEIbEkD4MaWFISRjSrwFDqj0MGRTwsoAX8PIBLwt4Aa/M/PkNL7sAdsALePliOLwTF8CSMKQUmSET55S4XL8uMSSG9GFIC0NKanVDNsOQGNIXgyG5ALYwZGSGDAhDYkgfhrQwpCQM6deAIdUehgwKeFnAC3j5gJcFvIBXZv78hlfi/kHJ8reBF/DyxXB4Jy6AJWFIKTJDJsvfVuL+Ic9rYEgM6cOQFoaU1OqGbIYhMaQvBkNyAWxhyMgMGRCGxJA+DGlhSEkY0q8BQ6o9DBkU8LKAF/DyAS8LeAGvzPz5Da/EfV2JOw68gJcvhsM7cQEsCUNKkRkycceVuK/neQ0MiSF9GNLCkJJa3ZDNMCSG9MVgSC6ALQwZmSEDwpAY0ochLQwpCUP6NWBItYchgwJeFvACXj7gZQEv4JWZP7/hlbgnlLjGLY8c+xDwAl5SHId34gJYEoaU4jHkLY8c+1DzI/OfyPMaGBJD+jCkhSEltbohm3F4hyF9MRiSC2ALQ8ZjSM4hMaQPQ2LIzDyGFIaUMOSaBLws4AW8fMDLAl7AKzN/fsMree5BJa5x2a5jjwMv4CXFcXgnLoAlYUgpHkNetuvY43YB/NyDeV4DQ2JIH4a0MKSkVjdkMw7vMKQvBkNyAWxhyHgMyTkkhvRhSAyZmceQwpAShlyTgJcFvICXD3hZwAt4ZeaBV+IaFxWXngNewEuK4/BOXABLwpBSPIa8qLj0nBKX+9ckhsSQPgxpYUhJ7WBIcXgnYUhfDIbkAtjCkPEYknNIDOnDkBgyM48hhSElDLkmAS8LeAEvH/CygBfwyswDr8R994LE/R3wAl5SHId34gJYEoaU4jHkBYn7OyXuu3lfA0NiSB+GtDCkpHYwpDi8kzCkLwZDcgFsYch4DMk5JIb0YUgMmZnHkMKQEoZck4CXBbyAlw94WcALeGXmgVey9A0l7jjwAl5SHId34gJYEoaU4jGkEndcydI38r4GhsSQPgxpYUhJ7WBIcXgnYUhfDIbkAtjCkPEYknNIDOnDkBgyM48hhSElDLkmAS8LeAEvH/CygBfwyswDr8R9QYlrXDbh3hWwBuCl9oBXDId34gJYEoaU4jDkZRPuXfbv/7ov5H0NDIkhfRjSwpCS2sGQ4vBOwpC+GAzJBbCFIeMwJOeQFoa0MCSGzMxjSGFICUOeaGpq6iV5n+b/8SsCXuNl/j/qvE9vb++WwcHBjXnn0zS94uDBg9eFrKFUKm1I0/SigDVcPT8/f1Xe+eHh4as7OzsLge9hXbVavTzv/NGjR4P3cmZm5sZyufzSgF8LP9vT0/OukDXU6/UNk5OTuffy0KFD15TL5SsD1nBJpVK5KeQ99PT0PNDf339vwK+Fy8rl8vUha0jTNGgvy+XylYcOHbomZA2dnZ3jIfOhe1kul1+apumNIWsol8vXl0qly/LO9/f339vT0/NAyBqavx4vOVd7OTk5eVG9Xt8Q8h56enre1dvb+7MhezkzM5N7Ly9Jjv26Ete4eML9bt7XqFarl5dKpXUhX4fOzs7C8PDw1Xnn5+fnr2oeuOSaT9P0olKpFLSXBw8evC5N09zuGBwc3Njb27slZA3N73UvC3iNK5p+yr2Gubm5mw8cOHBx3nk1L4Dzzh84cODiubm5m0PeA4a0B0NOveTiCfe7SlzjkuTYr+d9DQw59ZIpDPmSqSkMmXkNDNkGhpyaMnccPXo0tzswpD0Y0p5QQ/b39/9Sf3//L+Wdx5D2YMgT74FzyCkM2fy1gCHXYC8x5NrsJYY8MY8hp9rDkKpWq+vzPmma3lUqlW7JO1+v1zccPnz43pA1DA8PD/72b//2/Xnn5+fnb6lUKneFrKFard5fq9VuyDtfq9XuqFart+ed//znP3/H1q1bk5D3MDc3d3e1Wt2Ud/7o0aPBezk/P/+KhYWFm/LOT0xMvG1sbOzB0L2cnp7OvZflcvnO2dnZ2/LOVyqVm2q12itD3sPo6GjH/v3735B3Pk3TjbVa7Z6QNRw5ciRoL2dnZ28rl8t3hqyhv7//oyHzoXu5sLBw05EjR14RsoZarXZPmqYb887v37//DaOjox2Ba3hlpVI5Z3vZ/O8x9+/x1Wp1/djY2IMTExNvC9nL+fn5oL1U4hqX7Fx6PuA1NjV/n869hq1btyaf//zn7wh4jdub36/y/loK3stKpXLX/Px8bnf89m//9v3Dw8ODIWs4fPjwvfV6fUPe+VKpdEuapkHuOHz48KtmZmZuzDvvL4Dzzs/MzNx4+PDhV4W8Bwx54jnvDXnJzqXnlbjcvx6be4EhMeT6ahVD+gdDto8hDx8+fO/Ro0dzu6OKIddXqxgys4YgQyZJ8p4kSd6Tdx5D2oMh7eEc8p/3EkNiyLXYSwy5NnuJIU88GLLaHoYM+dvHfPRKMz56hY9e8fHRKxYfvcJHr2Tm+egVSRck7h+VuG8HrIGPXlF7fPTKVAQf3yc+AloShpTiMKQS9+0LEvePIWvAkBjShyEtDCmpTQzJx/dhSF8MhuQjoC0MGYchOYe0MKSFITFkZh5DCkNKGHJNAl4W8AJePuBlAS/glZkHXpIuLLr/pnF3PGANwEvtAa8YDu/EBbAkDCnFYUiNu+MXFt1/C1kDhsSQPgxpYUhJbWJIDu8wpC8GQ3IBbGHIOAzJOaSFIS0MiSEz8xhSGFLCkGsS8LKAF/DyAS8LeAGvzDzwknTpxNIfKHENJcu/nHMNwBIHQ6wAACAASURBVEvtAa8YDu/EBbAkDClFYMhk+ZeVuMalE0t/ELIGDIkhfRjSwpCS2sSQHN5hSF8MhuQC2MKQERhSnEP6MKSFITFkZh5DCkNKGHJNAl4W8AJePuBlAS/glZkHXpJumFzqsQtg99mcawBeag94xXB4Jy6AJWFIKQJDJu6zSlzjhsmlnpA1YEgM6cOQFoaU1CaG5PAOQ/piMCQXwBaGjMCQ4hzShyEtDIkhM/MYUhhSwpBrEvCygBfw8gEvC3gBr8w88JJ9s27+DeBjOdcAvNQe8Irh8E5cAEvCkFIEhkyWjylxDQyJIX0YEkNm5jGkOLyTMKQvBkNyAWxhyAgMKc4hfRjSwpAYMjOPIYUhJQy5JgEvC3gBLx/wsoAX8MrMAy81L4CL7rtK3LdzrgF4qT3gFcPhnbgAloQhpQgMmbhvq+i+iyExpA9DYsjMPIYUh3cShvTFYEgugC0MGYEhxTmkD0NaGBJDZuYxpDCkhCHXJOBlAS/g5QNeFvACXpl54CX7Zn1BsvQNJe54zjUAL7UHvGI4vBMXwJIwpBSBIRN3/IJk6RsYEkP6MCSGzMxjSHF4J2FIXwyG5ALYwpARGFKcQ/owpIUhMWRmHkMKQ0oYck0CXhbwAl4+4GUBL+CVmQdesm/WLym6LyhxDe1cemeONQAvtQe8Yji8ExfAkjCkdI4NuXPpnUpc4yVF9wUMiSF9GBJDZuYxpDi8kzCkLwZDcgFsYUjOIX0Y0sKQFobEkD4MaWHIOAwZFPCygBfw8gEvC3gBr8w88JJ9s760eOwhJa6hcfe7OdYAvNQe8Irh8E5cAEvCkNI5NuS4+10lrnFp8dhDGBJD+jAkhszMY0hxeCdhSF8MhuQC2MKQnEP6MKSFIS0MiSF9GNLCkHEYMijgZQEv4OUDXhbwAl6ZeeClDLwS11DiXI41AC+1B7xiOLwTF8CSMKR0jg2ZOKfENTCkhSEtDIkhM/MYUhzeSRjSF4MhuQC2MCTnkD4MaWFIC0NiSB+GtDBkHIYMCnhZwAt4+YCXBbyAV2YeeCl7Abz0D0rc3+VYA/BSe8ArhsM7cQEsCUNK5/wC+O9UdN/BkBaGtDAkhszMY0hxeCdhSF8MhuQC2MKQnEP6MKSFIS0MiSF9GNLCkHEYMijgZQEv4OUDXhbwAl6ZeeCl7AXw8teULB/PsQbgpfaAVwyHd+ICWBKGlM71BfDycSXLX8OQFoa0MCSGzMxjSHF4J2FIXwyG5ALYwpCcQ/owpIUhLQyJIX0Y0sKQcRgyKOBlAS/g5QNeFvACXpl54KUMvMbd481/B/h9q1wD8FJ7wCuGwztxASwJQ0rn0JDj7n3N3wsfx5AWhrQwJIbMzGNIcXgnYUhfDIbkAtjCkJxD+jCkhSEtDIkhfRjSwpBxGDIo4GUBL+DlA14W8AJemXngpQy8is++v/nvAP+nVa4BeKk94BXD4Z24AJaEIaVzaMjE/SclrqHis+/HkBaGtDAkhszMY0hxeCdhSF8MhuQC2MKQnEP6MKSFIS0MiSF9GNLCkHEYMijgZQEv4OUDXhbwAl6ZeeClk+CVLB9X4r62yjUAL7UHvGI4vBMXwJIwpHROL4BPfBw+hrQwpIUhMWRmHkOKwzsJQ/piMCQXwBaG5BzShyEtDGlhSAzpw5AWhozDkOru7v53eZ9t27b9Rn9//4cDXuPB4eHhzSFr2Lx58+90dnZ25Z3v7+//8ODg4G+ErGH79u1dvb29H8w7PzQ09JFCofDrAWv4yMMPP/x4yHsYGhp6eGBg4Nfyzvf19QXv5fDwcEdfX9+H8s53dHTs6Ozs3Be6l11dXUF7OTAw8FDe+Z6engdGR0c7Qt5DR0fHb3V0dAyey70cHR0N2suBgYGHhoaGPhKyhs2bN/9+yHzoXvb19X0odC+Hh4c39/X1PRjwa2Gwo6Pjt0L3sqen54FztZddXV0f3L59e+7f47u7u/9dZ2fnvo6Ojh0hezk8PLxme3lhcux7F44f+7+r/Dr+2tDQ0MMha2h+n8i9F4VC4ddD9rK3tzd4LwcHB4Pc0dnZ2bV58+bfCd3L7u7u3P9d9vf3f3jbtm1B7hgbG+sM+e9SzQvgvPM9PT0PjI2NdYa8Bwxpz/lqyAvHj/3fC5Nj3+vuxpDZvcSQGLL5dcSQa7CX7WjInF9HDNmNIf0TasjOzs7dnZ2du/POY8h/3ksMyTlkdi8xJIZci73EkGuzlxjyxNcRQ3a3hyHV29t7d95nz549PzMyMvLqvPODg4OvfOSRR14fsobOzs6ku7v7TXnnkyR5dbFY/JmQNezbt+9N3d3d9+Sdn5iYeO2ePXt+Ku98d3f3azs6On4z5D3s2rXrZ8fGxu7PO799+/bgvXzkkUfeUCgU7ss739XV9d6urq7Oc7mXxWLxdRMTE6/JO9/f33/vvn37fj7kPfT09BS6u7vfnnd+ZGTkVXv27Anay/379wft5cTExGuKxeLrQtawZcuWT4TMh+5loVC4b//+/W8IWcOePXtePzIy8qq8893d3W/v6ekphKxh3759P9/f33/vudrL7u7ue/bt25f79/je3t67u7q6Oru6ut4bspePPPJI0F4+8sgjr9++ffsre3t7775o/Nk/UeIaq5kfGxu7f9euXT8bsoaOjo7f7O7ufm3e+T179vzUxMRE7vm12MtisfgzSZLkdkd3d/ebOjs7k9C9HBwcfGXe+ZGRkVfv2bMnyB379+9/Y8j3Kn8BHLKX+/fvf2PIe8CQ9pyvhlTiGheNP/uN3l4M6R8MaQ+GxJBrtZftaMg8D4a0B0PaE2rIrq6uX+vq6vq1kL3EkBjSP5xDrs1eYkh7MCSGXKu9xJD2YEh72sGQIX/7mI9eacZHr/DRKz4+esXio1f46JXMPB+9opM/Anrpd+zfAV56cBVr4KNX1B4fvRLDx/eJj4CWhCGlc2TIZOlB+z1w+XckDOnDkBaGxJCZeQwpPr5PwpC+GAzJR0BbGJJzSB+GtDCkhSExpA9DWhgyDkMGBbws4AW8fMDLAl7AKzMPvPQT/wbwLzcvgL+wijUAL7UHvGI4vBMXwJIwpHTOLoC/oMQ1tGP5VyQM6cOQFobEkJl5DCkO7yQM6YvBkFwAWxiSc0gfhrQwpIUhMaQPQ1oYMg5DBgW8LOAFvHzAywJewCszD7x0CniNu+NK3DdWsQbgpfaAVwyHd+ICWBKGlM7VBbD7hsbdcf//xJAWhrQwJIbMzGNIcXgnYUhfDIbkAtjCkJxD+jCkhSEtDIkhfRjSwpBxGDIo4GUBL+DlA14W8AJemXngpVPAK3HfUuL+cRVrAF5qD3jFcHgnLoAlYUjpnF0A/yMXwD8ZhrQwJIbMzGNIcXgnYUhfDIbkAtjCkJxD+jCkhSEtDIkhfRjSwpBxGDIo4GUBL+DlA14W8AJemXngpVPAq7h8VIlr6IGVfQMHXlY7wCuGwztxASwJQ0rnwJAPTF2ixDVUXD7qfwhDWhjSwpAYMjOPIcXhnYQhfTEYkgtgC0NyDunDkBaGtDAkhvRhSAtDxmHIoICXBbyAlw94WcALeGXmgZdO+TeAH1XiGhpf3rLCNQAvtQe8Yji8ExfAkjCkdA4MOb68xf4NdPeo/yEMaWFIC0NiyMw8hhSHdxKG9MVgSC6ALQzJOaQPQ1oY0sKQGNKHIS0MGYchgwJeFvACXj7gZQEv4JWZB1461QXwM2+2C+ClP1zhGoCX2gNeMRzeiQtgSRhSOhcXwEt/aBfAz5w4PMaQFoa0MCSGzMxjSHF4J2FIXwyG5ALYwpCcQ/owpIUhLQyJIX0Y0sKQcRgyKOBlAS/g5QNeFvACXpl54KXTwCtxP1bi/vsK1wC81B7wiuHwTlwAS8KQ0jkwZOL+uxL34+wPYUgLQ1oYEkNm5jGkOLyTMKQvBkNyAWxhSM4hfRjSwpAWhsSQPgxpYcg4DBkU8LKAF/DyAS8LeAGvzDzw0mkvgP+3kqV/WuEagJfaA14xHN6JC2BJGFI6FxfAS/+kxP3v7A9hSAtDWhgSQ2bmMaQ4vJMwpC8GQ3IBbGFIziF9GNLCkBaGxJA+DGlhyDgMGRTwsoAX8PIBLwt4Aa/MPPDSaS+AUyWuoZ3PnfW1gZfVDvCK4fBOXABLwpDSi2zInc9d3/z3f9PsD2NIC0NaGBJDZuYxpDi8kzCkLwZDcgFsYUjOIX0Y0sKQFobEkD4MaWHIOAwZFPCygBfw8gEvC3gBr8w88NJp4FVcmrR/B9gNrWANwEvtAa8YDu/EBbAkDCm9yIYcd0NKXEPFpcnsD2NIC0NaGBJDZuYxpDi8kzCkLwZDcgFsYUjOIX0Y0sKQFobEkD4MaWHIOAwZFPCygBfw8gEvC3gBr8w88NJp4DXxx/fb34Zb+uoK1gC81B7wiuHwTlwAS8KQ0otsyGTpq0pcQxN/fH/2hzGkhSEtDIkhM/MYUhzeSRjSF4MhuQC2MCTnkD4MaWFIC0NiSB+GtDBkHIYMCnhZwAt4+YCXBbyAV2YeeOkM8EqWfqii++sVrAF4qT3gFcPhnbgAloQhpRfZkEX310qWfnjyD2NIC0NaGBJDZuYxpDi8kzCkLwZDcgFsYUjOIX0Y0sKQFobEkD4MaWHIOAwZFPCygBfw8gEvC3gBr8w88NIZL4C/qcT9YAVrAF5qD3jFcHgnLoAlYUjpxf4bwO4HSpa+efIPY0gLQ1oYEkNm5jGkOLyTMKQvBkNyAWxhSM4hfRjSwpAWhsSQPgxpYcg4DKlyufzSvM/TTz+9/sknn7w67/z09PTLFxYWbgpZw8DAQOeuXbtuzTufpunV1Wp1fcga5ufnb0nT9NKANayr1WrX5Z2fnJxc19PTMxTyHmq12g3z8/NX5Z1fXFwM3st6vb6h+Zt0rvlt27a9YXBw8D0ha1hcXLzliSeeyL2X5XL5ev/NMs9TKpUuS9N0Y8h72Lp164MjIyOvCniNK9M0vTFkDUePHg3ay+bX8PqQNfT09BRD5kP3slqtXn706NENIWto7sOVeedHRkZetXXr1gcD17CxVCpddq728oknnrh0cXHxlpD3MDg4+J5t27a9IWQv6/V60F4uLCzctLi4+PKTf/wlxaVZJa6x8RH36jPNz8/PX1Wr1W4IWUNPT8/Q5OTkurzztVrtujRNc8+naXrp/Px80F5Wq9X1aZrmdseuXbtuHRgY6Azdy+np6Z/Yy5U+Tz755NVPP/30+pA1HDlyZNPU1NTL8s6reQGcd35qauplR44c2RTyHjCkPeeLITfuca9W4hovKS7NnvxzGPLEgyHLGLJcxpBrtZftbsiVPhjyxF5gyHK4IQuFwlsLhcJb885jSHswpD2cQ554HxgSQ67JXmLItdlLDGkPhjyxFy1vSFUqlWvzPtVq9fa5ubmb887PzMzcWKlU7gpZw9atW7d+4hOfeEXe+cXFxZu/+tWv3h74dbivVqtdF7CGW44cObIp7/yBAwdu6e/v3xHyHg4dOnRHyF6maRq8lzMzM/dUq9X1eeeLxeJbRkdHHwhZQ5qm9x08eDD3Xtbr9VvTNN2Yd75cLl8/Ozt7b8h7GB4e3rxnz57XB7zGTeVy+c6QNdRqtaC9TNN0Y71evzVkDf39/XtD5kP3slqtrq/VaveErKG5Dzflnd+zZ8/rh4eHN4esYXZ29t5yE6HnYi8PHjx4XZqm94W8h9HR0QeKxeJbQvZyZmYmaC8rlcpdzd8n/8WPX7nr2G4lrnH5brf/TPNzc3M3Hzp06I6QNfT39+84cODALXnnjxw5smlxcTH3fK1Wu65arQbt5Ve/+tXbFxcXc3+v+sQnPvGKrVu3bg3dy6Zfcs3Pzc3dXK1Wg9xx+PDhe0ul0rq88/4COO98qVRad/jw4aDvVRjyxNfhvDDk5bvdfiWuceWuY7tP/jkMaQ+GtAdDYsi12st2N+RKHwxpD4a0J9SQO3fufOfOnTvfmXceQ9qDIe3hHPLE+8CQGHJN9hJDrs1eYkh7MKQ97WDIkL99zEevNOOjV/joFV+Zj16RxEevSHz0Smaej17RGT56ZeK/3qTENZS4+lnWwEevqD0+eiWGj+8THwEtCUNKL6IhE1dX4hqacD/x9caQFoa0MCSGzMxjSPHxfRKG9MVgSD4C2sKQnEP6MKSFIS0MiSF9GNLCkHEYMijgZQEv4OUDXhbwAl6ZeeCls8Cr6P5Jifubs6wBeKk94BXD4Z24AJaEIaUX9QL4b5S4fzrVT2FIC0NaGBJDZuYxpDi8kzCkLwZDcgFsYUjOIX0Y0sKQFobEkD4MaWHIOAwZFPCygBfw8gEvC3gBr8w88NJZ4JW4P1fifnyWNQAvtQe8Yji8ExfAkjCk9KJeAP9YifvzU/0UhrQwpIUhMWRmHkOKwzsJQ/piMCQXwBaG5BzShyEtDGlhSAzpw5AWhozDkEEBLwt4AS8f8LKAF/DKzAMvne1vAC//YfNjoE97mAK8rHaAVwyHd+ICWBKGlF4kQybuzUpcQ8XlPzzVT2NIC0NaGBJDZuYxpDi8kzCkLwZDcgFsYUjOIX0Y0sKQFobEkD4MaWHIOAwZFPCygBfw8gEvC3gBr8w88NJZL4A3Ny+AP3WGNQAvtQe8Yji8ExfAkjCk9KJdAH+qeQG8+VQ/jSEtDGlhSAyZmceQ4vBOwpC+GAzJBbCFITmH9GFIC0NaGBJD+jCkhSHjMGRQwMsCXsDLB7ws4AW8MvPAS2eBV6NxYfNy5JkzrAF4qT3gFcPhnbgAloQhpRfJkMXlZ5S4hhqNU/6axZAWhrQwJIbMzGNIcXgnYUhfDIbkAtjCkJxD+jCkhSEtDIkhfRjSwpBxGDIo4GUBL+DlA14W8AJemXngpRXAK3HfVbL87TOsAXipPeAVw+GduACWhCGlF+tvAC9/W4n77ul+GkNaGNLCkBgyM48hxeGdhCF9MRiSC2ALQ3IO6cOQFoa0MCSG9GFIC0PGYciggJcFvICXD3hZwAt4ZeaBl1ZyAbz8NSXLx8+wBuCl9oBXDId34gJYEoaUXrQL4ONKlr92up/GkBaGtDAkhszMY0hxeCdhSF8MhuQC2MKQnEP6MKSFIS0MiSF9GNLCkHEYMijgZQEv4OUDXhbwAl6ZeeClFV0A/0clrqHx5Q+cZg3AS+0BrxgO78QFsCQMKb0Ihhxf/oD9G+fL//F08xjSwpAWhsSQmXkMKQ7vJAzpi8GQXABbGJJzSB+GtDCkhSExpA9DWhgyDkMGBbws4AW8fMDLAl7AKzMPvLSSC+Bn32WXJEufP80agJfaA14xHN6JC2BJGFJ6EQyZLH3efm979l2nm8eQFoa0MCSGzMxjSHF4J2FIXwyG5ALYwpCcQ/owpIUhLQyJIX0Y0sKQcRgyKOBlAS/g5QNeFvACXpl54KUVwmvcHVfi/vQ0awBeag94xXB4Jy6AJWFI6cW4AHZ/qnF32o+3lzCkD0NaGBJDZuYxpDi8kzCkLwZDcgFsYUjOIX0Y0sKQFobEkD4MaWHIOAwZFPCygBfw8gEvC3gBr8w88NIK4ZW4bylx3zvNGoCX2gNeMRzeiQtgSRhSelEugL+nxH3rTPMY0sKQFobEkJl5DCkO7yQM6YvBkFwAWxiSc0gfhrQwpIUhMaQPQ1oYMg5DBgW8LOAFvHzAywJewCszD7y00r8BvLSoxDU0+MxPfL2Al9UO8Irh8E5cAEvCkNILbMjBZ660f9t8afFM8xjSwpAWhsSQmXkMKQ7vJAzpi8GQXABbGJJzSB+GtDCkhSExpA9DWhgyDkMGBbws4AW8fMDLAl7AKzMPvLTSvwG89O/tssT9xO/nwMtqB3jFcHgnLoAlYUjpBTbkuBto/tvm//5M8xjSwpAWhsSQmXkMKQ7vJAzpi8GQXABbGJJzSB+GtDCkhSExpA9DWhgyDkMGBbws4AW8fMDLAl7AKzMPvLRCeBWPvs4uS9xXTrEG4KX2gFcMh3fiAlgShpReYEMm7itKXEPFo2f8/RdDWhjSwpAYMjOPIcXhnYQhfTEYkgtgC0NyDunDkBaGtDAkhvRhSAtDxmFILSwsXJ/3SdP0rmq1uinvfKlU2jA7O3tvyBqGhoYGH3300fvzzh85cmRTpVK5K2QNlUrlVdVqdX3AGm5P0/S2vPOPP/747YVCYTzkPczNzd0dspf1ej14L6vV6n2VSuWmvPO7d+9+69jY2IMhazh8+HDQXtZqtTvq9fqteednZmZunJ+ff0XIexgeHu545JFH3pB3vlwub5yZmbknZA1pmgbtZb1ev7VWq90RsoaBgYHJkPnQvaxUKjelaXpfyBpmZmbuKZfLG/POP/LII28YHh7uCFnD/Pz8K2ZmZm48V3tZrVbXHz58+FUh72FsbOzB3bt3vzVkL6vVatBezs7O3luv1zec7X+nxP3wwmTpm6f4Omyam5u7O2QNhUJh/PHHH78973yaprcdOXIk93y1Wl1fqVSC9rJSqdx15MiR3N+rHn300fuHhoYGQ/eyVCqddS/P8HXYlKZpkDtqtdorp6enb8g7r+YFcN756enpG2q12itD3gOGtKedDXlhsvRNJe6HZ5vHkPZgSHswJIZcq7083wx5hq8DhlzAkP4JNeTOnTvfvXPnznfnnceQ9mBIeziHtAdDYsi12ksMuTZ7iSFPfB0w5EJ7GFJpml4U8Kybnp5+ed75Uql02dNPP70+ZA29vb1bRkdHN+WdX1xcfHmpVFoXsoZ6vb7BOXdx3vmnnnrqmjRNr847XywWr+np6SmEvIfmn3q7Iu+8cy54L9M0vTFN00vzzg8MDLy+r6/v3SFrOHr06IYDBw7k3stKpXLt/Pz8VQH78NKFhYWbQt5DX1/fhwqFwn1556vV6uXVajVoL48dOxa0l/Pz81dVKpVrQ9bQ2dk5HjIfupdpml7a/DrkXkO1Wl1frVYvzztfKBTu6+vr+1DIGhYWFm4ql8svPVd7eeDAgYuPHj26IeQ99PX1vXtgYOD1IXuZ2u9Pudfw9NNPr3fOXXa2/52K7n8ocT84xc9d4f90ct6np6enUCwWrwl4jaub369yzTvnLq7X60F7WSqV1jX/tHqu+dHR0U29vb1bQveyVCqddS9P9zTdFOSOxcXFm6empi7JO+8vgPPOT01NXbK4uHhzyHtIMeRFadrehlTifqCi+x9nm8eQ9mBIezBkelGKIddkL883Q57hwZAphvRPqCELhcJbCoXCW/LOY8gT+4AhU84h/YMhMeRa7WWKIddkLzHkiQdDpu1hyJC/fcxHrzTjo1f46BUfH71iNf+UDh+9ssBHr/DRK9aKP3pl3JWUuIYm/vj+k9bAR6+oPT56JYaP7xMfAS0JQ0ovoCEn/vj+5r9pXjrbPIa0MKSFITFkZh5Dio/vkzCkLwZD8hHQFobkHNKHIS0MaWFIDOnDkBaGjMOQQQEvC3gBLx/wsoAX8MrMAy+tAl7Jc4PNfwf4YyetAXipPeAVw+GduACWhCGlF9CQifuY/V723ODZ5jGkhSEtDIkhM/MYUhzeSRjSF4MhuQC2MCTnkD4MaWFIC0NiSB+GtDBkHIYMCnhZwAt4+YCXBbyAV2YeeGkV8Bo5eq0S11DRLZy0BuCl9oBXDId34gJYEoaUXkBDFt2CEtfQyNGzegJDWhjSwpAYMjOPIcXhnYQhfTEYkgtgC0NyDunDkBaGtDAkhvRhSAtDxmHIoICXBbyAlw94WcALeGXmgZdWCa/EfU+J+9uT1gC81B7wiuHwTlwAS8KQ0gv6N4D/Von73krmMaSFIS0MiSEz8xhSHN5JGNIXgyG5ALYwJOeQPgxpYUgLQ2JIH4a0MGQchgwKeFnAC3j5gJcFvIBXZh54adUXwH+qcXf8pDUAL7UHvGI4vBMXwJIwpPQCGnLcHVfi/nQl8xjSwpAWhsSQmXkMKQ7vJAzpi8GQXABbGJJzSB+GtDCkhSExpA9DWhgyDkMGBbws4AW8fMDLAl7AKzMPvLTaC+Clz9u/nXnsPZk1AC+1B7xiOLwTF8CSMKT0AhkyOfYe+z1s6fMrmceQFoa0MCSGzMxjSHF4J2FIXwyG5ALYwpCcQ/owpIUhLQyJIX0Y0sKQcRgyKOBlAS/g5QNeFvACXpl54KVVwmvcva95efK5zBqAl9oDXjEc3okLYEkYUnqhLoCXPqfENTTu3reSeQxpYUgLQ2LIzDyGFId3Eob0xWBILoAtDMk5pA9DWhjSwpAY0ochLQwZhyGDAl4W8AJePuBlAS/glZkHXsoBr8QdV9H9SWYNwEvtAa8YDu/EBbAkDCm9QIYsuj9R8i8/xv5MYUgLQ1oYEkNm5jGkOLyTMKQvBkNyAWxhSM4hfRjSwpAWhsSQPgxpYcg4DBkU8LKAF/DyAS8LeAGvzDzwUq4L4G8pcf+YWQPwUnvAK4bDO3EBLAlDSi/U3wB2/6jEfWul8xjSwpAWhsSQmXkMKQ7vJAzpi8GQXABbGJJzSB+GtDCkhSExpA9DWhgyDkMGBbws4AW8fMDLAl7AKzMPvJQDXuNuUYlraNIOeYCX1Q7wiuHwTlwAS8KQ0gtgyMn0avv456XFlc5jSAtDWhgSQ2bmMaQ4vJMwpC8GQ3IBbGFIziF9GNLCkBaGxJA+DGlhyDgMGRTwsoAX8PIBLwt4Aa/MPPBSngvgpX327wC7weYagJfaA14xHN6JC2BJGFJ6AQyZuMHmBfC+lc5jSAtDWhgSQ2bmMaQ4vJMwpC8GQ3IBbGFIziF9GNLCkBaGxJA+DGlhyDgMGRTwsoAX8PIBLwt4Aa/MPPBSDniNPfMaJa6h4nKpuQbgpfaAVwyHd+ICWBKGlF4AQxZdqfmHV1690nkMaWFIC0NiyMw8hhSHdxKG9MVgSC6ALQzJOaQPQ1oY0sKQGNKHIS0MGYchgwJeFvACXj7gZQEv4JWZB17KCa/E/UDJ0jebawBeag94xXB4Jy6AJWFI6YX4G8BL31TifrCaeQxpYUgLJFa8+gAAIABJREFUQ2LIzDyGFId3Eob0xWBILoAtDMk5pA9DWhjSwpAY0ochLQwZhyGDAl4W8AJePuBlAS/glZkHXsp7Abz8V0rcD5trAF5qD3jFcHgnLoAlYUjpBfkI6B8qWf6r1cxjSAtDWhgSQ2bmMaQ4vJMwpC8GQ3IBbGFIziF9GNLCkBaGxJA+DGlhyDgMqWq1enneZ25u7uZarXZd3vk0Ta+uVqubQtbQ39/f8/GPf/yOvPO1Wu266enpm0PWcOjQoTvSNL0iYA03VKvV9XnnP/OZz9zQ09MzHPIeSqXShqNHj16bd/75558P3suZmZlbn3nmmSvzzg8NDb2pUCi8L2QNtVrtjqmpqdx7OTMzc2O5XL4+7/zi4uLLZ2dnbwt5DwMDAw9NTEy8Ju/8U089dU25XN4YsoZ6vR60l+Vy+fqZmZkbQ9bQ09OzK2Q+dC+feeaZK+v1+q0hayiXyxufeuqpa/LOT0xMvGZgYOChkDXMzs7etri4+PJztZdTU1NX1Gq13L/HV6vVywuFwvuGhobeFLKXMzMzQXtZrVY3NX+fXPHMRcWlaSWucePk0luOHj16balU2hCyhp6enuHPfOYzNwS8xvrm96tc82maXnHo0KGgvZyeng5yx8c//vE7+vv7e0L3sumXXPO1Wu26ubm5IHdUq9Xbp6enc/93qeYFcMA+vLxard4e8h4wpD3tZMgbJ5feosQ1LiouTa9mHkOeeA8Ysoohq1UMuVZ7eT4bMvtgSHsw5IknyJAjIyNvHxkZeXvAPmDIKob0D+eQJ/YCQ2LINdlLDLk2e4kh7cGQ9rSDIVUul6/M+xw5cmTT9PT0DXnnS6XSujRNbwtZQ6FQ6Nu/f/89eeebv4g2haxhbm7u7vn5+avyztfr9Q1zc3M3551/7LHHNvT394+GvIf5+flbqtXq+rzzaZoG72WtVruj+SeNcs3v2LHjF4eHhz8QupdTU1O597JcLm+sVCo35Z0/dOjQNfV6/c6Q9zA0NPSRYrH4uoDXuL5er98asoannnoqaC+bX8ONIWvo7e3dHTIfupeVSuXap5566o6QNTT34fq888Vi8XVDQ0MfCVzDnYcOHbrmXO3l1NTUVXNzc3eHvIfh4eEP7Nix4xdD9rJWqwXtZZqmt6Vpum41M1fuWSoocY2XTbjPVqvV9fPz87eErKG/v3/0scce25B3fm5u7uZ6vZ57fn5+Pngvq9Xqplqtltsd+/fvv6dQKPSF7mWpVFrVXmaf6enpG44cORLkjjRN73ryySevzjvvL4Dzzj/55JNXp2l6V8h7wJD2tJMhXzbhPqvENa7cs1RYzTyGPPFgyDKGbL4HDLkGe3k+GzL7YMgTXwcMWQ435MjIyK+MjIz8St55DGkPhrSHc8h/3ksMiSHXYi8x5NrsJYa0B0Oe+Dq0vCFD/vYxH73SjI9e4aNXfM3fGPjoFT56hY9e+ed5PnpFOT96ZXLyIiWuocQ9y0evWO3w0SsxfHyf+AhoSRhSWmNDJu5ZJa6hyclVff/HkBaGtDAkhszMY0jx8X0ShvTFYEg+AtrCkJxD+jCkhSEtDIkhfRjSwpBxGDIo4GUBL+DlA14W8AJemXngpQB4Fd13lLi/B15WO8ArhsM7cQEsCUNKa34B/Pcquu+sdh5DWhjSwpAYMjOPIcXhnYQhfTEYkgtgC0NyDunDkBaGtDAkhvRhSAtDxmHIoICXBbyAlw94WcALeGXmgZcC4JU4p8Q1gJfVDvCK4fBOXABLwpDSml8ANzTullc7jyEtDGlhSAyZmceQ4vBOwpC+GAzJBbCFITmH9GFIC0NaGBJD+jCkhSHjMGRQwMsCXsDLB7ws4AW8MvPAS0EXwJ9R4hqX7T7WDbzaA14xHN6JC2BJGFJaO0NetvtYtxLXUHH5M6udx5AWhrQwJIbMzGNIcXgnYUhfDIbkAtjCkJxD+jCkhSEtDIkhfRjSwpBxGDIo4GUBL+DlA14W8AJemXngpaAL4DcrcY2X7Fz6MvBqD3jFcHgnLoAlYUhp7Qz5kp1LX7Z/s/xrqz4UxpAWhrQwJIbMzGNIcXgnYUhfDIbkAtjCkJxD+jCkhSEtDIkhfRjSwpBxGDIo4GUBL+DlA14W8AJemXngpUB4JUs/uiBxfwW82gNeMRzeiQtgSRhSWjtDXpC4v1Ky9KM88xjSwpAWhsSQmXkMKQ7vJAzpi8GQXABbGJJzSB+GtDCkhSExpA9DWhgyDkMGBbws4AW8fMDLAl7AKzMPvBR6Aey+qcT9P+DVHvCK4fBOXABLwpDS2hlSift/Stw388xjSAtDWhgSQ2bmMaQ4vJMwpC8GQ3IBbGFIziF9GNLCkBaGxJA+DGlhyDgMGRTwsoAX8PIBLwt4Aa/MPPBSILyKrqTENV796LNvDFkD8IoDXjEc3okLYEkYUlobQ7760WffaP/+ryvlmceQFoa0MCSGzMxjSHF4J2FIXwyG5ALYwpCcQ/owpIUhLQyJIX0Y0sKQcRgyKOBlAS/g5QNeFvACXpl54KXQvwG8vFWJa1y+2/1WyBqAVxzwiuHwTlwAS8KQ0toY8vLd7rfs3/9d3ppnHkNaGNLCkBgyM48hxeGdhCF9MRiSC2ALQ3IO6cOQFoa0MCSG9GFIC0PGYciggJcFvICXD3hZwAt4ZeaBlwLhNZleocQ1LtrpnglZA/CKA14xHN6JC2BJGFJaG0NetNM9o8Q1NJlvHRjSwpAWhsSQmXkMKQ7vJAzpi8GQXABbGJJzSB+GtDCkhSExpA9DWhgyDkMGBbws4AW8fMDLAl7AKzMPvBQOLxWXv3tBcfnbIWsAXnHAK4bDO3EBLAlDSmtjyAuKy99Wcfm7eecxpIUhLQyJITPzGFIc3kkY0heDIbkAtjAk55A+DGlhSAtDYkgfhrQwZByGDAp4WcALePmAlwW8gFdmHngpHF4XFN0fK3G5L+wk4CXFAa8YDu/EBbAkDCmtjSGVuMYFRffHeccxpIUhLQyJITPzGFIc3kkY0heDIbkAtjAk55A+DGlhSAtDYkgfhrQwZByGDAp4WcALePmAlwW8gFdmHngpHF4X73S/Z//Gpvtw3tcAXnHAK4bDO3EBLAlDSmtgyMR9WIlrXLzT/V7el8CQFoa0MCSGzMxjSHF4J2FIXwyG5ALYwpCcQ/owpIUhLQyJIX0Y0sKQcRgyKOBlAS/g5QNeFvACXpl54KVweF01+dzb7QJ4+Q/yvgbwigNeMRzeiQtgSRhSWosL4OU/UOIaV00+9/a8L4EhLQxpYUgMmZnHkOLwTsKQvhgMyQWwhSE5h/RhSAtDWhgSQ/owpIUh4zBkUMDLAl7Aywe8LOAFvDLzwEtrAy8l7kdK3F/kfQ3gFQe8Yji8ExfAkjCktCZ/A/gvlLgfYUgMKWFIH4a0MGQ8huTwDkNm1sAFMIaUFIEhxTmkD0NiSB+GtDAkhsysAUNqDS6AOzo6duR9+vr69nR3d+/MO9/V1VUcGBj4zZA1bN68+Q87OjoeyTvf29u7s6+vb0/IGgYGBnL/32+uYXdfX9+uvPOdnZ27H3744YOBa9gbspc9PT3BezkwMDDZ2dmZBLzGpzdv3vy5c72XPT09IXs5vnXr1o+GrGHz5s2/39HR8R9C9rK/v39vyBoKhULQXvb09Ozq7e3dHbKG3/iN3zh0jvcyKRQKkyFr6O/v39vT01MMeI3/0Pz1kHsNW7du/WhnZ+f4udzL0P8um78vfDpkLwcGBoL2cmBg4DdD9rK7u3vnJckffeeC8WM/yvsaDz/88MHOzs7ce9HX13fO97Kvr29Pb29v7u9VHR0djzTdELSXXV1dQXsZ6o6tW7d+dMuWLbn/u1TzAjjv/JYtW4K/V2HIE7+ecv/fb67hnBrygvFjP7ok+aPvYEgM6fcSQ2JI/2DIeAzZ29sb9N8lhuzY0YEhd3R0dOzYsmXL723ZsuX3AuYxZAeGzKyBc8g12ksMiSGbe4kh12gvMeT/Z+/eg+O86gTv/xISEnK/Or7mfiUJMwyEMDAXhoEaNgPDZQgTyLBj6y65JbdkWafl2yjB2EkYDGF2atfLblK8KfaiHRxEW61+1N1+1rJsjPsoMOxka6eWKnZrFl5eYGdhuU6A9PvHr495xvginaNETz/6fqtOUZFyOqd9fPlwjvUIQybW0PKGDLl85m/eNeNv3vE371z8zTuNv3nH37xLzOdv3sni/M27V47acvP7AN/r8xr8zbt0/M27NHz1hvAVwCKCIUUCDWnsvWJs45WjtowhMaQIhnRhSA1DpseQfPUGhkysga8AxpAiwjmkC0NiSBeG1DCkiGBItwYMKdkwZFDASwNewMsFvDTgBbwS84GXLA68Lt92fFiMbUjB7vZ5DeCVDnil4fBOuAAWEQwpEmjIgt0txjYu33Z8GENiSBEM6cKQGoZMjyE5vMOQiTVwAYwhRYRzSBeGxJAuDKlhSBHBkG4NGFKyYciggJcGvICXC3hpwAt4JeYDL1kceG19pryq+RXAX/R5DeCVDnil4fBOuAAWEQwpEvwVwF8UYxtbnymvwpAYUgRDujCkhiHTY0gO7zBkYg1cAGNIEeEc0oUhMaQLQ2oYUkQwpFsDhpRsGDIo4KUBL+DlAl4a8AJeifnASxYRXsb+Xxmx/8fnNYBXOuCVhsM74QJYRDCkSKAhR+z/EWP/L4bUMCSGdGFIDUOmzJABYUgM6eICWMOQnEO6MKSGITUMiSFdGFLDkOkwZFDASwNewMsFvDTgBbwS84GXLOoFsBVjvS7ugFc64JWGwzvhAlhEMKRI8FcAN8RYiyE1DIkhXRhSw5ApM2RAGBJDurgA1jAk55AuDKlhSA1DYkgXhtQwZDoMGRTw0oAX8HIBLw14Aa/EfOAli3kBXN8rxjZkS71toa8BvNIBrzQc3gkXwCKCIUUCDLml3qYXwPW9GFLDkBjShSE1DJkyQwaEITGkiwtgDUNyDunCkBqG1DAkhnRhSA1DpsOQQQEvDXgBLxfw0oAX8ErMB16yiPAatvc3v+pu/0JfA3ilA15pOLwTLoBFBEOKBBjS2P1ibEOG7f0YUsOQGNKFITUMmTJDBoQhMaSLC2ANQ3IO6cKQGobUMCSGdGFIDUOmw5BBAS8NeAEvF/DSgBfwSswHXrLI8DL2BTH1/7nQ1wBe6YBXGg7vhAtgEcGQIiEXwPX/Kca+IIIhXRgSQ7owpIYhU2hIzzAkhnRxAaxhSM4hXRhSw5AahsSQLgypYch0GDIo4KUBL+DlAl4a8AJeifnASxb7Anju62Lszxb6GsArHfBKw+GdcAEsIhhSJOgrgH8mZu7rIhjShSExpAtDahgyhYb0DENiSBcXwBqG5BzShSE1DKlhSAzpwpAahkyHIYMCXhrwAl4u4KUBL+CVmA+8ZNG/Avg/ibENGa2/eSGvAbzSAa80HN4JF8AigiFFPA05Wn9z81H0/0kEQ7owJIZ0YUgNQ6bQkJ5hSAzp4gJYw5CcQ7owpIYhNQyJIV0YUsOQ6TBkUMBLA17AywW8NOAFvBLzgZcsMrxGnvuwXr7UP7WQ1wBe6YBXGg7vhAtgEcGQIp6GNPVPibENGXnuwyIY0oUhMaQLQ2oYMoWG9AxDYkgXF8AahuQc0oUhNQypYUgM6cKQGoZMhyGDAl4a8AJeLuClAS/glZgPvOQlgJexDRmpf3khrwG80gGvNBzeCRfAIoIhRTwNOVL/shh74ucPhtQwJIZ0YUgNQ6bUkB5hSAzp4gJYw5CcQ7owpIYhNQyJIV0YUsOQ6TBkUMBLA17AywW8NOAFvBLzgZe8BPAasS+KsT9cyGsAr3TAKw2Hd8IFsIhgSBHfrwC2P5QR+6L7RwypYUgM6cKQGoZMqSE9wpAY0sUFsIYhOYd0YUgNQ2oYEkO6MKSGIdNhyKCAlwa8gJcLeGnAC3gl5gMveUm+AviwGNuQwefn/WsVeKUDXmk4vBMugEUEQ4p4GHLw+aua3//3sPsQhtQwJIZ0YUgNQ6bUkB5hSAzp4gJYw5CcQ7owpIYhNQyJIV0YUsOQ6TBkUMBLA17AywW8NOAFvBLzgZe8FF8BXP9zMbYhBbt5vq8BvNIBrzQc3gkXwCKCIUU8DFmwm5uPoP9z9yEMqWFIDOnCkBqGTKkhPcKQGNLFBbCGITmHdGFIDUNqGBJDujCkhiHTYUgplUqX+Y5Dhw6tm5iYuM53frFYvCaO4xtD1pDL5Xp27959u+/8arV6XRRF60LWMD09fVulUrncd36tVlszPT292nf+3r171/T29g6FvIdKpXJ9FEUrfOfHcRy8l9Vq9ebmHzRe87ds2fLb+Xz+faF7OT4+7r2XpVJpbblcXuU7/8CBA1fWarVbQt7DwMDAhwuFwmsDXuPaWq12Q8gaDh8+HLSXzR/DtSFr6O7u3h4yP3Qvy+XyVYcPH745ZA3NfbjWd36hUHjtwMDAhwPXcMuBAweuXKq9HB8fv3x6evq2kPeQz+fft2XLlt8O2ctqtRq0l3Ec3xjH8TW+86MoWlGpVK53/3zvY0fvFWMb543ag/N9jd7e3qG9e/eu8V3D9PT06lqt5j2/UqkE72UUReuq1aq3O3bv3n17LpfrCd3LYrHovZcTExPXHTp0KMgdcRzf+uyzz17hO1+aF8C+85999tkr4ji+NeQ9YEgdrWbI80btQTG2ce9jR+91H8OQv9xLDIkhF2MvMeTi7CWG1HGyIX0GhsSQbgwODr5jcHDwHb7zMaSO5WjIUw0M+cu9xJAYcjH2EkMuzl5iSB0Y8sSPQ8sbUqIouth3TE9Pr65Wq1f7zo/j+IooitaFrKG3t7drz549N/vOr1arV09MTKwOWcOBAwdujuP4koA1XBdF0Qrf+Z/85Cev6+rqyoe8h2KxuObo0aNX+c7/8pe/HLyXk5OTNxw7duwy3/kDAwNvyuVy7wlZQ7VavXl8fNx7LycnJ1eWSqVrfefPzs5eOjU1dWPIe+jr63t469atr/Gdf/jw4StLpdLakDXUarWgvSyVStdOTk6uDFlDV1fXtpD5oXt57Nixy2q12g0hayiVSmsPHz58pe/8rVu3vqavr+/hkDVMTU3dODs7e+lS7eX4+Pgl1WrV+/f4KIouzuVy7xkYGHhTyF5OTk4G7WUUReuav096zT969OhVxWJxTfJjYuo/OcfYb8/3Nbq6uvKf/OQnrwt4Dyuaf155zY/j+JIDBw4E7eXExESQO/bs2XNzb29vV+heNv3iNb9arV49PT0d5I4oim6amJjw/nXpLoAD9uHSKIpuCnkPGFJHqxnyHGO/Lab+k+THMOSJvcCQGHJR9hJDLs5eYkgdpzLkQgeGxJBuDA4Ovm1wcPBtAfuAIaPlachTDQx5Yi8wJIZclL3EkIuzlxhSB4bUkQVDhnz1MY9eacajV3j0iqv5N0N49AqPXuHRK7+cz6NX5CV69ErBPi8j9sX5vgaPXknHo1fS8Pg+4RHQIoIhRTwMOWJflIJ9PvkhDKlhSAzpwpAahkyxIRcYhsSQLh4BrWFIziFdGFLDkBqGxJAuDKlhyHQYMijgpQEv4OUCXhrwAl6J+cBLXiJ4GfuvxdiGjNbfP5/XAF7pgFcaDu+EC2ARwZAiCzTkaP39YmxDjP3XyQ9jSA1DYkgXhtQwZIoNucAwJIZ0cQGsYUjOIV0YUsOQGobEkC4MqWHIdBgyKOClAS/g5QJeGvACXon5wEteIniN1N/evIz57HxeA3ilA15pOLwTLoBFBEOKLNCQxn5WjG3ISP3tyQ9jSA1DYkgXhtQwZIoNucAwJIZ0cQGsYUjOIV0YUsOQGobEkC4MqWHIdBgyKOClAS/g5QJeGvACXon5wEteQngZ+3Mx9mvzeQ3glQ54peHwTrgAFhEMKbLgC+CvibE/P/nDGFLDkBjShSE1DJlyQy4gDIkhXVwAaxiSc0gXhtQwpIYhMaQLQ2oYMh2GDAp4acALeLmAlwa8gFdiPvCSl/QC+O/F2Bfm8xrAKx3wSsPhnXABLCIYUmTBF8AviLF/f/KHMaSGITGkC0NqGDLlhlxAGBJDurgA1jAk55AuDKlhSA1DYkgXhtQwZDoMGRTw0oAX8HIBLw14Aa/EfOAlL+kF8OfF2IZsPn7f2V4DeKUDXmk4vBMugEUEQ4oswJCbj9/XfOT850/+FIbUMCSGdGFIDUOm3JALCENiSBcXwBqG5BzShSE1DKlhSAzpwpAahkyHIYMCXhrwAl4u4KUBL+CVmA+85CWE18hz7XopU997ttcAXumAVxoO74QLYBHBkCILMKSp79Xv//tc+8mfwpAahsSQLgypYciUG3IBYUgM6eICWMOQnEO6MKSGITUMiSFdGFLDkOkwZFDASwNewMsFvDTgBbwS84GXvMTw0gvg5872GsArHfBKw+GdcAEsIhhSZEEXwM+Jsaf8OYMhNQyJIV0YUsOQLWDIeYYhMaSLC2ANQ3IO6cKQGobUMCSGdGFIDUOmw5BBAS8NeAEvF/DSgBfwSswHXvISw2vEviiFuR+c7TWAVzrglYbDO+ECWEQwpMgCDFmY+4EY+w+n+hSG1DAkhnRhSA1DtoAh5xmGxJAuLoA1DMk5pAtDahhSw5AY0oUhNQyZDkMGBbw04AW8XMBLA17AKzEfeMlLDK+CnRFjGzL63BnXCLzSAa80HN4JF8AigiFF5mnI0eeubX7/38On+jSG1DAkhnRhSA1DtoAh5xmGxJAuLoA1DMk5pAtDahhSw5AY0oUhNQyZDkMGBbw04AW8XMBLA17AKzEfeMlL/hXAO/R7c1pzptcAXumAVxoO74QLYBHBkCLzNOSINc3fY3ac6tMYUsOQGNKFITUM2QKGnGcYEkO6uADWMCTnkC4MqWFIDUNiSBeG1DBkOgwZFPDSgBfwcgEvDXgBr8R84CUvMbyGjq9rfnXewTO9BvBKB7zScHgnXACLCIYUmachjT0oxjZk6Pi6U30aQ2oYEkO6MKSGIVvAkPMMQ2JIFxfAGobkHNKFITUMqWFIDOnCkBqGTIchgwJeGvACXi7gpQEv4JWYD7zkZYCXsT8SY79zptcAXumAVxoO74QLYBHBkCLzvgD+jhj7o9N9GkNqGBJDujCkhiFbxJDzCENiSBcXwBqG5BzShSE1DKlhSAzpwpAahkyHIYMCXhrwAl4u4KUBL+CVmA+85OW4AJ77ipi5F8/0GsArHfBKw+GdcAEsIhhSZL4XwHMvipn7yuk+jSE1DIkhXRhSw5AtYsh5hCExpIsLYA1Dcg7pwpAahtQwJIZ0YUgNQ6bDkBLH8XkB45qJiYlLfecXi8WLjhw5siJkDd3d3RuGhobW+c6fnZ29tFgsXhOyhlqttsZae77v/MOHD18Zx/EVvvMLhcKVXV1duZD30ETPJb7zrbXBexnH8co4ji/0nd/X13dfT0/PO0PWcPTo0TX79u3z3styuXxVpVK5PGAfLpiZmVkV8h56eno+kMvl7vSdH0XRxVEUBe3l8ePHg/ayUqlcXi6XrwpZQ3t7+0jI/NC9jOP4wuaPg/caoihaEUXRxb7zc7ncnT09PR8IWcPMzMyqUql0wVLt5b59+84/evTompD30NPT886+vr77QvYy1t+fvNdw5MiRFdbaiwJe4xL3f05PNc4t1P9SjG2cPzq34XT/TldXV65QKFwZsIYrmn9eec231p5fq9WC9rJYLF7TPKzwmj80NLSuu7v7tD9G893LYrHovZdNNwW5Y3Z2dvX4+PgrfedL8wLYd/74+PgrZ2dnV4e8hxhDnhfH6Tfk+aNzG8TYxrmF+l+e7t/BkDowJIZcrL2MMeSi7CWGPDHOaMj5DAyJId3I5XJvyeVyb/GdjyFP7EPmDTmfgSF1YEgMuVh7GWPIRdlLDHliYMg4G4aUmZmZa31HHMe3RlG0znd+sVhcMzU1dUfIGgYGBvo/9rGP3eM7/9ChQ+vK5fKtIWsol8t3R1G0ImANN8VxfKPv/E9/+tM35XK5kZD3MD09fVvIXtZqteC9jKLoznK5vMp3/vbt2986PDz8UMgaDh48GLSX1Wr15lqtdoPv/MnJyZWVSuWukPeQz+fbHn300ft955dKpbWTk5O3h6whjuOgvazVajdUq9WbQ9bQ19c3FjI/dC/L5fKqOI7vDFnD5OTk7aVSaa3v/EcfffT+fD7fFrKGSqVy1+Tk5Mql2ssoilYcPHjw7pD3MDw8/ND27dvfGrKXURQF7eXU1NQdtVptTcCPw7rp6enbTvf5u/ccfYcY27hgtD55un8nl8uNfPrTn77Jdw1xHN946NAh7/lRFK0ol8tBe1kul289dOiQ959VH/vYx+4ZGBjoD93LYrEYtJdxHAe5o1qtvnpiYuI63/nuAth3/sTExHXVavXVIe8BQ+pIuyEvGK1PirGNu/ccfcfp/h0MqQNDYsjF2ksMuTh7iSFP/Dic0ZDzGRgSQ7oxOjr6ztHR0Xf6zseQOpaDIeczMKQODIkhF2svMeTi7CWGPPHjgCFnsmHIkK8+5tErzXj0Co9ecfHoFa35mzSPXgn8TZZHr4gIj15xazj7o1eMfUFM/e9P92kevZKOR6+k4fF9wiOgRQRDiszDkKb+92LsC2d6DQypYUgM6cKQGoZsIUOeJQyJIV08AlrDkJxDujCkhiE1DIkhXRhSw5DpMGRQwEsDXsDLBbw04AW8EvOBl7xsF8BfE2N/frpPA690wCsNh3fCBbCIYEiR+VwA25+LsV8702tgSA1DYkgXhtQwZAsZ8ixhSAzp4gJYw5CcQ7owpIYhNQyJIV0YUsOQ6TBkUMBLA17AywW8NOAFvBLzgZe8XBfA9WfE2IYU5t5xqk8Dr3TAKw2Hd8IFsIhgSJGzGLIw9w4xtiGm/syZXgNDahgSQ7owpIYhW8iQZwlDYkgXF8AahuQc0oUhNQypYUgM6cKQGoZMhyGDAl4a8AJeLuClAS/glZgPvORlgtdo/Y+alzWKEy7AAAAgAElEQVRPnerTwCsd8ErD4Z1wASwiGFLkLIY09afE2IaM1v/oTK+BITUMiSFdGFLDkC1kyLOEITGkiwtgDUNyDunCkBqG1DAkhnRhSA1DpsOQQQEvDXgBLxfw0oAX8ErMB17yMsLL2F+IsX93qk8Br3TAKw2Hd8IFsIhgSJGzXQDbvxNjf3G218CQGobEkC4MqWHIFjPkGcKQGNLFBbCGITmHdGFIDUNqGBJDujCkhiHTYciggJcGvICXC3hpwAt4JeYDL3lZL4C/Icb+46k+BbzSAa80HN4JF8AigiFFznoB/I9i7DfO9hoYUsOQGNKFITUM2WKGPEMYEkO6uADWMCTnkC4MqWFIDUNiSBeG1DBkOgwZFPDSgBfwcgEvDXgBr8R84CUvI7xG6hPN7wP8upM/BbzSAa80HN4JF8AigiFFzmDIwtzrxNiGjNQnzvYaGFLDkBjShSE1DNlihjxDGBJDurgA1jAk55AuDKlhSA1DYkgXhtQwZDoMGRTw0oAX8HIBLw14Aa/EfOAlL+cF8NwG/T7Ac584+VPAKx3wSsPhnXABLCIYUuQMhjT2k3oBPLfhbK+BITUMiSFdGFLDkC1myDOEITGkiwtgDUNyDunCkBqG1DAkhnRhSA1DpsOQQQEvDXgBLxfw0oAX8ErMB17yMsPLzL0oZu4rJ38YeKUDXmk4vBMugEUEQ4qc6QJ47iti5l6cz2tgSA1DYkgXhtQwZAsa8jRhSAzp4gJYw5CcQ7owpIYhNQyJIV0YUsOQ6TBkUMBLA17AywW8NOAFvBLzgZe83BfA9jtSsD86+cPAKx3wSsPhnXABLCIYUuRMj4C2PxJjvzOf18CQGobEkC4MqWHIFjTkacKQGNLFBbCGITmHdGFIDUNqGBJDujCkhiHTYciggJcGvICXC3hpwAt4JeYDL3nZvwK4KsY2ZPhvbkp+GHilA15pOLwTLoBFBEOKnMaQw39zkz5Kvl6dz2tgSA1DYkgXhtQwZAsa8jRhSAzp4gJYw5CcQ7owpIYhNQyJIV0YUsOQ6TBkUMBLA17AywW8NOAFvBLzgZe8zPAqzA3q5c3xjyQ/DLzSAa80HN4JF8AigiFFTmNIc/wjYmxDCnOD83kNDKlhSAzpwpAahmxBQ54mDIkhXVwAaxiSc0gXhtQwpIYhMaQLQ2oYMh2GDAp4acALeLmAlwa8gFdiPvCSlxleXfYivQC2x5IfBl7pgFcaDu+EC2ARwZAip7sAtsfE2IZ02Yvm8xoYUsOQGNKFITUM2YKGPE0YEkO6uADWMCTnkC4MqWFIDUNiSBeG1DBkOgwZFPDSgBfwcgEvDXgBr8R84CVLAC9jvycF+/3kh4BXOuCVhsM74QJYRDCkyGkMWbDfF2O/N9/XwJAahsSQLgypYcgWNeQpwpAY0sUFsIYhOYd0YUgNQ2oYEkO6MKSGIdNhyKCAlwa8gJcLeGnAC3gl5gMvWYoL4LkjYmxDxr584s834JUOeKXh8E64ABYRDClyCkOOffkKfYLA3JH5vgaG1DAkhnRhSA1DtqghTxGGxJAuLoA1DMk5pAtDahhSw5AY0oUhNQyZDkNKuVy+yndEUXTT9PT0at/5k5OTK8vl8q0ha9i4cePGxx9//C7f+bOzs6u/8IUv3BT443BntVq9OmAN1x86dGid7/x9+/Zd39vbuyXkPRw4cODmkL2M4zh4LycnJ2+PomiF7/xCofCWoaGhB0PWEMfxnfv37/fey1qtdkMcx2t955dKpWunpqbuCHkP+Xx+/Y4dO+4LeI1VpVLplpA1VKvVoL2M43htrVa7IWQNvb29O0Pmh+5lFEUrqtXq7SFraO7DKt/5O3bsuC+fz68PWcPU1NQdpVLp2qXay/37918dx/GdIe9haGjowUKh8JaQvZycnAzay3K5fGvz90mv+dPT06sPHDhw83z//Yu3Hd8jxjYu214fcx/r7e3dsm/fvut913Do0KF1s7Oz3vOr1erVURQF7eUXvvCFm2ZnZ73/rHr88cfv2rhx48bQvWz6xXsvoygKcsfBgwfvKBaL1/jOl+YFsO/8YrF4zcGDB4P+rMKQJ34cUmXIy7bXx8TYxsXbju+Z72tgyBPvA0NiyEXZSwy5OHuJIXUs1JCnGhgSQ7oxOjr6wOjo6AO+8zGkjiwa0mdgyBPvA0NiyEXZSwy5OHuJIXVgSB1ZMKSUSqULfMeRI0dWPPvss1f4zp+YmLh0ZmZmVcga+vr62rdt23aD7/w4jq+IomhFyBoqlcr1cRxfGLCGa6rV6tW+88fGxq7p6uoaCHkP1Wr1ukqlcrnv/NnZ2eC9rNVqa5p/S8dr/qZNm+7v7+9/V8gaZmdnr3/66ae997LU/APKd36xWLwojuO1Ie9h48aNDw0ODt4d8BqXxXG8MmQNR48eDdrL5o/htSFr6OrqKoTMD93LKIouPnr06JqQNTT34TLf+YODg3dv3LjxocA1rC0Wixct1V4+/fTTF87Ozl4f8h76+/vftWnTpvtD9rJWqwXt5czMzKrZ2dlLfedXKpXLq9XqdfP99+/c88UbxdjGOQU74z7W1dU1MDY2do3vGqrV6tVxHHvPj+P4wkqlErSXURStiOPY2x3btm27oa+vrz10LycmJrz38tlnn73iyJEjK0LWcOjQoXXj4+Ov8p3vLoB954+Pj7/q0KFD60LeA4bUkTZDnlOwM2Js4849X7xxvq+BIU+8DwyJIRdlLzHk4uwlhtSxUEOeamBIDOlGLpd7ay6Xe6vvfAypI4uG9BkY8sT7wJAYclH2EkMuzl5iSB0Y8sRetLwhQ776mEevNOPRKzx6xVXi0SsiwqNXRHj0SmI+j16RJXr0irE/FGP/wf0jj15Jx6NX0vD4PuER0CKCIUVOYUhj/0GM/eFCXgNDahgSQ7owpIYhW9iQJ4UhMaSLR0BrGJJzSBeG1DCkhiExpAtDahgyHYYMCnhpwAt4uYCXBryAV2I+8JKlugCeq+v3AR47TwR4iaQDXmk4vBMugEUEQ4qcZMixsfP0+/9au5DXwJAahsSQLgypYcgWNuRJYUgM6eICWMOQnEO6MKSGITUMiSFdGFLDkOkwZFDASwNewMsFvDTgBbwS84GXLNlXAO9pXub0iwAvkXTAKw2Hd8IFsIhgSJGTDGlsf/P3jD0LeQ0MqWFIDOnCkBqGbGFDnhSGxJAuLoA1DMk5pAtDahhSw5AY0oUhNQyZDkMGBbw04AW8XMBLA17AKzEfeMkSwWvoS7c3L3OmRYCXSDrglYbDO+ECWEQwpMivXABPi7ENGfrS7Qt5DQypYUgM6cKQGoZsYUOeFIbEkC4ugDUMyTmkC0NqGFLDkBjShSE1DJkOQwYFvDTgBbxcwEsDXsArMR94yRLCy9gfy4j9jgjwEkkHvNJweCdcAIsIhhQ5yZAj9jti7I8X+hoYUsOQGNKFITUM2eKGTIQhMaSLC2ANQ3IO6cKQGobUMCSGdGFIDUOmw5BBAS8NeAEvF/DSgBfwSswHXrKUF8BzXxFjGyLASyQd8ErD4Z1wASwiGFLkV74CuCFm7isLfQ0MqWFIDOnCkBqGbHFDJsKQGNLFBbCGITmHdGFIDUNqGBJDujCkhiHTYciggJcGvICXC3hpwAt4JeYDL1nKC+D6XjG2IYW5LuCVDnil4fBOuAAWEQwpkjBkYa5LL4Drexf6GhhSw5AY0oUhNQzZ4oZMhCExpIsLYA1Dcg7pwpAahtQwJIZ0YUgNQ6bDkEEBLw14AS8X8NKAF/BKzAdesoTwGp57jV4A20nglQ54peHwTrgAFhEMKZIwpJkribENGZ57zUJfA0NqGBJDujCkhiFb3JCJMCSGdHEBrGFIziFdGFLDkBqGxJAuDKlhyHQYMijgpQEv4OUCXhrwAl6J+cBLlhhexv5ECvZbwCsd8ErD4Z1wASwiGFIk+RXA9lti7E98XgNDahgSQ7owpIYhM2DIZhgSQ7q4ANYwJOeQLgypYUgNQ2JIF4bUMGQ6DBkU8NKAF/ByAS8NeAGvxHzgJUt9AVz/WzH2ReCVDnil4fBOuAAWEQwpkvwKYPuimPrf+rwGhtQwJIZ0YUgNQ2bAkM0wJIZ0cQGsYUjOIV0YUsOQGobEkC4MqWHIdBgyKOClAS/g5QJeGvACXon5wEuW+gLYfkqMbdyx6TPPAK+lh1caDu/E8wL4sccea4hweOfKiiHv2PSZZ8TYhozU/9LnNTCkhiExpAtDahgyA4ZsxuEdhnRxAaxhSM4hXRhSw5AahsSQLgypYch0GDIo4KUBL+DlAl4a8AJeifnAS5YYXoW514mxjcuHK/8FeC09vNJweCceF8CPPfZYgwvgf1pWDHn5cOW/6PcKn3udz2tgSA1DYkgXhtQwZAYM2YzDOwzp4gJYw5CcQ7owpIYhNQyJIV0YUsOQ6TBkUMBLA17AywW8NOAFvBLzgZekAF7G/vQ8c+z7wGvp4ZWGwzvhAlhEMKSIGvI8c+z7YuxPfV8DQ2oYEkO6MKSGITNiSOHwTgRDurgA1jAk55AuDKlhSA1DYkgXhtQwZDoMGRTw0oAX8HIBLw14Aa/EfOAlKYCXsc+LsS8Cr6WH11If3j3++ONrH3jggcYDDzzQ2LNnz43znccF8K+WFUPq9/+1z/u+BobUMCSGdGFIDUNmxJDC4Z0IhnRxAaxhSM4hXRhSw5AahsSQLgypYch0GFK6u7tv8x07dux43eDg4L2+8/v7+1/96KOP3heyhvb2dtPZ2fkm3/nGmHsLhcLrQtawa9euN3V2dt7uO3/r1q2/vmPHjl/znd/Z2fnrbW1tfx7yHrZt2/b64eHhe3znb968OXgvH3300ftzudydvvM7Ojre3dHR0b6Ue1koFF67devW1/jO7+3tvWPXrl1vDHkPXV1duc7Ozrf5zh8cHLx7x44dQXu5e/fuoL3cunXrawqFwmtD1rBhw4bHQ+aH7mUul7tz9+7d94esYceOHfcNDg7e7Tu/s7PzbV1dXbmQNezateuNvb29dyzVXnZ2dt6+a9cu79/ju7u7b+vo6Gjv6Oh4d8hePvroo0F7+eijj963efPmV/vOHx4evmfbtm2v953/qi0zz4ixjZVDEzt8X2PHjh2/tnXr1l9fyr0sFAqvM8Z4u6Ozs/NN7e3tJnQv+/v7vfdycHDw3h07dgS5Y/fu3b/p+2fVRz/60b92l7kf/ehHvzCfOY899lgj+b+dnZ237969+zdD3gOG1LHUhlw5NLFDjG28asvMM76vgSEXZy8xpA4MiSEXay8xpI5QQ3Z3d9/W1tb2552dnd4GxJC/3MtWNmR3d/dtHR0dH+zo6PhgyF5iyGwYknNIHRhSB4bUgSExpBsYUgeGTIchpbOz8499x6ZNm/55b2/vhwJe46F8Pr8+ZA3r16//F+3t7R2+83t7ez/U39//z0PWsHnz5o7u7u73+84fGBj4cC6X+9OANXz4z/7szz4d8h4GBgb+rK+v74O+83t6eoL3Mp/Pt/X09HzAd35bW9uW9vb2XaF72dHREbSXfX19D/vO7+rqenBoaKgt5D20tbX9RVtbW/9S7uXQ0FDQXvb19T08MDDw4ZA1rF+//v8JmR+6lz09PR8I3ct8Pr++p6fnoYCfC/1tbW1/EbqXXV1dDy7VXnZ0dLx/8+bN3r/Hd3Z2/nF7e/uutra2LSF7mc/nl3Qv+/r6PjgwMPBnvvPfmHtyRIxtXDZce873NXK53J+G7GV3d3fwXvb39we5o729vWP9+vX/InQvOzs7vfeyt7f3Q5s2bQpyx/DwcLvvr8s9e/b8v+4CeM+ePf/ffOY89thjjeT/dnV1PTg8PNwe8h4wpI6lNuRlw7XnxNjGG3NPjgSsAUN2YsjF2ksMiSEXay8x5IkfxyBDdnZ2/nHzrMF7LzDkL/eys4UN2fxx2N7e3r7ddz6G/OVetrohOzmH/OPOTgyZ+HHAkJ0YsvlzAUN2Ykg3MGQ6DBny1cc8eqUZj17h0SsuHr2i8egVHr2SmM+jVyQdj145x9R/do6pfytgDTx6RVr/8X2PPfbYn+7atauxa9euxp49ezrmOaeRHDy+T8uCIc8x9W+dY+o/850vgiFdGBJDujCkhiGzY0ge34chXTwCWsOQnEO6MKSGITUMiSFdGFLDkOkwZFDASwNewMsFvDTgBbwS84GXpANeF47MflOMfTFgDcBLsnF4d+GFFzYuvPDCxkLn8T2A/2lZMKQY++KFI7Pf9J4vGNKFITGkC0NqGDI7huTwDkO6uADWMCTnkC4MqWFIDUNiSBeG1DBkOgwZFPDSgBfwcgEvDXgBr8R84CXpgNfKoeJ/FmMbUphb77kG4CXZOLwTkUZzLCgugP9pLW/Iwtx6/d7gxf/s+98XwZAuDIkhXRhSw5DZMSSHdxjSxQWwtuwNKZxDujCkhiE1DIkhXRhSw5DpMGRQwEsDXsDLBbw04AW8EvOBl6QDXr/T+/hjegFsi55rAF6SjcM78bwAdnF4p7W8IQu2KMY2fqf38cd8//siGNKFITGkC0NqGDI7huTwDkO6uADWlr0hhXNIF4bUMKSGITGkC0NqGDIdhgwKeGnAC3i5gJcGvIBXYj7wkvTAS4z9qXh+H2DgpWXh8E64ABYRDCmm/i0x9qcYEkO6MKSGITGkC0NqHN5hSBcXwNqyN6RwDunCkBqG1DAkhnRhSA1DpsOQQQEvDXgBLxfw0oAX8ErMB16SHnidY+r/1ff7AAMvLQuHd8IFsIhgSDH2xXNM/b9iSAzpwpAahsSQLgypcXiHIV1cAGvL3pDCOaQLQ2oYUsOQGNKFITUMmQ5DBgW8NOAFvFzASwNewCsxH3hJeuD1ipFjf9V8DHSHxxqAl2Tj8E64ABaRZW7Igu0QYxuvGDn2VxgSQ7owpIYhMaQLQ2oc3mFIFxfA2rI2ZDPOITUMqWFIDUNiSBeG1DBkOgwZFPDSgBfwcgEvDXgBr8R84CXpgdd1I5U3irENMXMljzUAL8nG4Z1wASwiy9yQZq4kxjauG6m8EUNiSBeG1DAkhnRhSI3DOwzp4gJYW9aGbMY5pIYhNQypYUgM6cKQGoZMhyGDAl4a8AJeLuClAS/glZgPvCRl8DL2x2Lstz3WALwkG4d3wgWwiCxzQxr7bTH2xxhSw5AahtQwJIZ0YUiNwzsM6eICWFvWhmyGITUMqWFIDUNiSBeG1DBkOgwZFPDSgBfwcgEvDXgBr8R84CUpg5exXxFjF3z5B7y0LBzeCRfAIrLMDWlsQ4z9CobUMKSGITUMiSFdGFLj8A5DurgA1pa1IZthSA1DahhSw5AY0oUhNQyZDkMGBbw04AW8XMBLA17AKzEfeEnK4DUy94QY25CtcxsXuAbgJdk4vBMugEVkGRty69xGMbYhI3NPYEgNQ2oYUsOQGNKFITUO7zCkiwtgbdkaMhGG1DCkhiE1DIkhXRhSw5DpMGRQwEsDXsDLBbw04AW8EvOBl6QMXluO3aZf/VevLnANwEuycXgnXACLyDI2pKlXxdiGbDl2G4bUMKSGITUMiSFdGFLj8A5DurgA1patIRNhSA1DahhSw5AY0oUhNQyZDkMGBbw04AW8XMBLA17AKzEfeEkK4WXsD8XY/73ANQAvycbhnXABLCLL2JDG/m8xcz8UwZAuDKlhSA1DYkgXhtQ4vMOQLi6AtWVryEQYUsOQGobUMCSGdGFIDUOmw5BBAS8NeAEvF/DSgBfwSswHXpJCeJl6XYxtyNj8f98HXloWDu+EC2ARWaaGHIsvbD4BoC6CIV0YUsOQGobEkC4MqXF4hyFdXABry9KQJ4UhNQypYUgNQ2JIF4bUMGQ6DBkU8NKAF/ByAS8NeAGvxHzgJSmEl3nukeYl0MgC1gC8JBuHd8IFsIgsU0Oa+oj+2n/uEREM6cKQGobUMCSGdGFIjcM7DOniAlhbloY8KQypYUgNQ2oYEkO6MKSGIdNhSImiaIXviOP41mKxeL3v/FqttubgwYN3hKwhn8/3P/nkk/f4zq9UKteXy+VbQ9YQRdE91Wr1Ot/51Wr15iiKbvKd/9RTT928ceNGE/Iepqenb4uiaJ3v/KNHjwbvZaVSuWtmZmaV7/ytW7f+/vDw8EOhezkxMeG9l6VS6ZapqakbfeeXy+VV1Wr11SHvYWhoqG337t33+86P43httVq9PWQNhw4dCtrLqampG0ul0i0ha+jt7X0kZH7oXs7MzKw6dOjQXSFrqFart8dxvNZ3/u7du+8fGhpqC1zDq8vl8pLtZfPXo/fv8VEUrRgeHn5o69atvx+yl5VKJWgvDx48eMfRo0fXBLzGuubv095r2Lhxo3nqqadujqJoxXv/5ZF7xNjG+aP22AJe46bmn1e+P5eC97JcLt9aqVS83fHkk0/ek8/n+0P3slaree9lsVi8Po7jIHccPHjw7snJyZW+86V5Aew7f3JycuXBgwfvDnkPGPLEeFkNef6oPSbGNt77L4/cE0UY0g0MqQND6sCQGNINDKkjaUjPgSGjbBjSGPMuY8y7fOdjSB2taMiTB4bUgSF1YEgdGBJDuoEhdWDIdBhSxsfHX+E7mrfPlwS8xquiSP9Wh+/o7u7e0N/fv9Z3fhzHl+zfv//qkDUUi8U1cRyfF7CGKyqVyuW+8/P5/BXt7e25wPdwTRRFF/vOP3r0aPBeTk5OriyVShcE/Fx4fVdX1x+GrKFWq60ZGxvz3ssDBw5cWSqVLgtYwyvL5fKqkPfQ1dX1YG9v7x0BPxcuKpVK14asIY7joL0slUqXHThw4MqQNbS3t4+EzA/dy1KpdEEcxytD1lAqla4tFosX+c7v7e29o6ur68GQNTR/Pr5yqfZybGzsvFqttibkPXR1df1hd3f360P2cnJyMmgvoyhacfTo0VcFzL+4WCxeE7KG9vb2XD6fv8L9sxTs96Vgvz/f+ZVK5fLm37j3+u/HcXxesVgM2sv9+/dfHcextzv6+/vXdnd3bwjdy/Hxce+9HB8fv6TpJ+81TE9Pr963b9/5vvPdBbDv/H379p0/PT29OuQ9YEgdL7chT/51jyFP/FzAkOMY0g0MiSHdwJA6TjbkQgeG/OVejre4IXt7e3+3t7f3d33nY0gdrWjIkweGPPFzAUOOY0g3MCSGdAND6sCQ6TBkyFcf8+iVZjx6hUevuHj0isajV3j0SmI+j16RlD56ZaQ+K8Y2ZKud15+hPHpFy8Lj+4RHQIvIMjTkVrtKjG3ISH3WfQhDahhSw5AahsSQLgyp8fg+DOniEdDasjPkKcKQGobUMKSGITGkC0NqGDIdhgwKeGnAC3i5gJcGvIBXYj7wkpTCy30v0IJ9dJ5rAF6SjcM74QJYRJahIQv20ZO/9zeG1DCkhiE1DIkhXRhS4/AOQ7q4ANaWnSFPEYbUMKSGITUMiSFdGFLDkOkwZFDASwNewMsFvDTgBbwS84GXpBReY/GFehlk7TzXALwkG4d3wgWwiCxDQxprxdiGjP3SexhSw5AahtQwJIZ0YUiNwzsM6eICWFt2hjxFGFLDkBqG1DAkhnRhSA1DpsOQQQEvDXgBLxfw0oAX8ErMB16SYngZ+10x9kfzXAPwkmwc3gkXwCKyDA1p7I/E2O8mP4QhNQypYUgNQ2JIF4bUOLzDkC4ugLVlZ8hThCE1DKlhSA1DYkgXhtQwZDoMGRTw0oAX8HIBLw14Aa/EfOAlKYZXwUb6fYDr98xjDcBLsnF4J1wAi8gyM+TW+j3NR75HyQ9jSA1DahhSw5AY0oUhNQ7vMKSLC2BtWRnyNGFIDUNqGFLDkBjShSE1DJkOQwYFvDTgBbxcwEsDXsArMR94SYrhNTrX2bwUenIeawBeko3DO+ECWESWmSEL9kkxtiGjc53JD2NIDUNqGFLDkBjShSE1Du8wpIsLYG1ZGfI0YUgNQ2oYUsOQGNKFITUMmQ5DBgW8NOAFvFzASwNewCsxH3hJyuFl7ItSmHt+HmsAXpKNwzvhAlhElpkhC3PPi7EvnvxhDKlhSA1DahgSQ7owpMbhHYZ0cQGsLStDniYMqWFIDUNqGBJDujCkhiHTYciggJcGvICXC3hpwAt4JeYDL0k5vMzcN8TYf5zHGoCXZOPwTrgAFpFlZkhj/1HM3DdO/jCG1DCkhiE1DIkhXRhS4/AOQ7q4ANaWlSFPE4bUMKSGITUMiSFdGFLDkOkwZFDASwNewMsFvDTgBbwS84GXpBxepv7XYmxDRuzvnWUNwEuycXgnXACLyDIy5Ij9PTG2Iab+1yd/CkNqGFLDkBqGxJAuDKlxeIchXVwAa8vGkGcIQ2oYUsOQGobEkC4MqWHIdBgyKOClAS/g5QJeGvACXon5wEtSDq9R+x69HLKfOcsagJdk4/BOuAAWkWVkSGM/o9//177n5E9hSA1DahhSw5AY0oUhNQ7vMKSLC2Bt2RjyDGFIDUNqGFLDkBjShSE1DJkOQwYFvDTgBbxcwEsDXsArMR94SQvAa6T+czFzXz/LGoCXZOPwTrgAFpFlZEgz93UZqf/8VJ/CkBqG1DCkhiExpAtDahzeYUgXF8DasjHkGcKQGobUMKSGITGkC0NqGDIdhgwKeGnAC3i5gJcGvIBXYj7wkhaAl7FfE2N/cZY1AC/JxuGdcAEsIsvIkMb+Qoz92qk+hSE1DKlhSA1DYkgXhtQ4vMOQLi6AtWVjyDOEITUMqWFIDUNiSBeG1DBkOgwZFPDSgBfwcgEvDXgBr8R84CUtAK8R+2kxtiGF5z54hjUAL8nG4Z1wASwiy8SQhec+2Pwe358+1acxpIYhNQypYUgM6cKQGod3GNLFBbC2LAx5ljCkhiE1DKlhSAzpwpAahkyHIYMCXhrwAl4u4KUBL+CVmA+8pAXgNWrv1+8DPPeFM6wBeEk2Du+EC2ARWSaGNHNfaH7/3/tP9WkMqWFIDUNqGBJDujCkxuEdhnRxAawtC0OeJQypYUgNQ2oYEkcNViYAACAASURBVEO6MKSGIdNhSImi6GLfMTs7u7pYLF7jO//AgQNXHjp0aF3IGnK5XNdHPvKRW3znx3F8zfT09OqQNRw4cODmOI4vCVjDymq1ep3v/CeeeGJlb29vPuQ91Gq1NdVq9Wrf+YcPHw7ey1qtdkOlUrncd34+n3/zwMDAe0PWUK1Wbx4fH/fey3K5vCqKohW+80ul0mVxHN8Y8h76+/sf3rp162sC3sNVcRyvDVnDkSNHgvYyiqIVzR9L7zV0dXVtC5kfupeVSuXyI0eO3BCyhjiO15bL5at852/duvU1/f39Dweu4UaH0KXYy/Hx8Uuq1erNIe9hYGDgvfl8/s0he1mr1YL28tChQ+sOHz58pe/8arV6da1WWxOyht7e3vwTTzyx8nSfl4L9yTkF++0zrOG6OI5PO/9sI47jSw4cOBC0l9PT06vjOPZ2x0c+8pFbcrlcV+heHjhwwHsvi8XiNbOzs0HuiKLopomJiUt950vzAth3fvO/fVPIe8CQJ97HS2rIcwr221KwPznd5zGkDgypA0PqwJAY0g0MqeNshpzHGjBklA1Dbt68+e2bN29+u+98DKmjFQx5toEhdWBIHRhSB4bEkG5gSB0YMh2GlFKpdJnviKJoXRRFK3znV6vVq6empm4MWUNvb2/PE088cZvv/CNHjqz4/Oc/vy5kDeVy+dZKpXK57/zZ2dnVMzMzq3zn7927d01vb+9QyHsoFovXz8zMXOs7/0tf+lLwXh44cODm5t808ppvjPmtfD7/vpA1xHF86/j4uPde1mq1NXEcrwz4MbiyVCrdEvIeBgYGPrx169ZfD/gxuGZycvKGkDVUq9WgvYzjeGWtVlsTsobu7u7tIfND97JcLl9VrVZvDlnD5OTkDXEcX+M7f+vWrb8+MDDw4ZA1lEqlW5o/L5dkL8fHxy+P4/jWkPeQz+ffZ4z5rZC9PHDgQNBeTk1N3filL33pat/5MzMz1xaLxetD1tDb2zu0d+/e0+7FuQX7VTG2cYY1rJqdnV3t+9+vVCqXl8vloL38/Oc/v+7IkSMrfOc/8cQTt/X29vaE7mW1WvXey0j/D12QO2q12i3PPvvsFb7z3QWw7/xnn332ilqtFvRnFYbU8VIbUoxtnFuwXz3d5zGkDgypA0PqwJAY0g0MqeNshpzHGjBkKRuG3Lx58x9s3rz5D3znY0gdrWDIsw0MqQND6sCQOjAkhnQDQ+rAkOkwZMhXH/PolWY8eoVHr7hKJR69IsKjV0R49EpiPo9ekRZ59Ephbpd+H2C7+TRr4NErko3H9wmPgBaRZWDIgt2sv6bndp1uPobUMKSGITUMiSFdGFLj8X0Y0sUjoLXMG3IeYUgNQ2oYUsOQGNKFITUMmQ5DBgW8NOAFvFzASwNewCsxH3hJi8Bry/GVzQvg2dOsAXhJNg7vhAtgEVkGhizYWTG2IVuOn/bXHYbUMKSGITUMiSFdGFLj8A5DurgA1jJvyHmEITUMqWFIDUNiSBeG1DBkOgwZFPDSgBfwcgEvDXgBr8R84CUtBC9jvyfG/uA0awBeko3DO+ECWESWgSGN/YEY+70zzceQGobUMKSGITGkC0NqHN5hSBcXwFrmDTmPMKSGITUMqWFIDOnCkBqGTIchgwJeGvACXi7gpQEv4JWYD7ykheBl7EH9isFjv/J7CPDSsnB4J1wAi0jGDbnl2G1ibEOMPXim+RhSw5AahtQwJIZ0YUiNwzsM6eICWMu0IecZhtQwpIYhNQyJIV0YUsOQ6TBkUMBLA17AywW8NOAFvBLzgZe0ELxGbJ9eGtU/cYo1AC/JxuGdcAEsIhk3pKl/QoxtyIg9ow8xpIYhNQypYUgM6cKQGod3GNLFBbCWaUPOMwypYUgNQ2oYEkO6MKSGIdNhyKCAlwa8gJcLeGnAC3gl5gMvaTF4GfuiFOaeP8UagJdk4/BOuAAWkYwbsjD3vBj74tnmY0gNQ2oYUsOQGNKFITUO7zCkiwtgLdOGnGcYUsOQGobUMCSGdGFIDUOmw5BBAS8NeAEvF/DSgBfwSswHXtJi8DL2G2LsC6dYA/CSbBzeCRfAIpJxQxr7ghj7jbPNx5AahtQwpIYhMaQLQ2oc3mFIFxfAWqYNOc8wpIYhNQypYUgM6cKQGoZMhyGDAl4a8AJeLuClAS/glZgPvKTF4DVS/w9ibENG6w+ctAbgJdk4vBMugEUkw4YcrT+gj3+u/4ezzceQGobUMKSGITGkC0NqHN5hSBcXwFpmDbmAMKSGITUMqWFIDOnCkBqGTIchgwJeGvACXi7gpQEv4JWYD7ykxeC15fg79PsAz/3Hk9YAvCQbh3fCBbCIZNiQZu4/irEN2XL8HWebjyE1DKlhSA1DYkgXhtQ4vMOQLi6AtcwacgFhSA1DahhSw5AY0oUhNQyZDkMGBbw04AW8XMBLA17AKzEfeEkLwusUj48FXloWDu+EC2ARybAhT/MY91OFITUMqWFIDUNiSBeG1Di8w5AuLoC1zBpyAWFIDUNqGFLDkBjShSE1DJkOQwYFvDTgBbxcwEsDXsArMR94SQvCy9T/Vox98aQ1AC/JxuGdcAEsIhk2pLEviqn/7XzmY0gNQ2oYUsOQGNKFITUO7zCkiwtgLbOGXEAYUsOQGobUMCSGdGFIDUOmw5BBAS8NeAEvF/DSgBfwSswHXtKC8DL2Y83vIZpPrAF4STYO74QLYBHJqCFH6nl9hLv92HzmY0gNQ2oYUsOQGNKFITUO7zCkiwtgLZOGXGAYUsOQGobUMCSGdGFIDUOmw5BBAS8NeAEvF/DSgBfwSswHXtKC8Np2fF3zEulwYg3AS7JxeCdcAItIRg1p7GExtiHbjq+bz3wMqWFIDUNqGBJDujCkxuEdhnRxAaxl0pALDENqGFLDkBqGxJAuDKlhyHQYMijgpQEv4OUCXhrwAl6J+cBLWhRexn5PjP1BYg3AS7JxeCdcAItIRg1p7A/E2O/Ndz6G1DCkhiE1DIkhXRhS4/AOQ7q4ANYyacgFhiE1DKlhSA1DYkgXhtQwZDoMKaJ/yHiNAwcOXLlv376LfOd/6lOfuqBYLF4Tsoa2trb1bW1tq33nF4vFiz772c9eGbKGz33uc6uaiPaaXyqVLpuYmLjUd/7DDz98WRNe3u9hfHz8qiaifd9D8F7u379/xb59+873nb9hw4bfaMLLew3lcnmViHjv5fj4+OXj4+OX+M4fGxs7b2Ji4rqQ99DR0fH+zs7O233nP/300xfu37//6pA1RFEUtJfj4+OXjI+PXx6yhia8vOeH7uW+ffvObyLaew379++/+umnn77Qd35nZ+ftHR0d7w9Zw8TExHVjY2PnLeFentv8den9Hjo7O//Zhg0bfiNkL/fv3x+0l8Vi8Zomon1/HF81Pj5+Vcga2tvb+x5++OHL5j3H2Jo+BvqLdzV/LlzaRLTXf39sbOzcz33uc0F7+dnPfvbKYrHo7Y62trbVbW1t60P38lOf+pT3Xu7bt++iJqK91zA5ObnywQcffEXAa7gLYK/5Dz744CuaiPZ+DxhSx6IacuSLdzW/cr823/kYUgeG1IEhdWBIDJn4ccCQ4mHIX/25gCElG4bs6Oj47Y6Ojt/2nY8hT/xcSJchPQaG1IEhdWBIHRgSQyZ+HDCkYEiRdBhS4jhe6TsOHjx4x9TU1I2+84vF4vWVSuWukDVs2rRp4OMf//ivBbzGjVNTU3eErGFqauo1MzMzqwJe49ZarXaL7/xnnnnm1lwuVwh5D1EU3Rmyl5VKJXgvy+Xy3XEcr/Wdv3PnzrcbYz4UsoZqtfqacrnsvZfT09O3VavVm33n12q1NVEU3RPyHjZv3tyxa9euN/nOn5ycvCF0Lw8ePBi0l9Vq9ebp6enbQtbQ19f3aMj80L2M43ht88fBew2VSuWuycnJG3zn79q1602bN2/uCFlDFEX31Gq1NUu1l+VyeVW1Wn1NyHswxnxo586dbw/Zy+bvT0F7WalUrvedPzU1dWMURXeGrCGXyxWeeeaZW+f776985PhmMbZx6bb6v43jeGXzz6l5zz95zMzMrJqamgray+af195/Vn384x//tU2bNg2E7mWxWAzay4MHDwa5o1Kp3Ds9Pb3ad740L4B9509PT6+uVCr3hrwHDHni58OiGfLSbfV/K8Y2Vj5yfPN852NIHRhSB4bUgSExpBsYUsdCDXnywJC/3MtWN+S2bdvevW3btnf7zseQJ0aqDOkzMKQODKkDQ+rAkBjSDQypA0Omw5ASUsyjV0SER6+I8OgVF49e0Xj0Co9eSczn0SvSwo9eMXO/EGP/rrkGHr0i2Xh8n/AIaBHJoCGN/Tsxc79YyHwMqWFIDUNqGBJDujCkxuP7MKSLR0BrmTOkRxhSw5AahtQwJIZ0YUgNQ6bDkEEBLw14AS8X8NKAF/BKzAde0sLwKtj/ISP1nzfXALwkG4d3wgWwiGTQkCP1n0vB/o+FzMeQGobUMKSGITGkC0NqHN5hSBcXwFrmDOkRhtQwpIYhNQyJIV0YUsOQ6TBkUMBLA17AywW8NOAFvBLzgZe0MLxM/Sn9nqL1h4CXloXDO+ECWEQyZkhTf6j5a/WphczHkBqG1DCkhiExpAtDahzeYUgXF8BapgzpGYbUMKSGITUMiSFdGFLDkOkwZFDASwNewMsFvDTgBbwS84GXtDC8RupvEGMbMmIngZeWhcM74QJYRDJmyBE7qb9W629YyHwMqWFIDUNqGBJDujCkxuEdhnRxAaxlypCeYUgNQ2oYUsOQGNKFITUMmQ5DBgW8NOAFvFzASwNewCsxH3hJi8PL2B+Lsd8FXloWDu+EC2ARyZghjf2uGPvjhc7HkBqG1DCkhiExpAtDahzeYUgXF8BapgzpGYbUMKSGITUMiSFdGFLDkOkwZFDASwNewMsFvDTgBbwS84GXtDi8CnPHxNjGu5601wOvbBzeCRfAIpIdQ77rSXu9GNuQwtyxhc7HkBqG1DCkhiExpAtDahzeYUgXF8BaVgzJOSSGFMGQLgypYUgRwZBuDRhSsmHIoICXBryAlwt4acALeCXmAy9pcXiZ+ogY27hg29zHgFc2Du+EC2ARyY4hL9g297Hm9/8dWeh8DKlhSA1DahgSQ7owpMbhHYZ0cQGsZcWQnENiSBEM6cKQGoYUEQzp1oAhJRuGDAp4acALeLmAlwa8gFdiPvCSDMDL2Ma5Bfs88MrG4Z1wASwi2THkuQX7vBjrtZ8YUsOQGobUMCSGdGFIjcM7DOniAljLiiE5h8SQIhjShSE1DCkiGNKtAUNKNgwZFPDSgBfwcgEvDXgBr8R84CUZgJex3xRjXwBe2Ti8Ey6ARSQ7hhRjXxBjv+kzH0NqGFLDkBqGxJAuDKlxeIchXVwAa1kxJOeQGFIEQ7owpIYhRQRDujVgSMmGIYMCXhrwAl4u4KUBL+CVmA+8JAPwMvV/L8Y2rt15/E98//vAS0vD4Z1wASwi2TDktTuP/0nz8c//3mc+htQwpIYhNQyJIV0YUuPwDkO6uADWsmBIziE1DIkhXRhSw5AigiHdGjCkZMOQQQEvDXgBLxfw0oAX8ErMB16SAXiN2N8TYxvnjdqi738feGlpOLwTLoBFJBuGPG/UFsXYhozY3/OZjyE1DKlhSA1DYkgXhtQ4vMOQLi6AtSwYknNIDUNiSBeG1DCkiGBItwYMKdkwZFDASwNewMsFvDTgBbwS84GXZANeYuxPzzH2O77TgZeWhsM74QJYRLJhyHOM/Y4Y+1Pf+RhSw5AahtQwJIZ0YUiNwzsM6eICWMuCITmH1DAkhnRhSA1DigiGdGvAkJINQwYFvDTgBbxcwEsDXsArMR94STbgdW7BPifGNqT/v3vtJ/DS0nB4J1wAi0gGDNn/3y8TYxvnFuxzvv99DKlhSA1DahgSQ7owpMbhHYZ0cQGstbwhhXNIF4bEkC4MqWFIEcGQbg0YUrJhyKCAlwa8gJcLeGnAC3gl5gMvyQa8LtpaH9NHzdZ3+cwHXloaDu+EC2ARyYAhR+q7xNjGRVvrY77/fQypYUgNQ2oYEkO6MKTG4R2GdHEBrLW8IYVzSBeGxJAuDKlhSBHBkG4NGFKyYciggJcGvICXC3hpwAt4JeYDL8kOvMTYhhj7VZ/5wEtLw+GdcAEsIhkwpLFfFWMbGBJDimBIF4bUMKSIYEi3hlQYksO7bBiSC2Ct5Q0pnEO6MCSGdGFIDUOKCIZ0a8CQkg1DSmdn5z/zHfl8/v0bN258t+/8vr6+dw0PD38gZA1tbW0f7+zsfNh3/sDAwLv7+/vfH7KG4eHhDwX+OL5vYGDgvb7zu7u737d+/fq/ClnDpk2bHgzZy/7+/uC9HBwcfKinp+edvvM7Ojo2tre3bw9ZgzEmeC/z+fx7fOd3dXX94fDw8EMha2hvb9/V0dHR7js/l8v90dDQ0IMhaxgeHg7ay3w+/558Pv++kDWsX7/+3yzlXvb09LwzdC+HhoYezOVyf+Q7v6Ojo729vX1X6F52dXX94VLuZeivy/b29u0dHR0bQ/ZycHAwaC+Hh4c/0N/f/y7f+Rs3bnz3pk2bgn5drl+//q+6u7u992JgYOC9rzDH/uEcU/9ZwI9D0F729/e/f2BgwPvPqs7Ozoebbgjay76+vqC9zOfzQe7YsmXLBzs6Oh7wnS/NC2Df+R0dHQ9s2bLlgyHvAUOe+Pnk/WviHFP/2SvMsX/AkBiysxNDJn4cMWQnhnQDQ6bHkKF7iSHTYcj29vbh9vb2Yd/5GFLHUhuy+ePIOWQnhuzsxJCJH0cM2Ykh3cCQGNKNLBhS2tvbX+s7tm3b9jv5fP43fef39/e/Yfv27W8JWUN7e/vO7u7ut/vOz+fzv2mM+Z2QNezcufPtXV1dv+E73xjzW1u2bHmz7/yurq7fWr9+/Z6Q9zA6Ovq7Q0NDb/SdPzg4GLyX27dvf2tfX999Aa/xoSa+vNfwyCOPvH3Dhg1Be5nP5733sru7+/U7d+78/ZD30NnZOdze3v4e3/mbNm26v1AoBO3l2NhY0F7m8/k3G2N+K2QNbW1tnwiZH7qXfX19942Njb01ZA2FQuEtmzZtuj/gNd7T/PngvYadO3f+fnd39+uXai83bNjwG4888oj37/Ht7e2vbf6+8KGQvdy+fXvQXm7fvv0tg4ODb/CdPzQ09MbR0dHfDVnD+vXr93R1dXnvxZYtW958mTk0LcY21g3uH1zo/K6urt/YuXNn0F4aY4Lc0fTCztC97O/v997LfD7/m9u2bQtyx9jY2Ns6Ojpe5zvfXQD7zu/o6Hjd2NjY20LeA4bU4WvIdYP7B8XYxmXm0DSGxJDt7RjSDQypA0NiSDfSYsiQvcSQOtJgyM7OzrbOzs423/kY8pd7yTkkhnQDQ2LIxdpLDLk4e4khdWBIHVkwZMhXH/PolWY8eoVHr7h49IrGo1d49EpiPo9ekew8emXdI1/6A30MdP0LC53Po1e0NDy+T3gEtIi0uCFN/QtibGPdI1/6AwyJIUUwpAtDahhSRDCkW0MqDMnj+7JhSB4BrbW0IZtxDqlhSAzpwpAahhQRDOnWgCElG4YMCnhpwAt4uYCXBryAV2I+8JKMwcvYH4ux313ofOClpeHwTrgAFpEWN6Sx3xVjf4whNQyJIV0YUsOQIoIh3RrSY0jPMKSWBkNyAay1tCGbYUgNQ2JIF4bUMKSIYEi3Bgwp2TBkUMBLA17AywW8NOAFvBLzgZdkDF7GflGMbciW4wvaF+ClpeHwTrgAFpEWNuSW4yv1K/HtFzGkhiExpAtDahhSRDCkW0N6DOkZhtTSYEgugLWWNWQiDKlhSAzpwpAahhQRDOnWgCElG4YMCnhpwAt4uYCXBryAV2I+8JKMwWuknhdjGzJi/2Ih84GXlobDO+ECWERa2JAj9i/012A9jyE1DIkhXRhSw5AigiHdGtJjSM8wpJYGQ3IBrLWsIRNhSA1DYkgXhtQwpIhgSLcGDCnZMGRQwEsDXsDLBbw04AW8EvOBl2QQXiP2RTH2vy1kPvDS0nB4J1wAi0gLG9LY/yYj9kURDOnCkBjShSE1DCkiGNKtIV2G9AhDamkwJBfAWssaMhGG1DAkhnRhSA1DigiGdGvAkJINQwYFvDTgBbxcwEsDXsArMR94SQbhZea+Lsb+fCHzgZeWhsM74QJYRFrYkMb+XMzc10UwpAtDYkgXhtQwpIhgSLeGdBnSIwyppcGQXABrLWvIRBhSw5AY0oUhNQwpIhjSrQFDSjYMGRTw0oAX8HIBLw14Aa/EfOAlGYSXmftXYmxDCvW2+c4HXloaDu+EC2ARaVFDFupt+v1/5/6VCIZ0YUgM6cKQGoYUEQzp1pAuQ3qEIbU0GJILYK0lDXlSGFLDkBjShSE1DCkiGNKtAUNKNgwZFPDSgBfwcgEvDXgBr8R84CUZhNfmY6/WS6h6PN/5wEtLw+GdcAEsIi1qSFOPxdiGbD72ahEM6cKQGNKFITUMKSIY0q0hXYb0CENqaTAkF8BaSxrypDCkhiExpAtDahhSRDCkWwOGlGwYMijgpQEv4OUCXhrwAl6J+cBLMgovY78nxv5gvvOBl5aGwzvhAlhEWtSQxv5AjP2e+0cMqWFIDOnCkBqGFBEM6daQPkMuMAyppcGQXABrLWnIk8KQGobEkC4MqWFIEcGQbg0YUrJhyKCAlwa8gJcLeGnAC3gl5gMvySi8jI3E2IaMPPf6+cwHXloaDu+EC2ARaUFDjjz3ev3Kexu5D2FIDUNiSBeG1DCkiGBIt4b0GXKBYUgtDYbkAlhrOUOeIgypYUgM6cKQGoYUEQzp1oAhJRuGDAp4acALeLmAlwa8gFdiPvCSjMLLPPdQ8zLqM/OZD7y0NBzeCRfAItKChjT2M/pr7rmH3IcwpIYhMaQLQ2oYUkQwpFtD+gy5wDCklgZDcgGstZwhTxGG1DAkhnRhSA1DigiGdGvAkJINQwYFvDTgBbxcwEsDXsArMR94SYbhZewLYub+13zmAy8tDYd3wgWwiLSgIc3c/xJjX0h+CENqGBJDujCkhiFFBEO6NaTTkAsIQ2ppMCQXwFrLGfIUYUgNQ2JIF4bUMKSIYEi3Bgwp2TBkUMBLA17AywW8NOAFvBLzgZdkGF6Fub8RYxsy1jjrQRLw0tJweCdcAItIixlyrHGuGNuQwtzfJD+MITUMiSFdGFLDkCKCId0a0mnIBYQhtTQYkgtgraUMeZowpIYhMaQLQ2oYUkQwpFsDhpRsGDIo4KUBL+DlAl4a8AJeifnASzIML2N3Ni+l/vxs84GXlobDO+ECWERazJAj9T9vPnJ9Z/LDGFLDkBjShSE1DCkiGNKtIZ2GXEAYUkuDIbkA1lrKkKcJQ2oYEkO6MKSGIUUEQ7o1YEjJhiEljuPzAsY1ExMTl/rOLxaLF1Wr1etC1tDZ2dk2NDS0znf+7OzspcVi8ZqQNZRKpbXW2vN95x8+fPjKOI6v8J1fKBSu7OrqygW+h2vjOL7Ed761Nngvy+XyqjiOL/Sd39fXd19PT887Q9YQx/Haffv2ee9luVy+qlKpXB6wDxdMT0+vDnkPPT09H8jlcnf6zo+i6OIoilaErGFmZiZoLyuVyuXlcvmqkDW0t7ebkPmhexnH8YXNHwfvNURRtCKKoot95+dyuTt7eno+ELKG6enp1aVS6YKl2svmr8e1Ie+hp6fnnX19ffeF7GXz9yfvNVSr1eustRcFvMYl7v+c+o6urq5coVC4MuA1rmj+efVP9qd5KfXVs8231p5fKpWC9rJYLF7TPKzwmj80NLSus7OzLXQvi8Wi91423RTkjlqttmZ8fPyVvvOleQHsO398fPyVtVptTch7iDHkeXE8f0OKsV8VYxsnGwVD6sCQGNINDHliLzAkhnQjlYZcyMCQOtJgyFwu95ZcLvcW3/kYUgfnkCfeA4bUgSEx5KLsZYwhF2UvMeSJgSHjbBhSSqXStb6jVqvdEkXROt/509PTq6vV6u0ha9i0aVNu7969d/vOb67/lpA1lMvlu2dmZrznx3F849TU1I2+859++ukbc7ncSOB7uDWO47W+82dnZ4P3MoqiO+M4Xuk7v1AovHVoaOhPQtZw8OBB759Lzfdw0+Tk5A2+86vV6nWVSuWukDUMDg5u2LVr1xt859dqtTXT09O3hawhjuOgvZycnLwhiqKbQtbQ19c3tpR7GcfxyjiO7wxZw/T09G21Wm2N7/xdu3a9YXBwcEPIGiqVyl3VavW6pdzL0F+XQ0NDf1IoFN4aspdRFAXtZbVavX12dnZ1wBrWlsvlW0PWkMvlRp5++mnvP2umpqZujOP4V+afW7DfFGN/drb5MzMz15bL5aC9LJVKQe7Yu3fv3Zs2bcqF7mXz/5B4zY+iaF2tVgtyR7VafXUURSt857sL4ID3sKJarb465D1gSB3zNaQY+7NzC/abJ38cQ57YCwyJIa8tlTCkGxhSB4ZMtyHnOzCkjjQYcsuWLe/csmXLOwPeA4YscQ6ZeA8YsoQhSyUMuVh7iSEXby8xJIZMjJY3ZMhXH/PolWY8eoVHr7hKPHpFRHj0igiPXknM59ErkvFHr5j6U/pVwHN/eqb5PHpFS8Pj+4RHQItICxnSzP2p/hqrP3XypzCkhiExpAtDahhSRDCkW0N6DTnPMKSWBkPyCGitZQx5hjCkhiExpAtDahhSRDCkWwOGlGwYMijgpQEv4OUCXhrwAl6J+cBLMg4vY+9tPga6dqb5wEtLw+GdcAEsIi1kSGNrzV9j9578KQypYUgM6cKQGoYUEQzp1pBeQ84zDKmlwZBcAGstY8gzhCE1DIkhXRhSw5AigiHdGjCkZMOQQQEvDXgBLxfw0oAX8ErMB16yDOBl7PfE2B+caT7w0tJweCdcAItICxnS2B+Isd871acwpIYhMaQLQ2oYUkQwpFtDug05jzCklgZDcgGstYwhzxCG1DAk9pKMyQAAIABJREFUhnRhSA1DigiGdGvAkJINQwYFvDTgBbxcwEsDXsArMR94yTKAV2FuSoxtyMjcG083H3hpaTi8Ey6ARaRFDDky90YxtiGFualTfRpDahgSQ7owpIYhRQRDujWk25DzCENqaTAkF8BaSxjyLGFIDUNiSBeG1DCkiGBItwYMKdkwZFDASwNewMsFvDTgBbwS84GXLAN4jcy9Ty+p7L873XzgpaXh8E64ABaRFjFkwf675l+ueN+pPo0hNQyJIV0YUsOQIoIh3RrSbch5hCG1NBiSC2CtJQx5ljCkhiExpAtDahhSRDCkWwOGlGwYMijgpQEv4OUCXhrwAl6J+cBLlgm8zNxPpWC/dbpPAy8tDYd3wgWwiLSIIQv2W2Lmfnq6T2NIDUNiSBeG1DCkiGBIt4b0G/IsYUgtDYbkAlhrCUOeJQypYUgM6cKQGoYUEQzp1oAhJRuGDAp4acALeLmAlwa8gFdiPvCSZQIvU6+LsQ0ZPfXPe+ClpeHwTrgAFpEWMOTozLVibENMvX66+RhSw5AY0oUhNQwpIhjSrSH9hjxLGFJLgyG5ANZSb8h5hCE1DIkhXRhSw5AigiHdGjCkZMOQQQEvDXgBLxfw0oAX8ErMB16yTOBVqA82L6s+capPAy8tDYd3wgWwiLSAIU39E/po9frg6eZjSA1DYkgXhtQwpIhgSLeG9BvyLGFILQ2G5AJYS70h5xGG1DAkhnRhSA1DigiGdGvAkJINQwYFvDTgBbxcwEsDXsArMR94yTKCl7G/EGO/dqpPAS8tDYd3wgWwiLSAIY39mhj7izPNx5AahsSQLgypYUgRwZBuDa1hyDOEIbU0GJILYC31hpxHGFLDkP8/e/ceJOdV3/n/I0zANrZlWRdLsm62fINw2V9SpBKyS5Jls5sUS5FkCRsCFaS532d0m9OSJTKgMODYgJHjShwIOE6xkNlFjtIzPd3T3XpKI1kR6mfMpdab2vVuNqlsSFKbEAjLxRg8vz++fbzPKrrMPGfsOdN6v6ueP5D8bc7o2NKLc5jHGNKHIS0MKQlD+jVgSLWGIYMCXhbwAl4+4GUBL+CVmQdeuorg5dL/ptH0+Yv9FPCyYji8ExfAklaAIUfT5+XS/3a5eQxpYUgM6cOQFoaUhCH9GlaGIS8ThrRiMCQXwFb0hlxAGNLCkBjShyEtDCkJQ/o1YEi1hiGDAl4W8AJePuBlAS/glZkHXrqK4DXa+E17ZW3qLvwp4GXFcHgnLoAlRW7IQurk0nmNNn7zcvMY0sKQGNKHIS0MKQlD+jWsDENeJgxpxWBILoCtqA25wDCkhSExpA9DWhhSEob0a8CQag1DBgW8LOAFvHzAywJewCszD7x0FcFr7Okb7N8DnH7xwp8CXlYMh3fiAlhS5IZ06Rfl0nmNPX1ZH2JIC0NiSB+GtDCkJAzp17AyDHmZMKQVgyG5ALaiNuQCw5AWhsSQPgxpYUhJGNKvAUOqNQwZFPCygBfw8gEvC3gBr8w88NJVBi+X/pVc+r0Lfxh4WTEc3okLYEmRG9Kl35NL/+pK8xjSwpAY0ochLQwpCUP6NawcQ14iDGnFYEgugK2oDbnAMKSFITGkD0NaGFIShvRrwJBqDUMGBbws4AW8fMDLAl7AKzMPvHSVwcs1fs9eAz23K/vDwMuK4fBOXABLitiQhbld9p30c793pXkMaWFIDOnDkBaGlIQh/RpWjiEvEYa0YjAkF8BWtIZcRBjSwpAY0ochLQwpCUP6NWBItYYhgwJeFvACXj7gZQEv4JWZB166yuA12rin+e8Bns3+MPCyYji8ExfAkiI2ZCGdbf77f++50jyGtDAkhvRhSAtDSsKQfg0rx5CXCENaMRiSC2ArWkMuIgxpYUgM6cOQFoaUhCH9GjCkWsOQqtVqawOeO4rF4m1556empjYmSXJnyBqGhob677///lfnna/X67dNTk7eEbKGycnJVydJsi5gDdur1eq2vPOPP/74tv7+/gOhezkzM7M573ySJMF7WavV7q5UKhvyzhcKhZ/ev3//O0PWUK1WX10sFnPv5fT09I5KpbI17/zs7Oz6kydP3hPyNYyMjOw6cuTIG/POl8vlTfV6fWfIGk6fPh20l5VKZev09PSOkDX09PT8esh86F5WKpUNp0+fvjtkDfV6fWe5XN6Ud/7IkSNvHBkZ2RWyhpMnT94zOzu7frn2slgsrqtWq7l/j6/Vamv379//zkKh8NMhe1mr1YL2MkmSO5Mk2Zh3vvn7c9CfVf39/Qcef/zx3H/WVKvVbfV6fftC/tpVhbmvrXKN71zwa7BucnIyaC8nJyfvqNfrud1x//33v3poaKg/dC+npqZy72XTTUF7WalU7i2VSrn/uVTzAjjvfKlUWl+pVO4N+RpqGHJtrXZxQ65yje+sKsx9bYFrwJD2YEgMubZWw5D+wZAY0j8rzZCX+DXAkLU4DOmce6tz7q155zGkPZxD/t+9xJAYslbDkEu1lxhyafYSQ9qDIe1pBUPq6aeffkXep/n/yFidd35iYuKGcrm8KWQN3d3d7c65bXnnq9Xq6uPHj28IWUOxWNz2zDPPvDLvfK1WW1sul2/JOz8+Pr62o6NjKORrOHHixK2lUummvPNJkgTvZbFYvK1YLF6fd35wcPDH+vr63hayhmq1uq1UKuXey2KxuG5ycnJN3vmzZ89eVyqVtoR8DT09Pb8yODj4moC/F26cmpraGLKGer0etJeTk5NrisXiupA1dHR0FELmQ/eyWCxeX6/XbwtZw9TU1MYTJ07cmHd+cHDwNT09Pb8SsoZSqbTl7Nmz1y3XXpZKpVdWq9Xcv8c//fTTr+jr63vb4ODgj4XsZbFYDNrLcrm8KUmSGwJ+HW46ceLErSFr6OjoGBofH18b8DXcUqvVFjR/jUufkEvnrz+Y/oL/sWeeeeaVxWIxaC+PHz++oVqt5naHc25bd3d3e+heTkxM5N7LiYmJ1ZVKJcgdlUpla5Ik1+ad9xfAeeeTJLm2UqlsDfwaMOTT/9SQ1x9Mf0Eunb/GpU8sZB5DvvDriCEx5CuefhpD+gdDYsjMr8OKMuTFHgxpTwyG7Ovr+5m+vr6fyTuPIe3hHNIeDPnC3w8YEkMuyV5iyKXZSwz5wq8Dhny6NQwZ8t3HvHqlGa9e4dUrPl69YvHqFV69kpnn1Su6Cl+94p56c/PfYVryP8SrV6wYXt8nXgEtKVJDurmSXDqvfeffvJB5DGlhSAzpw5AWhpSEIf0aVpYhLxKGtGIwJK+AtqI05CLDkBaGxJA+DGlhSEkY0q8BQ6o1DBkU8LKAF/DyAS8LeAGvzDzw0lUKL5d+Uy79hv+PwMuK4fBOXABLitSQLv2GXPrNhc5jSAtDYkgfhrQwpCQM6dew8gx5QRjSisGQXABbURpykWFIC0NiSB+GtDCkJAzp14Ah1RqGDAp4WcALePmAlwW8gFdmHnjpKoVXIa3YdwF/8U0S8PLFcHgnLoAlRWhI98U3yaXzKqSVhc5jSAtDYkgfhrQwpCQM6dew8gx5QRjSisGQXABb0RkyRxjSwpAY0ochLQwpCUP6NWBItYYhgwJeFvACXj7gZQEv4JWZB166SuE1av8uU7n0P0rAyxfD4Z24AJYUoSFd+h/l0nmNpr+w0HkMaWFIDOnDkBaGlIQh/RpWniEvCENaMRiSC2ArOkPmCENaGBJD+jCkhSElYUi/Bgyp1jBkUMDLAl7Aywe8LOAFvDLzwEtXMbxc4zty6d9JwMsXw+GduACWFKEhXfp3co3vLGYeQ1oYEkP6MKSFISVhSL+GlWnITBjSisGQXABb0RkyRxjSwpAY0ochLQwpCUP6NWBItYYhgwJeFvACXj7gZQEv4JWZB166iuFVSGfl0nntO/ca4GXFcHgnLoAlRWbIfede03z98+xi5jGkhSExpA9DWhhSEob0a1iZhsyEIa0YDMkFsBWVIXOGIS0MiSF9GNLCkJIwpF8DhlRrGDIo4GUBL+DlA14W8AJemXngpasYXm7uPc3XQP8+8LJiOLwTF8CSIjOkS3/f/lmZe89i5jGkhSExpA9DWhhSEob0a1iZhsyEIa0YDMkFsBWVIXOGIS0MiSF9GNLCkJIwpF8DhlRrGDIo4GUBL+DlA14W8AJemXngpascXi59VoX0b4CXFcPhnbgAlhSZIQvp38ilzy52HkNaGBJD+jCkhSElYUi/hpVryGYY0orBkFwAW1EZMmcY0sKQGNKHIS0MKQlD+jVgSLWGIYMCXhbwAl4+4GUBL+CVmQdeusrhVUjPyaXz1xa+uAN4xXF4Jy6AJcVjyGsLX9zRfP3zucXOY0gLQ2JIH4a0MKQkDOnXsHIN2YzDOysGQ3IBbMViSM4hMaSEIX0YEkNm5jGkMKSEIZck4GUBL+DlA14W8AJemXngpascXoW5Lrl0/mWF9BPAK47DO3EBLCkeQ76skH7CLoDnuhY7jyEtDIkhfRjSwpCSMKRfw8o1ZDMO76wYDMkFsBWLITmHxJAShvRhSAyZmceQwpAShlySgJcFvICXD3hZwAt4ZeaBl4CXXPo9ufSrwCuOwztxASwpHkPKpV+VS7+XZx5DWhgSQ/owpIUhJWFIv4aVbUhxeOeLwZBcAFuxGJJzSAwpYUgfhsSQmXkMKQwpYcglCXhZwAt4+YCXBbyAV2YeeAl4yaWpXDr/y4+eel3e/36pNeAVw+GduACWFIchf/nRU6+TS+fl0jTPPIa0MCSG9GFIC0NKwpB+DSvbkOLwzheDIbkAtmIwJOeQGNKHIS0MiSEz8xhSGFLCkEsS8LKAF/DyAS8LeAGvzDzwEvBSoTEgl86/6r70sbz//VJrwCuGwztxASwpDkO+6r70MXv9c2MgzzyGtDAkhvRhSAtDSsKQfg0r25Di8M4XgyG5ALZiMCTnkBjShyEtDIkhM/MYUhhSwpBLEvCygBfw8gEvC3gBr8w88BLwkiS59LmXucZf555Xa8ArhsM7cQEsKQ5Dvsw1/loufS7vPIa0MCSG9GFIC0NKwpB+DSvekBzeWTEYkgtgKwZDcg6JIX0Y0sKQGDIzjyGFISUM+UJJklwb8Gz0f2DneUql0k0zMzObQ9bQ29vbMTY2tiPv/OnTp9dMTU1tDFnD1NTU9rNnz16Xd775h9S6vPPj4+Pru7q6hkK+hnK5vClJkpvzzp87dy54L0ul0pYkSW7IO793794f7+/vf3vIGur1+vbm/7DKNV+pVDbUarW1AfOvqlQqW0O+hr6+vnft37//tXnnq9Xq6tnZ2U0ha0iSJGgva7Xa2kqlsiFkDZ2dnQdD5kP3svn1bwlZw+zs7KZqtbo67/z+/ftf29fX967AX4etlUrlVcu1lxMTE9fV6/XtIV9Df3//2/fu3fvjIXvZ/P0p9xpmZmY2nzt37qaAz7i5+ft07jV0dXUNjY+Prw/4jHXNP69yza8qpF+SS+ff+JHzuX+Pm5qa2nj69Onc7hgbG9vR29vbEbqXpVIp91423RTkjmq1uq1YLF6fd17NC+C888Vi8fpqtbot5GtIMOS1b/zI+a1y6fyqQvqlvJ+BIV/4+wFDYshrkwRD+gdDYsjMs+INefbs2eumpqaC9hJD2hNqyKGhobcMDQ29Je88hrSHc0h7MKQ9GBJDLtVeJhhySfYSQ77wYMikNQypycnJNXmfJEl2lMvlTXnnK5XKhlKptDNkDQMDA33j4+P35p2fnZ3dND09vSNkDdPT0/eUy+Vb8s6fOnVqa5IkW/LOf/zjH9/W19e3L+RrqFQqtydNSOd5nnzyyeC9LJfLd5ZKpfV55w8ePPhTe/fu/eWQNZw8efKeiYmJ3HtZrVa31ev12/LOF4vFdTMzM3eFfA1DQ0PvPXLkyI/mna/VardOTk7eEbKGJEmC9rJer99WrVa3hayhu7v7fSHzoXvZ/H+S3hmyhsnJyTua+5Fr/siRIz86NDT03pA1zMzM3FUsFtct115OTEzccvLkyXtCvoa9e/f+8sGDB38qZC/L5XLQXpZKpZ1PPvnkhrzzSZJsrFQqt4esoa+vb9/HP/7x3HuRJMmWU6dObc07v+bI+YJcOn/twfOfyvsZ09PTO2ZnZ3O7Y3x8/N6BgYG+0L2sVCq597IJ6CB31Gq1u48fP74277y/AM47f/z48bW1Wu3ukK8BQ06uufbg+U/JpfNrjpwv5P0MDGkPhsSQ/sGQLzwYEkOumZxsDUOWy+Vbpqeng/YSQ9oTakjn3M87534+7zyGtIdzyBf2AkNOYsjJSQy5VHuJIZdmLzGkPRjSnlYwZMh3H/PqlWa8eoVXr/h49YrFq1d49UpmnleviFevSPbqFbnG9+Xm/lfez2iFV6/E8Po+8QpoSREY0s39L7nG9zEkhpQwpA9DYsjMPIYUhpR4fZ8vBkPyCmhr2Q0pziElDOnDkBaGxJCZeQwpDClhyCUJeFnAC3j5gJcFvIBXZh54CXhJBq+XF9KvyKXz2v/lXL/PtQK8Yji8ExfAkpbZkPu/vEEunX95If0KhsSQEob0YUgMmZnHkMKQEod3vhgMyQWwxTkkhvRhSAtDWhgSQ/owpIUh4zBkUMDLAl7Aywe8LOAFvDLzwEvASzJ4rX/f+YNy6bxc43fyfEYrwCuGwztxASxpmQ3pGr8jl86vf9/5gxgSQ0oY0ochMWRmHkMKQ0oc3vliMCQXwBbnkBjShyEtDGlhSAzpw5AWhozDkEEBLwt4AS8f8LKAF/DKzAMvAS8pAy/XeE4u/Wqez2gFeMVweCcugCUt9wVw+lW5xnMYEkP6MKSFITFkZh5DCkNKHN75YjAkF8AW55AY0ochLQxpYUgM6cOQFoaMw5BBAS8LeAEvH/CygBfwyswDLwEv6f+5AG7IpfO67/zWxX5GK8ArhsM7cQEsaRkNed/5rc3vhG9gSAzpw5AWhsSQmXkMKQwpcXjni8GQXABbnENiSB+GtDCkhSExpA9DWhgyDkMGBbws4AW8fMDLAl7AKzMPvAS8pAy8CnNddvk193uL/YxWgFcMh3fiAljSMhrSzf2eXDqvwlwXhsSQPgxpYUgMmZnHkMKQEod3vhgMyQWwxTkkhvRhSAtDWhgSQ/owpIUh4zBkUMDLAl7Aywe8LOAFvDLzwEvAS7oAXi59Vi7928V+RivAK4bDO3EBLGk5L4DTv5VLn5UwpIQhfRjSwpAYMjOPIYUhJQ7vfDEYkgtgi3NIDOnDkBaGtDAkhvRhSAtDxmHIoICXBbyAlw94WcALeGXmgZeAl3QBvApzZ+XSee0795rFfEYrwCuGwztxASxpmQy579xrmt/9e1bCkBKG9GFIC0NiyMw8hhSGlDi888VgSC6ALc4hMaQPQ1oY0sKQGNKHIS0MGYchgwJeFvACXj7gZQEv4JWZB14CXtKF3wE8957mvwP1s4v5jFaAVwyHd+ICWNIyGdI1Ptt8Bfp7JAwpYUgfhrQwJIbMzGNIYUiJwztfDIbkAtjiHBJD+jCkhSEtDIkhfRjSwpBxGDIo4GUBL+DlA14W8AJemXngJeAlXQReLv2ORht/v5jPaAV4xXB4Jy6AJS2TIUcbfy+Xfsf/RwyJIX0Y0sKQGDIzjyGFISUO73wxGJILYItzSAzpw5AWhrQwJIb0YUgLQ8ZhyKCAlwW8gJcPeFnAC3hl5oGXgJd0EXgV0rpcOq/RuR9f6Ge0ArxiOLwTF8CSlsGQo3M/bq9/Tuv+hzAkhvRhSAtDYsjMPIYUhpQ4vPPFYEgugC3OITGkD0NaGNLCkBjShyEtDBmHIYMCXhbwAl4+4GUBL+CVmQdeAl7SReC1//zb7FW46R8t9DNaAV4xHN6JC2BJy2BIl/6RXDqv/eff5n8IQ2JIH4a0MCSGzMxjSGFIicM7XwyG5ALY4hwSQ/owpIUhLQyJIX0Y0sKQcRgyKOBlAS/g5QNeFvACXpl54CXgJV0CXi79plz6jwv9jFaAVwyHd+ICWNKyXAD/o1z6zewPYUgM6cOQFobEkJl5DCkMKXF454vBkFwAW5xDYkgfhrQwpIUhMaQPQ1oYMg5DBgW8LOAFvHzAywJewCszD7wEvKRLXQA3/vjC74i8XK0ArxgO78QFsKSX2JAvfMd744+zP4whMaQPQ1oYEkNm5jGkMKTE4Z0vBkNyAWxxDokhfRjSwpAWhsSQPgxpYcg4DBkU8LKAF/DyAS8LeAGvzDzwEvCSLgGv/V/4ieZroE8u5DNaAV4xHN6JC2BJL7EhXXrS/s8OX/iJ7A9jSAzpw5AWhsSQmXkMKQwpcXjni8GQXABbnENiSB+GtDCkhSExpA9DWhgyDkOqvb29L+/T19e3r6urayTvfEdHx1B/f/+BkDXs3r3799vb2w/mne/q6hrp6enZF7KGgYGBQuCv456+vr49AZ+xZ9euXZ8LXMP+7u7u4YBfx+C97O/vd11dXQN559va2j60a9eu3wpZw/DwcNBe9vb27u3t7c39z0R7e/tAf3+/C1lDW1vb77a1tY2F7GVvb++y7mVvb+9Ib2/v3pA1vPe97z2+nHvZ1dUVvJe9vb0Hurq6hgL+Xhhra2v73dC9bG9vX9a9DP3ncteuXb/V1tb2oeXcy/7+/qC97O7uHu7r69sf+Ovwufb29tx/1izBn1UX/fPymtEv/J9VrvG9hcz39PQEuaO9vf1g0w1Be9nR0ZF7L7u6ukb6+vqC3DE4OOja2tr6886reQGcd76tra1/cHAw6J+Jq82Qq1zje9eMfuH/XPjjGBJD+gdDLs1eYsgX1oAh2zFke3trG3IxD4a0J9SQbW1tH2lra/tIwDyGbOccMrMGDNmOIf1eYkgMmd3LdgyJIdsxZHYvQwyptra2G/M+n/jEJ7aMj4+vzzs/NjZ2y+OPP74tZA3d3d1dfX19d+adP3bs2Ppjx45tCVnDY489tnNwcPCmvPOPPvropkceeWRj3vnm/5NgT8jX8Mgjj2x98MEH1+Wd/+hHPxq8l5/+9Kd3jI2N3Zx3vqen5yc7Ozt/MWQNn/vc53a++93vzr2XDz/88OaHHnro1rzzzrnVjz/++O0hX0NHR8d7uru735B3fnx8fO2jjz4atJef/exng/byoYceuvXhhx/eHLKG9vb2wyHzoXs5NjZ282c/+9kdIWt49NFHt42Pj6/NO9/d3f2Gjo6O94Ss4fHHH7/dObd6ufby3e9+902f+9zndoZ8DZ2dnb/Y09PzkyF7+elPfzpoLx9//PFtH/3oR2/JO//ggw+ue+SRR7aGrKG9vX1PV1fXprzzjzzyyMZHH3009/zg4OBNjz322D/Zy2tGz39WLp1/5eiZgSt9xrFjx7YcO3Ystzv6+vru7O7u7grdy7Gxsdx7OT4+vv4Tn/hEkDs+85nP3NHV1ZX7n0t/AZx3vqura/VnPvOZO0K+hqvJkK8cPTMgl85fM3r+sxf+HIbEkP7BkPZgSAy5VHuJIe1pZUMu5sGQ9oQasqur6193dXX964B5DNnGOaR/MKQ9GBJDLtVeYsil2UsMaQ+GtKcVDBny3ce8eqUZr17h1Ss+Xr1i8eoVXr2SmefVK+LVK9JlXr2y76ntzddAp1f6jFZ49UoMr+8Tr4CW9BIa0qWpXDqvfU9tv/CnMCSG9GFIC0NiyMw8hhSGlHh9ny8GQ/IKaItzSAzpw5AWhrQwJIb0YUgLQ8ZhyKCAlwW8gJcPeFnAC3hl5oGXgJd0BXi5xl/Kpd+/0me0ArxiOLwTF8CSXtIL4O/LNf7yYj+FITGkD0NaGBJDZuYxpDCkxOGdLwZDcgFscQ6JIX0Y0sKQFobEkD4MaWHIOAwZFPCygBfw8gEvC3gBr8w88BLwkq4Ar9H0Qbl0XqPpkct9RivAK4bDO3EBLOklMuRoeqT59/aDF/tpDIkhfRjSwpAYMjOPIYUhJQ7vfDEYkgtgi3NIDOnDkBaGtDAkhvRhSAtDxmHIoICXBbyAlw94WcALeGXmgZeAl7QAeI2mz8ulz1zuM1oBXjEc3okLYEkvkSFd+oxG0+cv9dMYEkP6MKSFITFkZh5DCkNKHN75YjAkF8AW55AY0ochLQxpYUgM6cOQFoaMw5BBAS8LeAEvH/CygBfwyswDLwEvaQHwKqRP23dKXvq/oxXgFcPhnbgAlvQSGHL0zI1y6bwK6dOX+kswJIb0YUgLQ2LIzDyGFIaUOLzzxWBILoAtziExpA9DWhjSwpAY0ochLQwZhyGDAl4W8AJePuBlAS/glZkHXgJe0kIugOf2yKXzcnO/c6m/pBXgFcPhnbgAlvQSGLLQeNQugOf2XOovwZAY0ochLQyJITPzGFIYUuLwzheDIbkAtjiHxJA+DGlhSAtDYkgfhrQwZByGDAp4WcALePmAlwW8gFdmHngJeEkLhJebe1Yu/dtL/XQrwCuGwztxASzpJTCkS/9Wbu7Zy30GhsSQPgxpYUgMmZnHkMKQEod3vhgMyQWwxTkkhvRhSAtDWhgSQ/owpIUh4zBkUMDLAl7Aywe8LOAFvDLzwEvAS1ogvEbTWfuOyS++8WI/3QrwiuHwTlwAS3qRDVn44hvtlebp7OU+A0NiSB+GtDAkhszMY0hhSInDO18MhuQC2OIcEkP6MKSFIS0MiSF9GNLCkHEYMijgZQEv4OUDXhbwAl6ZeeAl4CUtEF77z7+t+crc4sV+uhXgFcPhnbgAlvRiXwDPFeXSee0//7bLfQaGxJA+DGlhSAyZmceQwpASh3e+GAzJBbDFOSSG9GFIC0NaGBJD+jCkhSHjMGRQwMsCXsDLB7ws4AW8MvPAS8BLWgS8XPp1ufRbF/upVoBXDId34gJY0otsSJd+Sy79+pU+A0NiSB+GtDAkhszMY0hhSInDO18MhuQC2OIcEkP6MKSFIS0MiSF9GNLCkHEYMijgZQEv4OUDXhbwAl6ZeeAl4CUt5gK48Vm5dF4HGm0X/lQrwCuGwztxASzpRTTkgUabXDr5ryLyAAAgAElEQVQv1/jslT4DQ2JIH4a0MCSGzMxjSGFIicM7XwyG5ALY4hwSQ/owpIUhLQyJIX0Y0sKQcRgyKOBlAS/g5QNeFvACXpl54CXgJS0CXvc9td0uz9KnLvypVoBXDId34gJY0otoSJc+JZfO676ntl/pMzAkhvRhSAtDYsjMPIYUhpQ4vPPFYEgugC3OITGkD0NaGNLCkBjShyEtDBmHIYMCXhbwAl4+4GUBL+CVmQdeAl7SIuFVSP9cLv3BhT/cCvCK4fBOXABLelEvgH+gQvrnC/kMDIkhfRjSwpAYMjOPIYUhJQ7vfDEYkgtgi3NIDOnDkBaGtDAkhvRhSAtDxmHIoICXBbyAlw94WcALeGXmgZeAl7RIeLn0qFw6r9H0wewPtwK8Yji8ExfAkl4kQ46mDza/g/3oQj4DQ2JIH4a0MCSGzMxjSGFIicM7XwyG5ALY4hwSQ/owpIUhLQyJIX0Y0sKQcRhSSZLckPep1+u3FYvFdXnny+XyLdVqdVvIGgYGBro+9KEP3RnwGeuKxeJtIWsolUo7PZ5yPhtrtdqteec/9rGPberp6dkT+DVsqdVqa5dzL6enp3ckSXJz3vmRkZGfHBoa+sWQNdTr9Z0nTpzIvZflcnlTpVLZkHe+Wq2urlQqt4d8DYODg+92zr0h7/zx48fXViqVrSFrSJIkaC8rlcqGcrm8KWQNPT0994XMh+5l8+vfEbKGSqWy9fjx47n/uXTOvWFwcPDdgWu4vVqtrl6uvTxx4sSN9Xp9Z8jXMDQ09IsjIyM/GbKXzd+fcq+hWq1uK5fLt+Sdr9Vqa0ul0paQNfT09Oz52Mc+lnsvmn9Obcw7f+bMmRtLpdKC91Ku8f1VhfSr2R9r/nmd2x0f+tCH7hwYGOhazr0sFovr6vV6kDtqtdodpVLpprzzal4A550vlUo31Wq1O0K+hlY15KpC+lW5xvcX8WuJITGk/3XAkPZgSAy5JHuJIe25Gg15sQdDvrAXQYbct2/fz+7bt+9n885jyBceziETDOkfDIkhl2ovEwy5JHuJIe3BkPa0giF15syZG/M+SZJsOX78+Ia888ePH19br9e3h6yhr6+v++jRo3flna9UKhtKpdKWkDWUy+U7z507d1Pe+dnZ2U3lcnlT3vmHH354c19f356Qr6FSqWwtlUrr887XarXgvaxUKrdPTk6uyTu/b9++fz4yMvJLIWtIkuTOUqmUey9nZmY2T01NbQz477+5VqvdEfI1DA8Pv+fQoUP/LO98sVhcV61Wt4Ws4dSpU0F7OTU1tXFmZmZzyBq6u7sPh8yH7uXk5OSaU6dO3R6yhmq1uq1YLK7LO3/o0KF/Njw8/J6QNTT/B/rNy7WXzQOKO0O+hpGRkV/at2/fPw/Zy0qlErSX9Xp9e61WWxvw67C+UqlsDVlDX1/fnocffjj3XpTL5U2zs7O5/6w6d+7cTeVyecF7eU2hcV4und/54fNvyvw6bKlUKrndcfTo0bv6+vq6Q/fy+PHjuffy+PHjG5IkCXJHvV7fWa1WV+ed9xfAeeer1erqer2+M+RraEVD7vzw+TfJpfPXFBrnF/oZGBJD+gdD2oMhMeRS7SWGfOHX4aoz5CV+HTDkmXBDDg8P/5vh4eF/k3ceQ9rDOeQLvw4Y8gyGPHMGQy7VXmLIpdlLDPnCrwOGPNMahgz57mNevdKMV6/w6hUfr16xePUKr17JzPPqFfHqFSnHq1dG537JXqU798f+h1rh1SsxvL5PvAJa0otgSDf3x/bq8rlfWuhnYEgM6cOQFobEkJl5DCkMKfH6Pl8MhuQV0BbnkBjShyEtDGlhSAzpw5AWhozDkEEBLwt4AS8f8LKAF/DKzAMvAS8pJ7xc+nW59Nv+P7YCvGI4vBMXwJJejAvg9Nty6dcX8xkYEkP6MKSFITFkZh5DCkNKHN75YjAkF8AW55AY0ochLQxpYUgM6cOQFoaMw5BBAS8LeAEvH/CygBfwyswDLwEvKe8F8Nwf2HdUpn1Sa8ArhsM7cQEsaYkNOZr2Nb9j/Q8W8xkYEkP6MKSFITFkZh5DCkNKHN75YjAkF8AW55AY0ochLQxpYUgM6cOQFoaMw5BBAS8LeAEvH/CygBfwyswDLwEvKSe8Ds6ul0vnVUiflloDXjEc3okLYElLbMhC+rRcOq+Di/t9H0NiSB+GtDAkhszMY0hhSInDO18MhuQC2OIcEkP6MKSFIS0MiSF9GNLCkHEYMijgZQEv4OUDXhbwAl6ZeeAl4CUFwMul/1Vu7nmNpde3ArxiOLwTF8CSltCQY+n1cnPPy6X/dbGfgSExpA9DWhgSQ2bmMaQwpMThnS8GQ3IBbHEOiSF9GNLCkBaGxJA+DGlhyDgMGRTwsoAX8PIBLwt4Aa/MPPAS8JIC4DXaGLFX6zY+1QrwiuHwTlwAS1pCQ7rGp+xV5Y2RxX4GhsSQPgxpYUgMmZnHkMKQEod3vhgMyQWwxTkkhvRhSAtDWhgSQ/owpIUh4zBkUMDLAl7Aywe8LOAFvDLzwEvASwqEl0u/o9H0H1oBXjEc3okLYElLaMjR9B/k0u/k+QwMiSF9GNLCkBgyM48hhSElDu98MRiSC2CLc0gM6cOQFoa0MCSG9GFIC0PGYciggJcFvICXD3hZwAt4ZeaBl4CXFHwBPCmXzq898ie7Vjq8Yji8ExfAkpbGkGuP/Mku+w71dDLPZ2BIDOnDkBaGxJCZeQwpDClxeOeLwZBcAFucQ2JIH4a0MKSFITGkD0NaGDIOQwYFvCzgBbx8wMsCXsArMw+8BLykQHgdarxWLp1/WSF9aqXDK4bDO3EBLGlpDPmyQvqUXDqvQ43X5vkMDIkhfRjSwpAYMjOPIYUhJQ7vfDEYkgtgi3NIDOnDkBaGtDAkhvRhSAtDxmHIoICXBbyAlw94WcALeGXmgZeAl7QE8Cqkfy4394OVDq8YDu/EBbCkpTGk3NwPVEj/PO9nYEgM6cOQFobEkJl5DCkMKXF454vBkFwAW5xDYkgfhrQwpIUhMaQPQ1oYMg5DBgW8LOAFvHzAywJewCszD7wEvKQlgJdLD8ul8z90qPFo3o+IAV4xHN6JC2BJ4Yb8oUONR5uvfz6c9zMwJIb0YUgLQ2LIzDyGFIaUOLzzxWBILoAtziExpA9DWhjSwpAY0ochLQwZhyGDAl4W8AJePuBlAS/glZkHXgJe0tLASy59dpVr/H3e8RjgFcPhnbgAlhRuyFWu8fdy6bMha8CQGNKHIS0MiSEz8xhSGFLi8M4XgyG5ALY4h8SQPgxpYUgLQ2JIH4a0MGQchgwKeFnAC3j5gJcFvIBXZh54CXhJSwOvlx9s1OTSeY2e/6U88zHAK4bDO3EBLCnQkKPnf0kunX/5wUYtZA0YEkP6MKSFITFkZh5DCkNKHN75YjAkF8AW55AY0ochLQxpYUgM6cOQFoaMw5BBAS8LeAEvH/CygBfwyswDLwEvaWngdfdvnPvn9srdRiPPfAzwiuHwTlwASwo0pGs05NL5u3/jXO5DUAlDShjShyEtDIkhM/MYUhhS4vDOF4MhuQC2OIfEkD4MaWFIC0NiSB+GtDBkHIbU/Pz8qrzP6dOn1xSLxevzzpdKpVcmSbIuZA2dnZ27BgYGNuedT9P0+snJyTUhayiXy5vm5+dflnf+3LlzN505c+bGvPODg4M3tbe39wV+DbecPXv2urzzzzzzTPBeViqVDWma/lDe+a6urh/p7Oz8+ZA1zM7ObhobG8u9l9VqdXWSJDfknU+S5OW1Wu3WkK+hu7v7HZ2dnXcHrOHaWq22NmQNTz75ZNBeJklyQ7VaXR2yhra2tgMh86F7mabpDz355JMbQtZQq9XWJklybd75zs7Ou7u7u98RuIZbkyR5+XLt5djY2MtmZ2c3hXwNnZ2dP9/V1fUjIXtZqVSC9jJJknXPPPPMK/POnz179rpyuXxLyBra29v7BgcHb8o7f+bMmRvPnTuXe35+fv5lzT8vc38Nk5OTa1a59C80mj6fZ35gYGBzZ2fnrtC9LJVKufeyWCxef/r06SB3JEmycWJi4pq882peAOedn5iYuCZJko0hX8NKN6Tc3A9WufQvMCSG9A+GxJBLtZcYcmn2EkPagyHtmZycXJOmaW53YEh7ent7/0Vvb++/yDuPIe3hHPKFrwFDzmPI5how5BLsJYZcmr3EkPZgSHtawZCampramPep1Wp3T09P78g7X6lUtlar1VeHrGF4eHjooYceen3e+SRJdkxNTd0dsoZqtfq6crm8Ke98vV7fWSqVduadf+yxx3YODAwUQr6G6enpe+r1+va886dOnQrey3K5/MP1ev22vPPve9/7fvbAgQPvClnDqVOnXvf5z38+916Wy+U7a7XaHXnnZ2ZmNlcqldeGfA379+9vHx8f/4m889VqdVulUrk3ZA0nT54M2starXZHuVy+M2QN/f397w+ZD93Ler1+28mTJ384ZA2VSuXearW6Le/8+Pj4T+zfv789cA2vnZmZ2bxce/n5z39+06lTp14X8jUcOHDgXe973/t+NmQvy+Vy0F5Wq9VXnzp1amvAGrZPT0/fE7KGgYGBwmOPPZb7z5pSqbSzXq/nni+Xy5uq1WrQXk5NTd298f2ND8ul8686dP4zi51/6KGHXj88PDwUupeVSiX3Xk5PT++o1WpB7kiS5LUh7vAXwCF7mSRJ0J9VK9mQrzp0/jNy6fyt708/PIUhMeT//TowJIZckr3EkEuzlxjyhTVgSHvubp795JrHkPY4597unHt7yF5ezYbM7APnkFMYMvN1YEgMuSR7iSGXZi8x5AtrwJD2rHhDhnz3Ma9eaTY1xatXePWKxatXLF69wqtXMvO8ekW8ekVa4levuMZ35NKvL3Y+hlevxPD6PvEKaEkBhnTp1+Ua38GQFoa0MCSG9GFIC0NiyMwa4jFkzjCkxSugLc4hMaQPQ1oY0sKQGNKHIS0MGYchgwJeFvACXj7gZQEv4JWZB14CXtISw2s0fUIundfo+d2LmY8BXjEc3okLYEk5DTl6frf9vZc+gSEtDGlhSAzpw5AWhsSQmTXEY8icYUiLC2CLc0gM6cOQFoa0MCSG9GFIC0PGYciggJcFvICXD3hZwAt4ZeaBl4CXtMTwuu/8Vrl0Xi59ejHzMcArhsM7cQEsKachXfq0XDqv+85vxZAWhrQwJIb0YUgLQ2LIzBriMWTOMKTFBbDFOSSG9GFIC0NaGBJD+jCkhSHjMGRQwMsCXsDLB7ws4AW8MvPAS8BLehHg5dL/Yt+JeW7LQudjgFcMh3fiAlhSDkOOntvS/D8e/BcJQ/owpIUhMaQPQ1oYEkNm1hCXIXOEIS0ugC3OITGkD0NaGNLCkBjShyEtDBmHIYMCXhbwAl4+4GUBL+CVmQdeAl7SiwAv/ype1/ijhc7HAK8YDu/EBbCkHIZ0jT+SS+dVmNslYUgfhrQwJIb0YUgLQ2LIzBriMmSOMKTFBbDFOSSG9GFIC0NaGBJD+jCkhSHjMGRQwMsCXsDLB7ws4AW8MvPAS8BLepHgNZr+g1z63YXOxwCvGA7vxAWwpDwXwOl3NZr+g/+PGNLCkBaGxJA+DGlhSAyZWUN8hlxkGNLiAtjiHBJD+jCkhSEtDIkhfRjSwpBxGDIo4GUBL+DlA14W8AJemXngJeAlvWgXwL9t35GZfmAh8zHAK4bDO3EBLGmRhiykH7BXjqe/7X8IQ1oY0sKQGNKHIS0MiSEza4jPkIsMQ1pcAFucQ2JIH4a0MKSFITGkD0NaGDIOQwYFvCzgBbx8wMsCXsArMw+8BLykFxFeLv2+CulXFzIfA7xiOLwTF8CSFn0B/FW59PvZH8KQFoa0MCSG9GFIC0NiyMwa4jTkIsKQFhfAFueQGNKHIS0MaWFIDOnDkBaGjMOQQQEvC3gBLx/wsoAX8MrMAy8BL+lFvQBO7N8FPPe2K83HAK8YDu/EBbCkRRjSzb3N/h5Lk+wPY0gLQ1oYEkP6MKSFITFkZg1xGnIRYUiLC2CLc0gM6cOQFoa0MCSG9GFIC0PGYciggJcFvICXD3hZwAt4ZeaBl4CX9CLCq/Cl/88u5xpPXWk+BnjFcHgnLoAlLeYCuPGUvWr8S//P7yMY0sKQFobEkD4MaWFIDJlZQ5yGXEQY0uIC2OIcEkP6MKSFIS0MiSF9GNLCkHEYMijgZQEv4OUDXhbwAl6ZeeAl4CW9yPAqzD0jl87r4J9e9s+hGOAVw+GduACWtEBDHvzTtXb5O/fMhT+FIS0MaWFIDOnDkBaGxJCZNcRryAWGIS0ugC3OITGkD0NaGNLCkBjShyEtDBmHIYMCXhbwAl4+4GUBL+CVmQdeAl7Siwwv1+iWS+c12njicvMxwCuGwztxASxpgYYcbTzR/A7z7gt/CkNaGNLCkBjShyEtDIkhM2uI15ALDENaXABbnENiSB+GtDCkhSExpA9DWhgyDkMGBbws4AW8fMDLAl7AKzMPvAS8pJcAXm7ua3Lps5ebjwFeMRzeiQtgSQs0pEuflZv72sV+CkNaGNLCkBjShyEtDIkhM2uI25ALCENaXABbnENiSB+GtDCkhSExpA9DWhgyDkMGBbws4AW8fMDLAl7AKzMPvAS8pJcAXoX04/ZdwOmDl5qPAV4xHN6JC2BJCzDkaPqgvf45/fjFfhpDWhjSwpAY0ochLQyJITNriNuQCwhDWlwAW5xDYkgfhrQwpIUhMaQPQ1oYMg5DBgW8LOAFvHzAywJewCszD7wEvKSXCF4u/Z5c+neX+ukY4BXD4Z24AJa0AEO69O/k0u9d6qcxpIUhLQyJIX0Y0sKQGDKzhvgNeYUwpMUFsMU5JIb0YUgLQ1oYEkP6MKSFIeMwpJ544omb8z71en371NTUxrzzpVJp/alTp24PWUN/f3/v/ffff0/e+SRJNk5NTW0PWcPU1NTdSZLknk+SZEu9Xr8t7/yxY8e29PT07Av5Gqanp3fUarVb887Pzs4G72WpVNpZq9XW5p13zr15ZGTkHSFrqNVqd4fMVyqVrTMzM5vzzpfL5VvK5fKdIWsYHh7+tUOHDv1IwNewIUmSHSFrqNfrQXs5MzOzuVKpbA1ZQ09Pz5Hl3Mtarba2Xq/vDFlDkiQ7KpXKhrzzhw4d+pHh4eFfC1lDuVy+s1wu37Kcexn6z+XIyMg7nHNvDtnLUqkUtJenTp26fXZ2dn3AGm6dnp4O+ueyp6dn37Fjx7bkna/X67clSZJ7PkmSm6empoL2cmpqanuSJJd0x8sLjZJcOn/zfY2Ri/38/ffff09/f39v6F6WSqXcezk1NbWxXq8HuWNmZuauycnJNXnn1bwAzjs/OTm5ZmZm5q6QryF2Q958X2NELp1/eaFRutQ8hrQHQ9qDITHkUu0lhly6vcSQGNI/VzLklR4Mac+BAwd+7sCBAz+Xd/5qMORCHgxpD4a0B0NiyKXaSwy5dHuJITGkf1rBkDp79ux1eZ9yubypXC7fkne+Wq2uLpVKW0LW0NPT03n06NHbAz7jls9//vObQtYwPT29I03T6/POVyqVDbOzs+vzzj/wwAMburq6RkK+hhMnTmw+ffr0mrzzaZoG72WxWNx25syZG/POj4yM/ER/f//bQ9aQJMmOYrGYey9PnDhxa5Ik6wL++2+YmpraHvI19Pb2/qpz7nUBa7i5WCzeFrKGarUatJdJkqw7ceLErSFr6OzsPBgyH7qXZ86cubFarW4LWUOxWLwtSZKb8847517X29v7qyFraP5Bd8Ny7WWxWLw+SZIdIV9Df3//20dGRn4iZC+LxWLQXpZKpS1pmq7OO3/69Ok1J06c2Byyhq6urpEHHnhgQ9752dnZ9ZVKJfd8mqbXT09PB+1l88/rS7rjX370S7fJzT2/yqV/drGfP3r06O09PT2doXtZrVZz72Xzf2AHuaNer2+vVCqvyjvvL4DzzlcqlVfV6/WgP6tiN+Qql/6Z3Nzz//KjX7rcn4cY8iyG9A+GxJBLtZcYcmn2EkPagyHtuZIhr/RgSHv27Nnzr/bs2fOv8s5fDYZc4IMhz2JI/2BIDLlUe4khl2YvMaQ9GNKeVjBkyHcf8+qVZrx6hVev+Hj1isWrV3j1SmaeV6+IV69IL+GrV1z6Bfv3tjZ++sKfiuHVKzG8vk+8AlrSZQxZaPy0XDovl37hcvMY0sKQFobEkD4MaWFIDJlZw8ow5GXCkBavgLY4h8SQPgxpYUgLQ2JIH4a0MGQchgwKeFnAC3j5gJcFvIBXZh54CXhJLyG89p1/s13eNRoX/lQM8Irh8E5cAEu6jCFdoyGXzmvf+Tdfbh5DWhjSwpAY0ochLQyJITNrWBmGvEwY0uIC2OIcEkP6MKSFIS0MiSF9GNLCkHEYMijgZQEv4OUDXhbwAl6ZeeAl4CW9xPBy6X+XS+c1+uUt2R+OAV4xHN6JC2BJlzDk6Je3NL/7979faR5DWhjSwpAY0ochLQyJITNrWDmGvEQY0uIC2OIcEkP6MKSFIS0MiSF9GNLCkHEYMijgZQEv4OUDXhbwAl6ZeeAl4CW9xPA6+MX32iXeXDn7wzHAK4bDO3EBLOkShnRzZbl0Xge/eMW/TzCkhSEtDIkhfRjSwpAYMrOGlWPIS4QhLS6ALc4hMaQPQ1oY0sKQGNKHIS0MGYchgwJeFvACXj7gZQEv4JWZB14CXtIywMulP5BLv5/9oRjgFcPhnbgAlnSpC+D0+3Lpgn5tMKSFIS0MiSF9GNLCkBgys4aVZciLhCEtLoAtziExpA9DWhjSwpAY0ochLQwZhyGDAl4W8AJePuBlAS/glZkHXgJe0nJcAM8dkkvnVWj8B/9DMcArhsM7cQEs6SKGLDT+Q/M7xw8tZB5DWhjSwpAY0ochLQyJITNrWFmGvEgY0uIC2OIcEkP6MKSFIS0MiSF9GNLCkHEYMijgZQEv4OUDXhbwAl6ZeeAl4CUtE7xc+nW59Lv+P8YArxgO78QFsKSLGNKl35VLv77QeQxpYUgLQ2JIH4a0MCSGzKxh5RnygjCkxQWwxTkkhvRhSAtDWhgSQ/owpIUh4zBkUMDLAl7Aywe8LOAFvDLzwEvAS1omeI02PiaXzmt07hEpDnjFcHgnLoAlXWDI0blH7O+VxscWOo8hLQxpYUgM6cOQFobEkJk1rDxDXhCGtLgAtjiHxJA+DGlhSAtDYkgfhrQwZByGDAp4WcALePmAlwW8gFdmHngJeEnLCC+XfluFuW9KccArhsM7cQEs6QJDFua+KZd+ezHzGNLCkBaGxJA+DGlhSAyZWcPKNGQmDGlxAWxxDokhfRjSwpAWhsSQPgxpYcg4DBkU8LKAF/DyAS8LeAGvzDzwEvCSlvMCuPEp+3cBpx+OAV4xHN6JC2BJGUMW0g/bv/u38anFzGNIC0NaGBJD+jCkhSExZGYNK9OQmTCkxQWwxTkkhvRhSAtDWhgSQ/owpIUh4zBkUMDLAl7Aywe8LOAFvDLzwEvAS1pmeLm5ZzWa/kMM8Irh8E5cAEvKGHI0/Qe5uWcXO48hLQxpYUgM6cOQFobEkJk1rFxDNsOQFhfAFueQGNKHIS0MaWFIDOnDkBaGjMOQQQEvC3gBLx/wsoAX8MrMAy8BL2mZ4VWY+5xcOn/d/jO/udzwiuHwTlwASzJDXrf/zG/ad4jPfW6x8xjSwpAWhsSQPgxpYUgMmVnDyjVksxgO72IwJBfAFueQGNKHIS0MaWFIDOnDkBaGjMOQQQEvC3gBLx/wsoAX8MrMAy8BLykCeLn0uVWu8bXlhlcMh3fiAliSGXKVa3xNLn0uzzyGtDCkhSExpA9DWhgSQ2bWsLINqTgO72IwJBfAFueQGNKHIS0MaWFIDOnDkBaGjMOQQQEvC3gBLx/wsoAX8MrMAy8BLykCeLn0uFw6v23P5ydC1tAKh3fiAliStG3P5yfs3/2bHs8zjyEtDGlhSAzpw5AWhsSQmTWsbEMqjsO7GAzJBbDFOSSG9GFIC0NaGBJD+jCkhSHjMKS6uro25X3Gx8fvPXz48O15551z28bHx18TsoaOjo6hwcHBN+SdP3z48O1jY2P3hqzhgQceeP3AwMDmvPNHjx69a2xs7M68893d3Xft3r37YOhejo2N7cg7PzY2FryXH/zgB1+7d+/erQF/L/xse3v7r4as4aGHHnp9W1tb7r0cGxu7+/Dhwzvzzg8ODm758Ic//LqQr6G9vb2js7PzTXnn77vvvu1Hjx59dcgaHnjggaC9PHz48M6xsbG7Q9awa9euD4TMh+7l3r17tz7wwAOvDVnD0aNHX33fffdtzzvf2dn5pvb29o6QNXz4wx9+3eDg4Jbl2su2trbNDz300OtDvob29vZf7ejo+NmQvfzgBz8YtJfj4+OvGRsb25Z3fmxsbMf4+HjQn1W7d+8+2N3dfVfAGu48evRo7vmBgYHNDzzwQNBejo2NBblDLv3+Ne7cN0P30jmXey8PHz58e+hePvDAA6/v6em5LfevQ/MCOO98T0/PbaF7GYMhr3HnvimXfj9kLzEkhvQPhsSQS7WXGHJp9hJD2oMhX1hDkDsGBwff0NHRMRS6lyvdkN3d3W/v7u5+e975VjEk55AYMvP3AobswpD+wZAY0j8Y0h4MGYch1d7e/t68z+DgYG9vb29H3vnOzs62oaGh/pA17Nq163fb29uH88739vZ29Pf394asYXh4eKizs3NX3vm+vr7ugYGBroA1dL/3ve/9/ZCvYWBgoC9kL3t6eoL3cnBwcKCzs7Mt7/zu3bvf19bW9pHQvWxra8u9l729vT29vb2597Kjo2P30NDQYMjXsHv37ofb2toO5J3v7u5u7+/vD9rL4eHhoL3s7e3t6u3t7QlZw65duz4XMh+6l52dnW3Dw8MDIWvo7+/v7+7ubs8739bWdmD37t0Ph6xhaGhosKOjY/dy7WVbW9uu4eHhoZCvoa2t7SO7d1Fbg2MAACAASURBVO9+X8heDg4OBu3l0NBQf09PT8g/Ex0DAwN9IWto/jnRnXd+YGCgq6+vL/d8Z2dn8F729/cHuePmA9Wv2HcBH//DkL0M/P2tY3BwMMgdIyMjgyHu8BfAIXs5MjIS9GfVchty257jfyiXzt98oPqVkL3EkBgyu5cYEkMuxV5iyKXZSwz5wq8jhmwPN2R7e/tw8+wpaC9XuiHb2to+2NbW9sGQvVzphmxv5xyy+WDIdgyZ+XXAkO0Ysr0dQ2Y+A0O2Y8jms+yGDPnuY1690oxXr/DqFR+vXrF49QqvXsnM8+oV8eoVKZ5Xr8ilP9Bo+r/zfkYrvL5PvAJaGk3/t1z6AwyJISUM6cOQFobEkD4MaWHIOF7fF4Mhu3gFtCTOISUM6cOQFoa0MCSG9GFIC0PGYciggJcFvICXD3hZwAt4ZeaBl4CXFA+8Vu+vp/bvfZ07lOczWuHwTlf7BbCbOySXzq/eX08xJIaUMKQPQ1oYEkP6MKSFIeM4vIvBkFwAW5xDYkgfhrQwpIUhMaQPQ1oYMg5DBgW8LOAFvHzAywJewCszD7wEvKTI4OXS5zSa/n2ez2iFwztd7RfAo+nfy6XPYUgM6cOQFoa0MCSG9GFIC0PGcXgXgyG5ALYwJIb0YUgLQ1oYEkP6MKSFIeMwZFDAywJewMsHvCzgBbwy88BLwEuKDF4u/UO5dF6jjd9Y7Ge0wuGdruYL4NHGb9h3gKd/iCExpA9DWhjSwpAY0ochLQwZx+FdDIbkAtjCkBjShyEtDGlhSAzpw5AWhozDkEEBLwt4AS8f8LKAF/DKzAMvAS8pQni59Fm59BuL/YxWOLzT1XwB7NJvyKXPShhSwpA+DGlhSAtDYkgfhrQwZByHdzEYkgtgC0NiSB+GtDCkhSExpA9DWhgyDkMGBbws4AW8fMDLAl7AKzMPvAS8pAjh5Rqfan4n6LHFfEYrHN7par0Adukx2/PGpyQMKWFIH4a0MKSFITGkD0NaGDKOw7sYDMkFsIUhMaQPQ1oY0sKQGNKHIS0MGYchgwJeFvACXj7gZQEv4JWZB14CXlKk8Cqk35JLv72Yz2iFwztdvRfA31Yh/Zb/jxgSQ/owpIUhLQyJIX0Y0sKQcRzexWBILoAtDIkhfRjSwpAWhsSQPgxpYcg4DBkU8LKAF/DyAS8LeAGvzDzwEvCSIoWXa3zUviN07g8W+hmtcHinq/EC2M39QfO7fz/qfwhDYkgfhrQwpIUhMaQPQ1oYMo7DuxgMyQWwhSExpA9DWhjSwpAY0ochLQwZhyGDAl4W8AJePuBlAS/glZkHXgJeUsTwcnNfk0ufW+hntMLhna7KC+D0Obm5r2V/CENiSB+GtDCkhSExpA9DWhgyjsO7GAzJBbCFITGkD0NaGNLCkBjShyEtDBmHIYMCXhbwAl4+4GUBL+CVmQdeAl5SxPByc6PN7wIuL+QzWuHwTlfbBbBLy809Hs3+MIbEkD4MaWFIC0NiSB+GtDBkHId3MRiSC2ALQ2JIH4a0MKSFITGkD0NaGDIOQwYFvCzgBbx8wMsCXsArMw+8BLykyOHl0r+Um3teB79095U+oxUO73Q1XQAf/NLdcnPPy6V/eeFPYUgM6cOQFoa0MCSG9GFIC0PGcXgXgyG5ALYwJIb0YUgLQ1oYEkP6MKSFIeMwZFDAywJewMsHvCzgBbwy88BLwEuKHF5u7p32HaLpU1f6jFY4vNPVdAHs0qea3/37zgt/CkNiSB+GtDCkhSExpA9DWhgyjsO7GAzJBbCFITGkD0NaGNLCkBjShyEtDBmHIYMCXhbwAl4+4GUBL+CVmQdeAl7SCoBXYe7Lcum8Co3L/jPTCod3ulougAtP/Tvb07kvX+ynMSSG9GFIC0NaGBJD+jCkhSHjOLyLwZBcAFsYEkP6MKSFIS0MiSF9GNLCkHEYMijgZQEv4OUDXhbwAl6ZeeAl4CWtAHi58z9s3yna+CevCs7WCod3ulougF3jL21Pz//wxX4aQ2JIH4a0MKSFITGkD0NaGDKOw7sYDMkFsIUhMaQPQ1oY0sKQGNKHIS0MGYchgwJeFvACXj7gZQEv4JWZB14CXtIKgVdhbrr5Kuj3X+ovaYXDO10NF8AufX/zu3+nL/WXYEgM6cOQFoa0MCSG9GFIC0PGcXgXgyG5ALYwJIb0YUgLQ1oYEkP6MKSFIeMwpGq12tqA545SqbQl73y5XN40MzNzV8gahoaG+h988MHX5J1PkmTL5OTkHSFrKJVKr0mSZF3e+Xq9vv3MmTPb8s5/8pOf3N7f338g8GvYWa/Xb8s7Pzs7G7yX09PT99RqtVvzzh86dOhn9u/f/86QNdRqtdcUi8Xcezk9Pb2jWq3m3stKpbKhUqncG/I1jIyM7PrABz7wxrzzMzMzm8vl8p0hazh58mTQXlar1W3T09M7QtbQ19f36yHzoXtZq9Vubf465F5DuVy+c2ZmZnPe+Q984ANvHBkZ2RWyhkqlcm+lUtmwXHvZ/Ocx9+/xtVpt7f79+9956NChnwnZy+bvT7nXMDMzc9fs7OymvPP1ev22Uqm0M2QN/f39Bz75yU9uzzt/5syZbfV6Pfd8kiTrSqVS0F5OTk7ekSTJlrzzDz744GuGhob6L/fXyKXPrnLpty63l+VyOfdeNt0U5I5qtfrqUqm0Pu+8mhfAAV/D+mq1+uqQr6H2IhtylUu/JZc+e7nPwJAY0j8Y0h4MaQ+GxJD+wZD2YMiFGXIhe7nSDemce6tz7q0BX0P0hlzIgyExpH8wpD0Y0h4MiSH9gyHtwZBxGFITExOvyPvMzs6uL5VKNwV8xg1JkmwMWUNPT0+bc25b3vlz587dVCqV1oesoVKpbC2VSq/MO3/27NlbTp8+vSbv/MGDB9d2dnYOBn4NG86cOXNj3vkkSYL3cmZmZnOxWLw+7/zw8PAb+/v7/23IGk6dOrX12LFjufey+ZvLzQFruK5er98W8jX09fX9+5GRkVeH7GWtVrs1ZA1nzpwJ2sskSW6u1ez/3ZL36ejoKITMh+5lsVi8/syZM5sD13BrkiQ35J0fGRl5dV9f378PWUPz78frlmsvjx079spTp05tDfka+vv7/+3w8PAbQ/ZyZmYmaC+TJNkYspdnzpy5sfn/gsy9hs7OzsGDBw/m3ovTp0+vOXv27C1550ul0isrlUrQXpZKpfXnzp3L7Q7n3Laenp62y/011xxMj8ml86tc44lL7eXExETuvSyVSjfNzs4GuSNJki2f/vSnr8077y+A885/+tOfvjZJki0hX8OLachVrvGEXDp/TaHx8OU+A0NiSP9gSHswpD0YEkP6B0PagyEXZsiF7OXECjfkwMDATw8MDPx03vnYDbnQB0NiSP9gSHswpD0YEkP6B0PagyHjMGTIdx/z6pVmvHqFV6/4ePWKxatXePVKZp5Xr4hXr0gr7NUrLv0bufR5HTj3T34v9f9DIu8aJiJ4fZ9a+RXQB87dJZc+L5f+zZU+A0NiSB+GtDCkhSExpA9DWhgyjtf3xWBIXgFtYUgM6cOQFoa0MCSG9GFIC0PGYciggJcFvICXD3hZwAt4ZeaBl4CXtMLg5Z76Fft3ATf+84U/1QqHd2rlC2DX+M+2d0/9ypU+A0NiSB+GtDCkhSExpA9DWhgyjsO7GAzJBbCFITGkD0NaGNLCkBjShyEtDBmHIYMCXhbwAl4+4GUBL+CVmQdeAl7SCoSXS7/QvEgczP5wKxzeqVUvgN1Tg7Zn6RcW8hkYEkP6MKSFIS0MiSF9GNLCkHEc3sVgSC6ALQyJIX0Y0sKQFobEkD4MaWHIOAwZFPCygBfw8gEvC3gBr8w88BLwklYgvMaevkEufU4u/Ub2h1vh8E4tewGcfkMufU5jTy/IVBgSQ/owpIUhLQyJIX0Y0sKQcRzexWBILoAtDIkhfRjSwpAWhsSQPgxpYcg4DBkU8LKAF/DyAS8LeAGvzDzwEvCSVii8CulvN7+j9Lj/oVY4vFMrXgC79LhcOq9C+tsL/QwMiSF9GNLCkBaGxJA+DGlhyDgO72IwJBfAFobEkD4MaWFIC0NiSB+GtDBkHIYMCnhZwAt4+YCXBbyAV2YeeAl4SSsYXi79a7l0XqONH5Na4/BOrXYBPNr4seZF/V8v5jMwJIb0YUgLQ1oYEkP6MKSFIeM4vIvBkFwAWxgSQ/owpIUhLQyJIX0Y0sKQcRgyKOBlAS/g5QNeFvACXpl54CXgJa1geLn0rc3Lxf8ptcbhnVrtAtil/9P26AtvXcxnYEgM6cOQFoa0MCSG9GFIC0PGcXgXgyG5ALYwJIb0YUgLQ1oYEkP6MKSFIeMwZFDAywJewMsHvCzgBbwy88BLwEta4fByacUuGOc+1gqHd2qlC2CXPtS8oK8s9jMwJIb0YUgLQ1oYEkP6MKSFIeM4vIvBkFwAWxgSQ/owpIUhLQyJIX0Y0sKQcRgyKOBlAS/g5QNeFvACXpl54CXgJbUAvFz6Tbn0uV/8rdN3r/TDO7XIBfAv/tbpu+XS5+TSb+b5DAyJIX0Y0sKQFobEkD4MaWHIOA7vYjAkF8AWhsSQPgxpYUgLQ2JIH4a0MGQchgwKeFnAC3j5gJcFvIBXZh54CXhJLQCvQtonl86/rND405V+eKcWuQB+WSH9U7l0XoU0l4EwJIb0YUgLQ1oYEkP6MKSFIeM4vIvBkFwAWxgSQ/owpIUhLQyJIX0Y0sKQcRgyKOBlAS/g5QNeFvACXpl54CXgJbUIvApzZ+XS+Ze78x/K+xExHN6pBS6AX+7Of8guf+fO5v0MDIkhfRjSwpAWhsSQPgxpYcg4Du9iMCQXwBaGxJA+DGlhSAtDYkgfhrQwZByGDAp4WcALePmAlwW8gFdmHngJeEmtA69VLv22XPo9Fb6Saz9iOLzTSr8ALnxljVz6vVUu/XbIGjAkhvRhSAtDWhgSQ/owpIUh4zi8i8GQXABbGBJD+jCkhSEtDIkhfRjSwpBxGDIo4GUBL+DlA14W8AJemXngJeAltQ68Vh+ZOySXzsulT+eZj+HwTiv9AtilT8ul86uPzB0KWQOGxJA+DGlhSAtDYkgfhrQwZByHdzEYkgtgC0NiSB+GtDCkhSExpA9DWhgyDkMGBbws4AW8fMDLAl7AKzMPvAS8pNaC16pCeqZ5CfzQYudjOLzTSr4AdnMfk0vnVxXSMxgSQ/owJIb0YUgLQ0rCkH4NGFLxGJILYC6AJQzpw5AWhsSQPgxpYUgMmVkDhtQSXABPTExcl/dJkmTj5OTkmoDPWF2v128LWUNvb2/H4cOHb887f/r06TVTU1MbQ9YwPT29o1gsXp93vvmH1Lq882NjYxu6u7uHQ76Gcrm8yUM6z1OtVoP3slKpbD1x4sSNeef37t374/39/W8PWUOSJDseffTR3HtZqVQ2NP+hzLuGG6rV6raQr6Gvr+9de/bseV3e+SeeeOLmmZmZzSFrOHXqVNBe1mq1tc0/8HOvobOz82DIfOhenjhx4sZTp05tDVnDzMzM5ieeeCL3P5d79ux5XV9f37tC1tD8+/GG5drLRx999PokSXaEfA39/f1v37t374+H7GWlUgnay3q9flu1Wl2ddz5JkpvL5fKmkDV0d3cPj42N5d6LJEnWzc7Ors87XywWr5+eng7ay6mpqY2nT5/O7Y7Dhw/f3tvb2xG6lxMTE6vlGv8ol/5g4wfOv3Ex882DjiB31Ov17Y8//vir8s6reQGcd/7xxx9/Vb1e3x7yNeQx5MYPnH+jXPoDucY/TmDI6yYmMKR/MOTEdRMY8rqJCQzpHwyJIf2DIe2JyZB552Mw5NDQ0FuGhobeknd+uQx5wYMhJzCkfzDkxHUTGPK6iQkM6R8MiSH9gyHtaQVDKkmSm/M+9Xp9u/8DO8/T/I3tjpA1DA4O9o6Pj9+bd75cLm+ampraHrKG6enpe06fPr0m4DO21Ov12/LOP/LII1v7+vr2BX4NO5Ik2Zh3/sknnwzey3K5fGeSJOvyzh84cOCnRkZG3hGyhpMnT97T/B9WueYrlcrWYrGYey9rtdramZmZu0K+huHh4V87cuTIjwas4dZKpXJ7yBqSJAnay2KxeFulUtkasobu7u73hcyH7mXz678zcA2312q1W/POHzly5EeHh4d/LWQNMzMzd9VqtbXLtZeTk5NrTp48eU/I1zAyMvKOAwcO/FTIXjZ/f8q9hlqtdseTTz65IeAzNjZ/n869hr6+vn2PPPJI7r1o/jm1Je/86dOn10xPTwft5dTUVJA7xsfH7x0cHOwN3ctKpbJh/fsb7c3vRP2rxcyXy+VN9Xp9e+Aa7i6Xy7fknfcXwHnny+XyLbVa7e6QryGPIVcV0r+SS+fXv7/RjiFfeDBkgiGTBEP6B0O+sAYMiSH9gyGTuAyZdz4GQx44cODnDhw48HMBX8OyGDL7YMgXHgyZYMgkwZD+wZAvrAFDYkj/YMikNQwZ8t3HvHqlGa9e4dUrPl69YvHqFV69kpnn1Svi1StSi756xc39J7l0XoW5Ewud9/9PysA1XH2vgC7MnbDXbs/9JwlD+jCkhSExpA9DWhhSEob0a8CQitCQOYrBkLwC2sKQGNKHIS0MaWFIDOnDkBaGjMOQQQEvC3gBLx/wsoAX8MrMAy8BL6mF4eXSv2j++4B7FzIfw+GdVtoFsEt7m7/Gf+F/CENaGNLCkBjShyEtDCkJQ/o1YEhFashFFoMhuQC2MCSG9GFIC0NaGBJD+jCkhSHjMGRQwMsCXsDLB7ws4AW8MvPAS8BLamF47Xtyu1z6Pbn0uxq78qFcDId3WkkXwGPJzXLpd+XS72nfk9v9D2NIC0NaGBJD+jCkhSElYUi/BgypSA25yGIwJBfAFobEkD4MaWFIC0NiSB+GtDBkHIYMCnhZwAt4+YCXBbyAV2YeeAl4SS0OL9cYbX6H6v+40nwMh3daSRfALv0f9mvbGM3+MIa0MKSFITGkD0NaGFIShvRrwJCK2JCLKAZDcgFsYUgM6cOQFoa0MCSG9GFIC0PGYciggJcFvICXD3hZwAt4ZeaBl4CXdBXAq5BONS+BJy83H8PhnVbKBbBLJ+3fsZxOXfhTGNLCkBaGxJA+DGlhSEkY0q8BQypyQy6wGAzJBbCFITGkD0NaGNLCkBjShyEtDBmHIYMCXhbwAl4+4GUBL+CVmQdeAl7SVQIvl/6ZXDqv0cavX2o+hsM7rYQL4NHGrzcv1P/sYj+NIS0MaWFIDOnDkBaGlIQh/RowpFaAIRdQDIbkAtjCkBjShyEtDGlhSAzpw5AWhozDkEEBLwt4AS8f8LKAF/DKzAMvAS/pKoFXV3q9Cum35OZ+oNGn3nKxvySGwzvFfgE8+tRb5OZ+oEL6LXWl11/sL8GQFoa0MCSG9GFIC0NKwpB+DRhSK8CQCygGQ3IBbGFIDOnDkBaGtDAkhvRhSAtDxmHIoICXBbyAlw94WcALeGXmgZeAl3QVwavw1L9r/jtr/1HSPzlgi+HwTnFfAL9MhfQbze+kfsel5jGkhSEtDIkhfRjSwpCSMKRfA4bUCjHkFYrBkFwAWxgSQ/owpIUhLQyJIX0Y0sKQcRgyKOBlAS/g5QNeFvACXpl54CXgJV1l8HKN+y/1+uIYDu8U8wWwf422a9x/uXkMaWFIC0NiSB+GtDCkJAzp14AhtYIMeZliMCQXwBaGxJA+DGlhSAtDYkgfhrQwZByGDAp4WcALePmAlwW8gFdmHngJeElXIbxGGyeal8B/kv3hGA7vFOsFsEv/pPmdvyeuNI8hLQxpYUgM6cOQFoaUhCH9GjCkVpghL1EMhuQC2MKQGNKHIS0MaWFIDOnDkBaGjMOQQQEvC3gBLx/wsoAX8MrMAy8BL+kqhZdrPNW8BD7ufyiGwzvFeAHs0uPNX6u5hcxjSAtDWhgSQ/owpIUhJWFIvwYMqRVoyIsUgyG5ALYwJIb0YUgLQ1oYEkP6MKSFIeMwZFDAywJewMsHvCzgBbwy88BLwEu6iuFVSP/cvqs1/W0pjsM7xXYBPJr+tlw6r0L65wudx5AWhrQwJIb0YUgLQ0rCkH4NGFIr1JAXFIMhuQC2MCSG9GFIC0NaGBJD+jCkhSHjMGRQwMsCXsDLB7ws4AW8MvPAS8BLusrh5dK/a35369EYDu8U0wWwS482f23+bjHzGNLCkBaGxJA+DGlhSEkY0q8BQ2oFGzJTDIbkAtjCkBjShyEtDGlhSAzpw5AWhozDkEEBLwt4AS8f8LKAF/DKzAMvAS/pKofXoXSTXPpNuXT+FQcbh5b78E6RXAC/4mDjUPPy95s6lC7KchjSwpAWhsSQPgxpYUhJGNKvAUNqBRsyExfAFueQFobEkD4MaWFIDJmZx5DCkBKGXJKAlwW8gJcPeFnAC3hl5oGXgJcEvOSeeoNc+h25dH71kcZo4BpW/AXw6iON0ebl73fknnrDYucxpIUhLQyJIX0Y0sKQkjCkXwOG1Ao3ZDMugC3OIS0MiSF9GNLCkBgyM48hhSElDJn9gFsDnrunpqa2552vVCpbkyS5N2QNIyMjgw899NDr887X6/XtU1NTd4esYWpq6nVJkmwMWMPOWq12R975xx57bGd/f78L+Rqmp6fvqVar/z979xpj13nf9/4XX2LrLpGUeL+J1MWSZQcxkjg3p0HsJk4bKwms9ig2bHLu9xlRHG1Rpnx2TWlIV7JNUxFQxi6kEsewMT2mMNjce/aevTcXOKR4mGjUoOfARVEH59VBg6KnOEgRFEhfhOfFb//HK451W8+0szT+foEHCGL/6WfPQw4/XI+4tGc9z7LT6TzQ7XZ3Fp0/fvz4J2dnZx9N2UO73X6oXq8XPstms3mw1WrtLzq/tLS0o9lsPpjyGY4ePdr/zDPPfDzlLC9evHjfep5lq9Xa32w2D6bsYXx8/J+lzKeeZe/zP5Cyh4sXL97XarV2F51/5plnPn706NH+xK/Dg0tLSzvW6yzr9fq2drv9UMpnmJ2dffT48eOfXM+zzLLs/pSzbLfbexYXF5N+XY6Pj1defvnlAwk/xt2936+Kfg221ev1pLOs1+v3drvdwu44ffr0R2ZmZibX6ywfnPs/PqMnV/5GlZXrdz69crzoHlqt1oebzeb2ovPqXQAXnW82m9tbrdaHi87f+fTK8d6/8/dvHpx77TMFvwYYsoMhcwtDYsjYA4bsYMhOB0PGwpCrPx/e1YbsfYa9nU4nyR2phjx27Nhnjh07VshunU66IXuL55AdDLlWZ9nBkBjyR3vAkB0M2elgyFgYcvXnw7vekKpWq+8puprN5qZz587dVHT+pZde+mCj0bgzZQ+Dg4OHRkZGdhadb7VaN83Pz29K2cPCwsKO+fn59xadb7fbtzUajVuLzg8NDd3W19c3nvIZzp8/v7lWq91YdD7LsuSzXFhY2Do/P/+zRecHBgY+NjAw8Lspe1haWtrxyCOPFD7LV1555faFhYVbis6fPXv2/fV6fVvKZxgaGnpkcHDw3qLz8/PzN9RqtS0pe+h0OklnubCwcMsrr7xye8oeDh8+/ETKfOpZ9v7J4q0pe6jValvm5+dvKDo/ODh479DQ0CMpe6jX69vOnj37/vU6y0ceeeS9S0tLO1I+w8DAwO8ODAx8LOUsFxYWks6y908WfzDh58KN58+f35yyh76+vvGhoaHbEj7Dre12u/D8/Pz8excWFpLOcn5+flOr1SrsjpGRkZ2Dg4OHUs/ypZdeKnyWm778p7+tii+B3/PkyrEiP0az2dxerVbfV3QPcQGc8HV4X28P73j2PU+uHOv9zd+/2fTlP/3tonvAkF4YcvXriCExZPxcwJBVDFmtYsjczwUMWd0Yhjx37txNzWYzyR2phhweHv7E8PDwJxL2UNiQuc/Ac8gqhqxWMWQsDOmFITHkWp0lhlz9uYAhqxvDkCl/+5hXr/Ti1Su8eiXi1SuOV6/w6pXcPK9eEa9ekXj1SjQ/P3/DPc++9ilVVv6bKivX9cTr/7zAHt6dr4B+4vV/3rv8/W/3PPvapzAkhpQwZIQhHYbEkLl5DCkMKWHIiFdAO55DOgyJISMM6TAkhszNY0hhSAlDrknAywEv4BUBLwe8gFduHngJeEnAK1p9ePf4tQdUWfkrvwr59XPvcA/vvgvgJ18/17v8/Ss9fu0BDOkwJIaMMKTDkBgyN48hhSElDBlxAewwpMOQGDLCkA5DYsjcPIYUhpQw5JoEvBzwAl4R8HLAC3jl5oGXgJcEvKK/8/Cu+oObVVn5y97F6MV3sId31wVwZeVi7zP+pao/uFnCkBGGxJARhnQYEkPm5jGkMKSEISMugB2GdBgSQ0YY0mFIDJmbx5DCkBKGXJOAlwNewCsCXg54Aa/cPPAS8JKAV/QTH949ufIDX5C+/h/e5h7ePRfAldf/g/+W88oP8v9vDOkwJIaMMKTDkBgyN48hhSElDBlxAewwpMOQGDLCkA5DYsjcPIYUhpQw5JoEvBzwAl4R8HLAC3jl5oGXgJcEvKI3fHhXWfnPvb8l+1919M9+7y32UP4L4KN/9nuqrPzX3mf6zz/+H2NIhyExZIQhHYbEkLl5DCkMKWHIiAtghyEdhsSQEYZ0GBJD5uYxpDCkhCHXJODlgBfwioCXA17AKzcPvAS8JOAVvenDu8rrX9UTK3/rS9PX/sWb7KHcF8CV1/6FKivX/Vle/+pP+q9gSIchMWSEIR2GxJC5eQwpDClhyIgLYIchHYbEkBGGdBgSQ+bmMaQwpIQh1yTg5YAX8IqAlwNewCs3D7wEvCTgFb3lw7snVn5TlZX/0vubs/9O1T//e//d0l4AV//8dlVW/l1v7/9FT6z85hv9GBjSYUgMGWFIhyExZG4eQwpDShgy4gLYYUiHITFkhCEdhsSQuXkMKQwpYcg1CXg54AW8IuDlgBfwys0DLwEvCXhFb/vh3ZMry72L1P+uysq1H9tD+S6AKyvXNS3Y0AAAIABJREFUenu9ridXlt/qx8CQDkNiyAhDOgyJIXPzGFIYUsKQERfADkM6DIkhIwzpMCSGzM1jSGFICUOuScDLAS/gFQEvB7yAV24eeAl4ScArekcP7554bUaV1/+6dxH8f6vybz7R20N5LoAr/+YT3tvKdVVe/2s98drM2/kxMKTDkBgywpAOQ2LI3DyGFIaUMGTEBbDDkA5DYsgIQzoMiSFz8xhSGFLCkGsS8HLAC3hFwMsBL+CVmwdeAl4S8IoKPbyrvNbpXQJfV2Xl8qN/fOXB9b4AfvSPrzyoysrlH+3rtc47+TEwpMOQGDLCkA5DYsjcPIYUhpQwZMQFsMOQDkNiyAhDOgyJIXPzGFIYUsKQaxLwcsALeEXAywEv4JWbB14CXhLwigo/vPO/G/gveheuf/szlde7+tKf/0rBbRS/AJ597Vd/pvJ6V5WVv+3t5S/e7N/1+0ZhSIchMWSEIR2GxJC5eQwpDClhyIgLYIchHYbEkBGGdBgSQ+bmMaQwpIQh1yTg5YAX8IqAlwNewCs3D7wEvCTgFSU/vJtdGXjPkyv/cfVv3j6x8n/piT99p5/pnV8AP/GnX1Rl5f+M/933PLnyHzW7MvAO/3dXw5AOQ2LICEM6DIkhc/MYUhhSwpARF8AOQzoMiSEjDOkwJIbMzWNIYUgJQ65JwMsBL+AVAS8HvIBXbh54CXhJwCtaq4d376289gU9sfLvc6+G/ms9+fqinlj5/TccrGbvU2XlhMYa1zXWuK7KyklV3+R79RMrv68nX19UZeWvcxfO//69lde+wMM7DBlhSIchMWSEIR2GxJC5PWBIlceQXABjSAlDRhgSQ0YY0mFISRgy9oAhtTEMmRTwcusJr2q1+sGTJ0/+y7m5ub86derUyaJ7AF4OeAGv6N0Or69+9au75ubmFufm5v6fU6dOfb7oHoAX8MrtAXiphA/vjv7b/aqs/GtVVv4qdxn831V5/YeqvP5dVV4f1uzKAUlSZeVE7r8T64QkaXblgCqvD3tm5S/8Y6z+d/5KlZV/raP/dr/Ew7vo3W5IiYd3EYaU5ubmfv/kyZN/OTc3d/HkyZMHi/wYGNK92w0p8fAuwpDSqVOnjs/Nzf2/J0+efLlarRb6PQ9DutIZskBcALufdkPyHPJHYUjHc0j3025InkP+KAzpeA5ZDkNKP3oNIOtduH7xF3/x+qlTp1bXAw88sO57YrFY678+/elPr35fmJ2dvb5169Z13xOLxfofvHZ99Lo+88x1jdWv64k/+7GL3teu64nXfvzyt/f/+7H//xN/5h/jM8/4x1zvz8Visf6Hrk2bNl2fnp5edcNnPvOZdd8Ti8Va/3Xw4MHrzz777Or3hl/7tV9b9z2xWKz1XzyHZLFYP2nxHJLFKu1a9w2wEtYv/dIv/R14Pfjgg+u+JxaLtf4rD68nnnji+rZt29Z9TywW63/y2vVz1/XrI9f1h1+7rkPfua7Za3//Anj2mv+zP/ya/7u7fm79981isf6nrk2bNl1/7LHHVt3w8MMPr/ueWCzW+q977rnn+smTJ1e/N/z6r//6uu+JxWKt/+I5JIvF+kmL55AsVmlX8Xj1iivBq1f+t96rV75RdA+8esXx6hVevRK921+9cvLkyYO91zj+p5MnTw4U3QOvXuHVK7k98OoVvctf31dZOfkTXgH9jl/bxuv73LvdkBKvgI4wpHTq1KnPnzx58j/Nzc0tz83N3V/kx8CQ7t1uSIlXQEcYUjp16tTJubm5/+/kyZP/O6+A/ik2ZC9eAe1+2g3Jc8gfhSEdzyHdT7sheQ75ozCk4zlkOQyZFPByPLwDXhHwcsBr/eEl8fAuAl4OeJUDXuv68K6avU+VlRMaa1zXWMOXv9V3/r2ah3cOQzoM6TAkhowwpMOQGDK3Bwypd7khe3EB7DAkhowwpMOQDkNiyAhDOgxZDkMmBbwc8AJeEfBywAt45eaBl4CXBLyiMjy8U+JrYHh45zCkw5AOQ2LICEM6DIkhc3vAkNoYhuQC2GFIDBlhSIchHYbEkBGGdBiyHIZMCng54AW8IuDlgBfwys0DLwEvCXhFZXh4Jy6AJWFICUNGGNJhSIchMWSEIR2GxJARF8AOQ2LICEM6DOkwJIaMMKTDkOUwZFLAy70b4BX/EvY3+s+BlwNewCv6aYLXm31vAF7AK7cH4KWN8fBOXABLwpASD+8iDOl+3JBv5oOfFIZ0P02GfLMw5MY05Fs9V3iDPWBIbQxDcgHsMOTfN+RP+r7Ac8i310Y05DsNQ7qNaMgi3xsw5MY0ZME9YEhxAQy89NYP7/LfVN/oGyzwcsALeEUbEV4/KeD11gGv1T0AL22Mh3fiAlgShpS4AI4wpMsbssglD4Z0Py2GfKsw5MYz5Nt5rvAGe8CQ2hiG5ALYYci/a8ifZAaeQ779Npohi4Qh3UYzZNHvDRhy4xkyYQ8YUlwAAy9xARwBLwe8HPDiAjgCXg54lQNeZXh4Jy6AJWFIiQvgCEM6LoAdhuQCOMKQjgtgDBlxAeww5Fv/DWCeQ779Npohi4Qh3UY05Jt9b3ijMOTGM2TCHjCkuAAGXuICOAJeDng54MUFcAS8HPAqB7zK8PBOXABLwpASF8ARhnRcADsMyQVwhCEdF8AYMuIC2GHIt/cK6Lf6zzCk22iGLBKGdBvRkD/pApjnkG/dRjNkwh4wpLgABl4yvPLfQN/oFQv8uzfeOuAFvKKNAq83+94Q/zfwevOA1+oegJc2xsM7cQEsCUNKXABHGNKFId+OD35SGNJtFENyAYwhI/4dwBgy4gLYYUgugCMM6XgO6TDkO/sbwLwC+o3biIYsuAcMKS6AgZf4G8AR8HLAywGvt354xwXw2wt4re4BeGljPLwTF8CSMKTEBXCEIR0XwA5DcgEcYUjH3wDGkBEXwA5Dvv0LYP4iylu3kQxZdB5Duo1oSC6Ai7XRDJmwBwwpLoCBl7gAjoCXA14OeL29C+C3ev0K8AJeuT0AL22Mh3fiAlgShpS4AI4wpMtfAL+d17P9eBjS/TQY8u2EITeeIbkAxpBcADsM+fYugN/q+wSGdBvJkEXnMaTbiIbkArhYG82QCXvAkOICGHiJC+AIeDng5YDX2394x98AfvOA1+oegJc2xsM7cQEsCUNKXABHGNL9uCH5G8DF+mky5JuFITeeIbkAxpBcADsM+dYXwG/newSGdBvRkO80DOk2oiG5AC7WRjNkwh4wpLgABl56ew/v+HcAv72AF/CKNiK83igugN884LW6B+CljfHwTlwAS8KQEhfAEYZ0XAA7DMkFcIQhHf8OYAwZcQHsMOTbuwB+q7eJYEi3EQ35TsOQbiMa8o3eDsBzyDdvIxqy4B4wpLgABl7i4V0EvBzwcsCLh3cR8HLAqxzwKsPDO3EBLAlDShgywpAOQzoMiSEjDOkwJIaMuAB2GBJDRhjSYUiHITFkhCEdhiyHIVWtVt9TdDWbzU3nzp27qej8Sy+99MFGo3Fnyh4GBwcPjYyM7Cw632q1bpqfn9+UsoeFhYUd8/Pz7y063263b2s0GrcWnR8aGrqtr69vPOUznD9/fnOtVrux6HyWZclnubCwsHV+fv5ni84PDAx8bGBg4HdT9rC0tLTjkUceKXyWr7zyyu0LCwu3FJ0/e/bs++v1+raUzzA0NPTI4ODgvUXn5+fnb6jValtS9tDpdJLOcmFh4ZZXXnnl9pQ9HD58+ImU+dSz7P3BcmvKHmq12pb5+fkbis4PDg7eOzQ09EjKHur1+razZ8++f73O8pFHHnnv0tLSjpTPMDAw8LsDAwMfSznLhYWFpLPs/cHygwk/F248f/785pQ99PX1jQ8NDd2W8Blubbfbhefn5+ffu7CwkHSW8/Pzm1qtVmF3jIyM7BwcHDyUepYvvfRS4bM8d+7cTc1mM8kdzWZze7VafV/RefUugBP28L7eHlI+A4asYshqFUPGwpBeGBJDrtVZYsjVnwsYsoohY6Uacnh4+BPDw8OfSNgDhqxiyFgY0gtDYsi1OksMuTZniSFXfy5gyOrGMKQ6nc7WhHVvvV7fW3S+1WrtzrLs/pQ9zMzMTJ4+ffojRee73e7eer1+b8oe6vX6Q1mWbUvYw4FOp3N30fmXX375wPj4eCXlMywuLt7Xbrf3rOdZdjqdB7rd7s6i88ePH//k7Ozsoyl7aLfbD9Xr9cJn2Ww2D7Zarf1F55eWlnY0m80HUz7D0aNH+5955pmPp5zlxYsX71vPs2y1WvubzebBlD2Mj4//s5T51LPsff4HUvZw8eLF+1qt1u6i888888zHjx492p/4dXhwaWlpx3qdZb1e39Zutx9K+Qyzs7OPHj9+/JPreZZZlt2fcpbtdnvP4uJi0q/L8fHxyssvv3wg4ce4u/f7VdGvwbZ6vZ50lvV6/d5ut1vYHadPn/7IzMzM5HqeZc9NSe5otVofbjab24vOxwVw0flms7m91Wp9OOUzdDBk/HzAkBhya6eDIdfqLDGkF4bEkLEw5OrPBwzZSTfksWPHPnPs2LHPFJ3HkF4Y0gtDemFIDLlWZ4kh1+YsMaQXhlz9+fCuN2TK3z7m1Su9ePUKr16JePWK49UrvHolN8+rV8SrVyRevRKV4fV94hXQkjCkhCEjDOkwpMOQGDLCkA5DYsiIV0A7DIkhIwzpMKTDkBgywpAOQ5bDkEkBLwe8gFcEvBzwAl65eeAl4CUBr6gMD+/EBbAkDClhyAhDOgzpMCSGjDCkw5AYMuIC2GFIDBlhSIchHYbEkBGGdBiyHIZMCng54AW8IuDlgBfwys0DLwEvCXhFZXh4Jy6AJWFICUNGGNJhSIchMWSEIR2GxJARF8AOQ2LICEM6DOkwJIaMMKTDkOUwZFLAywEv4BUBLwe8gFduHngJeEnAKyrDwztxASwJQ0oYMsKQDkM6DIkhIwzpMCSGjLgAdhgSQ0YY0mFIhyExZIQhHYYshyGTAl4OeAGvCHg54AW8cvPAS8BLAl5RGR7eiQtgSRhSwpARhnQY0mFIDBlhSIchMWTEBbDDkBgywpAOQzoMiSEjDOkwZDkMmRTwcsALeEXAywEv4JWbB14CXhLwisrw8E5cAEvCkBKGjDCkw5AOQ2LICEM6DIkhIy6AHYbEkBGGdBjSYUgMGWFIhyHLYcikgJcDXsArAl4OeAGv3DzwEvCSgFdUhod34gJYEoaUMGSEIR2GdBgSQ0YY0mFIDBlxAewwJIaMMKTDkA5DYsgIQzoMWQ5DJgW8HPACXhHwcsALeOXmgZeAlwS8ojI8vBMXwJIwpIQhIwzpMKTDkBgywpAOQ2LIiAtghyExZIQhHYZ0GBJDRhjSYchyGDIp4OWAF/CKgJcDXsArNw+8BLwk4BWV4eGduACWhCElDBlhSIchHYbEkBGGdBgSQ0ZcADsMiSEjDOkwpMOQGDLCkA5DlsOQSQEvB7yAVwS8HPACXrl54CXgJQGvqAwP78QFsCQMKWHICEM6DOkwJIaMMKTDkBgy4gLYYUgMGWFIhyEdhsSQEYZ0GLIchkwKeDngBbwi4OWAF/DKzQMvAS8JeEVleHgnLoAlYUgJQ0YY0mFIhyExZIQhHYbEkBEXwA5DYsgIQzoM6TAkhowwpMOQ5TBkUsDLAS/gFQEvB7yAV24eeAl4ScArKsPDO3EBLAlDShgywpAOQzoMiSEjDOkwJIaMuAB2GBJDRhjSYUiHITFkhCEdhiyHIZMCXg54Aa8IeDngBbxy88BLwEsCXlEZHt6JC2BJGFLCkBGGdBjSYUgMGWFIhyExZMQFsMOQGDLCkA5DOgyJISMM6TBkOQyZFPBywAt4RcDLAS/glZsHXgJeEvCKyvDwTlwAS8KQEoaMMKTDkA5DYsgIQzoMiSEjLoAdhsSQEYZ0GNJhSAwZYUiHIcthyKSAlwNewCsCXg54Aa/cPPAS8JKAV1SGh3fiAlgShpQwZIQhHYZ0GBJDRhjSYUgMGXEB7DAkhowwpMOQDkNiyAhDOgxZDkMqy7Lbi65ut7u32WxuLzrfarXu6nQ6d6fsYXJycnRubu7+ovPNZnN7vV7fm7KHxcXF+y5fvnxHwo+xq9vt7iw6/+KLL+4eGxt7PPEz7MuybFvR+VdffTX5LJvN5sEsy7YUnZ+dnf2NmZmZz6bs4eLFi/f1EFpovtVq7a7VaoXPstPpbF5aWron5TNMT09/4emnn/5Ywh62tlqt/Sl7yLIs6SxrtdrOVqu1O2UPw8PDX06ZTz3L3uc/mLiH/Z1OZ2vR+aeffvpj09PTX0jZw9LS0j2dTmfzep3lhQsX7rh48eJ9KZ9hZmbms7Ozs7+Rcpa970+F99DpdO5+9dVX70r4Mbb1vk8X3sPY2NjjL774YuGz6P0+tavo/OXLl+9YXFxMOst6vZ7kjrm5ufsnJydHU8+y1WoVPstms7m92+3uTdzDvc1mc1PRefUugBM+w6ZOp3NvymfAkF4YEkPGwpCrC0NiyDU5Swy5ujBkhiFze0gy5Ozs7O/Mzs7+TsJnwJAZhsx9BgyZYcjeHjDkGpxlhiHX5Cwx5OrCkNnGMKTm5+dvKLqyLNt24cKFOxJ+jNu63e7OlD2Mjo4OHD9+fH/R+cuXL99Rr9e3pexhcXFxX61Wu7HofO+fUtpSdL5ard41PDw8nfIZ4idy0fl2u518lq1Wa/fCwsItReePHDny8fHx8YdT9pBl2b6zZ88WPsveHyY2J+zh5na7vSflM4yNjT362GOPPVR0/pVXXrl9aWlpR8oeLl26lHSWnU5nc++f+Cq8h8HBwWMp86lnubCwcMulS5d2p+xhaWlpxyuvvFL41+Vjjz320NjY2KMpe+j9fLx5vc7y7NmzN2ZZti/lM4yPjz985MiRj6ecZavVSjrLbre7s91u31Z0Psv8oCBlD8PDw9PVarXwWWRZtmV5efnOovO1Wu3GxcXFpLOs1+vbLl++XNgdx48f3z86OjqQepbz8/OFz7L3h/skd3S73b3nzp27qeh8XAAXnT937txN3W53b8pnwJBeGBJD5j4DhpzHkPPzGHKtzhJDemFILwy5uockQ05NTf3W1NTUbxWdx5BeGNILQ3phSAy5VmeJIdfmLDGkF4b02giGTPnbx7x6pRevXuHVKxGvXnG8eoVXr+TmefWKePWKxKtXooB04h54BTSGlIQhIwyJISMM6TCkJAwZe8CQwpC5PfAKaAwpCUNGGBJDRhjSYUhJGDL2gCG1MQyZFPBywAt4RcDLAS/glZsHXgJeEvCKyvDwTlwAS8KQEoaMMKTDkA5DYsgIQzoMiSEjLoAdhsSQEYZ0GNJhSAwZYUiHIcthyKSAlwNewCsCXg54Aa/cPPAS8JKAV1SGh3fiAlgShpQwZIQhHYZ0GBJDRhjSYUgMGXEB7DAkhowwpMOQDkNiyAhDOgxZDkMmBbwc8AJeEfBywAt45eaBl4CXBLyiMjy8ExfAkjCkhCEjDOkwpMOQGDLCkA5DYsiIC2CHITFkhCEdhnQYEkNGGNJhyHIYMing5YAX8IqAlwNewCs3D7wEvCTgFZXh4Z24AJaEISUMGWFIhyEdhsSQEYZ0GBJDRlwAOwyJISMM6TCkw5AYMsKQDkOWw5BJAS8HvIBXBLwc8AJeuXngJeAlAa+oDA/vxAWwJAwpYcgIQzoM6TAkhowwpMOQGDLiAthhSAwZYUiHIR2GxJARhnQYshyGTAp4OeAFvCLg5YAX8MrNAy8BLwl4RWV4eCcugCVhSAlDRhjSYUiHITFkhCEdhsSQERfADkNiyAhDOgzpMCSGjDCkw5DlMGRSwMsBL+AVAS8HvIBXbh54CXhJwCsqw8M7cQEsCUNKGDLCkA5DOgyJISMM6TAkhoy4AHYYEkNGGNJhSIchMWSEIR2GLIchkwJeDngBrwh4OeAFvHLzwEvASwJeURke3okLYEkYUsKQEYZ0GNJhSAwZYUiHITFkxAWww5AYMsKQDkM6DIkhIwzpMGQ5DJkU8HLAC3hFwMsBL+CVmwdeAl4S8IrK8PBOXABLwpAShowwpMOQDkNiyAhDOgyJISMugB2GxJARhnQY0mFIDBlhSIchy2HIpICXA17AKwJeDngBr9w88BLwkoBXVIaHd+ICWBKGlDBkhCEdhnQYEkNGGNJhSAwZcQHsMCSGjDCkw5AOQ2LICEM6DFkOQyYFvBzwAl4R8HLAC3jl5oGXgJcEvKIyPLwTF8CSMKSEISMM6TCkw5AYMsKQDkNiyIgLYIchMWSEIR2GdBgSQ0YY0mHIchgyKeDlgBfwioCXA17AKzcPvAS8JOAVleHhnbgAloQhJQwZYUiHIR2GxJARhnQYEkNGXAA7DIkhIwzpMKTDkBgywpAOQ5bDkEkBLwe8gFcEvBzwAl65eeAl4CUBr6gMD+/EBbAkDClhyAhDOgzpMCSGjDCkw5AYMuIC2GFIDBlhSIchHYbEkBGGdBiyHIbU/Pz8zxZdy8vLdzYajVsTfoybsyzblrKHkZGRvkqlsqfo/LVr125tNBp3puyh1WrtbjQaHyg6f/Xq1U2XL1++o+j8sWPHNg8ODk4mfoa7rly5ckvR+SzLks9yaWlpR61Wu7Ho/PT09C+Mj4//45Q9XLp0afeZM2cKn2Wn09nc+wNJ0T3c0O12d6Z8hrGxsX86MzPzoZSz7HQ6W1P2cOXKlaSzzLLs9vjmVnQNDAw8mTKfepa1Wu3GK1eu7Ejcw9Ysy24uOj8zM/OhsbGxf5qyh97PxxvW6yzPnDnzgUuXLu1O+Qzj4+P/eHp6+hdSznJpaSnpLLMs25ZylleuXLmlh+DCexgcHJw8duxY4bO4fPnyHVevXt1UdL7RaHyg1WolnWWj0bjz2rVrhd1RqVT2jIyM9KWe5fz8fOGzbDQaty4vLye5I8uyXS+99NIHi86rdwFcdP6ll176YJZlu1I+A4b0wpAYMhaG9MKQGHKtzhJDemHI1R8DQ86nG3JiYuIfTExM/IOi8xjSC0OufgYMOY8h4ywxJIaMhSExZCwM+aOznE8wpDqdzuaEdXej0dhVdL7ZbG5fWlq6J2UPU1NT488///wDReezLNt14cKFu1P20Gg0HsiybEvR+W63u/fKlSt7is5/+9vf3js+Pj6b+BkOdLvdnUXnl5eXk89ycXHxvk6ns7Xo/FNPPfWbR48e/Scpe+h0Og/UarXCZ7m4uLiv3W4XPstWq3VXq9W6P+UzzMzMHPrKV77yC0Xnl5aWdjSbzYMpe7h48WLSWbbb7T2Li4v7UvYwNjb2v6bMp55lp9PZ2vs6FN5Ds9k8uLS0tKPo/Fe+8pVfmJmZOZSyh1ardX+r1bprvc6y9+ux8Pf4Tqez+ejRo//kqaee+s2Us+x9fyq8h6WlpXuWl5e3F53vdrs7G43GgZQ9jI+Pz37729/eW3T+ypUre7rdbuH5LMu2NBqNpLO8cOHC3VmW7So6//zzzz8wNTU1nnqWzWaz8Fn23JTkjna7/aFGo3Fn0fm4AE74DHe22+0PpXyGDoaMryWGxJDxGTBkB0P2FoZcg7PEkF4Y0gtDeqUaslKp/KNKpfKPEj4DhuxgyNxnwJBeGBJDrslZdjDkmpwlhvTCkF4bwZApf/uYV6/04tUrvHol4tUrjlev8OqV3DyvXhGvXpF49Uo0X4LX94lXQEvCkBKGjDCkw5AOQ2LICEM6DIkhI14B7TAkhowwpMOQDkNiyAhDOgxZDkMmBbwc8AJeEfBywAt45eaBl4CXBLyiMjy8ExfAkjCkhCEjDOkwpMOQGDLCkA5DYsiIC2CHITFkhCEdhnQYEkNGGNJhyHIYMing5YAX8IqAlwNewCs3D7wEvCTgFZXh4Z24AJaEISUMGWFIhyEdhsSQEYZ0GBJDRlwAOwyJISMM6TCkw5AYMsKQDkOWw5BJAS8HvIBXBLwc8AJeuXngJeAlAa+oDA/vxAWwJAwpYcgIQzoM6TAkhowwpMOQGDLiAthhSAwZYUiHIR2GxJARhnQYshyGTAp4OeAFvCLg5YAX8MrNAy8BLwl4RWV4eCcugCVhSAlDRhjSYUiHITFkhCEdhsSQERfADkNiyAhDOgzpMCSGjDCkw5DlMGRSwMsBL+AVAS8HvIBXbh54CXhJwCsqw8M7cQEsCUNKGDLCkA5DOgyJISMM6TAkhoy4AHYYEkNGGNJhSIchMWSEIR2GLIchkwJeDngBrwh4OeAFvHLzwEvASwJeURke3okLYEkYUsKQEYZ0GNJhSAwZYUiHITFkxAWww5AYMsKQDkM6DIkhIwzpMGQ5DJkU8HLAC3hFwMsBL+CVmwdeAl4S8IrK8PBOXABLwpAShowwpMOQDkNiyAhDOgyJISMugB2GxJARhnQY0mFIDBlhSIchy2HIpICXA17AKwJeDngBr9w88BLwkoBXVIaHd+ICWBKGlDBkhCEdhnQYEkNGGNJhSAwZcQHsMCSGjDCkw5AOQ2LICEM6DFkOQyYFvBzwAl4R8HLAC3jl5oGXgJcEvKIyPLwTF8CSMKSEISMM6TCkw5AYMsKQDkNiyIgLYIchMWSEIR2GdBgSQ0YY0mHIchgyKeDlgBfwioCXA17AKzcPvAS8JOAVleHhnbgAloQhJQwZYUiHIR2GxJARhnQYEkNGXAA7DIkhIwzpMKTDkBgywpAOQ5bDkEkBLwe8gFcEvBzwAl65eeAl4CUBr6gMD+/EBbAkDClhyAhDOgzpMCSGjDCkw5AYMuIC2GFIDBlhSIchHYbEkBGGdBiyHIZMCng54AW8IuDlgBfwys0DLwEvCXhFZXh4Jy6AJWFICUNGGNJhSIchMWSEIR2GxJARF8AOQ2LICEM6DOkwJIaMMKTDkOUwZFLAywEv4BUBLwe8gFduHngJeEnAKyrDwztxASwJQ0oYMsKQDkM6DIkhIwzpMCSGjLgAdhgSQ0YY0mFIhyExZIQhHYYshyGTAl4OeAGvCHg54AW8cvPAS8Dqaq+4AAAgAElEQVRLAl5RGR7eiQtgSRhSwpARhnQY0mFIDBlhSIchMWTEBbDDkBgywpAOQzoMiSEjDOkwZDkMqf7+/i8WXZOTk6Ojo6MDRecHBwf7pqamxlP2cOjQoT/p7++fLjo/Ojo6MD4+Ppqyh+np6anBwcFDRefHxsaGJyYmhhL2MPzFL37xX6V8homJibGUsxwZGUk+y8nJyYnBwcG+ovOHDx/+cl9f39dSz7Kvr6/wWY6Ojo6Mjo4WPsuBgYHDU1NTkymf4fDhwy/09fXNFp0fHh7uHx8fTzrL6enppLMcHR0dGh0dHUnZw6FDh76XMp96loODg33T09MTKXsYHx8fHx4e7i8639fXN3v48OEXUvYwNTU1OTAwcHi9zrKvr+/Q9PT0VMpn6Ovr+9rhw4e/nHKWk5OTSWc5NTU1PjIykvJrYmBiYmIsZQ+93yeGi85PTEwMjY2NFZ4fHBxMPsvx8fEkd/T390/33JB0lonf3wYmJyeT3DEzMzOZ4g71LoBTznJmZibp9yoM6YUhMWQsDLn6dcSQGHJNzhJDrn4dMWQ/hoyVasi+vr5n+/r6nk05SwyJIWNhyB+dJYbEkGtxlhhybc4SQ65+HTFk/8YwpIaGhrYXXXNzc/cfP358f9H5SqWyZ25u7oGUPQwMDExNTk5+tOj88ePH91er1ftT9vDcc899ZGJiYkfR+RMnTtxTrVYPFp0fHh6+5/Dhw8dSz7Jare4rOl+tVpPP8tlnn/3wkSNHdif8XPhUf3//H6Xs4fTp0x/p6+srfJbVavXe48ePHyg6Pzk5uevUqVMPpXyG/v7+gcHBwV8pOv+lL31p74kTJz6Usofnnnsu6SyPHz9+oFqt3puyh0OHDn0lZT71LI8cObL7ueee+3DKHk6cOPGhL33pS3uLzg8ODv5Kf3//QMoeTp069dDk5OSu9TrLvr6+HadPn/5Iymfo7+//o4GBgU+lnOWzzz6bdJZzc3MPVKvVPUXnq9Xqvrm5uaTfqw4fPnxseHj4noQ9HDxx4kTh+YmJiR3PPfdc0llWq9Ukd0xOTn50YGBgKvUsK5VK4bM8fvz4/tSzfO655z4yMjKys+h8XAAXnR8ZGdmZepYY8kdniSExZO/rgCGHMOTQEIZcq7PEkF4YcnUPGHIo3ZDDw8MPDw8PP1x0HkP+6CwxJIaMhSEx5FqdJYZcm7PEkF4YcnUP73pDpvztY1690otXr/DqlYhXrzhevcKrV3LzvHpFvHpF4tUrURle3ydeAS0JQ0oYMsKQDkM6DIkhIwzpMCSGjIZ4BbQkDClhyAhDOgzpMCSGjDCkw5DlMGRSwMsBL+AVAS8HvIBXbh54CXhJwCsqw8M7cQEsCUNKGDLCkA5DOgyJISMM6TAkhoy4AHYYEkNGGNJhSIchMWSEIR2GLIchkwJeDngBrwh4OeAFvHLzwEvASwJeURke3okLYEkYUsKQEYZ0GNJhSAwZYUiHITFkxAWww5AYMsKQDkM6DIkhIwzpMGQ5DJkU8HLAC3hFwMsBL+CVmwdeAl4S8IrK8PBOXABLwpAShowwpMOQDkNiyAhDOgyJISMugB2GxJARhnQY0mFIDBlhSIchy2HIpICXA17AKwJeDngBr9w88BLwkoBXVIaHd+ICWBKGlDBkhCEdhnQYEkNGGNJhSAwZcQHsMCSGjDCkw5AOQ2LICEM6DFkOQyYFvBzwAl4R8HLAC3jl5oGXgJcEvKIyPLwTF8CSMKSEISMM6TCkw5AYMsKQDkNiyIgLYIchMWSEIR2GdBgSQ0YY0mHIchgyKeDlgBfwioCXA17AKzcPvAS8JOAVleHhnbgAloQhJQwZYUiHIR2GxJARhnQYEkNGXAA7DIkhIwzpMKTDkBgywpAOQ5bDkEkBLwe8gFcEvBzwAl65eeAl4CUBr6gMD+/EBbAkDClhyAhDOgzpMCSGjDCkw5AYMuIC2GFIDBlhSIchHYbEkBGGdBiyHIZMCng54AW8IuDlgBfwys0DLwEvCXhFZXh4Jy6AJWFICUNGGNJhSIchMWSEIR2GxJARF8AOQ2LICEM6DOkwJIaMMKTDkOUwZFLAywEv4BUBLwe8gFduHngJeEnAKyrDwztxASwJQ0oYMsKQDkM6DIkhIwzpMCSGjLgAdhgSQ0YY0mFIhyExZIQhHYYshyGTAl4OeAGvCHg54AW8cvPAS8BLAl5RGR7eiQtgSRhSwpARhnQY0mFIDBlhSIchMWTEBbDDkBgywpAOQzoMiSEjDOkwZDkMmRTwcsALeEXAywEv4JWbB14CXhLwisrw8E5cAEvCkBKGjDCkw5AOQ2LICEM6DIkhIy6AHYbEkBGGdBjSYUgMGWFIhyHLYcikgJcDXsArAl4OeAGv3DzwEvCSgFdUhod34gJYEoaUMGSEIR2GdBgSQ0YY0mFIDBlxAewwJIaMMKTDkA5DYsgIQzoMWQ5DJgW8HPACXhHwcsALeOXmgZeAlwS8ojI8vBMXwJIwpIQhIwzpMKTDkBgywpAOQ2LIiAtghyExZIQhHYZ0GBJDRhjSYchyGFJXr169oehqNpvbm83mpqLz7Xb7tkajsStlDyMjI4MnTpzYn/BjbPr+97+/PWUPi4uL+1ZWVm4sOt9qte5aXl6+s+j8c889d9fQ0NBMymdYWFjYcfny5TuKzq+srCSfZa1W23PlypVbis7PzMz88vj4+MMpe8iybF+tVit8lgsLC1uzLNuS8L9/c71e35vyGUZHR/+oUqk8lLCH22u12s6UPbTb7aSzzLJsy8LCwtaUPQwODh5LmU89yytXrtzSbrf3pOyhVqvtzLLs9qLzlUrlodHR0T9K2UO9Xt+bZdnN63WWtVrtxizL9qV8hvHx8YdnZmZ+OeUsa7Va0lk2Go1dKysrtxWdv3z58h0LCws7UvYwNDQ089xzz91VdH55efnOVqtVeH5lZeXGxcXFpLPs/X5d2B0nTpzYPzIyMph6lu12u/BZNpvNTc1mM8kd3W53b6vVuqnovHoXwEXnW63WTd1uN+n3KgzphSExZO7riCGvYsirVzHkWp0lhvTCkF4Y0ivVkI899tgnH3vssU8WnceQqwtDXsWQsTAkhlyrs8SQa3OWGNILQ3ptBEPqlVdeub3o6na7e+v1+rai841G485Lly7tT9nD+Pj46Fe/+tX7is5nWbatXq/vTdlDvV6/N8uywvNZlu3qdrs7i86fOXNm18jIyOMpn2FxcXFfp9PZWnR+eXk5+SwbjcaBTqezueh8pVL5xMzMzGdT9tDpdO5NmW+1WruXlpZ2FJ3v/aHuYMoepqenv/DUU0/9fMJnuCvLsn0pe+h2u0lnubS0tKPVau1O2cPIyMjT63mWnU5nc7fbPZCyhyzL9rVarbuKzj/11FM/Pz09/YWUPTSbzYPNZnPTep5l6q/LmZmZz1YqlU+knGWj0Ug6y0uXLu1fXl6+M2EPWxcXF5N+XY6MjDx+5syZXUXnu93uzizLCs9nWXZ7vV5POsveHwQKu+OrX/3qfePj46OpZ9loNAqfZb1e39btdpPcsbS0dM+FCxfuKDofF8BF5y9cuHDH0tLSPSmfAUOu/nzAkBjy9ldewZCxMCSGXMuzxJAYMhaG9Eo15Ozs7O/Mzs7+TtF5DOmFIb0wpBeGxJBrdZYYcu3OEkNiyFgbwZApf/uYV6/04tUrvHol4tUrjlev8OqV3DyvXhGvXpF49UpUhtf3iVdAS8KQEoaMMKTDkA5DYsgIQzoMiSEjXgHtMCSGjDCkw5AOQ2LICEM6DFkOQyYFvBzwAl4R8HLAC3jl5oGXgJcEvKIyPLwTF8CSMKSEISMM6TCkw5AYMsKQDkNiyIgLYIchMWSEIR2GdBgSQ0YY0mHIchgyKeDlgBfwioCXA17AKzcPvAS8JOAVleHhnbgAloQhJQwZYUiHIR2GxJARhnQYEkNGXAA7DIkhIwzpMKTDkBgywpAOQ5bDkEkBLwe8gFcEvBzwAl65eeAl4CUBr6gMD+/EBbAkDClhyAhDOgzpMCSGjDCkw5AYMuIC2GFIDBlhSIchHYbEkBGGdBiyHIZMCng54AW8IuDlgBfwys0DLwEvCXhFZXh4Jy6AJWFICUNGGNJhSIchMWSEIR2GxJARF8AOQ2LICEM6DOkwJIaMMKTDkOUwZFLAywEv4BUBLwe8gFduHngJeEnAKyrDwztxASwJQ0oYMsKQDkM6DIkhIwzpMCSGjLgAdhgSQ0YY0mFIhyExZIQhHYYshyGTAl4OeAGvCHg54AW8cvPAS8BLAl5RGR7eiQtgSRhSwpARhnQY0mFIDBlhSIchMWTEBbDDkBgywpAOQzoMiSEjDOkwZDkMmRTwcsALeEXAywEv4JWbB14CXhLwisrw8E5cAEvCkBKGjDCkw5AOQ2LICEM6DIkhIy6AHYbEkBGGdBjSYUgMGWFIhyHLYcikgJcDXsArAl4OeAGv3DzwEvCSgFdUhod34gJYEoaUMGSEIR2GdBgSQ0YY0mFIDBlxAewwJIaMMKTDkA5DYsgIQzoMWQ5DJgW8HPACXhHwcsALeOXmgZeAlwS8ojI8vBMXwJIwpIQhIwzpMKTDkBgywpAOQ2LIiAtghyExZIQhHYZ0GBJDRhjSYchyGDIp4OWAF/CKgJcDXsArNw+8BLwk4BWV4eGduACWhCElDBlhSIchHYbEkBGGdBgSQ0ZcADsMiSEjDOkwpMOQGDLCkA5DlsOQSQEvB7yAVwS8HPACXrl54CXgJQGvqAwP78QFsCQMKWHICEM6DOkwJIaMMKTDkBgy4gLYYUgMGWFIhyEdhsSQEYZ0GLIchkwKeDngBbwi4OWAF/DKzQMvAS8JeEVleHgnLoAlYUgJQ0YY0mFIhyExZIQhHYbEkBEXwA5DYsgIQzoM6TAkhowwpMOQ5TBkUsDLAS/gFQEvB7yAV24eeAl4ScArKsPDO3EBLAlDShgywpAOQzoMiSEjDOkwJIaMuAB2GBJDRhjSYUiHITFkhCEdhiyHIZMCXg54Aa8IeDngBbxy88BLwEsCXlEZHt6JC2BJGFLCkBGGdBjSYUgMGWFIhyExZMQFsMOQGDLCkA5DOgyJISMM6TBkOQyper2+rejqdDr3Li4u7is632q1drfb7Q+l7GF6enrq9OnTHyk6n2XZvnq9fm/KHtrt9kPNZnN70flut3ug0WgcKDr/8ssvH5iYmHgy5TMsLi7e1+129xadv3TpUvJZNpvNB7vd7s6i81/+8pc/NTs7+2jKHi5duvTQ97///cJn2Ww2D3Y6nbuLzi8tLe1otVofTvkMR48e7Z+bm/vlovPtdntPq9W6P2UPFy9eTDrLTqdzd7PZPJiyh/Hx8X+WMp96lt1ud+fFixcfTNlDq9W6v91u7yk6Pzc398tHjx7tT9zDh5eWlnas11l+//vf337p0qWHUj7D7Ozso1/+8pc/lXKWzWYz6Szb7faHLl26tDthD3sXFxfvS9nDxMTEky+//HLh32sajcaBbrdbeL7ZbG5vt9tJZ1mv1+/t/b5daP706dMfmZ6enko9y1arVfgsFxcX93U6nSR3ZFn24RR3qHcBnHKWWZYl/V6FIVd/PmFIDBmfAUPWMWS9jiHX6iwx5OoeMKQXhqynG7JSqTxcqVQeTjlLDIkhY2HI1c+BITHkmpwlhlybs8SQq3vAkF7vekPq+vXrP1N0Xb58+Y5arXZj0flGo/GBLMu2pOxhcHDw0MTExI6i8ysrKzdeuHDhjpQ9NJvN7devX39P0flr167deuXKlVuKzk9OTt7a398/lvgZNl29evWGovM//OEPk8+y1WrdtbKy8v6i80NDQz8/ODj46ZQ9LC8vb69Wq4XPst1u35Zl2c1F57Mse1+n09ma8hmGh4c/Ozg4eG/CHj7Y6XQ2p+zh1VdfTTrLLMtubrfbt6Xsoa+vbzZlPvUsV1ZW3v/qq6/elbKHTqezOcuyDxadHxwcvHd4ePiziXvYmmXZ+9brLKvV6nuWl5e3p3yGwcHBTw8NDf18ylm2Wq2ks8yybMsPf/jDDxSdv3r16g3NZnNTyh76+/vHJicnby06f+XKlVuuXbtWeP769evv6f1+WfgzXLhw4Y6VlZXC7piYmNgxODh4KPUsG41G4bOs1Wo3Xr58OckdWZZtm5+ff2/R+bgALjo/Pz//3izLtqV8BgzphSExZCwM6YUhMeRanSWG9MKQXhhydQ9JhhwdHf310dHRXy86jyG9MOTqZ8CQ1zFkbw8Ycg3OEkOuzVliSC8M6bURDJnyt4959Uqvep1Xr/DqFcerVxyvXuHVK7l5Xr0iXr0i8eqVqAyv7xOvgJaEISUMGWFIhyEdhsSQEYZ0GBJDRrwC2mFIDBlhSIchHYbEkBGGdBiyHIZMCng54AW8IuDlgBfwys0DLwEvCXhFZXh4Jy6AJWFICUNGGNJhSIchMWSEIR2GxJARF8AOQ2LICEM6DOkwJIaMMKTDkOUwZFLAywEv4BUBLwe8gFduHngJeEnAKyrDwztxASwJQ0oYMsKQDkM6DIkhIwzpMCSGjLgAdhgSQ0YY0mFIhyExZIQhHYYshyGTAl4OeAGvCHg54AW8cvPAS8BLAl5RGR7eiQtgSRhSwpARhnQY0mFIDBlhSIchMWTEBbDDkBgywpAOQzoMiSEjDOkwZDkMmRTwcsALeEXAywEv4JWbB14CXhLwisrw8E5cAEvCkBKGjDCkw5AOQ2LICEM6DIkhIy6AHYbEkBGGdBjSYUgMGWFIhyHLYcikgJcDXsArAl4OeAGv3DzwEvCSgFdUhod34gJYEoaUMGSEIR2GdBgSQ0YY0mFIDBlxAewwJIaMMKTDkA5DYsgIQzoMWQ5DJgW8HPACXhHwcsALeOXmgZeAlwS8ojI8vBMXwJIwpIQhIwzpMKTDkBgywpAOQ2LIiAtghyExZIQhHYZ0GBJDRhjSYchyGDIp4OWAF/CKgJcDXsArNw+8BLwk4BWV4eGduACWhCElDBlhSIchHYbEkBGGdBgSQ0ZcADsMiSEjDOkwpMOQGDLCkA5DlsOQSQEvB7yAVwS8HPACXrl54CXgJQGvqAwP78QFsCQMKWHICEM6DOkwJIaMMKTDkBgy4gLYYUgMGWFIhyEdhsSQEYZ0GLIchkwKeDngBbwi4OWAF/DKzQMvAS8JeEVleHgnLoAlYUgJQ0YY0mFIhyExZIQhHYbEkBEXwA5DYsgIQzoM6TAkhowwpMOQ5TBkUsDLAS/gFQEvB7yAV24eeAl4ScArKsPDO3EBLAlDShgywpAOQzoMiSEjDOkwJIaMuAB2GBJDRhjSYUiHITFkhCEdhiyHIZMCXg54Aa8IeDngBbxy88BLwEsCXlEZHt6JC2BJGFLCkBGGdBjSYUgMGWFIhyExZMQFsMOQGDLCkA5DOgyJISMM6TBkOQyZFPBywAt4RcDLAS/glZsHXgJeEvCKyvDwTlwAS8KQEoaMMKTDkA5DYsgIQzoMiSEjLoAdhsSQEYZ0GNJhSAwZYUiHIcthyKSAlwNewCsCXg54Aa/cPPAS8JKAV1SGh3fiAlgShpQwZIQhHYZ0GBJDRhjSYUgMGXEB7DAkhowwpMOQDkNiyAhDOgxZDkPqypUrtxRdWZbtOn/+/F1F58+fP7+52+3uTdnD2NjY8IkTJ+4pOt9qte5qNBq7UvbQbDYPXrt27dai88vLy9ubzeb2ovMvvPDCjrGxscdSPkOr1drdaDTuLDrf6XSSz7LVau2/cOHCHUXnH3/88V+bmZn5w5Q9ZFl2sNFoFD7LpaWlHfV6fVvC//7tnU7n7pTPMD09/fmnnnrq54rO12q1Le12e0/KHi5dupR0lvV6fdvS0tKOlD0MDw8fT5lPPcsLFy7ccenSpf0pe2i323tqtdqWovNPPfXUz01PT38+ZQ+dTufuLMtuX6+zbDQat2ZZdjDlM8zMzPzh448//mspZ9lqtZLOstvt7u10OpsTvg53tlqt3Sl7GBsbe+yFF14ofBbNZnP78vJy4d+rrl27dmuz2Uw6y0ajsavVahV2x4kTJ+4ZGxsbTj3L8+fPFz7L8+fP35VlWZI7ut3ugXa7fVvRefUugIvOt9vt27rd7oGUz4AhvTAkhoyFIb0wJIZcq7PEkKtfBwx5BUPm9pBkyOnp6d+enp7+7aLzGNILQ65+HTDkFQx55QqGXKuzxJBrc5YYcvXrgCGvbAxDKsuym4uubre7s1arbSk632w2N7Xb7T0pe5iYmBg6efLkwYQfY0utVtuZsodGo3HgyhX/03MF17ZOp7O16Pw3vvGN7SMjI48lfoZdnU5n83qe5eLi4r4sy24vOj8zM/OrU1NTf5Cyh263e2BhYaHwWTabze2tVuuuovPtdvu2Vqu1P+UzTE5Ofq5SqXy06Pz58+c3t1qt3Sl7yLIs6SxbrdZdzWZze8oeRkZGvpQyn3qWvc+/L2UPrVZr9/nz5wv/uqxUKh+dnJz8XOIe9rfb7dvW6ywXFhZu6Xa7B1I+w9TU1B/MzMz8aspZ9r4/Fd5Du93e02w2NxWd73Q6mxuNxq6UPYyMjDz2jW98o/BZ9H6f2lZ0vgenpLPs/X5d2B0nT548ODExMbSeZ1mr1bZ0u90kd3Q6nbt7fygpNB8XwEXnG43Grb0/lBX+DBhy9WuJITFkfB0wpBeGxJBrcpYY0gtDemHI1bNIMuTjjz/+qccff/xTRecx5OrCkBmGjIUhMeRanWWGIdfkLDGkF4b02giGTPnbx7x6pRevXuHVKxGvXnG8eoVXr+TmefWKePWKxKtXojK8vk+8AloShpQwZIQhHYZ0GBJDRhjSYUgMGfEKaIchMWSEIR2GdBgSQ0YY0mHIchgyKeDlgBfwioCXA17AKzcPvAS8JOAVleHhnbgAloQhJQwZYUiHIR2GxJARhnQYEkNGXAA7DIkhIwzpMKTDkBgywpAOQ5bDkEkBLwe8gFcEvBzwAl65eeAl4CUBr6gMD+/EBbAkDClhyAhDOgzpMCSGjDCkw5AYMuIC2GFIDBlhSIchHYbEkBGGdBiyHIZMCng54AW8IuDlgBfwys0DLwEvCXhFZXh4Jy6AJWFICUNGGNJhSIchMWSEIR2GxJARF8AOQ2LICEM6DOkwJIaMMKTDkOUwZFLAywEv4BUBLwe8gFduHngJeEnAKyrDwztxASwJQ0oYMsKQDkM6DIkhIwzpMCSGjLgAdhgSQ0YY0mFIhyExZIQhHYYshyGTAl4OeAGvCHg54AW8cvPAS8BLAl5RGR7eiQtgSRhSwpARhnQY0mFIDBlhSIchMWTEBbDDkBgywpAOQzoMiSEjDOkwZDkMmRTwcsALeEXAywEv4JWbB14CXhLwisrw8E5cAEvCkBKGjDCkw5AOQ2LICEM6DIkhIy6AHYbEkBGGdBjSYUgMGWFIhyHLYcikgJcDXsArAl4OeAGv3DzwEvCSgFdUhod34gJYEoaUMGSEIR2GdBgSQ0YY0mFIDBlxAewwJIaMMKTDkA5DYsgIQzoMWQ5DJgW8HPACXhHwcsALeOXmgZeAlwS8ojI8vBMXwJIwpIQhIwzpMKTDkBgywpAOQ2LIiAtghyExZIQhHYZ0GBJDRhjSYchyGDIp4OWAF/CKgJcDXsArNw+8BLwk4BWV4eGduACWhCElDBlhSIchHYbEkBGGdBgSQ0ZcADsMiSEjDOkwpMOQGDLCkA5DlsOQSQEvB7yAVwS8HPACXrl54CXgJQGvqAwP78QFsCQMKWHICEM6DOkwJIaMMKTDkBgy4gLYYUgMGWFIhyEdhsSQEYZ0GLIchkwKeDngBbwi4OWAF/DKzQMvAS8JeEVleHgnLoAlYUgJQ0YY0mFIhyExZIQhHYbEkBEXwA5DYsgIQzoM6TAkhowwpMOQ5TBkUsDLAS/gFQEvB7yAV24eeAl4ScArKsPDO3EBLAlDShgywpAOQzoMiSEjDOkwJIaMuAB2GBJDRhjSYUiHITFkhCEdhiyHIZMCXg54Aa8IeDngBbxy88BLwEsCXlEZHt6JC2BJGFLCkBGGdBjSYUgMGWFIhyExZMQFsMOQGDLCkA5DOgyJISMM6TBkOQypvr6+W4qub33rW7vm5ubuLDpfrVY3nTt3bk/KHoaHh4fGxsYOFp0/c+bMnWfOnNmVsoeXX375wOTk5K1F58+ePbv9xRdf3FZ0vvcT6bGUz/Diiy/ufv7557cUnf/617+efJYvvfTSvmq1envR+ZGRkV8dHBz8g5Q9fO973zvwuc99rvBZvvDCCztOnz69teh8pVK57dy5c/tTPsPAwMDnh4eHP1p0fm5ubvPZs2eTzvK73/1u0lmePn166wsvvLAjZQ/9/f3HU+ZTz7Jard7+3e9+d1/KHs6ePbtnbm5uc9H54eHhjw4MDHw+ZQ/nzp3bX6lUbluvs/zc5z536/e+970DKZ9hcHDwD0ZGRn415SxfeumlpLM8d+7cnq9//eubis4///zzW1588cXdKXvo7+9/bGhoaHvR+RdffHHb2bNnC89PTk7e+vLLLyed5ZkzZ3adOXOmsDvGxsYODg8PD6WeZbVaLXyWc3Nzd37rW99Kcsd3vvOdu4eGhgr/ulTvArjo/NDQ0G3f+c537k75DBjSC0NiyFgY0gtDYsi1OksM6YUhvTCkV6ohh4aG/uHQ0NA/TJjHkH0YMhaG9MKQGHKtzhJDrs1ZYkgvDOm1EQyp/v7+saJrbGzs8aGhoZmi8wMDA1Pj4+OzKXs4fPjwv+rv7z9WdH5oaGhmZGTk8ZQ9TExMPJn4dXxsbGzssYQf47FDhw59L3EPR4eHh6cTvo7JZzk+Pl4ZGhqaKDrf19d38tChQ3+csofp6emksxwdHT0yOjpa+NdEf3//xPj4eCVlD319fX/S19dXTTnL0dHRdT3L0dHRmdHR0SMpe/jiF794fj3PcmhoKPksR0dHZ4eGhqYSfi5U+/r6/iT1LPv7+9f1LK7RinkAACAASURBVFN/XR46dOiP+/r6Tq7nWY6Pjyed5fDw8PTY2NjRxK/D9/r7+wv/XrMGv1cl/345MjKS5I7+/v5jPTckneXAwEDhsxwaGpoZGxtLcsfk5GSlr69vvOh8XAAXne/r6xufnJxM+jWBIb0wJIaMhSHX5iwx5OoeMGQ/huzvx5CxMKRXqiH7+vq+1tfX97WEeQzZjyFze8CQ/RgyzhJDYsj8WfZjSAzZjyHzZ5liyJS/fcyrV3rx6hVevRLx6hXHq1d49UpunleviFevSLx6JSrD6/vEK6AlYUgJQ0YY0mFIhyExZIQhHYbEkBGvgHYYEkNGGNJhSIchMWSEIR2GLIchkwJeDngBrwh4OeAFvHLzwEvASwJeURke3okLYEkYUsKQEYZ0GNJhSAwZYUiHITFkxAWww5AYMsKQDkM6DIkhIwzpMGQ5DJkU8HLAC3hFwMsBL+CVmwdeAl4S8IrK8PBOXABLwpAShowwpMOQDkNiyAhDOgyJISMugB2GxJARhnQY0mFIDBlhSIchy2HIpICXA17AKwJeDngBr9w88BLwkoBXVIaHd+ICWBKGlDBkhCEdhnQYEkNGGNJhSAwZcQHsMCSGjDCkw5AOQ2LICEM6DFkOQyYFvBzwAl4R8HLAC3jl5oGXgJcEvKIyPLwTF8CSMKSEISMM6TCkw5AYMsKQDkNiyIgLYIchMWSEIR2GdBgSQ0YY0mHIchgyKeDlgBfwioCXA17AKzcPvAS8JOAVleHhnbgAloQhJQwZYUiHIR2GxJARhnQYEkNGXAA7DIkhIwzpMKTDkBgywpAOQ5bDkEkBLwe8gFcEvBzwAl65eeAl4CUBr6gMD+/EBbAkDClhyAhDOgzpMCSGjDCkw5AYMuIC2GFIDBlhSIchHYbEkBGGdBiyHIZMCng54AW8IuDlgBfwys0DLwEvCXhFZXh4Jy6AJWFICUNGGNJhSIchMWSEIR2GxJARF8AOQ2LICEM6DOkwJIaMMKTDkOUwZFLAywEv4BUBLwe8gFduHngJeEnAKyrDwztxASwJQ0oYMsKQDkM6DIkhIwzpMCSGjLgAdhgSQ0YY0mFIhyExZIQhHYYshyGTAl4OeAGvCHg54AW8cvPAS8BLAl5RGR7eiQtgSRhSwpARhnQY0mFIDBlhSIchMWTEBbDDkBgywpAOQzoMiSEjDOkwZDkMmRTwcsALeEXAywEv4JWbB14CXhLwisrw8E5cAEvCkBKGjDCkw5AOQ2LICEM6DIkhIy6AHYbEkBGGdBjSYUgMGWFIhyHLYcikgJcDXsArAl4OeAGv3DzwEvCSgFdUhod34gJYEoaUMGSEIR2GdBgSQ0YY0mFIDBlxAewwJIaMMKTDkA5DYsgIQzoMWQ5DJgW8HPACXhHwcsALeOXmgZeAlwS8ojI8vBMXwJIwpIQhIwzpMKTDkBgywpAOQ2LIiAtghyExZIQhHYZ0GBJDRhjSYchyGDIp4OWAF/CKgJcDXsArNw+8BLwk4BWV4eGduACWhCElDBlhSIchHYbEkBGGdBgSQ0ZcADsMiSEjDOkwpMOQGDLCkA5DlsOQSQEvB7yAVwS8HPACXrl54CXgJQGvqAwP78QFsCQMKWHICEM6DOkwJIaMMKTDkBgy4gLYYUgMGWFIhyEdhsSQEYZ0GLIchtSFCxfuKLqyLNvXbDa3F51vtVp3NRqNAyl7mJiYGJubm7u/6Pzy8vL2xcXFfSl7WFxcvK/ZbG4qOn/p0qXdWZbtKjr/zW9+c8/Y2NjjKZ+h1Wrtz7JsW9H5V199Nfksm83mwUajcWfR+WPHjv3GkSNHHknZw8WLF++bn58vfJbtdntPt9vdWXS+VqttWVpauiflM0xNTX3x6aef/ljR+U6ns/XChQt3p+why7Kks+x2uzvb7faelD0MDw9/OWU+9Sx7f5A4mLKHCxcu3N07j0LzTz/99Mempqa+mLKHpaWle2q12pb1Osv5+flNFy9evC/lMxw5cuSRY8eO/UbKWTabzaSzbDQaB1599dW7is5nWbat1WrtT9nD2NjY49/85jcLn0WWZbsuXbq0u+h8s9nctLi4mHSWi4uL+5aXlwu7Y25u7v6JiYmx1LNstVqFz7LZbG7PsizJHZ1O597z589vLjqv3gVw0fnz589v7nQ696Z8BgzphSExZCwM6YUhMeRanSWG9MKQXhjSK9WQlUrl05VK5dNF5zGkF4ZcPQsMeQFDXriAIdfqLDHk2pwlhvTCkF4bwZDKsuyDCWtb7zAKzTcajVuXlpZ2pOxhdHR0oFqt7is6f/ny5Tvq9fq2lD3U6/W9V69evaHofO+fUtpSdH5ubu7OoaGhqZTP0PvDxO1F569du5Z8lo1GY1eWZTcXnT9y5MjHx8fHH07ZQ7fb3dv7J2sLzbdarbs6nc7mhPmbWq3W7pTPMDY29ujRo0c/XHS+3W7ftry8vD1lD1mWJZ1lp9PZ3Gq17krZw+Dg4LGU+dSz7H3+XSl7WF5e3t5ut28rOn/06NEPj42NPZr4ddjdarVuWq+znJ+fv6Hb7e5N+Qzj4+MPHzly5OMpZ9n7/lR4D0tLSzuuXbt2a8KPcXvv+3ThPQwNDU3Nzc3dmfBjbOn9flVo/urVqzfU6/Wks6zX69suX75c2B3VanXf6OjoQOpZNhqNwmcZkE7ZQ7vd3lOr1W4sOh8XwEXna7Xaje12e0/KZ8gw5AezDENmGYaMhSFXF4bEkGtylhhydWHIDEPGSjXk1NTUb01NTf1W0XkM6YUhvTCkF4bEkGt1lhmGXJOzxJCrC0NmG8OQKX/7mFev9OLVK7x6JeLVK45Xr/Dqldw8r14Rr16RePVKVIbX94lXQEvCkBKGjDCkw5AOQ2LICEM6DIkhI14B7TAkhowwpMOQDkNiyAhDOgxZDkMmBbwc8AJeEfBywAt45eaBl4CXBLyiMjy8ExfAkjCkhCEjDOkwpMOQGDLCkA5DYsiIC2CHITFkhCEdhnQYEkNGGNJhyHIYMing5YAX8IqAlwNewCs3D7wEvCTgFZXh4Z24AJaEISUMGWFIhyEdhsSQEYZ0GBJDRlwAOwyJISMM6TCkw5AYMsKQDkOWw5BJAS8HvIBXBLwc8AJeuXngJeAlAa+oDA/vxAWwJAwpYcgIQzoM6TAkhowwpMOQGDLiAthhSAwZYUiHIR2GxJARhnQYshyGTAp4OeAFvCLg5YAX8MrNAy8BLwl4RWV4eCcugCVhSAlDRhjSYUiHITFkhCEdhsSQERfADkNiyAhDOgzpMCSGjDCkw5DlMGRSwMsBL+AVAS8HvIBXbh54CXhJwCsqw8M7cQEsCUNKGDLCkA5DOgyJISMM6TAkhoy4AHYYEkNGGNJhSIchMWSEIR2GLIchkwJeDngBrwh4OeAFvHLzwEvASwJeURke3okLYEkYUsKQEYZ0GNJhSAwZYUiHITFkxAWww5AYMsKQDkM6DIkhIwzpMGQ5DJkU8HLAC3hFwMsBL+CVmwdeAl4S8IrK8PBOXABLwpAShowwpMOQDkNiyAhDOgyJISMugB2GxJARhnQY0mFIDBlhSIchy2HIpICXA17AKwJeDngBr9w88BLwkoBXVIaHd+ICWBKGlDBkhCEdhnQYEkNGGNJhSAwZcQHsMCSGjDCkw5AOQ2LICEM6DFkOQyYFvBzwAl4R8HLAC3jl5oGXgJcEvKIyPLwTF8CSMKSEISMM6TCkw5AYMsKQDkNiyIgLYIchMWSEIR2GdBgSQ0YY0mHIchgyKeDlgBfwioCXA17AKzcPvAS8JOAVleHhnbgAloQhJQwZYUiHIR2GxJARhnQYEkNGXAA7DIkhIwzpMKTDkBgywpAOQ5bDkEkBLwe8gFcEvBzwAl65eeAl4CUBr6gMD+/EBbAkDClhyAhDOgzpMCSGjDCkw5AYMuIC2GFIDBlhSIchHYbEkBGGdBiyHIZMCng54AW8IuDlgBfwys0DLwEvCXhFZXh4Jy6AJWFICUNGGNJhSIchMWSEIR2GxJARF8AOQ2LICEM6DOkwJIaMMKTDkOUwZFLAywEv4BUBLwe8gFduHngJeEnAKyrDwztxASwJQ0oYMsKQDkM6DIkhIwzpMCSGjLgAdhgSQ0YY0mFIhyExZIQhHYYshyH1gx/84GeLrt4vyNuKzs/Pz9/cbDa3p+xheHi4v1Kp7Ck63263bzt//vxdKXuo1Wp7fvjDH36g6Hyn09ncbDY3FZ2fm5vbPDAwMJXyGRYWFrY2Go1bi85nWZZ8lrVabWetVrux6Pzk5OQvjo2N/V7KHtrt9p5Go1H4LGu12pYLFy7cUXT+6tWrNzQajV0pn2FkZOR/mZycfCDh58It9Xp9W8oeut1u0lleuHDhjlqttiVlD/9/e/fWG+d15/n+h2kndny2Jcs62rIsn+IknZPjTjo97UknmJmOMzlM7HHiyUTioXhQkSpSVEjr1IojyIdMvJNg5kLIRgwkyE0BkcMUWayHVcUHoighaQjoq1z1C9jYr8L74ld/pTA3G70WAT0xvl9gYW76z17FJZOffpb0zNjY2FLOfO5ZtlqtO/v9/r6cPayuru5eXl6+J3V+Zmbmo5OTk6/k7KHdbu+/fv36R27VWbbb7du73W7yz/g//elPH56env7azMzM53LOstVqZZ1lp9PZU5bl3Rnfh3uXl5cfztnD2NjY7MWLF3dkfIYHA5Ap61//9V9vb7VaWWd5+fLlXd1uN9kdi4uLj0xMTIzmnmWz2Uw+y2azeV9RFFnuKIriQFmWd6TOa3ABnDpfluUdRVEcyPwMGPJPGPJPf8KQQ58BQ/4JQw7mMeQ2nCWGvPl9wJB/wpCxcg05PT39H6anp/9D6jyG9MKQXhjy5p8HDIkht+UsMeT2nCWGvPl9wJB/+mAYUr1eb0fGOtRqtfalzq+uru4uy/Jwzh5mZ2ePvfXWW8+kzvf7/X0rKyuHcvawsrLyTFmWOzP28Gi3230kdf5Xv/rVI8eOHTuZe5br6+t7U+fLssw+y16v92RRFLtS55eWll5YWFh4OWcP3W73mVarlXyWa2trB4uiOJA6v7m5+dDGxsZTOZ+h0WgcOXv27HOp851OZ0+/3388Zw9Xr17NOsuiKA6sra0dzNnD5OTkP+XM555lURS7rl69+mTOHvr9/uOdTmdP6vzZs2efazQaR3L2sLGx8dTm5uZDt+osW63Wzm63m/wzvtfr7VhYWHh5aWnphZyz7PV6WWdZluXhsix3p84Pfj5n/a46duzYyV/96lfJv2u63e4j/X7/0Yzvwc6VlZWss1xZWTnU7/eT3fHWW289Mzs7eyz3LFdXV5PPcuCmrLMsiuLpdrud/N9lXACnzrfb7YeKong65zP0MOSOXg9D9noYMhaG9MKQGHK7zhJDemFILwzplWvIxcXFry4uLn41dR5DemHIP58lhsSQvR6G3K6zxJDbc5YY0gtDen0QDJnzr4959cogXr3Cq1ciXr3iePUKr14ZmufVK+LVKxKvXomq8Po+8QpoSRhSwpARhnQY0mFIDBlhSIchMWTEK6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SLXb7YdSV7/ff7woigOp8+vr63t7vd6TOXs4fvx4/Z133nk2dX6w/8dz9tDpdJ7d3NxMni/L8uDa2trB1Pl33333YL1e/0HmZzhcluX+1Pmtra3ssyyK4umyLHenzi8tLX1pfn7+v+XsYWNjI/nP0uAzPLa6uvpo6nyv13u42+0+k7OHubm5oxcuXPhc6ny/39+3vr7+RM4eyrLMOsvV1dVHi6J4LGcP09PT52/lWZZlubssy6dz9rC+vv5Ev9/flzp/4cKFz83NzR3N2UO3232m1+s9fCvPMve/y/n5+f+2tLT0pZyzLIoi6yx7vd6TW1tbezP2sL/T6RzO2UO9Xv/Bu+++m/y7Zm1t7WBZlsnzm5ubD3U6nayzbLfbWe545513nj1+/Hg99yzX19eTz7IoigP9fj/LHb1e76NFUexKndfgAjjjM+zq9XofzfkMGNILQ2LIoc+AIdsYcvA9wJDbdJYYEkMOLQzZzjfkyZMnXzx58uSLGZ8BQ7Yx5NBnwJBtDNluY8jtOksMuX1niSEx5ND6izekyrK8LWPtXF5evid1vtVq3dnr9R7O2cP4+PjI/Pz8gdT5ra2te1qt1s6cPbTb7f03btz4UOr81atXHyjL8v7U+aWlpQdqtVo98zM8VJbl3anzN27cyD7LTqezpyzLO1Lnp6enn5ucnHwxZw9lWe6/dOlS8ll2Op0Hu93ufRnncPv6+vrenM8wOTn5cr1efzp1viiKu4qi2JWzh83Nzayz7Ha793U6nQdz9jA6OrqYM597lmVZ3jH4PiTvoSiKXUVR3JU6X6/Xn56cnHw5Zw+DXzC336qzHPz3uD/nM0xOTr44PT39XM5ZDn4+Je+h1+s9fOPGjTszvsbdg5/TyXuo1Wr1paWlBzK+xv2D31dJ8zdu3PhQu93OOstWq7Vz8LfVk+bn5+cPjI+Pj+SeZavVSj7LgZuy3NHv9/c1m80Pp87HBXDqfLPZ/HC/39+X8xlKDHlbWWLIssSQQ58BQ5YYcrAw5DacJYa8uTBkiSFj5RqyXq+/UK/XX0idx5BeGPLmZ8CQXhgSQ27LWZYYclvOEkPeXBiy/GAYMudfH/PqlUG8eoVXr0RtXr0iiVevSLx6ZWieV6+IV69IvHolqsLr+8QroCVhSAlDRhjSYUiHITFkhCEdhsSQEa+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UqOjo59KXadPn/73jUbj86nzMzMznztz5swLOXsYHR09NzEx8ZXU+Uaj8fnFxcV/n7OHc+fOfaVWq306dX5xcfGLJ0+e/NvU+Vqt9sUjR468kfMZXnvttb+fn5//m9T5ubm57LM8c+bMl6anp5/L+BrfHRsbO5azhx/+8IdfOXr0aNZZNhqN5LOcmJj47Llz5/4h5zOMj48vjI6OfiN1/vjx488vLS1lneX58+ezzrLRaPzt4uLiF3P2MDIy8n/lzOee5fT09HPnz5//Us4elpaWXjh+/PjzGV/jG4M/D8l7OHfu3D9MTEx89lad5dGjRz/9wx/+MPln/Ojo6KcGPxe+m3OWZ86cyTrLM2fOvDA3N/e51Pn5+fm/ee211/4+Zw9Hjhx5o1arJZ/FyZMns86yVqt9+ty5c1lnubi4mOWOgRfO5Z7lzMxM8lk2Go3Pnz59Ossd58+f//LY2NhnUuc1uABOnR8bG/vM+fPnv5zzGTCkF4bEkMNniSEx5Ogohtyus8SQXhjSC0N65RpyfHx8ZHx8fCR1HkP++SwxJIaMhSEx5HadJYbcnrPEkF4Y0uuDYEiNj4//59TVaDS+fezYsa+nzk9PT39tYWHh5Zw9jIyM/GR8fPzV1PnZ2dmvz8zMfDtnDwsLC9/N/D5+a3Z29pup8xMTE986cuTI/87Zw/Hjx1/KOcuZmZnss5ybm3tlcnLyxdT5wQ/XMzl7WFxczD7LRqPxjdT5Wq321YWFhVdy9jA6OnphbGxsNHW+Xq//l/n5+Zdy9rCwsJB1lo1G4xuNRuNbOXs4cuTI/30rz3JycvLF3LOcn59/qV6v/5fU+bGxsdHR0dELuWdZq9W+eivPMve/y9HR0TNjY2PHcs5ybm4u6ywXFhZenpmZ+Vrq/LFjx75+/PjxrP8ujxw58r8nJiaSz2J2dvabuWeZ+/tyZmbm27Ozs8m/q8bHx18duCHrLKenp7POstFoZLnj5MmT3xkbG/vH1Pm4AE6dHxsb+8eTJ09+J+czYMibf54wJIa8eZYYEkOOj2PI7TxLDIkhY2FIr1xDjo6OLoyOji6kzmNILwzphSG9MCSG3K6zxJDbd5YYEkPG+iAYMudfH/PqlUG8eoVXr0S8esXx6hVevTI0z6tXxKtXJF69ElXh9X3iFdCSMKSEISMM6TCkw5AYMsKQDkNiyIhXQ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NCzLwgAAIABJREFU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Kstyd+ra2Nh4am1t7WDqfKvVeqTb7T6Ts4fjx4/P/uQnP/nrjK9xcG1t7amcPaytrX1ic3NzT8bXONzv9x9Pnf/1r399uF6vL+V8hqIons45y263m32WnU7n2bIs96fOnzt37iuLi4vfzdlDr9f7RKfTST7L9fX1J3q93qHU+X6/v68oio/lfIYTJ06MXbhw4Qup86urq4/mnuXGxkbWWfZ6vUPr6+tP5Oxhenr69Zz53LMsy3L/4PuQvIdut/vM6urqo6nzFy5c+MKJEyfGcvZQFMXH+v3+vlt1lp1OZ0+v1/tEzmdYXFz87rlz576Sc5aDn09ZZ9ntdh9JnV9bWztYFMXTOXuo1+tLv/71rw+nzg9+TyXPb25u7llbW8s6y8Hv6+TfVT/5yU/++vjx47O5Z9lqtbLOcmNjI8sd3W734+vr63tT5zW4AE6dX19f39vtdj+e8xkw5M0/DxgSQ+4uSwwZC0OWu0sMuS1niSG9MOTN7wOGLPMNefr06a+fPn3666nzGPLmwpAlhoyFITHkdp1liSG35SwxpBeGvPl9+Is3pOS/ZZS0VlZWHrh06dKdqfM///nPb2+1Wjtz9jAyMnJkZGRkb+p8q9W68ze/+c0DOXv47W9/u2fwtyiT5tvt9r3Ly8v3pM6/+uqr9w7+5l3yZ2g2mw8O/hZl6mfIPsvLly/vunTp0odS548ePfrpwd+8S95Dp9PZIyn5LJvN5n3NZvPu1Pnz58/ftry8/HDOZxgbG/v2+Pj4k6nz77777h2XL1/ekbOHoiiyzrLZbN7dbDbvy9nD4G/eJc/nnuWlS5c+NPhblMl7uHz58o533333jtT58fHxJ8fGxr6ds4fl5eWHz58/f9stPMt/N/jvMvkzjI+P/+ejR49+OucsL1++nHWWrVZr5+BvUaZ+Hz/SbDYfzNnD6Ojo9Kuvvnpvxp+FewZ/izJp/vz58//ut7/9bdZZ/uY3v3mg1Wolu2NkZGTvyMjIkdyz/PnPf558lpcuXbpz8Lcok/ewurq6+6WXXvqrjK8R/wI4af6ll176q8Hfokz+DBjSC0NiyKHvI4YUhpQw5DaeJYYUhoyFIb1yDTk2NvZ3Y2Njf5c6jyFv/lnAkMKQsTAkhtyus8SQ23aWGFIYMtYHwZDKqeTVK5J49YrEq1ciXr3iePUKr14ZmufVK+LVKxKvXomq8Po+8QpoSRhSwpARhnQY0mFIDBlhSIchMWTEK6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bMCng54AW8IuDlgBfwGpoHXgJeEvCKqvDwTlwAS8KQEoaMMKTDkA5DYsgIQzoMiSEjLoAdhsSQEYZ0GNJhSAwZYUiHIathyKyAlwNewCsCXg54Aa+heeAl4CUBr6gKD+/EBbAkDClhyAhDOgzpMCSGjDCkw5AYMuIC2GFIDBlhSIchHYbEkBGGdBiyGoZUu92+N3UVRXGgKIpdqfO9Xm/H2trawZw9TE1NTb799ttPpM5fu3Zt1+9+97sDOXvodDqHu93ufanzW1tbezc3N/ekzr/zzjv7pqam5nM+Q6vVemRzc/Oh1Pk//vGP2We5srJyaPCLJml+cXHxi41G41s5eyjL8nCz2Uw+y36/v68sy90Z34MH2u324zmfYXZ29nunTp36ZMb3YOfq6uqjOXvo9XpZZ1mW5e5+v78vZw8TExNncuZzz7LT6TzY6/UO5exhdXX10bIsd6bOnzp16pOzs7Pfy9lDu91+fPDn8pacZbPZvK8sy8M5n6HRaHxrcXHxizlnubKyknWWa2trB//4xz/uSJ3f3Nx8qNVqPZKzh6mpqfl33nkn+Sw2Nzf3bG1t7U2d73a793U6nayz/N3vfnfg2rVru1Ln33777SempqYmc8+y1+sln2VRFLuKoshyR7/ff/y99967P3Vegwvg1Pn33nvv/n6/n/W7CkN6YUgMGQtDemFIDLldZ4khvTCkF4b0yjXkiRMn/uOJEyf+Y+o8hvTCkF4Y0gtDYsjtOksMuT1niSG9MKTXB8GQKorirtS1tbW1t9Vq7UydX1lZeeDKlSsHcvZQr9drP/rRjx5PnS/Lcuf6+vrenD2srKwcKsvy7ow97O71eg+nzr/99tu7p6amGjmfod/v7+v1ejtS569evZp9lv1+/9Fut3tf6nyj0fjb2dnZb+bsodfrHWo2m8ln2el09hT+P8yS5tvt9r1lWR7M+QwzMzOvnjp16hMZn+HBsiz35+zh2rVrWWdZFMWuwfcyeQ+1Wu10znzuWXa73fuuXbv2aM4eyrLc3+l0HkydP3Xq1CdmZmZezdzDwXbbfwvxVpxls9m8u9frHcr5DLOzs99sNBp/m3OW/X4/6yyvXLly4OrVqw+kzvd6vR39fn9fzh6mpqYab7/99u6MPTxclmXyfFmWd6+srGSd5fr6+t6yLJPd8aMf/ejxer1eyz3LlZWV5LNstVo7t7a2stxRFMVjy8vL96TOxwVw6vzgf/djOZ8BQ978HBgSQ95VFBgyFobEkNt1lhjSC0N6YcibK8uQJ06c+MqJEye+kjqPIb0wpBeG9MKQGHK7zhJDbs9ZYkgvDOn1QTBkzr8+5tUrg3j1Cq9eieIXVOo8r15xRcGrVyRevTKIV6+IV69EH4RXr1Th9X3iFdCSMKSEISMM6TCkw5AYMsKQDkNiyIhXQ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JkV8HLAC3hFwMsBL+A1NA+8BLwk4BVV4eGduACWhCElDBlhSIchHYbEkBGGdBgSQ0ZcADsMiSEjDOkwpMOQGDLCkA5DVsOQWQEvB7yAVwS8HPACXkPzwEvASwJeURUe3okLYEkYUsKQEYZ0GNJhSAwZYUiHITFkxAWww5AYMsKQDkM6DIkhIwzpMGQ1DKlms/lXqWvwv/zujK/xkfiPOnVNTEwcnZmZ2Z86X5bl3ZcvX96Rs4dWq7WvLMvbMvZwf7fbvS91vtFo3D86OlrP/Aw7i6K4K3X++vXr2We5urq6u91u357xZ+GztVrtqzl76Pf7+86fP598lisrKw+02+17M/bw4U6nsyfnM9RqtZempqaeyvizcGe73X4oZw9lWWadZbvdvndlZeWBnD2Mjo7+IGc+9yzb7fbtZVnuztlDu91+qNVq3Zk6PzU19VStVnspZw+DP48fvlVnef78+dv6/f6+nM9Qq9W+OjEx8dmcs1xdXc06y6Iodl2/fv0jGfN3tVqtnTl7GB0drTcajftT57vd7n2DBy5J82VZ3tZqtbLO8vLlyzvKskx2x8zMzP6JiYmjuWfZbDaTz7LZbN498FPyHtbX1/deunTpQ6nzGlwAp85funTpQ+vr63tzPgOG9MKQGDIWhvTCkBhyu84SQ96cx5BNDBkr15BTU1N/PzU19fep8xjSC0Pe/AwYsokhB38WMOQ2nCWG3J6zxJA35zFk84NhSBVFsSt1lWV5uNVqPZI63+/3921sbDyVs4dGozHzs5/97GOp891u95FOp3M4Zw9FUXys1+s9nDrf6/UOFUXxWOr8L3/5y0PHjh1bzPkM6+vrTxRFcSB1/vr169ln2e12n9nc3NyTOn/q1Kl/WFhYeCX3LJeXl5PPst1uP762tnYwdb7T6ezp9XofzfkM8/PzIxcvXnw+db4sy/29Xu/JnD1cuXIl6yzX1tYOttvtx3P2MDU19cOc+dyz3Nzc3HPlypVncvbQ6/WeLMtyf+r8xYsXn5+fnx/J3MNHO53OLTvLwX+PyT/ji6LYtbCw8MqpU6f+Iecsu91u1llubGw8df369X0ZX+PA4Od08h6OHTu2+Mtf/vJQxtd4bPD7KvXPUvZZdjqdw91uN9kdP/vZzz7WaDRmcs+y3+8nn2Wr1XqkLMssd2xsbDy7urq6O3U+LoBT51dXV3dvbGw8m/MZMOTNhSEx5K6iwJCxMCSG3K6zxJA3F4YsMOTQHrIMubi4+LXFxcWvpc5jSC8M6YUh/3yWGBJDbsdZYsjtOUsMeXNhyOKDYcicf33Mq1cG8eoVXr0S8eoVx6tXePXK0DyvXhGvXpF49UrUrMDr+8QroCVhSAlDRhjSYUiHITFkhCEdhsSQEa+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ExfAkjCkhCEjDOkwpMOQGDLCkA5DYsiIC2CHITFkhCEdhnQYEkNGGNJhyGoYMivg5YAX8IqAlwNewGtoHngJeEnAK6rCwztxASwJQ0oYMsKQDkM6DIkhIwzpMCSGjLgAdhgSQ0YY0mFIhyExZIQhHYashiGzAl4OeAGvCHg54AW8huaBl4CXBLyiKjy80zZfAL/55pv/5q+FIR2GxJARhnQYEkMOzWNIYUgJQ0ZVMCQXwA5DYsgIQzoM6TAkhowwpMOQ1TBkVsDLAS/gFQEvB7yA19A88BLwkoBXVIWHd9rGC+A333zzfS6A08OQGDLCkA5DYsiheQwpDClhyKgKhuQC2GFIDBlhSIchHYbEkBGGdBiyGobMCng54AW8IuDlgBfwGpoHXgJeEvCKqvDw7rbbbnv/tttu4wIYQ2LIQRjSYUiHITFkhCEdhsSQERfADkNiyAhDOgzpMCSGjDCkw5DVMGRWwMsBL+AVAS8HvIDX0DzwEvCSgFd0qx/eXbx48Rtnz559//z58++/+eabr6R8DS6AHYZ0GNJhSAwZYUiHITHk0B4wpP7yDSlxARxhSAwZYUiHIR2GxJARhnQYshqG1Pj4+H9NXcePH/8fU1NT3834Gq80Go0jOXs4cuTI/xodHR1LnZ+amvruzMzM/8jZw4kTJ8YmJia+nTo/Ozv7vXq9/t8z9vC973//+7/I+Qyzs7Pfn56e/k7q/OTkZPZZNhqNkcnJyZdT50dGRk6Ojo5eyD3LsbGxrLOcnp5+NXW+Vqu9ND8/P5LzGUZGRv7nyMjIzK08y/n5+ayznJ6efnV2dvZ7OXs4cuTIr3Lmc89ycnLy5dyzbDQaRyYnJ1/J+LMwMzIy8j9zz7JWq710q85ybGzs2ydOnEj+GT8+Pv5fR0dHL4yMjJzMOctGo3FLz3J6evo7s7Oz38/Zw+D3RPJZ1Ov1/55zlhMTE9lnOTMzk+WO0dHRsSNHjvyv3LMcHx9PPsupqanvHj9+PMsdCwsLo6n/Xb7xxhv/T1zavvHGG//v/9//fPzPDq9arfbSwsLC6Jtvvvl+/M/8W/eBIb0wJIYcPksMiSEH30cMuQ1niSFvfh8x5DiGjJVjyMH34czo6OiZ1PkwZM5nwJBeGBJDDp8lhsSQg+8jhtyGs8SQN7+PGHL8g2FITUxMPJG6zp49+5m5ubmPp87PzMx89PXXX38uZw+jo6OL4+PjX0idX1xc/PjS0tJncvZw4cKFL4yPjz+ZOn/q1KlPnj179q9T58fHxz85MjLyTzmf4fTp059dWFj4WOr8iRMnss/y9ddff75erz+dOj82Nvb1sbGx0Vt5lktLS586derUJ1Lnp6amnrpw4cLf5HyGWq1WHx8f/3Lq/Nzc3LNnz57NOsuLFy9mneWpU6c+sbS09KmcPRw9evStnPncs6zX609fvHjx+Zw9nD179rm5ublnU+fHx8e/XKvV6jl7uHDhwt9MTU09davOcnx8/MkLFy4k/4yfmJh4YmxsbHRsbOzrOWf5+uuvZ53l66+//tyJEyc+mjq/sLDwsdOnT382Zw8jIyP/ND4+/snU+bNnz/71qVOnkue34yyXlpY+s7i4mOyO8fHxL4yOji7mnuXMzEzyWc7NzX387NmzWe64ePHi51N/V128eHF56AK4nXqWFy9e/Pybb775/sTExBPx//4b/zxhyAkMOTGBIWNhSC8MiSG36ywxpBeG9MKQXjmGnJiYeGJsbOw7Y2Nj38k5y4sXL34+5zNgSC8MiSFjYUgvDIkht+ssMaQXhvT6IBgy518f8+qVQbx6hVevRLx6xfHqFV69MjTPq1fEq1ckXr0S3erX973xxhuHv/nNb77/0ksvvX/x4sWnU75GvL7v//yXwf+Wr4EhHYbEkBGGdBgSQw7NY0hhSAlDRrfakBKvgI4wJIaMMKTDkA5DYsgIQzoMWQ1DZgW8HPACXhHwcsALeA3NAy8BLwl4RVV4eCfp/cFK6v98eMf/H8DpYUgMGWFIhyEx5NA8hhSGlDBkVAVDcgHsMCSGjDCkw5AOQ2LICEM6DFkNQ2YFvBzwAl4R8HLAC3gNzQMvAS8JeEVVeHgnLoAlYUgJQ0YY0mFIhyExZIQhHYbEkBEXwA5DYsgIQzoM6TAkhowwpMOQ1TBkVsDLAS/gFQEvB7yA19A88BLwkoBXVIWHd9rmC+CUMKTDkBgywpAOQ2LIoXkMKQwpYcioCobkAthhSAwZYUiHIR2GxJARhnQYshqGzAp4OeAFvCLg5YAX8BqaB14CXhLwiqrw8E5cAEvCkBKGjDCkw5AOQ2LICEM6DIkhIy6AHYbEkBGGdBjSYUgMGWFIhyGrYcisgJcDXsArAl4OeAGvoXngJeAlAa+oCg/vxAWwJAwpYcgIQzoM6TAkhowwpMOQGDLiAthhSAwZYUiHIR2GxJARhnQYshqGzAp4OeAFvCLg5YAX8BqaB14CXhLwiqrw8E5cAEvCkBKGjDCkw5AOQ2LICEM6DIkhIy6AHYbEkBGGdBjSYUgMGWFIhyGrYcisgJcDXsArAl4OeAGvoXngJeAlAa+oCg/vxAWwJAwpYcgIQzoM6TAkhowwpMOQGDLiAthhSAwZYUiHIR2GxJARhnQYshqGzAp4OeAFvCLg5YAX8BqaB14CXhLwiqrw8E5cAEvCkBKGjDCkw5AOQ2LICEM6DIkhIy6AHYbEkBGGdBjSYUgMGWFIhyGrYcisgJcDXsArAl4OeAGvoXngJeAlAa+oCg/vxAWwJAwpYcgIQzoM6TAkhowwpMOQGDLiAthhSAwZYUiHIR2GxJARhnQYshqGzAp4OeAFvCLg5YAX8BqaB14CXhLwiqrw8E5cAEvCkBKGjDCkw5AOQ2LICEM6DIkhIy6AHYbEkBGGdBjSYUgMGWFIhyGrYcisgJcDXsArAl4OeAGvoXngJeAlAa+oCg/vxAWwJAwpYcgIQzoM6TAkhowwpMOQGDLiAthhSAwZYUiHIR2GxJARhnQYshqGzAp4OeAFvCLg5YAX8BqaB14CXhLwiqrw8E5cAEvCkBKGjDCkw5AOQ2KJ7XYSAAATBElEQVTICEM6DIkhIy6AHYbEkBGGdBjSYUgMGWFIhyGrYcisgJcDXsArAl4OeAGvoXngJeAlAa+oCg/vxAWwJAwpYcgIQzoM6TAkhowwpMOQGDLiAthhSAwZYUiHIR2GxJARhnQYshqGVLvdvj11Xbt2bdd77713f+r88vLyPZubm3ty9jA9PT16+vTpR1Pny7K8vyiKXTl76Ha7j5RleUfGHnb2er0dqfPnz5/fWavVZnM+Q6/Xe7jb7d6XOr+1tZV9lv1+f9/gh3TS/PHjx5+fmZn5Ws4etra2Hnn33XeTz7Ldbj8UvyxTVqvVurMsy/05n+HYsWOvzM3NPZvxNe4ty3J3zh6uX7+edZaD7+FDOXuo1WpLOfO5Z1kUxV3Xr1/fl7OHwTncmzo/Nzf37LFjx17J3MP+Vqt15606y3ffffeOra2tR3I+w8zMzNeOHz/+fM5Z9vv9rLPc3Nzcs7W1dU/qfLfbva/X6z2cs4darTZ7/vz5nanzvV5vR1mWyfNlWd7R7XazzrIoil1lWSa74/Tp049OT0+P5p7l8vJy8lm+995791+7dm1Xzh6uXLlyoNlsfiR1XoML4NT5ZrP5kStXrhzI+QwY0gtDYsihhSHbGLLdxpDbdZYY0gtD3jwLDNnON2S9Xv9SvV7/Uuo8hvTCkF4Y8ubnwJAYclvOEkNuz1liSC8MefMs/uINqU6n82DqKorisfX19b2p86urq7s7nc7hnD0cO3bs2FtvvfVM6vzW1tbe3//+949lfh+e7vV6OzL28MiVK1cOpM5funTpkampqZM5n2FlZeVQzlmWZZl9lqurq08WRbErdX5paemF+fn5l3L2UJbl05cvX04+y36//2hZlvtT59vt9kNra2tP5XyGRqNx5OzZs89lfI097Xb78Zw99Hq9rLMsy3J/v99/NGcPU1NT53Lmc8+yKIpdvV7vyZw9DM5hT+r82bNnn2s0Gkdy9rC2tvZUe4DQW3GWly9f3lGW5dM5n2F+fv6lpaWlF3LOcnV1NessO53O4cHPyaT59fX1vSsrK4dy9jA1NXXy0qVLj6TOX7ly5cDW1lbyfK/X21EURdZZ/v73v39sa2sr+XfVW2+99cyxY8eO5Z7lwC/JZ1kURZY7NjY2nmq1WjtT5+MCOHW+1Wrt3NjYyPpdhSFvfh8wJIZ8sNPBkLEwJIbcrrPEkF4Y0gtDeuUa8rXXXvvH11577R9T5zGkF4b0wpA3PweGxJDbcpYYcnvOEkN6YUivD4Ihc/71Ma9eGcSrV3j1StTm1SuSePWKxKtXhuZ59Yp49YrEq1eiKry+T7wCWhKGlDBkhCEdhnQYEkNGGNJhSAwZ8QpohyExZIQhHYZ0GBJDRhjSYchqGDIr4OWAF/CKgJcDXsBraB54CXhJwCuqwsM7cQEsCUNKGDLCkA5DOgyJISMM6TAkhoy4AHYYEkNGGNJhSIchMWSEIR2GrIYhswJeDngBrwh4OeAFvIbmgZeAlwS8oio8vBMXwJIwpIQhIwzpMKTDkBgywpAOQ2LIiAtghyExZIQhHYZ0GBJDRhjSYchqGDIr4OWAF/CKgJcDXsBraB54CXhJwCuqwsM7cQEsCUNKGDLCkA5DOgyJISMM6TAkhoy4AHYYEkNGGNJhSIchMWSEIR2GrIYhswJeDngBrwh4OeAFvIbmgZeAlwS8oio8vBMXwJIwpIQhIwzpMKTDkBgywpAOQ2LIiAtghyExZIQhHYZ0GBJDRhjSYchqGDIr4OWAF/CKgJcDXsBraB54CXhJwCuqwsM7cQEsCUNKGDLCkA5DOgyJISMM6TAkhoy4AHYYEkNGGNJhSIchMWSEIR2GrIYhswJeDngBrwh4OeAFvIbmgZeAlwS8oio8vBMXwJIwpIQhIwzpMKTDkBgywpAOQ2LIiAtghyExZIQhHYZ0GBJDRhjSYchqGDIr4OWAF/CKgJcDXsBraB54CXhJwCuqwsM7cQEsCUNKGDLCkA5DOgyJISMM6TAkhoy4AHYYEkNGGNJhSIchMWSEIR2GrIYhswJeDngBrwh4OeAFvIbmgZeAlwS8oio8vBMXwJIwpIQhIwzpMKTDkBgywpAOQ2LIiAtghyExZIQhHYZ0GBJDRhjSYchqGDIr4OWAF/CKgJcDXsBraB54CXhJwCuqwsM7cQEsCUNKGDLCkA5DOgyJISMM6TAkhoy4AHYYEkNGGNJhSIchMWSEIR2GrIYhswJeDngBrwh4OeAFvIbmgZeAlwS8oio8vBMXwJIwpIQhIwzpMKTDkBgywpAOQ2LIiAtghyExZIQhHYZ0GBJDRhjSYchqGDIr4OWAF/CKgJcDXsBraB54CXhJwCuqwsM7cQEsCUNKGDLCkA5DOgyJISMM6TAkhoy4AHYYEkNGGNJhSIchMWSEIR2GrIYhswJeDngBrwh4OeAFvIbmgZeAlwS8oio8vBMXwJIwpIQhIwzpMKTDkBgywpAOQ2LIiAtghyExZIQhHYZ0GBJDRhjSYchqGDIr4OWAF/CKgJcDXsBraB54CXhJwCuqwsM7cQEsCUNKGDLCkA5DOgyJISMM6TAkhoy4AHYYEkNGGNJhSIchMWSEIR2GrIYhswJeDngBrwh4OeAFvIbmgZeAlwS8oio8vBMXwJIwpIQhIwzpMKTDkBgywpAOQ2LIiAtghyExZIQhHYZ0GBJDRhjSYchqGFKbm5sPpa6yLA8XRXEgdb7Vau1bW1t7KmcPs7OzMz/+8Y8/ljp/5cqVA51O53DOHjqdzrNFUezK2MNjZVkeTJ3/xS9+8Vi9Xv9BzmdYX19/Iucs+/1+9lkWRfF0p9PZkzp/5syZLy0sLLySs4eNjY2ss+z1eof6/f6jqfOrq6u7u93uMzmfodFojLz++uvPp8632+39q6urT+bsoSzLrLPs9/uP9nq9Qzl7mJ6ePp8zn3uWnU5nT1mWT+fsYXV19cl2u70/df71119/vtFojOTsodvtPrO6urr7Vp1lURS7NjY2ns35DAsLC6+cOXPmSzlnWRRF1lmura091e/392V8Hw6sr68/kbOHer3+g1/84hePpc6XZXnwypUryfNFUezqdDpZZ9npdA5fuXIl+XfVj3/844/Nzs7O5J5lq9XKOsuyLLPc0ev1Prq8vPxw6rwGF8Cp88vLyw/3er2P5nwGDOmFITFkLAzphSEx5HadJYa8+X3AkJsYMlauIV977bUXX3vttRdT5zGkF4b0wpBeGBJDbtdZYsjtOUsMefP7gCE3PxiGVFmWt2WsncvLy/ekzrdarTuvXbu2K2cPExMTR+fn5w+kzm9tbd3TarV25uyh3+/vu3HjxodS569evfpAWZb3p84vLS09UKvV6jmfYfC33u5Onb9x40b2WZZlubssyztS56enp5+bnJx8MWcP169f33fp0qXks+x0Og92u937Ms7h9s3NzT05n2FycvLler3+dOp8URR3FUWRdZb//M//nHWW3W73vk6n82DOHkZHR3+QM597lmVZ3jH4PiTvoSiKXUVR3JU6X6/Xn56cnHw5Zw+bm5t72u327bfqLC9duvSh69ev78v5DJOTky9OT08/l3OWpX8+Je/h2rVru27cuHFnxte4O/52cuqq1Wr1paWlBzK+xv2D31dJ8zdu3PhQv9/POstWq7Vz8LfVk+bn5+cPTExMHM09y1arlXyWAzdluWNra2tvs9n8cOp8XACnzjebzQ9vbW3tzfkMJYa8rSwxZFliyFgY0gtDlreVGHJbzhJD3lwYssSQsXINWa/XX6jX6y+kzmPIm+eAIUsMGQtDYsjtOssSQ27LWWLImwtDlh8MQ+b862NevTKIV6/w6pWIV6+4wd/S4dUrm7x6hVevOF69wqtXoiq8vk+8AloShpQwZIQhHYZ0GBJDRhjSYUgMGfEKaIchMWSEIR2GdBgSQ0YY0mHIahgyK+DlgBfwioCXA17Aa2geeAl4ScArqsLDO3EBLAlDShgywpAOQzoMiSEjDOkwJIaMuAB2GBJDRhjSYUiHITFkhCEdhqyGIbMCXg54Aa8IeDngBbyG5oGXgJcEvKIqPLwTF8CSMKSEISMM6TCkw5AYMsKQDkNiyIgLYIchMWSEIR2GdBgSQ0YY0mHIahgyK+DlgBfwioCXA17Aa2geeAl4ScArqsLDO3EBLAlDShgywpAOQzoMiSEjDOkwJIaMuAB2GBJDRhjSYUiHITFkhCEdhqyGIbMCXg54Aa8IeDngBbyG5oGXgJcEvKIqPLwTF8CSMKSEISMM6TCkw5AYMsKQDkNiyIgLYIchMWSEIR2GdBgSQ0YY0mHIahgyK+DlgBfwioCXA17Aa2geeAl4ScArqsLDO3EBLAlDShgywpAOQzoMiSEjDOkwJIaMuAB2GBJDRhjSYUiHITFkhCEdhqyGIbMCXg54Aa8IeDngBbyG5oGXgJcEvKIqPLwTF8CSMKSEISMM6TCkw5AYMsKQDkNiyIgLYIchMWSEIR2GdBgSQ0YY0mHIahgyK+DlgBfwioCXA17Aa2geeAl4ScArqsLDO3EBLAlDShgywpAOQzoMiSEjDOkwJIaMuAB2GBJDRhjSYUiHITFkhCEdhqyGIbMCXg54Aa8IeDngBbyG5oGXgJcEvKIqPLwTF8CSMKSEISMM6TCkw5AYMsKQDkNiyIgLYIchMWSEIR2GdBgSQ0YY0mHIahgyK+DlgBfwioCXA17Aa2geeAl4ScArqsLDO3EBLAlDShgywpAOQzoMiSEjDOkwJIaMuAB2GBJDRhjSYUiHITFkhCEdhqyGIbMCXg54Aa8IeDngBbyG5oGXgJcEvKIqPLwTF8CSMKSEISMM6TCkw5AYMsKQDkNiyIgLYIchMWSEIR2GdBgSQ0YY0mHIahgyK+DlgBfwioCXA17Aa2geeAl4ScArqsLDO3EBLAlDShgywpAOQzoMiSEjDOkwJIaMuAB2GBJDRhjSYUiHITFkhCEdhqyGIbMCXg54Aa8IeDngBbyG5oGXgJcEvKIqPLwTF8CSMKSEISMM6TCkw5AYMsKQDkNiyIgLYIchMWSEIR2GdBgSQ0YY0mHIahgyK+DlgBfwioCXA17Aa2geeAl4ScArqsLDO3EBLAlDShgywpAOQzoMiSEjDOkwJIaMuAB2GBJDRhjSYUiHITFkhCEdhqyGIVUUxV2pa319fW+v19uROl+W5f1FURzI2cPU1FTtjTfeOJQ63+v1diwvL+/N2cPKysqhsizvztjDw0VR7Eqd/+lPf/pwrVZr5HyGVqu17/r16w+mzv/Lv/xL9lmurq4++oc//OHe1PnZ2dkv1Ov1b+TsodfrHWo2m8lnubq6urvdbj+UOr+1tXXP2trawZzPMD09/eqpU6c+kTp/9erVB9rt9v6cPfT7/ayzbLfbD62uru7O2UOtVjudM597ln/4wx/u7ff7j+bsod1u77969eoDqfOnTp36xPT09Ks5e1hbWzu4tbV1z606y2azeXev10v+GV8UxV31ev0bs7OzX8g5y9XV1ayzLIriwODnZNL89evXH2y1Wvty9lCr1Ro//elPH874GrsGv6+S5suyvHtlZSXrLJeXl7Pc8cYbbxyampqq5Z7lwC9J871eb8f6+nqWO4qieGx5eTn5v0sNLoAzzuGeoigey/kMGNILQ2LIoc+AIQsMWRQYcrvOEkN6YUgvDHlzZRlybm7uy3Nzc1/OOAcMWWDIWBjy5llgSAy5LWeJIbfnLDGkF4b0+iAYUu12+97UdeXKlQPLy8sPp863Wq2dZVkezNlDvV6fvHjx4pOp84M/RAdy9rC+vv5Et9u9L3W+3+/vW19f35s6/8477+ybmpqaz/kM3W73kaIodqXOl2WZfZa9Xu/Q4G8aJc2fPHny7xqNxrdyz7LZbCafZbvd3t/pdPakzq+srDzQ7/cfz/kMs7Oz31taWvpUxtd4qN/vP5qzh6tXr2ad5eB7uD9nDxMTE2dy5nPPstPpPHj16tVDOXsYnMNDqfNLS0ufmp2d/V7mHh5fWVl54FadZbPZvG99ff2JnM/QaDS+dfLkyb/LOcter5d1lmVZHizLcmfqfFEUu7rd7iM5e5iampp/55139qXOr6+v7+33+8nz3W43+yyLojjQ6/WS3XHx4sUn6/X6ZO5Ztlqt5LNcXl5++MqVK1nuKMvy8HvvvXd/6nxcAKfOv/fee/eXZXk45zNgSC8MiSGHFoZsY8jBZ8CQ23CWGNILQ978PmDIdr4h5+bm/tPc3Nx/Sp3HkF4Y0gtD/vksMSSG3I6zxJDbc5YY0gtD3vw+/MUbMudfH/PqlUG8eoVXr0SDHwy8eoVXr/DqlT/P8+oV8eoViVevRFV4fZ94BbQkDClhyAhDOgzpMCSGjDCkw5AYMuIV0A5DYsgIQzoM6TAkhowwpMOQ1TBkVsDLAS/gFQEvB7yA19A88BLwkoBXVIWHd+ICWBKGlDBkhCEdhnQYEkNGGNJhSAwZcQHsMCSGjDCkw5AOQ2LICEM6DFkNQ/5/sGPuNTizJFcAAAAASUVORK5CYII=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9" name="グループ化 8"/>
          <p:cNvGrpSpPr/>
          <p:nvPr/>
        </p:nvGrpSpPr>
        <p:grpSpPr>
          <a:xfrm>
            <a:off x="5579661" y="280726"/>
            <a:ext cx="2586689" cy="4911988"/>
            <a:chOff x="4499992" y="160338"/>
            <a:chExt cx="2586689" cy="4911988"/>
          </a:xfrm>
        </p:grpSpPr>
        <p:pic>
          <p:nvPicPr>
            <p:cNvPr id="1039" name="Picture 15" descr="C:\Users\Jun\Desktop\ふぇわふぇｗ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41" r="53229" b="32865"/>
            <a:stretch/>
          </p:blipFill>
          <p:spPr bwMode="auto">
            <a:xfrm>
              <a:off x="4499992" y="484435"/>
              <a:ext cx="2586689" cy="4587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正方形/長方形 7"/>
            <p:cNvSpPr/>
            <p:nvPr/>
          </p:nvSpPr>
          <p:spPr>
            <a:xfrm>
              <a:off x="5248904" y="4847143"/>
              <a:ext cx="216024" cy="203166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464928" y="4653136"/>
              <a:ext cx="216024" cy="393395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5685324" y="4365105"/>
              <a:ext cx="216024" cy="678736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5901348" y="3789040"/>
              <a:ext cx="216024" cy="1261269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6117372" y="2996952"/>
              <a:ext cx="216024" cy="2055385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6333396" y="2060848"/>
              <a:ext cx="216024" cy="2988752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6549420" y="769938"/>
              <a:ext cx="216024" cy="4285897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6756277" y="160338"/>
              <a:ext cx="216024" cy="4895498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角丸四角形 9"/>
          <p:cNvSpPr/>
          <p:nvPr/>
        </p:nvSpPr>
        <p:spPr>
          <a:xfrm>
            <a:off x="770165" y="595696"/>
            <a:ext cx="3023121" cy="94187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グラフを単に矩形の集合として見ると誤差が大きくなる</a:t>
            </a:r>
            <a:endParaRPr kumimoji="1" lang="ja-JP" altLang="en-US"/>
          </a:p>
        </p:txBody>
      </p:sp>
      <p:sp>
        <p:nvSpPr>
          <p:cNvPr id="11" name="下矢印 10"/>
          <p:cNvSpPr/>
          <p:nvPr/>
        </p:nvSpPr>
        <p:spPr>
          <a:xfrm>
            <a:off x="2051720" y="1700808"/>
            <a:ext cx="576064" cy="1080120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804758" y="2892207"/>
            <a:ext cx="3023121" cy="94187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誤差を小さくするには</a:t>
            </a:r>
            <a:endParaRPr kumimoji="1" lang="en-US" altLang="ja-JP" smtClean="0"/>
          </a:p>
          <a:p>
            <a:pPr algn="ctr"/>
            <a:r>
              <a:rPr kumimoji="1" lang="ja-JP" altLang="en-US" smtClean="0"/>
              <a:t>どうすればよいか？</a:t>
            </a:r>
            <a:endParaRPr kumimoji="1" lang="ja-JP" altLang="en-US"/>
          </a:p>
        </p:txBody>
      </p:sp>
      <p:sp>
        <p:nvSpPr>
          <p:cNvPr id="23" name="下矢印 22"/>
          <p:cNvSpPr/>
          <p:nvPr/>
        </p:nvSpPr>
        <p:spPr>
          <a:xfrm>
            <a:off x="2017127" y="3972830"/>
            <a:ext cx="576064" cy="1080120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770165" y="5164229"/>
            <a:ext cx="3023121" cy="94187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矩形の幅を小さくすればよい</a:t>
            </a:r>
            <a:endParaRPr kumimoji="1" lang="en-US" altLang="ja-JP" smtClean="0"/>
          </a:p>
          <a:p>
            <a:pPr algn="ctr"/>
            <a:r>
              <a:rPr lang="ja-JP" altLang="en-US" smtClean="0"/>
              <a:t>＝矩形の数を増やせばよい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81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827584" y="476672"/>
            <a:ext cx="3528392" cy="11521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矩形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個の面積って？</a:t>
            </a:r>
            <a:endParaRPr kumimoji="1" lang="en-US" altLang="ja-JP" smtClean="0"/>
          </a:p>
          <a:p>
            <a:pPr algn="ctr"/>
            <a:r>
              <a:rPr lang="en-US" altLang="ja-JP" smtClean="0"/>
              <a:t>(</a:t>
            </a:r>
            <a:r>
              <a:rPr lang="ja-JP" altLang="en-US" smtClean="0"/>
              <a:t>区間を</a:t>
            </a:r>
            <a:r>
              <a:rPr lang="en-US" altLang="ja-JP" smtClean="0"/>
              <a:t>n</a:t>
            </a:r>
            <a:r>
              <a:rPr lang="ja-JP" altLang="en-US" smtClean="0"/>
              <a:t>個に分割すると考える</a:t>
            </a:r>
            <a:r>
              <a:rPr lang="en-US" altLang="ja-JP" smtClean="0"/>
              <a:t>)</a:t>
            </a:r>
            <a:endParaRPr kumimoji="1" lang="ja-JP" altLang="en-US"/>
          </a:p>
        </p:txBody>
      </p:sp>
      <p:grpSp>
        <p:nvGrpSpPr>
          <p:cNvPr id="15" name="グループ化 14"/>
          <p:cNvGrpSpPr/>
          <p:nvPr/>
        </p:nvGrpSpPr>
        <p:grpSpPr>
          <a:xfrm>
            <a:off x="5752960" y="695642"/>
            <a:ext cx="1723397" cy="4895498"/>
            <a:chOff x="5248904" y="160338"/>
            <a:chExt cx="1723397" cy="4895498"/>
          </a:xfrm>
        </p:grpSpPr>
        <p:sp>
          <p:nvSpPr>
            <p:cNvPr id="17" name="正方形/長方形 16"/>
            <p:cNvSpPr/>
            <p:nvPr/>
          </p:nvSpPr>
          <p:spPr>
            <a:xfrm>
              <a:off x="5248904" y="4847143"/>
              <a:ext cx="216024" cy="203166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5464928" y="4653136"/>
              <a:ext cx="216024" cy="393395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5685324" y="4365105"/>
              <a:ext cx="216024" cy="678736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5901348" y="3789040"/>
              <a:ext cx="216024" cy="1261269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6117372" y="2996952"/>
              <a:ext cx="216024" cy="2055385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6333396" y="2060848"/>
              <a:ext cx="216024" cy="2988752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6549420" y="769938"/>
              <a:ext cx="216024" cy="4285897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6756277" y="160338"/>
              <a:ext cx="216024" cy="4895498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5004048" y="1001349"/>
            <a:ext cx="2586689" cy="4587891"/>
            <a:chOff x="4499992" y="484435"/>
            <a:chExt cx="2586689" cy="4587891"/>
          </a:xfrm>
        </p:grpSpPr>
        <p:pic>
          <p:nvPicPr>
            <p:cNvPr id="26" name="Picture 15" descr="C:\Users\Jun\Desktop\ふぇわふぇｗ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41" r="53229" b="32865"/>
            <a:stretch/>
          </p:blipFill>
          <p:spPr bwMode="auto">
            <a:xfrm>
              <a:off x="4499992" y="484435"/>
              <a:ext cx="2586689" cy="4587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正方形/長方形 30"/>
            <p:cNvSpPr/>
            <p:nvPr/>
          </p:nvSpPr>
          <p:spPr>
            <a:xfrm>
              <a:off x="6117372" y="2996952"/>
              <a:ext cx="216024" cy="2055385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5" name="角丸四角形 34"/>
          <p:cNvSpPr/>
          <p:nvPr/>
        </p:nvSpPr>
        <p:spPr>
          <a:xfrm>
            <a:off x="683568" y="2060848"/>
            <a:ext cx="1368152" cy="7920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横幅</a:t>
            </a:r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683568" y="3117822"/>
            <a:ext cx="1368152" cy="7920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高さ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角丸四角形 36"/>
              <p:cNvSpPr/>
              <p:nvPr/>
            </p:nvSpPr>
            <p:spPr>
              <a:xfrm>
                <a:off x="2267744" y="2060848"/>
                <a:ext cx="2016224" cy="79208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/>
                        </a:rPr>
                        <m:t>⊿</m:t>
                      </m:r>
                      <m:r>
                        <a:rPr lang="en-US" altLang="ja-JP" b="0" i="1" smtClean="0">
                          <a:latin typeface="Cambria Math"/>
                        </a:rPr>
                        <m:t>𝑥</m:t>
                      </m:r>
                      <m:r>
                        <a:rPr lang="en-US" altLang="ja-JP" b="0" i="1" smtClean="0">
                          <a:latin typeface="Cambria Math"/>
                        </a:rPr>
                        <m:t>/</m:t>
                      </m:r>
                      <m:r>
                        <a:rPr lang="en-US" altLang="ja-JP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角丸四角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060848"/>
                <a:ext cx="2016224" cy="792088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角丸四角形 37"/>
              <p:cNvSpPr/>
              <p:nvPr/>
            </p:nvSpPr>
            <p:spPr>
              <a:xfrm>
                <a:off x="2267744" y="3117822"/>
                <a:ext cx="2016224" cy="79208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8" name="角丸四角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3117822"/>
                <a:ext cx="2016224" cy="792088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右矢印 40"/>
          <p:cNvSpPr/>
          <p:nvPr/>
        </p:nvSpPr>
        <p:spPr>
          <a:xfrm>
            <a:off x="4644008" y="2204864"/>
            <a:ext cx="1108952" cy="50405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右矢印 41"/>
          <p:cNvSpPr/>
          <p:nvPr/>
        </p:nvSpPr>
        <p:spPr>
          <a:xfrm>
            <a:off x="4644008" y="3261014"/>
            <a:ext cx="1108952" cy="50405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角丸四角形 42"/>
          <p:cNvSpPr/>
          <p:nvPr/>
        </p:nvSpPr>
        <p:spPr>
          <a:xfrm>
            <a:off x="5860972" y="2060848"/>
            <a:ext cx="2016224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どの矩形も同じ</a:t>
            </a:r>
            <a:endParaRPr kumimoji="1" lang="ja-JP" altLang="en-US"/>
          </a:p>
        </p:txBody>
      </p:sp>
      <p:sp>
        <p:nvSpPr>
          <p:cNvPr id="44" name="角丸四角形 43"/>
          <p:cNvSpPr/>
          <p:nvPr/>
        </p:nvSpPr>
        <p:spPr>
          <a:xfrm>
            <a:off x="5829340" y="3116998"/>
            <a:ext cx="2016224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矩形ごとに違う</a:t>
            </a:r>
            <a:endParaRPr kumimoji="1" lang="ja-JP" altLang="en-US"/>
          </a:p>
        </p:txBody>
      </p:sp>
      <p:sp>
        <p:nvSpPr>
          <p:cNvPr id="47" name="下矢印 46"/>
          <p:cNvSpPr/>
          <p:nvPr/>
        </p:nvSpPr>
        <p:spPr>
          <a:xfrm>
            <a:off x="6549420" y="4056159"/>
            <a:ext cx="576064" cy="1029025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角丸四角形 47"/>
              <p:cNvSpPr/>
              <p:nvPr/>
            </p:nvSpPr>
            <p:spPr>
              <a:xfrm>
                <a:off x="5001248" y="5200609"/>
                <a:ext cx="3672408" cy="79208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kumimoji="1" lang="ja-JP" altLang="en-US" smtClean="0"/>
                  <a:t>番目の矩形の高さは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(</m:t>
                        </m:r>
                        <m:r>
                          <a:rPr lang="ja-JP" altLang="en-US" b="0" i="1" smtClean="0">
                            <a:latin typeface="Cambria Math"/>
                          </a:rPr>
                          <m:t>⊿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  <m:f>
                          <m:fPr>
                            <m:ctrlPr>
                              <a:rPr lang="en-US" altLang="ja-JP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ja-JP" b="0" i="1" smtClean="0">
                                <a:latin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en-US" altLang="ja-JP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en-US" altLang="ja-JP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ja-JP" altLang="en-US"/>
              </a:p>
            </p:txBody>
          </p:sp>
        </mc:Choice>
        <mc:Fallback xmlns="">
          <p:sp>
            <p:nvSpPr>
              <p:cNvPr id="48" name="角丸四角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248" y="5200609"/>
                <a:ext cx="3672408" cy="792088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81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1" grpId="0" animBg="1"/>
      <p:bldP spid="42" grpId="0" animBg="1"/>
      <p:bldP spid="43" grpId="0" animBg="1"/>
      <p:bldP spid="44" grpId="0" animBg="1"/>
      <p:bldP spid="47" grpId="0" animBg="1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>
          <a:xfrm>
            <a:off x="251520" y="620688"/>
            <a:ext cx="5688632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グラフの面積は、これらの矩形の合計を取ればよいので</a:t>
            </a:r>
            <a:endParaRPr kumimoji="1" lang="ja-JP" altLang="en-US"/>
          </a:p>
        </p:txBody>
      </p:sp>
      <p:sp>
        <p:nvSpPr>
          <p:cNvPr id="4" name="下矢印 3"/>
          <p:cNvSpPr/>
          <p:nvPr/>
        </p:nvSpPr>
        <p:spPr>
          <a:xfrm>
            <a:off x="2807804" y="1412776"/>
            <a:ext cx="576064" cy="100811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角丸四角形 4"/>
              <p:cNvSpPr/>
              <p:nvPr/>
            </p:nvSpPr>
            <p:spPr>
              <a:xfrm>
                <a:off x="1403648" y="2852936"/>
                <a:ext cx="5688632" cy="648072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ja-JP" alt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f>
                                <m:fPr>
                                  <m:type m:val="skw"/>
                                  <m:ctrlPr>
                                    <a:rPr kumimoji="1" lang="en-US" altLang="ja-JP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kumimoji="1" lang="en-US" altLang="ja-JP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27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/>
                            </a:rPr>
                            <m:t>/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角丸四角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852936"/>
                <a:ext cx="5688632" cy="648072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角丸四角形 5"/>
              <p:cNvSpPr/>
              <p:nvPr/>
            </p:nvSpPr>
            <p:spPr>
              <a:xfrm>
                <a:off x="4644008" y="3429000"/>
                <a:ext cx="4032448" cy="432048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mtClean="0"/>
                  <a:t>この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kumimoji="1" lang="ja-JP" altLang="en-US" smtClean="0"/>
                  <a:t>を無限に大きくすればよいので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6" name="角丸四角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3429000"/>
                <a:ext cx="4032448" cy="432048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下矢印 6"/>
          <p:cNvSpPr/>
          <p:nvPr/>
        </p:nvSpPr>
        <p:spPr>
          <a:xfrm>
            <a:off x="5004048" y="4077072"/>
            <a:ext cx="576064" cy="100811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角丸四角形 7"/>
              <p:cNvSpPr/>
              <p:nvPr/>
            </p:nvSpPr>
            <p:spPr>
              <a:xfrm>
                <a:off x="2993917" y="5157192"/>
                <a:ext cx="5688632" cy="648072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/>
                        </a:rPr>
                        <m:t>2</m:t>
                      </m:r>
                      <m:r>
                        <a:rPr lang="en-US" altLang="ja-JP" b="0" i="1" smtClean="0">
                          <a:latin typeface="Cambria Math"/>
                        </a:rPr>
                        <m:t>7</m:t>
                      </m:r>
                      <m:func>
                        <m:funcPr>
                          <m:ctrlPr>
                            <a:rPr lang="en-US" altLang="ja-JP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ja-JP" altLang="en-US" b="0" i="1" smtClean="0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i="1">
                                  <a:latin typeface="Cambria Math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" name="角丸四角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917" y="5157192"/>
                <a:ext cx="5688632" cy="648072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角丸四角形 8"/>
              <p:cNvSpPr/>
              <p:nvPr/>
            </p:nvSpPr>
            <p:spPr>
              <a:xfrm>
                <a:off x="215516" y="4761148"/>
                <a:ext cx="4428492" cy="1440160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ja-JP" alt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kumimoji="1" lang="en-US" altLang="ja-JP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+1)(2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+1)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en-US" altLang="ja-JP" b="1" smtClean="0"/>
              </a:p>
              <a:p>
                <a:pPr algn="ctr"/>
                <a:r>
                  <a:rPr lang="ja-JP" altLang="en-US"/>
                  <a:t>上記</a:t>
                </a:r>
                <a:r>
                  <a:rPr lang="ja-JP" altLang="en-US" smtClean="0"/>
                  <a:t>の</a:t>
                </a:r>
                <a:r>
                  <a:rPr lang="ja-JP" altLang="en-US"/>
                  <a:t>公式</a:t>
                </a:r>
                <a:r>
                  <a:rPr lang="ja-JP" altLang="en-US" smtClean="0"/>
                  <a:t>を用いて左記の式を計算せよ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9" name="角丸四角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6" y="4761148"/>
                <a:ext cx="4428492" cy="1440160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81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角丸四角形 3"/>
              <p:cNvSpPr/>
              <p:nvPr/>
            </p:nvSpPr>
            <p:spPr>
              <a:xfrm>
                <a:off x="2646128" y="3617404"/>
                <a:ext cx="4176464" cy="93610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mtClean="0"/>
                  <a:t>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kumimoji="1" lang="ja-JP" altLang="en-US" b="0" i="1" smtClean="0">
                        <a:latin typeface="Cambria Math"/>
                      </a:rPr>
                      <m:t>の</m:t>
                    </m:r>
                    <m:r>
                      <a:rPr kumimoji="1" lang="en-US" altLang="ja-JP" b="0" i="1" smtClean="0">
                        <a:latin typeface="Cambria Math"/>
                      </a:rPr>
                      <m:t>𝑎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r>
                  <a:rPr kumimoji="1" lang="ja-JP" altLang="en-US" smtClean="0"/>
                  <a:t>の範囲の面積は</a:t>
                </a:r>
                <a:endParaRPr kumimoji="1" lang="en-US" altLang="ja-JP" smtClean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−</m:t>
                    </m:r>
                    <m:r>
                      <a:rPr kumimoji="1" lang="en-US" altLang="ja-JP" b="0" i="1" smtClean="0">
                        <a:latin typeface="Cambria Math"/>
                      </a:rPr>
                      <m:t>𝐹</m:t>
                    </m:r>
                    <m:r>
                      <a:rPr kumimoji="1" lang="en-US" altLang="ja-JP" b="0" i="1" smtClean="0">
                        <a:latin typeface="Cambria Math"/>
                      </a:rPr>
                      <m:t>(</m:t>
                    </m:r>
                    <m:r>
                      <a:rPr kumimoji="1" lang="en-US" altLang="ja-JP" b="0" i="1" smtClean="0">
                        <a:latin typeface="Cambria Math"/>
                      </a:rPr>
                      <m:t>𝑎</m:t>
                    </m:r>
                    <m:r>
                      <a:rPr kumimoji="1" lang="en-US" altLang="ja-JP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kumimoji="1" lang="ja-JP" altLang="en-US" smtClean="0"/>
                  <a:t>となる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4" name="角丸四角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128" y="3617404"/>
                <a:ext cx="4176464" cy="936104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角丸四角形 1"/>
          <p:cNvSpPr/>
          <p:nvPr/>
        </p:nvSpPr>
        <p:spPr>
          <a:xfrm>
            <a:off x="755576" y="116632"/>
            <a:ext cx="7632848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毎回区分求積法で求めるのは面倒なので、別の手法を考える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角丸四角形 2"/>
              <p:cNvSpPr/>
              <p:nvPr/>
            </p:nvSpPr>
            <p:spPr>
              <a:xfrm>
                <a:off x="395536" y="1853208"/>
                <a:ext cx="4176464" cy="93610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mtClean="0"/>
                  <a:t>ある関数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𝑓</m:t>
                    </m:r>
                    <m:r>
                      <a:rPr kumimoji="1" lang="en-US" altLang="ja-JP" b="0" i="1" smtClean="0">
                        <a:latin typeface="Cambria Math"/>
                      </a:rPr>
                      <m:t>(</m:t>
                    </m:r>
                    <m:r>
                      <a:rPr kumimoji="1" lang="en-US" altLang="ja-JP" b="0" i="1" smtClean="0">
                        <a:latin typeface="Cambria Math"/>
                      </a:rPr>
                      <m:t>𝑥</m:t>
                    </m:r>
                    <m:r>
                      <a:rPr kumimoji="1" lang="en-US" altLang="ja-JP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kumimoji="1" lang="ja-JP" altLang="en-US" smtClean="0"/>
                  <a:t>について</a:t>
                </a:r>
                <a:endParaRPr kumimoji="1" lang="en-US" altLang="ja-JP" smtClean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𝐹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r>
                      <a:rPr kumimoji="1" lang="en-US" altLang="ja-JP" b="0" i="1" smtClean="0">
                        <a:latin typeface="Cambria Math"/>
                      </a:rPr>
                      <m:t>𝑓</m:t>
                    </m:r>
                    <m:r>
                      <a:rPr kumimoji="1" lang="en-US" altLang="ja-JP" b="0" i="1" smtClean="0">
                        <a:latin typeface="Cambria Math"/>
                      </a:rPr>
                      <m:t>(</m:t>
                    </m:r>
                    <m:r>
                      <a:rPr kumimoji="1" lang="en-US" altLang="ja-JP" b="0" i="1" smtClean="0">
                        <a:latin typeface="Cambria Math"/>
                      </a:rPr>
                      <m:t>𝑥</m:t>
                    </m:r>
                    <m:r>
                      <a:rPr kumimoji="1" lang="en-US" altLang="ja-JP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kumimoji="1" lang="ja-JP" altLang="en-US" smtClean="0"/>
                  <a:t>となる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𝐹</m:t>
                    </m:r>
                    <m:r>
                      <a:rPr kumimoji="1" lang="en-US" altLang="ja-JP" b="0" i="1" smtClean="0">
                        <a:latin typeface="Cambria Math"/>
                      </a:rPr>
                      <m:t>(</m:t>
                    </m:r>
                    <m:r>
                      <a:rPr kumimoji="1" lang="en-US" altLang="ja-JP" b="0" i="1" smtClean="0">
                        <a:latin typeface="Cambria Math"/>
                      </a:rPr>
                      <m:t>𝑥</m:t>
                    </m:r>
                    <m:r>
                      <a:rPr kumimoji="1" lang="en-US" altLang="ja-JP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kumimoji="1" lang="ja-JP" altLang="en-US" smtClean="0"/>
                  <a:t>を考える。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3" name="角丸四角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53208"/>
                <a:ext cx="4176464" cy="936104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下矢印 4"/>
          <p:cNvSpPr/>
          <p:nvPr/>
        </p:nvSpPr>
        <p:spPr>
          <a:xfrm>
            <a:off x="3323891" y="2825316"/>
            <a:ext cx="360040" cy="756084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角丸四角形 6"/>
              <p:cNvSpPr/>
              <p:nvPr/>
            </p:nvSpPr>
            <p:spPr>
              <a:xfrm>
                <a:off x="547936" y="2005608"/>
                <a:ext cx="4176464" cy="936104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mtClean="0"/>
                  <a:t>ある関数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 smtClean="0"/>
                  <a:t>について</a:t>
                </a:r>
                <a:endParaRPr kumimoji="1" lang="en-US" altLang="ja-JP" smtClean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𝐹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 smtClean="0"/>
                  <a:t>となる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𝐹</m:t>
                    </m:r>
                    <m:r>
                      <a:rPr kumimoji="1" lang="en-US" altLang="ja-JP" b="0" i="1" smtClean="0">
                        <a:latin typeface="Cambria Math"/>
                      </a:rPr>
                      <m:t>(</m:t>
                    </m:r>
                    <m:r>
                      <a:rPr kumimoji="1" lang="en-US" altLang="ja-JP" b="0" i="1" smtClean="0">
                        <a:latin typeface="Cambria Math"/>
                      </a:rPr>
                      <m:t>𝑥</m:t>
                    </m:r>
                    <m:r>
                      <a:rPr kumimoji="1" lang="en-US" altLang="ja-JP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kumimoji="1" lang="ja-JP" altLang="en-US" smtClean="0"/>
                  <a:t>を考える。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7" name="角丸四角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36" y="2005608"/>
                <a:ext cx="4176464" cy="936104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角丸四角形 7"/>
              <p:cNvSpPr/>
              <p:nvPr/>
            </p:nvSpPr>
            <p:spPr>
              <a:xfrm>
                <a:off x="5526448" y="2108811"/>
                <a:ext cx="3168352" cy="729698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/>
                        </a:rPr>
                        <m:t>𝐹</m:t>
                      </m:r>
                      <m:r>
                        <a:rPr lang="en-US" altLang="ja-JP" b="0" i="1" smtClean="0">
                          <a:latin typeface="Cambria Math"/>
                        </a:rPr>
                        <m:t>(</m:t>
                      </m:r>
                      <m:r>
                        <a:rPr lang="en-US" altLang="ja-JP" b="0" i="1" smtClean="0">
                          <a:latin typeface="Cambria Math"/>
                        </a:rPr>
                        <m:t>𝑥</m:t>
                      </m:r>
                      <m:r>
                        <a:rPr lang="en-US" altLang="ja-JP" b="0" i="1" smtClean="0">
                          <a:latin typeface="Cambria Math"/>
                        </a:rPr>
                        <m:t>)=</m:t>
                      </m:r>
                      <m:sSup>
                        <m:sSup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ja-JP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ja-JP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" name="角丸四角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448" y="2108811"/>
                <a:ext cx="3168352" cy="729698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矢印 8"/>
          <p:cNvSpPr/>
          <p:nvPr/>
        </p:nvSpPr>
        <p:spPr>
          <a:xfrm>
            <a:off x="4806368" y="2275638"/>
            <a:ext cx="576064" cy="39604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角丸四角形 9"/>
              <p:cNvSpPr/>
              <p:nvPr/>
            </p:nvSpPr>
            <p:spPr>
              <a:xfrm>
                <a:off x="2798528" y="3769804"/>
                <a:ext cx="4176464" cy="936104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ja-JP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kumimoji="1" lang="ja-JP" altLang="en-US" b="0" i="1" smtClean="0">
                        <a:latin typeface="Cambria Math"/>
                      </a:rPr>
                      <m:t>の</m:t>
                    </m:r>
                    <m:r>
                      <a:rPr kumimoji="1" lang="en-US" altLang="ja-JP" b="0" i="1" smtClean="0">
                        <a:latin typeface="Cambria Math"/>
                      </a:rPr>
                      <m:t>0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≤3</m:t>
                    </m:r>
                  </m:oMath>
                </a14:m>
                <a:r>
                  <a:rPr kumimoji="1" lang="ja-JP" altLang="en-US" smtClean="0"/>
                  <a:t>の範囲の面積は</a:t>
                </a:r>
                <a:endParaRPr kumimoji="1" lang="en-US" altLang="ja-JP" smtClean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−</m:t>
                    </m:r>
                    <m:r>
                      <a:rPr kumimoji="1" lang="en-US" altLang="ja-JP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=9</m:t>
                    </m:r>
                  </m:oMath>
                </a14:m>
                <a:r>
                  <a:rPr kumimoji="1" lang="ja-JP" altLang="en-US" smtClean="0"/>
                  <a:t>となる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10" name="角丸四角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528" y="3769804"/>
                <a:ext cx="4176464" cy="936104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下矢印 10"/>
          <p:cNvSpPr/>
          <p:nvPr/>
        </p:nvSpPr>
        <p:spPr>
          <a:xfrm>
            <a:off x="3476291" y="2977716"/>
            <a:ext cx="360040" cy="75608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角丸四角形 11"/>
              <p:cNvSpPr/>
              <p:nvPr/>
            </p:nvSpPr>
            <p:spPr>
              <a:xfrm>
                <a:off x="6678576" y="2977716"/>
                <a:ext cx="1872208" cy="531676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𝑎𝑛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" name="角丸四角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576" y="2977716"/>
                <a:ext cx="1872208" cy="531676"/>
              </a:xfrm>
              <a:prstGeom prst="round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角丸四角形 13"/>
              <p:cNvSpPr/>
              <p:nvPr/>
            </p:nvSpPr>
            <p:spPr>
              <a:xfrm>
                <a:off x="1441504" y="5013176"/>
                <a:ext cx="6552728" cy="792088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kumimoji="1" lang="ja-JP" altLang="en-US" b="0" i="1" smtClean="0">
                        <a:latin typeface="Cambria Math"/>
                      </a:rPr>
                      <m:t>の</m:t>
                    </m:r>
                    <m:r>
                      <a:rPr lang="ja-JP" altLang="en-US" i="1">
                        <a:latin typeface="Cambria Math"/>
                      </a:rPr>
                      <m:t>グラフの</m:t>
                    </m:r>
                    <m:r>
                      <a:rPr lang="ja-JP" altLang="en-US" i="1" smtClean="0">
                        <a:latin typeface="Cambria Math"/>
                      </a:rPr>
                      <m:t>面積を</m:t>
                    </m:r>
                    <m:r>
                      <a:rPr lang="en-US" altLang="ja-JP" b="0" i="1" smtClean="0">
                        <a:latin typeface="Cambria Math"/>
                      </a:rPr>
                      <m:t>𝑎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r>
                  <a:rPr kumimoji="1" lang="ja-JP" altLang="en-US" smtClean="0"/>
                  <a:t>の範囲で求めることを</a:t>
                </a:r>
                <a:endParaRPr kumimoji="1" lang="en-US" altLang="ja-JP" smtClean="0"/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trlPr>
                          <a:rPr kumimoji="1" lang="ja-JP" alt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b="0" i="1" smtClean="0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𝑏</m:t>
                        </m:r>
                      </m:sup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kumimoji="1" lang="ja-JP" altLang="en-US" smtClean="0"/>
                  <a:t>と表記する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14" name="角丸四角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504" y="5013176"/>
                <a:ext cx="6552728" cy="792088"/>
              </a:xfrm>
              <a:prstGeom prst="round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角丸四角形 12"/>
          <p:cNvSpPr/>
          <p:nvPr/>
        </p:nvSpPr>
        <p:spPr>
          <a:xfrm>
            <a:off x="1441504" y="6028460"/>
            <a:ext cx="6552728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なぜ、原始関数から面積を求めることが出来るかについては</a:t>
            </a:r>
            <a:endParaRPr kumimoji="1" lang="en-US" altLang="ja-JP" smtClean="0"/>
          </a:p>
          <a:p>
            <a:pPr algn="ctr"/>
            <a:r>
              <a:rPr lang="ja-JP" altLang="en-US"/>
              <a:t>微分</a:t>
            </a:r>
            <a:r>
              <a:rPr lang="ja-JP" altLang="en-US" smtClean="0"/>
              <a:t>積分の基本定理を各自参照の事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81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演習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kumimoji="1" lang="ja-JP" alt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3</m:t>
                        </m:r>
                      </m:sup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(2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e>
                    </m:nary>
                    <m:r>
                      <a:rPr kumimoji="1" lang="en-US" altLang="ja-JP" b="0" i="1" smtClean="0">
                        <a:latin typeface="Cambria Math"/>
                      </a:rPr>
                      <m:t>+5)</m:t>
                    </m:r>
                    <m:r>
                      <a:rPr kumimoji="1" lang="en-US" altLang="ja-JP" b="0" i="1" smtClean="0">
                        <a:latin typeface="Cambria Math"/>
                      </a:rPr>
                      <m:t>𝑑𝑥</m:t>
                    </m:r>
                  </m:oMath>
                </a14:m>
                <a:r>
                  <a:rPr kumimoji="1" lang="ja-JP" altLang="en-US" smtClean="0"/>
                  <a:t>を計算せよ</a:t>
                </a:r>
                <a:endParaRPr kumimoji="1" lang="en-US" altLang="ja-JP" smtClean="0"/>
              </a:p>
              <a:p>
                <a:r>
                  <a:rPr lang="ja-JP" altLang="en-US" smtClean="0"/>
                  <a:t>積分の計算結果が負の値になることがある。これは図形として何を表しているかを述べよ。</a:t>
                </a:r>
                <a:endParaRPr lang="en-US" altLang="ja-JP" smtClean="0"/>
              </a:p>
              <a:p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35" r="-18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89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天下一プログラマー予選</a:t>
            </a:r>
            <a:r>
              <a:rPr kumimoji="1" lang="en-US" altLang="ja-JP" smtClean="0"/>
              <a:t>A</a:t>
            </a:r>
            <a:r>
              <a:rPr kumimoji="1" lang="ja-JP" altLang="en-US" smtClean="0"/>
              <a:t>解説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難易度との兼ね合いから問題</a:t>
            </a:r>
            <a:r>
              <a:rPr kumimoji="1" lang="en-US" altLang="ja-JP" smtClean="0"/>
              <a:t>A,B</a:t>
            </a:r>
            <a:r>
              <a:rPr kumimoji="1" lang="ja-JP" altLang="en-US" smtClean="0"/>
              <a:t>のみの解説とします。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51895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問</a:t>
            </a:r>
            <a:r>
              <a:rPr kumimoji="1" lang="en-US" altLang="ja-JP" smtClean="0"/>
              <a:t>A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単純に手元に紙とペンを用意して解けばいい</a:t>
            </a:r>
            <a:endParaRPr kumimoji="1" lang="en-US" altLang="ja-JP" smtClean="0"/>
          </a:p>
          <a:p>
            <a:pPr lvl="1"/>
            <a:r>
              <a:rPr lang="ja-JP" altLang="en-US"/>
              <a:t>プロコンで</a:t>
            </a:r>
            <a:r>
              <a:rPr lang="ja-JP" altLang="en-US" smtClean="0"/>
              <a:t>は紙とペンは大事です！</a:t>
            </a:r>
            <a:endParaRPr lang="en-US" altLang="ja-JP" smtClean="0"/>
          </a:p>
          <a:p>
            <a:pPr marL="457200" lvl="1" indent="0">
              <a:buNone/>
            </a:pP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42701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791580" y="548680"/>
            <a:ext cx="3096344" cy="10081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プログラムで求めるなら</a:t>
            </a:r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>
          <a:xfrm>
            <a:off x="539552" y="2096852"/>
            <a:ext cx="3600400" cy="10081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6</a:t>
            </a:r>
            <a:r>
              <a:rPr kumimoji="1" lang="ja-JP" altLang="en-US" smtClean="0"/>
              <a:t>桁の数を作ることが出来るのは自明であり、このことより最大の数が</a:t>
            </a:r>
            <a:r>
              <a:rPr kumimoji="1" lang="en-US" altLang="ja-JP" smtClean="0"/>
              <a:t>6</a:t>
            </a:r>
            <a:r>
              <a:rPr kumimoji="1" lang="ja-JP" altLang="en-US" smtClean="0"/>
              <a:t>桁であることも自明となる</a:t>
            </a:r>
            <a:endParaRPr kumimoji="1" lang="ja-JP" altLang="en-US"/>
          </a:p>
        </p:txBody>
      </p:sp>
      <p:sp>
        <p:nvSpPr>
          <p:cNvPr id="4" name="右矢印 3"/>
          <p:cNvSpPr/>
          <p:nvPr/>
        </p:nvSpPr>
        <p:spPr>
          <a:xfrm>
            <a:off x="4283968" y="2348880"/>
            <a:ext cx="1008112" cy="50405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5436096" y="2148291"/>
            <a:ext cx="3600400" cy="10081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1</a:t>
            </a:r>
            <a:r>
              <a:rPr kumimoji="1" lang="ja-JP" altLang="en-US" smtClean="0"/>
              <a:t>～</a:t>
            </a:r>
            <a:r>
              <a:rPr kumimoji="1" lang="en-US" altLang="ja-JP" smtClean="0"/>
              <a:t>6</a:t>
            </a:r>
            <a:r>
              <a:rPr kumimoji="1" lang="ja-JP" altLang="en-US" smtClean="0"/>
              <a:t>から成る</a:t>
            </a:r>
            <a:r>
              <a:rPr kumimoji="1" lang="en-US" altLang="ja-JP" smtClean="0"/>
              <a:t>6</a:t>
            </a:r>
            <a:r>
              <a:rPr kumimoji="1" lang="ja-JP" altLang="en-US" smtClean="0"/>
              <a:t>桁の数で大きい数字から順に調べていき、サイコロとして適正な並びならそれが答え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角丸四角形 5"/>
              <p:cNvSpPr/>
              <p:nvPr/>
            </p:nvSpPr>
            <p:spPr>
              <a:xfrm>
                <a:off x="5736667" y="3284984"/>
                <a:ext cx="3240360" cy="936104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mtClean="0"/>
                  <a:t>全探索しても、たかだか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/>
                      </a:rPr>
                      <m:t>6!=720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角丸四角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667" y="3284984"/>
                <a:ext cx="3240360" cy="936104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グループ化 14"/>
          <p:cNvGrpSpPr/>
          <p:nvPr/>
        </p:nvGrpSpPr>
        <p:grpSpPr>
          <a:xfrm>
            <a:off x="1235360" y="3861048"/>
            <a:ext cx="3192624" cy="2880778"/>
            <a:chOff x="1235360" y="3861048"/>
            <a:chExt cx="3192624" cy="2880778"/>
          </a:xfrm>
        </p:grpSpPr>
        <p:sp>
          <p:nvSpPr>
            <p:cNvPr id="7" name="正方形/長方形 6"/>
            <p:cNvSpPr/>
            <p:nvPr/>
          </p:nvSpPr>
          <p:spPr>
            <a:xfrm>
              <a:off x="1259632" y="3861048"/>
              <a:ext cx="792088" cy="72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3600"/>
                <a:t>a</a:t>
              </a:r>
              <a:endParaRPr kumimoji="1" lang="ja-JP" altLang="en-US" sz="360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259632" y="4581128"/>
              <a:ext cx="792088" cy="72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600" smtClean="0"/>
                <a:t>b</a:t>
              </a:r>
              <a:endParaRPr kumimoji="1" lang="ja-JP" altLang="en-US" sz="360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2051720" y="4581128"/>
              <a:ext cx="792088" cy="72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600" smtClean="0"/>
                <a:t>c</a:t>
              </a:r>
              <a:endParaRPr kumimoji="1" lang="ja-JP" altLang="en-US" sz="360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843808" y="4581128"/>
              <a:ext cx="792088" cy="72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600" smtClean="0"/>
                <a:t>d</a:t>
              </a:r>
              <a:endParaRPr kumimoji="1" lang="ja-JP" altLang="en-US" sz="360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3635896" y="4581128"/>
              <a:ext cx="792088" cy="72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600" smtClean="0"/>
                <a:t>e</a:t>
              </a:r>
              <a:endParaRPr kumimoji="1" lang="ja-JP" altLang="en-US" sz="360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3635896" y="5301208"/>
              <a:ext cx="792088" cy="72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600" smtClean="0"/>
                <a:t>f</a:t>
              </a:r>
              <a:endParaRPr kumimoji="1" lang="ja-JP" altLang="en-US" sz="3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角丸四角形 12"/>
                <p:cNvSpPr/>
                <p:nvPr/>
              </p:nvSpPr>
              <p:spPr>
                <a:xfrm>
                  <a:off x="1235360" y="5517690"/>
                  <a:ext cx="2208783" cy="1224136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/>
                          </a:rPr>
                          <m:t>𝑎</m:t>
                        </m:r>
                        <m:r>
                          <a:rPr kumimoji="1" lang="en-US" altLang="ja-JP" sz="2000" b="0" i="1" smtClean="0">
                            <a:latin typeface="Cambria Math"/>
                          </a:rPr>
                          <m:t>+</m:t>
                        </m:r>
                        <m:r>
                          <a:rPr kumimoji="1" lang="en-US" altLang="ja-JP" sz="2000" b="0" i="1" smtClean="0">
                            <a:latin typeface="Cambria Math"/>
                          </a:rPr>
                          <m:t>𝑓</m:t>
                        </m:r>
                        <m:r>
                          <a:rPr kumimoji="1" lang="en-US" altLang="ja-JP" sz="2000" b="0" i="1" smtClean="0">
                            <a:latin typeface="Cambria Math"/>
                          </a:rPr>
                          <m:t>=7</m:t>
                        </m:r>
                      </m:oMath>
                    </m:oMathPara>
                  </a14:m>
                  <a:endParaRPr kumimoji="1" lang="en-US" altLang="ja-JP" sz="200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/>
                          </a:rPr>
                          <m:t>𝑏</m:t>
                        </m:r>
                        <m:r>
                          <a:rPr lang="en-US" altLang="ja-JP" sz="2000" i="1">
                            <a:latin typeface="Cambria Math"/>
                          </a:rPr>
                          <m:t>+</m:t>
                        </m:r>
                        <m:r>
                          <a:rPr lang="en-US" altLang="ja-JP" sz="2000" b="0" i="1" smtClean="0">
                            <a:latin typeface="Cambria Math"/>
                          </a:rPr>
                          <m:t>𝑑</m:t>
                        </m:r>
                        <m:r>
                          <a:rPr lang="en-US" altLang="ja-JP" sz="2000" i="1">
                            <a:latin typeface="Cambria Math"/>
                          </a:rPr>
                          <m:t>=7</m:t>
                        </m:r>
                      </m:oMath>
                    </m:oMathPara>
                  </a14:m>
                  <a:endParaRPr lang="en-US" altLang="ja-JP" sz="20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/>
                          </a:rPr>
                          <m:t>𝑐</m:t>
                        </m:r>
                        <m:r>
                          <a:rPr lang="en-US" altLang="ja-JP" sz="2000" i="1">
                            <a:latin typeface="Cambria Math"/>
                          </a:rPr>
                          <m:t>+</m:t>
                        </m:r>
                        <m:r>
                          <a:rPr lang="en-US" altLang="ja-JP" sz="2000" b="0" i="1" smtClean="0">
                            <a:latin typeface="Cambria Math"/>
                          </a:rPr>
                          <m:t>𝑒</m:t>
                        </m:r>
                        <m:r>
                          <a:rPr lang="en-US" altLang="ja-JP" sz="2000" i="1">
                            <a:latin typeface="Cambria Math"/>
                          </a:rPr>
                          <m:t>=7</m:t>
                        </m:r>
                      </m:oMath>
                    </m:oMathPara>
                  </a14:m>
                  <a:endParaRPr kumimoji="1" lang="en-US" altLang="ja-JP" sz="2000" smtClean="0"/>
                </a:p>
              </p:txBody>
            </p:sp>
          </mc:Choice>
          <mc:Fallback xmlns="">
            <p:sp>
              <p:nvSpPr>
                <p:cNvPr id="13" name="角丸四角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5360" y="5517690"/>
                  <a:ext cx="2208783" cy="1224136"/>
                </a:xfrm>
                <a:prstGeom prst="round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9981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問</a:t>
            </a:r>
            <a:r>
              <a:rPr lang="en-US" altLang="ja-JP" smtClean="0"/>
              <a:t>B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決められたルールから条件を抽出する問題</a:t>
            </a:r>
            <a:endParaRPr kumimoji="1" lang="en-US" altLang="ja-JP" smtClean="0"/>
          </a:p>
          <a:p>
            <a:pPr lvl="1"/>
            <a:r>
              <a:rPr lang="ja-JP" altLang="en-US"/>
              <a:t>どのよう</a:t>
            </a:r>
            <a:r>
              <a:rPr lang="ja-JP" altLang="en-US" smtClean="0"/>
              <a:t>な条件の時に巻き戻りが発生するのかを数式として出力する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51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本日のお品書き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前半</a:t>
            </a:r>
            <a:endParaRPr kumimoji="1" lang="en-US" altLang="ja-JP" smtClean="0"/>
          </a:p>
          <a:p>
            <a:pPr lvl="1"/>
            <a:r>
              <a:rPr lang="ja-JP" altLang="en-US" smtClean="0"/>
              <a:t>三角関数</a:t>
            </a:r>
            <a:r>
              <a:rPr lang="en-US" altLang="ja-JP" smtClean="0"/>
              <a:t>2</a:t>
            </a:r>
          </a:p>
          <a:p>
            <a:pPr lvl="1"/>
            <a:r>
              <a:rPr lang="ja-JP" altLang="en-US" smtClean="0"/>
              <a:t>微分積分</a:t>
            </a:r>
            <a:r>
              <a:rPr lang="en-US" altLang="ja-JP" smtClean="0"/>
              <a:t>2</a:t>
            </a:r>
          </a:p>
          <a:p>
            <a:r>
              <a:rPr kumimoji="1" lang="ja-JP" altLang="en-US" smtClean="0"/>
              <a:t>後半</a:t>
            </a:r>
            <a:endParaRPr kumimoji="1" lang="en-US" altLang="ja-JP" smtClean="0"/>
          </a:p>
          <a:p>
            <a:pPr lvl="1"/>
            <a:r>
              <a:rPr lang="ja-JP" altLang="en-US" smtClean="0"/>
              <a:t>天下一プログラマー予選</a:t>
            </a:r>
            <a:r>
              <a:rPr lang="en-US" altLang="ja-JP" smtClean="0"/>
              <a:t>A</a:t>
            </a:r>
            <a:r>
              <a:rPr lang="ja-JP" altLang="en-US" smtClean="0"/>
              <a:t>問題解説</a:t>
            </a:r>
            <a:endParaRPr lang="en-US" altLang="ja-JP" smtClean="0"/>
          </a:p>
          <a:p>
            <a:pPr marL="457200" lvl="1" indent="0">
              <a:buNone/>
            </a:pPr>
            <a:endParaRPr lang="en-US" altLang="ja-JP" smtClean="0"/>
          </a:p>
          <a:p>
            <a:pPr marL="457200" lvl="1" indent="0">
              <a:buNone/>
            </a:pPr>
            <a:r>
              <a:rPr lang="ja-JP" altLang="en-US" smtClean="0"/>
              <a:t>おまけ</a:t>
            </a:r>
            <a:r>
              <a:rPr lang="en-US" altLang="ja-JP" smtClean="0"/>
              <a:t>(</a:t>
            </a:r>
            <a:r>
              <a:rPr lang="ja-JP" altLang="en-US" smtClean="0"/>
              <a:t>時間が余れば</a:t>
            </a:r>
            <a:r>
              <a:rPr lang="en-US" altLang="ja-JP" smtClean="0"/>
              <a:t>)</a:t>
            </a:r>
          </a:p>
          <a:p>
            <a:pPr marL="457200" lvl="1" indent="0">
              <a:buNone/>
            </a:pPr>
            <a:r>
              <a:rPr lang="en-US" altLang="ja-JP"/>
              <a:t>	</a:t>
            </a:r>
            <a:r>
              <a:rPr lang="ja-JP" altLang="en-US" smtClean="0"/>
              <a:t>ブレインファックで遊ぼう</a:t>
            </a:r>
            <a:endParaRPr lang="en-US" altLang="ja-JP" smtClean="0"/>
          </a:p>
          <a:p>
            <a:pPr lvl="1"/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0490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583668" y="404664"/>
            <a:ext cx="5400600" cy="66573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巻き戻りが起こった可能性のある区間を特定する</a:t>
            </a:r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971600" y="1988839"/>
            <a:ext cx="6624736" cy="6657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作業開始時間≧</a:t>
            </a:r>
            <a:r>
              <a:rPr lang="ja-JP" altLang="en-US"/>
              <a:t>作業終了</a:t>
            </a:r>
            <a:r>
              <a:rPr lang="ja-JP" altLang="en-US" smtClean="0"/>
              <a:t>時間</a:t>
            </a:r>
            <a:endParaRPr lang="en-US" altLang="ja-JP" smtClean="0"/>
          </a:p>
          <a:p>
            <a:pPr algn="ctr"/>
            <a:r>
              <a:rPr lang="ja-JP" altLang="en-US" smtClean="0"/>
              <a:t>の作業が存在すればその間に巻き戻りが起こったことがわかる</a:t>
            </a:r>
            <a:endParaRPr lang="en-US" altLang="ja-JP" smtClean="0"/>
          </a:p>
        </p:txBody>
      </p:sp>
      <p:sp>
        <p:nvSpPr>
          <p:cNvPr id="6" name="右矢印 5"/>
          <p:cNvSpPr/>
          <p:nvPr/>
        </p:nvSpPr>
        <p:spPr>
          <a:xfrm>
            <a:off x="3131840" y="2887820"/>
            <a:ext cx="1440160" cy="50405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4716016" y="2806979"/>
            <a:ext cx="4312096" cy="66573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そのようなデータが無いならば</a:t>
            </a:r>
            <a:endParaRPr lang="en-US" altLang="ja-JP" smtClean="0"/>
          </a:p>
          <a:p>
            <a:pPr algn="ctr"/>
            <a:r>
              <a:rPr lang="ja-JP" altLang="en-US"/>
              <a:t>作業</a:t>
            </a:r>
            <a:r>
              <a:rPr lang="ja-JP" altLang="en-US" smtClean="0"/>
              <a:t>時間は一意に定まらない→すべて </a:t>
            </a:r>
            <a:r>
              <a:rPr lang="en-US" altLang="ja-JP" smtClean="0"/>
              <a:t>-1</a:t>
            </a:r>
          </a:p>
        </p:txBody>
      </p:sp>
      <p:sp>
        <p:nvSpPr>
          <p:cNvPr id="8" name="下矢印 7"/>
          <p:cNvSpPr/>
          <p:nvPr/>
        </p:nvSpPr>
        <p:spPr>
          <a:xfrm>
            <a:off x="1892444" y="2752637"/>
            <a:ext cx="519315" cy="127847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角丸四角形 8"/>
              <p:cNvSpPr/>
              <p:nvPr/>
            </p:nvSpPr>
            <p:spPr>
              <a:xfrm>
                <a:off x="411422" y="4293096"/>
                <a:ext cx="4176464" cy="86409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mtClean="0"/>
                  <a:t>巻き戻りが発生した可能性がある区間は</a:t>
                </a:r>
                <a:endParaRPr lang="en-US" altLang="ja-JP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𝑆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 , 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𝐸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+1000]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角丸四角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22" y="4293096"/>
                <a:ext cx="4176464" cy="864096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角丸四角形 9"/>
              <p:cNvSpPr/>
              <p:nvPr/>
            </p:nvSpPr>
            <p:spPr>
              <a:xfrm>
                <a:off x="4802919" y="4041068"/>
                <a:ext cx="4362697" cy="136815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𝑆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:11.300</m:t>
                      </m:r>
                      <m:r>
                        <a:rPr kumimoji="1" lang="ja-JP" altLang="en-US" b="0" i="1" smtClean="0">
                          <a:latin typeface="Cambria Math"/>
                        </a:rPr>
                        <m:t>　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𝐸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:10.800</m:t>
                      </m:r>
                    </m:oMath>
                  </m:oMathPara>
                </a14:m>
                <a:endParaRPr kumimoji="1" lang="en-US" altLang="ja-JP" b="0" smtClean="0"/>
              </a:p>
              <a:p>
                <a:pPr algn="ctr"/>
                <a:r>
                  <a:rPr lang="ja-JP" altLang="en-US"/>
                  <a:t>など</a:t>
                </a:r>
                <a:r>
                  <a:rPr lang="ja-JP" altLang="en-US" smtClean="0"/>
                  <a:t>、具体的な値で考えると</a:t>
                </a:r>
                <a:endParaRPr lang="en-US" altLang="ja-JP" smtClean="0"/>
              </a:p>
              <a:p>
                <a:pPr algn="ctr"/>
                <a:r>
                  <a:rPr kumimoji="1" lang="ja-JP" altLang="en-US" smtClean="0"/>
                  <a:t>面倒な一般化作業を飛ばすことが出来る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10" name="角丸四角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919" y="4041068"/>
                <a:ext cx="4362697" cy="1368152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右矢印 10"/>
          <p:cNvSpPr/>
          <p:nvPr/>
        </p:nvSpPr>
        <p:spPr>
          <a:xfrm>
            <a:off x="812324" y="5800534"/>
            <a:ext cx="1080120" cy="43204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2152101" y="5507772"/>
            <a:ext cx="4508131" cy="10175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作業開始時間≧</a:t>
            </a:r>
            <a:r>
              <a:rPr lang="ja-JP" altLang="en-US"/>
              <a:t>作業終了</a:t>
            </a:r>
            <a:r>
              <a:rPr lang="ja-JP" altLang="en-US" smtClean="0"/>
              <a:t>時間</a:t>
            </a:r>
            <a:endParaRPr lang="en-US" altLang="ja-JP" smtClean="0"/>
          </a:p>
          <a:p>
            <a:pPr algn="ctr"/>
            <a:r>
              <a:rPr lang="ja-JP" altLang="en-US" smtClean="0"/>
              <a:t>の作業がほかにも存在すれば巻き戻りが</a:t>
            </a:r>
            <a:endParaRPr lang="en-US" altLang="ja-JP" smtClean="0"/>
          </a:p>
          <a:p>
            <a:pPr algn="ctr"/>
            <a:r>
              <a:rPr lang="ja-JP" altLang="en-US" smtClean="0"/>
              <a:t>起こった可能性のある区間はドンドン縮まる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85288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251520" y="603021"/>
            <a:ext cx="5400600" cy="151216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mtClean="0"/>
              <a:t>時間軸を</a:t>
            </a:r>
            <a:endParaRPr kumimoji="1" lang="en-US" altLang="ja-JP" smtClean="0"/>
          </a:p>
          <a:p>
            <a:r>
              <a:rPr lang="ja-JP" altLang="en-US"/>
              <a:t>・</a:t>
            </a:r>
            <a:r>
              <a:rPr kumimoji="1" lang="ja-JP" altLang="en-US" smtClean="0"/>
              <a:t>巻き戻りが起こった可能性がある区間より前</a:t>
            </a:r>
            <a:endParaRPr kumimoji="1" lang="en-US" altLang="ja-JP" smtClean="0"/>
          </a:p>
          <a:p>
            <a:r>
              <a:rPr lang="ja-JP" altLang="en-US" smtClean="0"/>
              <a:t>・巻き戻りが起こった可能性がある区間</a:t>
            </a:r>
            <a:endParaRPr lang="en-US" altLang="ja-JP" smtClean="0"/>
          </a:p>
          <a:p>
            <a:r>
              <a:rPr kumimoji="1" lang="ja-JP" altLang="en-US" smtClean="0"/>
              <a:t>・巻き戻りが起こった可能性がある区間より後</a:t>
            </a:r>
            <a:endParaRPr kumimoji="1" lang="en-US" altLang="ja-JP" smtClean="0"/>
          </a:p>
          <a:p>
            <a:r>
              <a:rPr lang="ja-JP" altLang="en-US" smtClean="0"/>
              <a:t>に分割する</a:t>
            </a:r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4860032" y="603021"/>
            <a:ext cx="4176464" cy="15121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作業の開始と終了時間について</a:t>
            </a:r>
            <a:endParaRPr kumimoji="1" lang="en-US" altLang="ja-JP" smtClean="0"/>
          </a:p>
          <a:p>
            <a:pPr algn="ctr"/>
            <a:r>
              <a:rPr kumimoji="1" lang="ja-JP" altLang="en-US" smtClean="0"/>
              <a:t>全パターンを列挙して検証する</a:t>
            </a:r>
            <a:endParaRPr kumimoji="1" lang="en-US" altLang="ja-JP" smtClean="0"/>
          </a:p>
          <a:p>
            <a:pPr algn="ctr"/>
            <a:r>
              <a:rPr lang="ja-JP" altLang="en-US"/>
              <a:t>問題分</a:t>
            </a:r>
            <a:r>
              <a:rPr lang="ja-JP" altLang="en-US" smtClean="0"/>
              <a:t>より、作業の開始と終了が巻き戻り発生の開始と終了に被ることは無い</a:t>
            </a:r>
            <a:endParaRPr lang="en-US" altLang="ja-JP" smtClean="0"/>
          </a:p>
          <a:p>
            <a:pPr algn="ctr"/>
            <a:r>
              <a:rPr lang="ja-JP" altLang="en-US" smtClean="0"/>
              <a:t>＝またぐ場合のみ考えればよい</a:t>
            </a:r>
            <a:endParaRPr kumimoji="1" lang="ja-JP" altLang="en-US"/>
          </a:p>
        </p:txBody>
      </p:sp>
      <p:grpSp>
        <p:nvGrpSpPr>
          <p:cNvPr id="25" name="グループ化 24"/>
          <p:cNvGrpSpPr/>
          <p:nvPr/>
        </p:nvGrpSpPr>
        <p:grpSpPr>
          <a:xfrm>
            <a:off x="720663" y="2708920"/>
            <a:ext cx="7560840" cy="3960440"/>
            <a:chOff x="720663" y="2708920"/>
            <a:chExt cx="7560840" cy="3960440"/>
          </a:xfrm>
        </p:grpSpPr>
        <p:sp>
          <p:nvSpPr>
            <p:cNvPr id="5" name="右矢印 4"/>
            <p:cNvSpPr/>
            <p:nvPr/>
          </p:nvSpPr>
          <p:spPr>
            <a:xfrm>
              <a:off x="720663" y="2708920"/>
              <a:ext cx="7560840" cy="648072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mtClean="0"/>
                <a:t>巻き戻り可能性区間</a:t>
              </a:r>
              <a:endParaRPr kumimoji="1" lang="ja-JP" altLang="en-US"/>
            </a:p>
          </p:txBody>
        </p:sp>
        <p:cxnSp>
          <p:nvCxnSpPr>
            <p:cNvPr id="9" name="直線コネクタ 8"/>
            <p:cNvCxnSpPr/>
            <p:nvPr/>
          </p:nvCxnSpPr>
          <p:spPr>
            <a:xfrm>
              <a:off x="3203848" y="2708920"/>
              <a:ext cx="0" cy="3960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5724128" y="2708920"/>
              <a:ext cx="0" cy="3960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右矢印 14"/>
            <p:cNvSpPr/>
            <p:nvPr/>
          </p:nvSpPr>
          <p:spPr>
            <a:xfrm>
              <a:off x="829766" y="3573016"/>
              <a:ext cx="7342634" cy="216024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右矢印 16"/>
            <p:cNvSpPr/>
            <p:nvPr/>
          </p:nvSpPr>
          <p:spPr>
            <a:xfrm>
              <a:off x="829766" y="4149080"/>
              <a:ext cx="3742234" cy="216024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右矢印 17"/>
            <p:cNvSpPr/>
            <p:nvPr/>
          </p:nvSpPr>
          <p:spPr>
            <a:xfrm>
              <a:off x="4501083" y="4869160"/>
              <a:ext cx="3671317" cy="216024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右矢印 18"/>
            <p:cNvSpPr/>
            <p:nvPr/>
          </p:nvSpPr>
          <p:spPr>
            <a:xfrm>
              <a:off x="3606387" y="5408179"/>
              <a:ext cx="1727101" cy="216024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右矢印 19"/>
            <p:cNvSpPr/>
            <p:nvPr/>
          </p:nvSpPr>
          <p:spPr>
            <a:xfrm>
              <a:off x="1007284" y="5841268"/>
              <a:ext cx="1727101" cy="216024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右矢印 20"/>
            <p:cNvSpPr/>
            <p:nvPr/>
          </p:nvSpPr>
          <p:spPr>
            <a:xfrm>
              <a:off x="6052019" y="6381328"/>
              <a:ext cx="1727101" cy="216024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9981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720663" y="1683912"/>
            <a:ext cx="7560840" cy="3960440"/>
            <a:chOff x="720663" y="2708920"/>
            <a:chExt cx="7560840" cy="3960440"/>
          </a:xfrm>
        </p:grpSpPr>
        <p:sp>
          <p:nvSpPr>
            <p:cNvPr id="6" name="右矢印 5"/>
            <p:cNvSpPr/>
            <p:nvPr/>
          </p:nvSpPr>
          <p:spPr>
            <a:xfrm>
              <a:off x="720663" y="2708920"/>
              <a:ext cx="7560840" cy="648072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mtClean="0"/>
                <a:t>巻き戻り可能性区間</a:t>
              </a:r>
              <a:endParaRPr kumimoji="1" lang="ja-JP" altLang="en-US"/>
            </a:p>
          </p:txBody>
        </p:sp>
        <p:cxnSp>
          <p:nvCxnSpPr>
            <p:cNvPr id="7" name="直線コネクタ 6"/>
            <p:cNvCxnSpPr/>
            <p:nvPr/>
          </p:nvCxnSpPr>
          <p:spPr>
            <a:xfrm>
              <a:off x="3203848" y="2708920"/>
              <a:ext cx="0" cy="3960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5724128" y="2708920"/>
              <a:ext cx="0" cy="3960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右矢印 8"/>
            <p:cNvSpPr/>
            <p:nvPr/>
          </p:nvSpPr>
          <p:spPr>
            <a:xfrm>
              <a:off x="829766" y="3573016"/>
              <a:ext cx="7342634" cy="216024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右矢印 9"/>
            <p:cNvSpPr/>
            <p:nvPr/>
          </p:nvSpPr>
          <p:spPr>
            <a:xfrm>
              <a:off x="829766" y="4149080"/>
              <a:ext cx="3742234" cy="216024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右矢印 10"/>
            <p:cNvSpPr/>
            <p:nvPr/>
          </p:nvSpPr>
          <p:spPr>
            <a:xfrm>
              <a:off x="4501083" y="4869160"/>
              <a:ext cx="3671317" cy="216024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右矢印 11"/>
            <p:cNvSpPr/>
            <p:nvPr/>
          </p:nvSpPr>
          <p:spPr>
            <a:xfrm>
              <a:off x="3606387" y="5408179"/>
              <a:ext cx="1727101" cy="216024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右矢印 12"/>
            <p:cNvSpPr/>
            <p:nvPr/>
          </p:nvSpPr>
          <p:spPr>
            <a:xfrm>
              <a:off x="720664" y="5841268"/>
              <a:ext cx="2013722" cy="216024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右矢印 13"/>
            <p:cNvSpPr/>
            <p:nvPr/>
          </p:nvSpPr>
          <p:spPr>
            <a:xfrm>
              <a:off x="6052019" y="6381328"/>
              <a:ext cx="2048373" cy="216024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角丸四角形 14"/>
              <p:cNvSpPr/>
              <p:nvPr/>
            </p:nvSpPr>
            <p:spPr>
              <a:xfrm>
                <a:off x="5076601" y="2439996"/>
                <a:ext cx="2231703" cy="432048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𝑇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𝐸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 −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𝑆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+1000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" name="角丸四角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601" y="2439996"/>
                <a:ext cx="2231703" cy="432048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角丸四角形 16"/>
          <p:cNvSpPr/>
          <p:nvPr/>
        </p:nvSpPr>
        <p:spPr>
          <a:xfrm>
            <a:off x="3923928" y="4275159"/>
            <a:ext cx="999183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不明</a:t>
            </a:r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>
            <a:off x="1871561" y="3016060"/>
            <a:ext cx="999183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不明</a:t>
            </a:r>
            <a:endParaRPr kumimoji="1" lang="ja-JP" altLang="en-US"/>
          </a:p>
        </p:txBody>
      </p:sp>
      <p:sp>
        <p:nvSpPr>
          <p:cNvPr id="19" name="角丸四角形 18"/>
          <p:cNvSpPr/>
          <p:nvPr/>
        </p:nvSpPr>
        <p:spPr>
          <a:xfrm>
            <a:off x="5916386" y="3736140"/>
            <a:ext cx="999183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不明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角丸四角形 19"/>
              <p:cNvSpPr/>
              <p:nvPr/>
            </p:nvSpPr>
            <p:spPr>
              <a:xfrm>
                <a:off x="1055119" y="4707025"/>
                <a:ext cx="1344812" cy="432048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𝑇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𝐸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 −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0" name="角丸四角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119" y="4707025"/>
                <a:ext cx="1344812" cy="432048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角丸四角形 21"/>
              <p:cNvSpPr/>
              <p:nvPr/>
            </p:nvSpPr>
            <p:spPr>
              <a:xfrm>
                <a:off x="6403799" y="5212304"/>
                <a:ext cx="1344812" cy="432048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𝑇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𝐸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 −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角丸四角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799" y="5212304"/>
                <a:ext cx="1344812" cy="432048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70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20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484783" y="1772816"/>
            <a:ext cx="6048672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前ページまでの内容で愚直に実装しても、正解にはならない</a:t>
            </a:r>
            <a:endParaRPr kumimoji="1" lang="ja-JP" altLang="en-US"/>
          </a:p>
        </p:txBody>
      </p:sp>
      <p:sp>
        <p:nvSpPr>
          <p:cNvPr id="5" name="下矢印 4"/>
          <p:cNvSpPr/>
          <p:nvPr/>
        </p:nvSpPr>
        <p:spPr>
          <a:xfrm>
            <a:off x="4293095" y="2636912"/>
            <a:ext cx="432048" cy="86409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068959" y="3645024"/>
            <a:ext cx="2880320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エッジケースを考慮する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70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323528" y="404664"/>
            <a:ext cx="6120680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ある作業が</a:t>
            </a:r>
            <a:r>
              <a:rPr lang="en-US" altLang="ja-JP" smtClean="0"/>
              <a:t>10.500</a:t>
            </a:r>
            <a:r>
              <a:rPr lang="ja-JP" altLang="en-US" smtClean="0"/>
              <a:t>秒に開始されたと「記録」されている場合</a:t>
            </a:r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1475656" y="1196752"/>
            <a:ext cx="6912768" cy="98561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もし、巻き戻りが</a:t>
            </a:r>
            <a:r>
              <a:rPr kumimoji="1" lang="en-US" altLang="ja-JP" smtClean="0"/>
              <a:t>11.000</a:t>
            </a:r>
            <a:r>
              <a:rPr kumimoji="1" lang="ja-JP" altLang="en-US" smtClean="0"/>
              <a:t>秒に発生した場合</a:t>
            </a:r>
            <a:endParaRPr kumimoji="1" lang="en-US" altLang="ja-JP" smtClean="0"/>
          </a:p>
          <a:p>
            <a:pPr algn="ctr"/>
            <a:r>
              <a:rPr lang="ja-JP" altLang="en-US"/>
              <a:t>巻き戻り発生前</a:t>
            </a:r>
            <a:r>
              <a:rPr lang="ja-JP" altLang="en-US" smtClean="0"/>
              <a:t>に作業が開始されたか、</a:t>
            </a:r>
            <a:endParaRPr lang="en-US" altLang="ja-JP" smtClean="0"/>
          </a:p>
          <a:p>
            <a:pPr algn="ctr"/>
            <a:r>
              <a:rPr lang="ja-JP" altLang="en-US" smtClean="0"/>
              <a:t>巻き戻り発生後に作業が開始されたかが判定できない</a:t>
            </a:r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17986" y="2430336"/>
            <a:ext cx="4113583" cy="5400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同じ開始</a:t>
            </a:r>
            <a:r>
              <a:rPr lang="en-US" altLang="ja-JP" smtClean="0"/>
              <a:t>10.500,</a:t>
            </a:r>
            <a:r>
              <a:rPr lang="ja-JP" altLang="en-US" smtClean="0"/>
              <a:t>終了</a:t>
            </a:r>
            <a:r>
              <a:rPr lang="en-US" altLang="ja-JP" smtClean="0"/>
              <a:t>12.000</a:t>
            </a:r>
            <a:r>
              <a:rPr lang="ja-JP" altLang="en-US" smtClean="0"/>
              <a:t>の作業でも</a:t>
            </a:r>
            <a:endParaRPr kumimoji="1" lang="ja-JP" altLang="en-US"/>
          </a:p>
        </p:txBody>
      </p:sp>
      <p:cxnSp>
        <p:nvCxnSpPr>
          <p:cNvPr id="10" name="直線コネクタ 9"/>
          <p:cNvCxnSpPr/>
          <p:nvPr/>
        </p:nvCxnSpPr>
        <p:spPr>
          <a:xfrm>
            <a:off x="2015716" y="3284984"/>
            <a:ext cx="0" cy="144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2958750" y="3284984"/>
            <a:ext cx="0" cy="144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3887924" y="3284984"/>
            <a:ext cx="0" cy="144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4752020" y="3284984"/>
            <a:ext cx="0" cy="144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5796136" y="3284984"/>
            <a:ext cx="0" cy="144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6876256" y="3315981"/>
            <a:ext cx="0" cy="144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角丸四角形 18"/>
          <p:cNvSpPr/>
          <p:nvPr/>
        </p:nvSpPr>
        <p:spPr>
          <a:xfrm>
            <a:off x="1475655" y="4937131"/>
            <a:ext cx="899121" cy="3600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10.500</a:t>
            </a:r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2484747" y="4937131"/>
            <a:ext cx="899121" cy="3600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11.000</a:t>
            </a:r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3452802" y="5771580"/>
            <a:ext cx="899121" cy="3600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10.500</a:t>
            </a:r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2484746" y="5780715"/>
            <a:ext cx="899121" cy="3600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10.000</a:t>
            </a:r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4431569" y="5771580"/>
            <a:ext cx="899121" cy="3600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11.000</a:t>
            </a:r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5401071" y="5771580"/>
            <a:ext cx="899121" cy="3600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11.500</a:t>
            </a:r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6426695" y="5780715"/>
            <a:ext cx="899121" cy="3600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12.000</a:t>
            </a:r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>
            <a:off x="3902362" y="4035981"/>
            <a:ext cx="2973893" cy="36004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>
            <a:off x="2015715" y="3315981"/>
            <a:ext cx="4860539" cy="36004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28" name="角丸四角形 27"/>
          <p:cNvSpPr/>
          <p:nvPr/>
        </p:nvSpPr>
        <p:spPr>
          <a:xfrm>
            <a:off x="7020272" y="3315981"/>
            <a:ext cx="1872208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2500</a:t>
            </a:r>
            <a:r>
              <a:rPr kumimoji="1" lang="ja-JP" altLang="en-US" smtClean="0"/>
              <a:t>ミリ秒</a:t>
            </a:r>
            <a:endParaRPr kumimoji="1" lang="ja-JP" altLang="en-US"/>
          </a:p>
        </p:txBody>
      </p:sp>
      <p:sp>
        <p:nvSpPr>
          <p:cNvPr id="29" name="角丸四角形 28"/>
          <p:cNvSpPr/>
          <p:nvPr/>
        </p:nvSpPr>
        <p:spPr>
          <a:xfrm>
            <a:off x="7020272" y="4035981"/>
            <a:ext cx="1872208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1500</a:t>
            </a:r>
            <a:r>
              <a:rPr kumimoji="1" lang="ja-JP" altLang="en-US" smtClean="0"/>
              <a:t>ミリ秒</a:t>
            </a:r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2374777" y="5589240"/>
            <a:ext cx="1078025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>
            <a:off x="827584" y="6381328"/>
            <a:ext cx="7128792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記録されている開始時刻が</a:t>
            </a:r>
            <a:r>
              <a:rPr kumimoji="1" lang="en-US" altLang="ja-JP" smtClean="0"/>
              <a:t>10.000</a:t>
            </a:r>
            <a:r>
              <a:rPr kumimoji="1" lang="ja-JP" altLang="en-US" smtClean="0"/>
              <a:t>以降の物は</a:t>
            </a:r>
            <a:r>
              <a:rPr lang="ja-JP" altLang="en-US"/>
              <a:t>一意に定まらない</a:t>
            </a:r>
          </a:p>
        </p:txBody>
      </p:sp>
    </p:spTree>
    <p:extLst>
      <p:ext uri="{BB962C8B-B14F-4D97-AF65-F5344CB8AC3E}">
        <p14:creationId xmlns:p14="http://schemas.microsoft.com/office/powerpoint/2010/main" val="98370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7" grpId="0" animBg="1"/>
      <p:bldP spid="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07504" y="332656"/>
            <a:ext cx="3888432" cy="9361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信頼できない開始時刻は</a:t>
            </a:r>
            <a:endParaRPr kumimoji="1" lang="en-US" altLang="ja-JP" smtClean="0"/>
          </a:p>
          <a:p>
            <a:pPr algn="ctr"/>
            <a:r>
              <a:rPr lang="ja-JP" altLang="en-US"/>
              <a:t>巻き戻り</a:t>
            </a:r>
            <a:r>
              <a:rPr lang="ja-JP" altLang="en-US" smtClean="0"/>
              <a:t>が起こった時刻の</a:t>
            </a:r>
            <a:endParaRPr lang="en-US" altLang="ja-JP" smtClean="0"/>
          </a:p>
          <a:p>
            <a:pPr algn="ctr"/>
            <a:r>
              <a:rPr lang="en-US" altLang="ja-JP" smtClean="0"/>
              <a:t>1000</a:t>
            </a:r>
            <a:r>
              <a:rPr lang="ja-JP" altLang="en-US" smtClean="0"/>
              <a:t>ミリ秒前から</a:t>
            </a:r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5148064" y="332656"/>
            <a:ext cx="3888432" cy="9361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今回、巻き戻りが起こった時刻は与えられず、あくまで区間で与えられる</a:t>
            </a:r>
            <a:endParaRPr kumimoji="1" lang="ja-JP" altLang="en-US"/>
          </a:p>
        </p:txBody>
      </p:sp>
      <p:sp>
        <p:nvSpPr>
          <p:cNvPr id="6" name="下矢印 5"/>
          <p:cNvSpPr/>
          <p:nvPr/>
        </p:nvSpPr>
        <p:spPr>
          <a:xfrm rot="3767920">
            <a:off x="4617187" y="1248803"/>
            <a:ext cx="432048" cy="79208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角丸四角形 6"/>
              <p:cNvSpPr/>
              <p:nvPr/>
            </p:nvSpPr>
            <p:spPr>
              <a:xfrm>
                <a:off x="22155" y="1916832"/>
                <a:ext cx="4281072" cy="936104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mtClean="0"/>
                  <a:t>したがって、</a:t>
                </a:r>
                <a:r>
                  <a:rPr lang="ja-JP" altLang="en-US"/>
                  <a:t>開始時刻</a:t>
                </a:r>
                <a:r>
                  <a:rPr lang="ja-JP" altLang="en-US" smtClean="0"/>
                  <a:t>が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𝑆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−1000</m:t>
                        </m:r>
                      </m:e>
                    </m:d>
                  </m:oMath>
                </a14:m>
                <a:r>
                  <a:rPr kumimoji="1" lang="ja-JP" altLang="en-US" smtClean="0"/>
                  <a:t>より</a:t>
                </a:r>
                <a:endParaRPr kumimoji="1" lang="en-US" altLang="ja-JP" smtClean="0"/>
              </a:p>
              <a:p>
                <a:pPr algn="ctr"/>
                <a:r>
                  <a:rPr kumimoji="1" lang="ja-JP" altLang="en-US" smtClean="0"/>
                  <a:t>後の作業の作業時間は一意に定まらない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7" name="角丸四角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5" y="1916832"/>
                <a:ext cx="4281072" cy="936104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下矢印 7"/>
          <p:cNvSpPr/>
          <p:nvPr/>
        </p:nvSpPr>
        <p:spPr>
          <a:xfrm rot="16200000">
            <a:off x="4716016" y="1808820"/>
            <a:ext cx="432048" cy="115212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>
            <a:off x="4067944" y="620688"/>
            <a:ext cx="1008112" cy="36004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角丸四角形 9"/>
              <p:cNvSpPr/>
              <p:nvPr/>
            </p:nvSpPr>
            <p:spPr>
              <a:xfrm>
                <a:off x="5773253" y="1916832"/>
                <a:ext cx="2638054" cy="936104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mtClean="0"/>
                  <a:t>終了時刻が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𝑆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−1000</m:t>
                        </m:r>
                      </m:e>
                    </m:d>
                  </m:oMath>
                </a14:m>
                <a:r>
                  <a:rPr kumimoji="1" lang="ja-JP" altLang="en-US" smtClean="0"/>
                  <a:t>の作業についても同様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10" name="角丸四角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253" y="1916832"/>
                <a:ext cx="2638054" cy="936104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グループ化 33"/>
          <p:cNvGrpSpPr/>
          <p:nvPr/>
        </p:nvGrpSpPr>
        <p:grpSpPr>
          <a:xfrm>
            <a:off x="105899" y="2492896"/>
            <a:ext cx="7876908" cy="4218080"/>
            <a:chOff x="105899" y="2492896"/>
            <a:chExt cx="7876908" cy="4218080"/>
          </a:xfrm>
        </p:grpSpPr>
        <p:grpSp>
          <p:nvGrpSpPr>
            <p:cNvPr id="33" name="グループ化 32"/>
            <p:cNvGrpSpPr/>
            <p:nvPr/>
          </p:nvGrpSpPr>
          <p:grpSpPr>
            <a:xfrm>
              <a:off x="827584" y="3182584"/>
              <a:ext cx="7155223" cy="3528392"/>
              <a:chOff x="827584" y="3182584"/>
              <a:chExt cx="7155223" cy="3528392"/>
            </a:xfrm>
          </p:grpSpPr>
          <p:cxnSp>
            <p:nvCxnSpPr>
              <p:cNvPr id="12" name="直線コネクタ 11"/>
              <p:cNvCxnSpPr/>
              <p:nvPr/>
            </p:nvCxnSpPr>
            <p:spPr>
              <a:xfrm>
                <a:off x="2015716" y="3182584"/>
                <a:ext cx="0" cy="14400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/>
              <p:cNvCxnSpPr/>
              <p:nvPr/>
            </p:nvCxnSpPr>
            <p:spPr>
              <a:xfrm>
                <a:off x="2958750" y="3182584"/>
                <a:ext cx="0" cy="14400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/>
              <p:cNvCxnSpPr/>
              <p:nvPr/>
            </p:nvCxnSpPr>
            <p:spPr>
              <a:xfrm>
                <a:off x="3887924" y="3182584"/>
                <a:ext cx="0" cy="14400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/>
              <p:cNvCxnSpPr/>
              <p:nvPr/>
            </p:nvCxnSpPr>
            <p:spPr>
              <a:xfrm>
                <a:off x="4752020" y="3182584"/>
                <a:ext cx="0" cy="14400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/>
              <p:cNvCxnSpPr/>
              <p:nvPr/>
            </p:nvCxnSpPr>
            <p:spPr>
              <a:xfrm>
                <a:off x="5796136" y="3182584"/>
                <a:ext cx="0" cy="14400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角丸四角形 17"/>
              <p:cNvSpPr/>
              <p:nvPr/>
            </p:nvSpPr>
            <p:spPr>
              <a:xfrm>
                <a:off x="1475655" y="4834731"/>
                <a:ext cx="899121" cy="360040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mtClean="0"/>
                  <a:t>10.500</a:t>
                </a:r>
                <a:endParaRPr kumimoji="1" lang="ja-JP" altLang="en-US"/>
              </a:p>
            </p:txBody>
          </p:sp>
          <p:sp>
            <p:nvSpPr>
              <p:cNvPr id="19" name="角丸四角形 18"/>
              <p:cNvSpPr/>
              <p:nvPr/>
            </p:nvSpPr>
            <p:spPr>
              <a:xfrm>
                <a:off x="2484747" y="4834731"/>
                <a:ext cx="899121" cy="360040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mtClean="0"/>
                  <a:t>11.000</a:t>
                </a:r>
                <a:endParaRPr kumimoji="1" lang="ja-JP" altLang="en-US"/>
              </a:p>
            </p:txBody>
          </p:sp>
          <p:sp>
            <p:nvSpPr>
              <p:cNvPr id="20" name="角丸四角形 19"/>
              <p:cNvSpPr/>
              <p:nvPr/>
            </p:nvSpPr>
            <p:spPr>
              <a:xfrm>
                <a:off x="3483097" y="5678315"/>
                <a:ext cx="899121" cy="360040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mtClean="0"/>
                  <a:t>10.500</a:t>
                </a:r>
                <a:endParaRPr kumimoji="1" lang="ja-JP" altLang="en-US"/>
              </a:p>
            </p:txBody>
          </p:sp>
          <p:sp>
            <p:nvSpPr>
              <p:cNvPr id="22" name="角丸四角形 21"/>
              <p:cNvSpPr/>
              <p:nvPr/>
            </p:nvSpPr>
            <p:spPr>
              <a:xfrm>
                <a:off x="4478691" y="5666860"/>
                <a:ext cx="899121" cy="360040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mtClean="0"/>
                  <a:t>11.000</a:t>
                </a:r>
                <a:endParaRPr kumimoji="1" lang="ja-JP" altLang="en-US"/>
              </a:p>
            </p:txBody>
          </p:sp>
          <p:sp>
            <p:nvSpPr>
              <p:cNvPr id="23" name="角丸四角形 22"/>
              <p:cNvSpPr/>
              <p:nvPr/>
            </p:nvSpPr>
            <p:spPr>
              <a:xfrm>
                <a:off x="3492859" y="4834731"/>
                <a:ext cx="899121" cy="360040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mtClean="0"/>
                  <a:t>11.500</a:t>
                </a:r>
                <a:endParaRPr kumimoji="1" lang="ja-JP" altLang="en-US"/>
              </a:p>
            </p:txBody>
          </p:sp>
          <p:sp>
            <p:nvSpPr>
              <p:cNvPr id="24" name="角丸四角形 23"/>
              <p:cNvSpPr/>
              <p:nvPr/>
            </p:nvSpPr>
            <p:spPr>
              <a:xfrm>
                <a:off x="4482479" y="4834731"/>
                <a:ext cx="899121" cy="360040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mtClean="0"/>
                  <a:t>12.000</a:t>
                </a:r>
                <a:endParaRPr kumimoji="1" lang="ja-JP" altLang="en-US"/>
              </a:p>
            </p:txBody>
          </p:sp>
          <p:sp>
            <p:nvSpPr>
              <p:cNvPr id="25" name="右矢印 24"/>
              <p:cNvSpPr/>
              <p:nvPr/>
            </p:nvSpPr>
            <p:spPr>
              <a:xfrm>
                <a:off x="2015716" y="3933581"/>
                <a:ext cx="3757537" cy="360040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kumimoji="1" lang="ja-JP" altLang="en-US"/>
              </a:p>
            </p:txBody>
          </p:sp>
          <p:sp>
            <p:nvSpPr>
              <p:cNvPr id="26" name="右矢印 25"/>
              <p:cNvSpPr/>
              <p:nvPr/>
            </p:nvSpPr>
            <p:spPr>
              <a:xfrm>
                <a:off x="2015715" y="3213581"/>
                <a:ext cx="1872209" cy="360040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kumimoji="1" lang="ja-JP" altLang="en-US"/>
              </a:p>
            </p:txBody>
          </p:sp>
          <p:sp>
            <p:nvSpPr>
              <p:cNvPr id="27" name="角丸四角形 26"/>
              <p:cNvSpPr/>
              <p:nvPr/>
            </p:nvSpPr>
            <p:spPr>
              <a:xfrm>
                <a:off x="6110599" y="3213581"/>
                <a:ext cx="1872208" cy="36004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mtClean="0"/>
                  <a:t>1000</a:t>
                </a:r>
                <a:r>
                  <a:rPr kumimoji="1" lang="ja-JP" altLang="en-US" smtClean="0"/>
                  <a:t>ミリ秒</a:t>
                </a:r>
                <a:endParaRPr kumimoji="1" lang="ja-JP" altLang="en-US"/>
              </a:p>
            </p:txBody>
          </p:sp>
          <p:sp>
            <p:nvSpPr>
              <p:cNvPr id="28" name="角丸四角形 27"/>
              <p:cNvSpPr/>
              <p:nvPr/>
            </p:nvSpPr>
            <p:spPr>
              <a:xfrm>
                <a:off x="6110599" y="3948500"/>
                <a:ext cx="1872208" cy="36004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mtClean="0"/>
                  <a:t>2000</a:t>
                </a:r>
                <a:r>
                  <a:rPr kumimoji="1" lang="ja-JP" altLang="en-US" smtClean="0"/>
                  <a:t>ミリ秒</a:t>
                </a:r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/>
            </p:nvSpPr>
            <p:spPr>
              <a:xfrm>
                <a:off x="3355471" y="5498295"/>
                <a:ext cx="1078025" cy="7200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角丸四角形 29"/>
              <p:cNvSpPr/>
              <p:nvPr/>
            </p:nvSpPr>
            <p:spPr>
              <a:xfrm>
                <a:off x="827584" y="6278928"/>
                <a:ext cx="7128792" cy="43204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mtClean="0"/>
                  <a:t>記録されている終了時刻が</a:t>
                </a:r>
                <a:r>
                  <a:rPr kumimoji="1" lang="en-US" altLang="ja-JP" smtClean="0"/>
                  <a:t>10.500</a:t>
                </a:r>
                <a:r>
                  <a:rPr kumimoji="1" lang="ja-JP" altLang="en-US" smtClean="0"/>
                  <a:t>以降の物は一意に定まらない</a:t>
                </a:r>
                <a:endParaRPr kumimoji="1" lang="ja-JP" altLang="en-US"/>
              </a:p>
            </p:txBody>
          </p:sp>
          <p:sp>
            <p:nvSpPr>
              <p:cNvPr id="31" name="角丸四角形 30"/>
              <p:cNvSpPr/>
              <p:nvPr/>
            </p:nvSpPr>
            <p:spPr>
              <a:xfrm>
                <a:off x="5506363" y="5678315"/>
                <a:ext cx="899121" cy="360040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mtClean="0"/>
                  <a:t>11.500</a:t>
                </a:r>
                <a:endParaRPr kumimoji="1" lang="ja-JP" altLang="en-US"/>
              </a:p>
            </p:txBody>
          </p:sp>
        </p:grpSp>
        <p:sp>
          <p:nvSpPr>
            <p:cNvPr id="11" name="角丸四角形 10"/>
            <p:cNvSpPr/>
            <p:nvPr/>
          </p:nvSpPr>
          <p:spPr>
            <a:xfrm>
              <a:off x="105899" y="2492896"/>
              <a:ext cx="4113583" cy="54006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mtClean="0"/>
                <a:t>同じ開始</a:t>
              </a:r>
              <a:r>
                <a:rPr lang="en-US" altLang="ja-JP" smtClean="0"/>
                <a:t>10.500,</a:t>
              </a:r>
              <a:r>
                <a:rPr lang="ja-JP" altLang="en-US" smtClean="0"/>
                <a:t>終了</a:t>
              </a:r>
              <a:r>
                <a:rPr lang="en-US" altLang="ja-JP" smtClean="0"/>
                <a:t>11.500</a:t>
              </a:r>
              <a:r>
                <a:rPr lang="ja-JP" altLang="en-US" smtClean="0"/>
                <a:t>の作業でも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8370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67544" y="116632"/>
            <a:ext cx="2952328" cy="11521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最終的にこれらを整理して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角丸四角形 4"/>
              <p:cNvSpPr/>
              <p:nvPr/>
            </p:nvSpPr>
            <p:spPr>
              <a:xfrm>
                <a:off x="467544" y="1412776"/>
                <a:ext cx="4608512" cy="93610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𝑆</m:t>
                    </m:r>
                    <m:r>
                      <a:rPr kumimoji="1" lang="en-US" altLang="ja-JP" b="0" i="1" smtClean="0">
                        <a:latin typeface="Cambria Math"/>
                      </a:rPr>
                      <m:t>′: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mtClean="0"/>
                  <a:t>となるデータの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mtClean="0"/>
                  <a:t>の最大値 </a:t>
                </a:r>
                <a:r>
                  <a:rPr kumimoji="1" lang="en-US" altLang="ja-JP" smtClean="0"/>
                  <a:t>- 1000</a:t>
                </a:r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𝐸</m:t>
                    </m:r>
                    <m:r>
                      <a:rPr lang="en-US" altLang="ja-JP" b="0" i="1" smtClean="0">
                        <a:latin typeface="Cambria Math"/>
                      </a:rPr>
                      <m:t>′:</m:t>
                    </m:r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latin typeface="Cambria Math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en-US" altLang="ja-JP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/>
                  <a:t>となるデータの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/>
                  <a:t>の</a:t>
                </a:r>
                <a:r>
                  <a:rPr lang="ja-JP" altLang="en-US" smtClean="0"/>
                  <a:t>最大値 </a:t>
                </a:r>
                <a:r>
                  <a:rPr lang="en-US" altLang="ja-JP" smtClean="0"/>
                  <a:t>+ 1000</a:t>
                </a:r>
              </a:p>
              <a:p>
                <a:r>
                  <a:rPr lang="ja-JP" altLang="en-US"/>
                  <a:t>とすると</a:t>
                </a:r>
                <a:endParaRPr lang="en-US" altLang="ja-JP"/>
              </a:p>
            </p:txBody>
          </p:sp>
        </mc:Choice>
        <mc:Fallback xmlns="">
          <p:sp>
            <p:nvSpPr>
              <p:cNvPr id="5" name="角丸四角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412776"/>
                <a:ext cx="4608512" cy="936104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角丸四角形 5"/>
              <p:cNvSpPr/>
              <p:nvPr/>
            </p:nvSpPr>
            <p:spPr>
              <a:xfrm>
                <a:off x="479001" y="2564904"/>
                <a:ext cx="2952328" cy="6480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kumimoji="1" lang="en-US" altLang="ja-JP" smtClean="0"/>
                  <a:t>’</a:t>
                </a:r>
                <a:r>
                  <a:rPr kumimoji="1" lang="ja-JP" altLang="en-US" smtClean="0"/>
                  <a:t>かつ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𝐸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′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角丸四角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01" y="2564904"/>
                <a:ext cx="2952328" cy="648072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角丸四角形 8"/>
              <p:cNvSpPr/>
              <p:nvPr/>
            </p:nvSpPr>
            <p:spPr>
              <a:xfrm>
                <a:off x="479001" y="3364787"/>
                <a:ext cx="2952328" cy="6480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角丸四角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01" y="3364787"/>
                <a:ext cx="2952328" cy="648072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角丸四角形 9"/>
              <p:cNvSpPr/>
              <p:nvPr/>
            </p:nvSpPr>
            <p:spPr>
              <a:xfrm>
                <a:off x="479001" y="4221088"/>
                <a:ext cx="2952328" cy="6480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′</m:t>
                    </m:r>
                  </m:oMath>
                </a14:m>
                <a:r>
                  <a:rPr kumimoji="1" lang="ja-JP" altLang="en-US" smtClean="0"/>
                  <a:t>かつ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′</m:t>
                    </m:r>
                  </m:oMath>
                </a14:m>
                <a:endParaRPr kumimoji="1" lang="ja-JP" altLang="en-US" i="1"/>
              </a:p>
            </p:txBody>
          </p:sp>
        </mc:Choice>
        <mc:Fallback xmlns="">
          <p:sp>
            <p:nvSpPr>
              <p:cNvPr id="10" name="角丸四角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01" y="4221088"/>
                <a:ext cx="2952328" cy="648072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角丸四角形 10"/>
              <p:cNvSpPr/>
              <p:nvPr/>
            </p:nvSpPr>
            <p:spPr>
              <a:xfrm>
                <a:off x="479001" y="5085184"/>
                <a:ext cx="2952328" cy="6480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𝐸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′</m:t>
                    </m:r>
                  </m:oMath>
                </a14:m>
                <a:r>
                  <a:rPr kumimoji="1" lang="ja-JP" altLang="en-US" smtClean="0"/>
                  <a:t>かつ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𝐸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′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角丸四角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01" y="5085184"/>
                <a:ext cx="2952328" cy="648072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角丸四角形 11"/>
              <p:cNvSpPr/>
              <p:nvPr/>
            </p:nvSpPr>
            <p:spPr>
              <a:xfrm>
                <a:off x="479001" y="5877272"/>
                <a:ext cx="2952328" cy="6480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𝑆</m:t>
                    </m:r>
                    <m:r>
                      <a:rPr kumimoji="1" lang="en-US" altLang="ja-JP" b="0" i="1" smtClean="0">
                        <a:latin typeface="Cambria Math"/>
                      </a:rPr>
                      <m:t>′≤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𝐸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′</m:t>
                    </m:r>
                  </m:oMath>
                </a14:m>
                <a:r>
                  <a:rPr kumimoji="1" lang="ja-JP" altLang="en-US" smtClean="0"/>
                  <a:t>または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𝑆</m:t>
                    </m:r>
                    <m:r>
                      <a:rPr kumimoji="1" lang="en-US" altLang="ja-JP" b="0" i="1" smtClean="0">
                        <a:latin typeface="Cambria Math"/>
                      </a:rPr>
                      <m:t>′≤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𝐸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′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" name="角丸四角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01" y="5877272"/>
                <a:ext cx="2952328" cy="648072"/>
              </a:xfrm>
              <a:prstGeom prst="round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角丸四角形 12"/>
          <p:cNvSpPr/>
          <p:nvPr/>
        </p:nvSpPr>
        <p:spPr>
          <a:xfrm>
            <a:off x="3889444" y="5877272"/>
            <a:ext cx="4464496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一意に定まらない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角丸四角形 13"/>
              <p:cNvSpPr/>
              <p:nvPr/>
            </p:nvSpPr>
            <p:spPr>
              <a:xfrm>
                <a:off x="3889444" y="2564904"/>
                <a:ext cx="4464496" cy="648072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+1000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" name="角丸四角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444" y="2564904"/>
                <a:ext cx="4464496" cy="648072"/>
              </a:xfrm>
              <a:prstGeom prst="round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角丸四角形 17"/>
              <p:cNvSpPr/>
              <p:nvPr/>
            </p:nvSpPr>
            <p:spPr>
              <a:xfrm>
                <a:off x="3889444" y="3364787"/>
                <a:ext cx="4464496" cy="648072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+1000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8" name="角丸四角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444" y="3364787"/>
                <a:ext cx="4464496" cy="648072"/>
              </a:xfrm>
              <a:prstGeom prst="round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角丸四角形 18"/>
              <p:cNvSpPr/>
              <p:nvPr/>
            </p:nvSpPr>
            <p:spPr>
              <a:xfrm>
                <a:off x="3890811" y="4221088"/>
                <a:ext cx="4464496" cy="648072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9" name="角丸四角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811" y="4221088"/>
                <a:ext cx="4464496" cy="648072"/>
              </a:xfrm>
              <a:prstGeom prst="round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角丸四角形 19"/>
              <p:cNvSpPr/>
              <p:nvPr/>
            </p:nvSpPr>
            <p:spPr>
              <a:xfrm>
                <a:off x="3890811" y="5085184"/>
                <a:ext cx="4464496" cy="648072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0" name="角丸四角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811" y="5085184"/>
                <a:ext cx="4464496" cy="648072"/>
              </a:xfrm>
              <a:prstGeom prst="round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70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ブレインファ</a:t>
            </a:r>
            <a:r>
              <a:rPr lang="en-US" altLang="ja-JP" smtClean="0"/>
              <a:t>*</a:t>
            </a:r>
            <a:r>
              <a:rPr lang="ja-JP" altLang="en-US" smtClean="0"/>
              <a:t>クで遊ぼう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/>
          <a:lstStyle/>
          <a:p>
            <a:r>
              <a:rPr kumimoji="1" lang="ja-JP" altLang="en-US" smtClean="0"/>
              <a:t>ブレインファ</a:t>
            </a:r>
            <a:r>
              <a:rPr kumimoji="1" lang="en-US" altLang="ja-JP" smtClean="0"/>
              <a:t>*</a:t>
            </a:r>
            <a:r>
              <a:rPr kumimoji="1" lang="ja-JP" altLang="en-US" smtClean="0"/>
              <a:t>クとは、ジョークプログラミング言語の一種で、以下の</a:t>
            </a:r>
            <a:r>
              <a:rPr kumimoji="1" lang="en-US" altLang="ja-JP" smtClean="0"/>
              <a:t>8</a:t>
            </a:r>
            <a:r>
              <a:rPr kumimoji="1" lang="ja-JP" altLang="en-US" smtClean="0"/>
              <a:t>つの命令から成る</a:t>
            </a:r>
            <a:endParaRPr kumimoji="1" lang="en-US" altLang="ja-JP" smtClean="0"/>
          </a:p>
          <a:p>
            <a:pPr marL="0" indent="0">
              <a:buNone/>
            </a:pPr>
            <a:endParaRPr kumimoji="1" lang="en-US" altLang="ja-JP" smtClean="0"/>
          </a:p>
        </p:txBody>
      </p:sp>
      <p:sp>
        <p:nvSpPr>
          <p:cNvPr id="4" name="角丸四角形 3"/>
          <p:cNvSpPr/>
          <p:nvPr/>
        </p:nvSpPr>
        <p:spPr>
          <a:xfrm>
            <a:off x="539552" y="2780928"/>
            <a:ext cx="7992888" cy="38164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smtClean="0"/>
              <a:t>&gt; </a:t>
            </a:r>
            <a:r>
              <a:rPr kumimoji="1" lang="ja-JP" altLang="en-US" sz="2400" smtClean="0"/>
              <a:t>ポインタをインクリメントする</a:t>
            </a:r>
            <a:r>
              <a:rPr kumimoji="1" lang="en-US" altLang="ja-JP" sz="2400" smtClean="0"/>
              <a:t>	</a:t>
            </a:r>
          </a:p>
          <a:p>
            <a:r>
              <a:rPr lang="en-US" altLang="ja-JP" sz="2400" smtClean="0"/>
              <a:t>&lt; </a:t>
            </a:r>
            <a:r>
              <a:rPr lang="ja-JP" altLang="en-US" sz="2400" smtClean="0"/>
              <a:t>ポインタをデクリメントする</a:t>
            </a:r>
            <a:endParaRPr lang="en-US" altLang="ja-JP" sz="2400" smtClean="0"/>
          </a:p>
          <a:p>
            <a:r>
              <a:rPr lang="en-US" altLang="ja-JP" sz="2400" smtClean="0"/>
              <a:t>+ </a:t>
            </a:r>
            <a:r>
              <a:rPr lang="ja-JP" altLang="en-US" sz="2400" smtClean="0"/>
              <a:t>ポインタの指す値をインクリメントする</a:t>
            </a:r>
            <a:r>
              <a:rPr lang="en-US" altLang="ja-JP" sz="2400" smtClean="0"/>
              <a:t> </a:t>
            </a:r>
          </a:p>
          <a:p>
            <a:r>
              <a:rPr kumimoji="1" lang="en-US" altLang="ja-JP" sz="2400" smtClean="0"/>
              <a:t>-  </a:t>
            </a:r>
            <a:r>
              <a:rPr kumimoji="1" lang="ja-JP" altLang="en-US" sz="2400" smtClean="0"/>
              <a:t>ポインタの指す値をデクリメントする</a:t>
            </a:r>
            <a:endParaRPr kumimoji="1" lang="en-US" altLang="ja-JP" sz="2400" smtClean="0"/>
          </a:p>
          <a:p>
            <a:r>
              <a:rPr kumimoji="1" lang="en-US" altLang="ja-JP" sz="2400" smtClean="0"/>
              <a:t>.  </a:t>
            </a:r>
            <a:r>
              <a:rPr kumimoji="1" lang="ja-JP" altLang="en-US" sz="2400" smtClean="0"/>
              <a:t>ポインタの指す値を出力する</a:t>
            </a:r>
            <a:endParaRPr kumimoji="1" lang="en-US" altLang="ja-JP" sz="2400" smtClean="0"/>
          </a:p>
          <a:p>
            <a:r>
              <a:rPr lang="en-US" altLang="ja-JP" sz="2400" smtClean="0"/>
              <a:t>,</a:t>
            </a:r>
            <a:r>
              <a:rPr lang="ja-JP" altLang="en-US" sz="2400" smtClean="0"/>
              <a:t>　</a:t>
            </a:r>
            <a:r>
              <a:rPr lang="en-US" altLang="ja-JP" sz="2400" smtClean="0"/>
              <a:t>1</a:t>
            </a:r>
            <a:r>
              <a:rPr lang="ja-JP" altLang="en-US" sz="2400" smtClean="0"/>
              <a:t>バイトを入力し、ポインタの指す値へ代入する</a:t>
            </a:r>
            <a:endParaRPr lang="en-US" altLang="ja-JP" sz="2400" smtClean="0"/>
          </a:p>
          <a:p>
            <a:r>
              <a:rPr kumimoji="1" lang="en-US" altLang="ja-JP" sz="2400" smtClean="0"/>
              <a:t>[</a:t>
            </a:r>
            <a:r>
              <a:rPr kumimoji="1" lang="ja-JP" altLang="en-US" sz="2400" smtClean="0"/>
              <a:t>　ポインタの指す値が</a:t>
            </a:r>
            <a:r>
              <a:rPr kumimoji="1" lang="en-US" altLang="ja-JP" sz="2400" smtClean="0"/>
              <a:t>0</a:t>
            </a:r>
            <a:r>
              <a:rPr kumimoji="1" lang="ja-JP" altLang="en-US" sz="2400" smtClean="0"/>
              <a:t>なら、</a:t>
            </a:r>
            <a:r>
              <a:rPr kumimoji="1" lang="en-US" altLang="ja-JP" sz="2400" smtClean="0"/>
              <a:t>”]”</a:t>
            </a:r>
            <a:r>
              <a:rPr kumimoji="1" lang="ja-JP" altLang="en-US" sz="2400" smtClean="0"/>
              <a:t>へジャンプする</a:t>
            </a:r>
            <a:endParaRPr kumimoji="1" lang="en-US" altLang="ja-JP" sz="2400" smtClean="0"/>
          </a:p>
          <a:p>
            <a:r>
              <a:rPr lang="en-US" altLang="ja-JP" sz="2400" smtClean="0"/>
              <a:t>]</a:t>
            </a:r>
            <a:r>
              <a:rPr lang="ja-JP" altLang="en-US" sz="2400" smtClean="0"/>
              <a:t>　</a:t>
            </a:r>
            <a:r>
              <a:rPr lang="ja-JP" altLang="en-US" sz="2400"/>
              <a:t>ポインタ</a:t>
            </a:r>
            <a:r>
              <a:rPr lang="ja-JP" altLang="en-US" sz="2400" smtClean="0"/>
              <a:t>の指す値が</a:t>
            </a:r>
            <a:r>
              <a:rPr lang="en-US" altLang="ja-JP" sz="2400" smtClean="0"/>
              <a:t>0</a:t>
            </a:r>
            <a:r>
              <a:rPr lang="ja-JP" altLang="en-US" sz="2400" smtClean="0"/>
              <a:t>以外なら、</a:t>
            </a:r>
            <a:r>
              <a:rPr lang="en-US" altLang="ja-JP" sz="2400" smtClean="0"/>
              <a:t>”[“</a:t>
            </a:r>
            <a:r>
              <a:rPr lang="ja-JP" altLang="en-US" sz="2400" smtClean="0"/>
              <a:t>へジャンプする</a:t>
            </a:r>
            <a:endParaRPr kumimoji="1" lang="en-US" altLang="ja-JP" sz="2400" smtClean="0"/>
          </a:p>
        </p:txBody>
      </p:sp>
    </p:spTree>
    <p:extLst>
      <p:ext uri="{BB962C8B-B14F-4D97-AF65-F5344CB8AC3E}">
        <p14:creationId xmlns:p14="http://schemas.microsoft.com/office/powerpoint/2010/main" val="98370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727684" y="839934"/>
            <a:ext cx="5544616" cy="12209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smtClean="0"/>
              <a:t>ブレインファ</a:t>
            </a:r>
            <a:r>
              <a:rPr kumimoji="1" lang="en-US" altLang="ja-JP" sz="2400" smtClean="0"/>
              <a:t>*</a:t>
            </a:r>
            <a:r>
              <a:rPr kumimoji="1" lang="ja-JP" altLang="en-US" sz="2400" smtClean="0"/>
              <a:t>クの凄いところ！</a:t>
            </a:r>
            <a:endParaRPr kumimoji="1" lang="ja-JP" altLang="en-US" sz="2400"/>
          </a:p>
        </p:txBody>
      </p:sp>
      <p:sp>
        <p:nvSpPr>
          <p:cNvPr id="5" name="下矢印 4"/>
          <p:cNvSpPr/>
          <p:nvPr/>
        </p:nvSpPr>
        <p:spPr>
          <a:xfrm>
            <a:off x="4211960" y="2204864"/>
            <a:ext cx="576064" cy="936104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2555776" y="3355675"/>
            <a:ext cx="3888432" cy="9361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チューリング完全である！</a:t>
            </a:r>
            <a:endParaRPr kumimoji="1" lang="ja-JP" altLang="en-US"/>
          </a:p>
        </p:txBody>
      </p:sp>
      <p:sp>
        <p:nvSpPr>
          <p:cNvPr id="7" name="下矢印 6"/>
          <p:cNvSpPr/>
          <p:nvPr/>
        </p:nvSpPr>
        <p:spPr>
          <a:xfrm>
            <a:off x="4211960" y="4367738"/>
            <a:ext cx="576064" cy="936104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1583668" y="5481687"/>
            <a:ext cx="5832648" cy="9361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原理的に、プログラミング言語の限界に到達している</a:t>
            </a:r>
            <a:endParaRPr kumimoji="1" lang="en-US" altLang="ja-JP" smtClean="0"/>
          </a:p>
          <a:p>
            <a:pPr algn="ctr"/>
            <a:r>
              <a:rPr kumimoji="1" lang="en-US" altLang="ja-JP" smtClean="0"/>
              <a:t>(C</a:t>
            </a:r>
            <a:r>
              <a:rPr kumimoji="1" lang="ja-JP" altLang="en-US" smtClean="0"/>
              <a:t>言語などのプログラミング言語と原理的な性能が等しい</a:t>
            </a:r>
            <a:r>
              <a:rPr kumimoji="1" lang="en-US" altLang="ja-JP" smtClean="0"/>
              <a:t>)</a:t>
            </a:r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586025" y="5481687"/>
            <a:ext cx="5832648" cy="9361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C</a:t>
            </a:r>
            <a:r>
              <a:rPr kumimoji="1" lang="ja-JP" altLang="en-US" smtClean="0"/>
              <a:t>言語で書けるプログラムは</a:t>
            </a:r>
            <a:endParaRPr kumimoji="1" lang="en-US" altLang="ja-JP" smtClean="0"/>
          </a:p>
          <a:p>
            <a:pPr algn="ctr"/>
            <a:r>
              <a:rPr kumimoji="1" lang="ja-JP" altLang="en-US" smtClean="0"/>
              <a:t>ブレインファ</a:t>
            </a:r>
            <a:r>
              <a:rPr kumimoji="1" lang="en-US" altLang="ja-JP" smtClean="0"/>
              <a:t>*</a:t>
            </a:r>
            <a:r>
              <a:rPr kumimoji="1" lang="ja-JP" altLang="en-US" smtClean="0"/>
              <a:t>クでも書くことが出来る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70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作りました</a:t>
            </a:r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611560" y="1340768"/>
            <a:ext cx="7704856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A</a:t>
            </a:r>
            <a:r>
              <a:rPr kumimoji="1" lang="ja-JP" altLang="en-US" smtClean="0"/>
              <a:t>と</a:t>
            </a:r>
            <a:r>
              <a:rPr kumimoji="1" lang="en-US" altLang="ja-JP" smtClean="0"/>
              <a:t>B</a:t>
            </a:r>
            <a:r>
              <a:rPr kumimoji="1" lang="ja-JP" altLang="en-US" smtClean="0"/>
              <a:t>だけで記述する</a:t>
            </a:r>
            <a:r>
              <a:rPr kumimoji="1" lang="en-US" altLang="ja-JP" smtClean="0"/>
              <a:t>AB</a:t>
            </a:r>
            <a:r>
              <a:rPr kumimoji="1" lang="ja-JP" altLang="en-US" smtClean="0"/>
              <a:t>言語</a:t>
            </a:r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59469" y="2492896"/>
            <a:ext cx="9049035" cy="28803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mtClean="0"/>
              <a:t>1</a:t>
            </a:r>
            <a:r>
              <a:rPr lang="ja-JP" altLang="ja-JP"/>
              <a:t>：</a:t>
            </a:r>
            <a:r>
              <a:rPr lang="en-US" altLang="ja-JP"/>
              <a:t>AB</a:t>
            </a:r>
            <a:r>
              <a:rPr lang="ja-JP" altLang="ja-JP"/>
              <a:t>　</a:t>
            </a:r>
            <a:r>
              <a:rPr lang="ja-JP" altLang="en-US" smtClean="0"/>
              <a:t>スコープ</a:t>
            </a:r>
            <a:r>
              <a:rPr lang="ja-JP" altLang="ja-JP" smtClean="0"/>
              <a:t>して</a:t>
            </a:r>
            <a:r>
              <a:rPr lang="ja-JP" altLang="ja-JP"/>
              <a:t>いる変数</a:t>
            </a:r>
            <a:r>
              <a:rPr lang="ja-JP" altLang="ja-JP" smtClean="0"/>
              <a:t>を</a:t>
            </a:r>
            <a:r>
              <a:rPr lang="ja-JP" altLang="en-US" smtClean="0"/>
              <a:t>スイッチする</a:t>
            </a:r>
            <a:endParaRPr lang="en-US" altLang="ja-JP" smtClean="0"/>
          </a:p>
          <a:p>
            <a:r>
              <a:rPr lang="en-US" altLang="ja-JP" smtClean="0"/>
              <a:t>2</a:t>
            </a:r>
            <a:r>
              <a:rPr lang="ja-JP" altLang="ja-JP"/>
              <a:t>：</a:t>
            </a:r>
            <a:r>
              <a:rPr lang="en-US" altLang="ja-JP"/>
              <a:t>AAB</a:t>
            </a:r>
            <a:r>
              <a:rPr lang="ja-JP" altLang="ja-JP"/>
              <a:t>　</a:t>
            </a:r>
            <a:r>
              <a:rPr lang="ja-JP" altLang="en-US"/>
              <a:t>スコープ</a:t>
            </a:r>
            <a:r>
              <a:rPr lang="ja-JP" altLang="ja-JP" smtClean="0"/>
              <a:t>して</a:t>
            </a:r>
            <a:r>
              <a:rPr lang="ja-JP" altLang="ja-JP"/>
              <a:t>いる変数を</a:t>
            </a:r>
            <a:r>
              <a:rPr lang="ja-JP" altLang="ja-JP" smtClean="0"/>
              <a:t>インクリメント</a:t>
            </a:r>
            <a:endParaRPr lang="en-US" altLang="ja-JP" smtClean="0"/>
          </a:p>
          <a:p>
            <a:r>
              <a:rPr lang="en-US" altLang="ja-JP" smtClean="0"/>
              <a:t>3</a:t>
            </a:r>
            <a:r>
              <a:rPr lang="ja-JP" altLang="ja-JP"/>
              <a:t>：</a:t>
            </a:r>
            <a:r>
              <a:rPr lang="en-US" altLang="ja-JP"/>
              <a:t>AAAB</a:t>
            </a:r>
            <a:r>
              <a:rPr lang="ja-JP" altLang="ja-JP"/>
              <a:t>　</a:t>
            </a:r>
            <a:r>
              <a:rPr lang="ja-JP" altLang="en-US"/>
              <a:t>スコープ</a:t>
            </a:r>
            <a:r>
              <a:rPr lang="ja-JP" altLang="ja-JP" smtClean="0"/>
              <a:t>して</a:t>
            </a:r>
            <a:r>
              <a:rPr lang="ja-JP" altLang="ja-JP"/>
              <a:t>いる変数を</a:t>
            </a:r>
            <a:r>
              <a:rPr lang="ja-JP" altLang="ja-JP" smtClean="0"/>
              <a:t>デクリメント</a:t>
            </a:r>
            <a:endParaRPr lang="en-US" altLang="ja-JP" smtClean="0"/>
          </a:p>
          <a:p>
            <a:r>
              <a:rPr lang="en-US" altLang="ja-JP" smtClean="0"/>
              <a:t>4</a:t>
            </a:r>
            <a:r>
              <a:rPr lang="ja-JP" altLang="ja-JP"/>
              <a:t>：</a:t>
            </a:r>
            <a:r>
              <a:rPr lang="en-US" altLang="ja-JP"/>
              <a:t>AAAAB</a:t>
            </a:r>
            <a:r>
              <a:rPr lang="ja-JP" altLang="ja-JP"/>
              <a:t>　</a:t>
            </a:r>
            <a:r>
              <a:rPr lang="ja-JP" altLang="en-US"/>
              <a:t>スコープ</a:t>
            </a:r>
            <a:r>
              <a:rPr lang="ja-JP" altLang="ja-JP" smtClean="0"/>
              <a:t>して</a:t>
            </a:r>
            <a:r>
              <a:rPr lang="ja-JP" altLang="ja-JP"/>
              <a:t>いる変数が</a:t>
            </a:r>
            <a:r>
              <a:rPr lang="en-US" altLang="ja-JP"/>
              <a:t>0</a:t>
            </a:r>
            <a:r>
              <a:rPr lang="ja-JP" altLang="ja-JP"/>
              <a:t>なら対応する命令</a:t>
            </a:r>
            <a:r>
              <a:rPr lang="en-US" altLang="ja-JP" smtClean="0"/>
              <a:t>5</a:t>
            </a:r>
            <a:r>
              <a:rPr lang="ja-JP" altLang="en-US" smtClean="0"/>
              <a:t>に</a:t>
            </a:r>
            <a:r>
              <a:rPr lang="ja-JP" altLang="ja-JP" smtClean="0"/>
              <a:t>、</a:t>
            </a:r>
            <a:r>
              <a:rPr lang="ja-JP" altLang="ja-JP"/>
              <a:t>それ以外なら次の命令</a:t>
            </a:r>
            <a:r>
              <a:rPr lang="ja-JP" altLang="ja-JP" smtClean="0"/>
              <a:t>に</a:t>
            </a:r>
            <a:r>
              <a:rPr lang="ja-JP" altLang="en-US"/>
              <a:t>飛ぶ</a:t>
            </a:r>
            <a:endParaRPr lang="en-US" altLang="ja-JP" smtClean="0"/>
          </a:p>
          <a:p>
            <a:r>
              <a:rPr lang="en-US" altLang="ja-JP" smtClean="0"/>
              <a:t>5</a:t>
            </a:r>
            <a:r>
              <a:rPr lang="ja-JP" altLang="ja-JP"/>
              <a:t>：</a:t>
            </a:r>
            <a:r>
              <a:rPr lang="en-US" altLang="ja-JP"/>
              <a:t>AAAAAB</a:t>
            </a:r>
            <a:r>
              <a:rPr lang="ja-JP" altLang="ja-JP"/>
              <a:t>　</a:t>
            </a:r>
            <a:r>
              <a:rPr lang="ja-JP" altLang="en-US"/>
              <a:t>スコープ</a:t>
            </a:r>
            <a:r>
              <a:rPr lang="ja-JP" altLang="ja-JP" smtClean="0"/>
              <a:t>して</a:t>
            </a:r>
            <a:r>
              <a:rPr lang="ja-JP" altLang="ja-JP"/>
              <a:t>いる変数が</a:t>
            </a:r>
            <a:r>
              <a:rPr lang="en-US" altLang="ja-JP" smtClean="0"/>
              <a:t>0</a:t>
            </a:r>
            <a:r>
              <a:rPr lang="ja-JP" altLang="en-US" smtClean="0"/>
              <a:t>以外なら</a:t>
            </a:r>
            <a:r>
              <a:rPr lang="ja-JP" altLang="ja-JP" smtClean="0"/>
              <a:t>、</a:t>
            </a:r>
            <a:r>
              <a:rPr lang="ja-JP" altLang="ja-JP"/>
              <a:t>対応する命令</a:t>
            </a:r>
            <a:r>
              <a:rPr lang="en-US" altLang="ja-JP"/>
              <a:t>4</a:t>
            </a:r>
            <a:r>
              <a:rPr lang="ja-JP" altLang="ja-JP"/>
              <a:t>まで</a:t>
            </a:r>
            <a:r>
              <a:rPr lang="ja-JP" altLang="ja-JP" smtClean="0"/>
              <a:t>戻る</a:t>
            </a:r>
            <a:endParaRPr lang="en-US" altLang="ja-JP" smtClean="0"/>
          </a:p>
          <a:p>
            <a:r>
              <a:rPr lang="en-US" altLang="ja-JP" smtClean="0"/>
              <a:t>6</a:t>
            </a:r>
            <a:r>
              <a:rPr lang="ja-JP" altLang="ja-JP"/>
              <a:t>：</a:t>
            </a:r>
            <a:r>
              <a:rPr lang="en-US" altLang="ja-JP"/>
              <a:t>AAAAAAB</a:t>
            </a:r>
            <a:r>
              <a:rPr lang="ja-JP" altLang="ja-JP"/>
              <a:t>　</a:t>
            </a:r>
            <a:r>
              <a:rPr lang="ja-JP" altLang="en-US"/>
              <a:t>スコープ</a:t>
            </a:r>
            <a:r>
              <a:rPr lang="ja-JP" altLang="ja-JP" smtClean="0"/>
              <a:t>して</a:t>
            </a:r>
            <a:r>
              <a:rPr lang="ja-JP" altLang="ja-JP"/>
              <a:t>いる</a:t>
            </a:r>
            <a:r>
              <a:rPr lang="ja-JP" altLang="ja-JP" smtClean="0"/>
              <a:t>変数を</a:t>
            </a:r>
            <a:r>
              <a:rPr lang="ja-JP" altLang="en-US" smtClean="0"/>
              <a:t>アスキーコードで</a:t>
            </a:r>
            <a:r>
              <a:rPr lang="ja-JP" altLang="ja-JP" smtClean="0"/>
              <a:t>出力する</a:t>
            </a:r>
            <a:endParaRPr lang="en-US" altLang="ja-JP" smtClean="0"/>
          </a:p>
          <a:p>
            <a:r>
              <a:rPr lang="en-US" altLang="ja-JP" smtClean="0"/>
              <a:t>7</a:t>
            </a:r>
            <a:r>
              <a:rPr lang="ja-JP" altLang="en-US" smtClean="0"/>
              <a:t>：</a:t>
            </a:r>
            <a:r>
              <a:rPr lang="en-US" altLang="ja-JP" smtClean="0"/>
              <a:t>AAAAAAAB</a:t>
            </a:r>
            <a:r>
              <a:rPr lang="ja-JP" altLang="en-US" smtClean="0"/>
              <a:t>　入力待機となり</a:t>
            </a:r>
            <a:r>
              <a:rPr lang="ja-JP" altLang="en-US"/>
              <a:t>、スコープして</a:t>
            </a:r>
            <a:r>
              <a:rPr lang="ja-JP" altLang="en-US" smtClean="0"/>
              <a:t>いる変数の値を入力の値にする</a:t>
            </a:r>
            <a:endParaRPr lang="en-US" altLang="ja-JP" smtClean="0"/>
          </a:p>
          <a:p>
            <a:r>
              <a:rPr lang="en-US" altLang="ja-JP"/>
              <a:t>8</a:t>
            </a:r>
            <a:r>
              <a:rPr lang="ja-JP" altLang="ja-JP" smtClean="0"/>
              <a:t>：</a:t>
            </a:r>
            <a:r>
              <a:rPr lang="ja-JP" altLang="en-US" smtClean="0"/>
              <a:t>直前</a:t>
            </a:r>
            <a:r>
              <a:rPr lang="ja-JP" altLang="ja-JP" smtClean="0"/>
              <a:t>に</a:t>
            </a:r>
            <a:r>
              <a:rPr lang="en-US" altLang="ja-JP" smtClean="0"/>
              <a:t>A</a:t>
            </a:r>
            <a:r>
              <a:rPr lang="ja-JP" altLang="ja-JP" smtClean="0"/>
              <a:t>が</a:t>
            </a:r>
            <a:r>
              <a:rPr lang="ja-JP" altLang="ja-JP"/>
              <a:t>ない状態</a:t>
            </a:r>
            <a:r>
              <a:rPr lang="ja-JP" altLang="ja-JP" smtClean="0"/>
              <a:t>で</a:t>
            </a:r>
            <a:r>
              <a:rPr lang="en-US" altLang="ja-JP" smtClean="0"/>
              <a:t>B</a:t>
            </a:r>
            <a:r>
              <a:rPr lang="ja-JP" altLang="ja-JP" smtClean="0"/>
              <a:t>が</a:t>
            </a:r>
            <a:r>
              <a:rPr lang="ja-JP" altLang="ja-JP"/>
              <a:t>入力されると、入力を終了し、プログラムが実行される。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70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三角関数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定義の拡張</a:t>
            </a:r>
            <a:endParaRPr kumimoji="1" lang="en-US" altLang="ja-JP" smtClean="0"/>
          </a:p>
          <a:p>
            <a:pPr lvl="1"/>
            <a:r>
              <a:rPr lang="ja-JP" altLang="en-US"/>
              <a:t>前回までで</a:t>
            </a:r>
            <a:r>
              <a:rPr lang="ja-JP" altLang="en-US" smtClean="0"/>
              <a:t>は角度</a:t>
            </a:r>
            <a:r>
              <a:rPr lang="en-US" altLang="ja-JP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ja-JP" altLang="en-US" smtClean="0"/>
              <a:t>について</a:t>
            </a:r>
            <a:r>
              <a:rPr lang="en-US" altLang="ja-JP" smtClean="0"/>
              <a:t>0</a:t>
            </a:r>
            <a:r>
              <a:rPr lang="ja-JP" altLang="en-US" smtClean="0"/>
              <a:t>～</a:t>
            </a:r>
            <a:r>
              <a:rPr lang="en-US" altLang="ja-JP" smtClean="0"/>
              <a:t>90°</a:t>
            </a:r>
            <a:r>
              <a:rPr lang="ja-JP" altLang="en-US" smtClean="0"/>
              <a:t>の範囲でしか適用できなかった</a:t>
            </a:r>
            <a:endParaRPr lang="en-US" altLang="ja-JP" smtClean="0"/>
          </a:p>
          <a:p>
            <a:pPr marL="914400" lvl="2" indent="0">
              <a:buNone/>
            </a:pPr>
            <a:r>
              <a:rPr lang="ja-JP" altLang="en-US" smtClean="0"/>
              <a:t>→　定義を拡張する</a:t>
            </a:r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2123728" y="6093296"/>
            <a:ext cx="446449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2483768" y="4869160"/>
            <a:ext cx="0" cy="12241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円/楕円 13"/>
          <p:cNvSpPr/>
          <p:nvPr/>
        </p:nvSpPr>
        <p:spPr>
          <a:xfrm>
            <a:off x="1871700" y="4365104"/>
            <a:ext cx="1224136" cy="11881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5832140" y="4869160"/>
            <a:ext cx="0" cy="12241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/>
        </p:nvSpPr>
        <p:spPr>
          <a:xfrm>
            <a:off x="5220072" y="4365104"/>
            <a:ext cx="1224136" cy="11881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>
            <a:off x="3995958" y="5445224"/>
            <a:ext cx="28803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3851920" y="5013176"/>
            <a:ext cx="612068" cy="5940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二等辺三角形 19"/>
          <p:cNvSpPr/>
          <p:nvPr/>
        </p:nvSpPr>
        <p:spPr>
          <a:xfrm>
            <a:off x="4162129" y="4959170"/>
            <a:ext cx="1674186" cy="810090"/>
          </a:xfrm>
          <a:prstGeom prst="triangle">
            <a:avLst>
              <a:gd name="adj" fmla="val 1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6588224" y="4401108"/>
            <a:ext cx="2376264" cy="10801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観覧車が</a:t>
            </a:r>
            <a:r>
              <a:rPr lang="ja-JP" altLang="en-US"/>
              <a:t>右</a:t>
            </a:r>
            <a:r>
              <a:rPr lang="ja-JP" altLang="en-US" smtClean="0"/>
              <a:t>にあっても左にあっても統一的に記述したい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70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1520" y="1340768"/>
            <a:ext cx="8640960" cy="51125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/>
              <a:t>AABAABAABAABAABAABAABAABAAAABABAABAABAABAABAABAABAABAABAABABAAABAAAAABABAAAAAAB  </a:t>
            </a:r>
            <a:endParaRPr lang="en-US" altLang="ja-JP" smtClean="0"/>
          </a:p>
          <a:p>
            <a:r>
              <a:rPr lang="en-US" altLang="ja-JP" smtClean="0"/>
              <a:t>//</a:t>
            </a:r>
            <a:r>
              <a:rPr lang="ja-JP" altLang="ja-JP"/>
              <a:t>「</a:t>
            </a:r>
            <a:r>
              <a:rPr lang="en-US" altLang="ja-JP"/>
              <a:t>H</a:t>
            </a:r>
            <a:r>
              <a:rPr lang="ja-JP" altLang="ja-JP"/>
              <a:t>」を出力</a:t>
            </a:r>
            <a:r>
              <a:rPr lang="en-US" altLang="ja-JP" smtClean="0"/>
              <a:t>(1</a:t>
            </a:r>
            <a:r>
              <a:rPr lang="ja-JP" altLang="en-US" smtClean="0"/>
              <a:t>行毎</a:t>
            </a:r>
            <a:r>
              <a:rPr lang="ja-JP" altLang="ja-JP" smtClean="0"/>
              <a:t>に</a:t>
            </a:r>
            <a:r>
              <a:rPr lang="ja-JP" altLang="ja-JP"/>
              <a:t>一文字出力</a:t>
            </a:r>
            <a:r>
              <a:rPr lang="en-US" altLang="ja-JP"/>
              <a:t>)</a:t>
            </a:r>
            <a:endParaRPr lang="ja-JP" altLang="ja-JP"/>
          </a:p>
          <a:p>
            <a:r>
              <a:rPr lang="en-US" altLang="ja-JP"/>
              <a:t>AAABAAABAAABAAAAAAB</a:t>
            </a:r>
            <a:endParaRPr lang="ja-JP" altLang="ja-JP"/>
          </a:p>
          <a:p>
            <a:r>
              <a:rPr lang="en-US" altLang="ja-JP"/>
              <a:t>AABAABAABAABAABAABAABAAAAAAB</a:t>
            </a:r>
            <a:endParaRPr lang="ja-JP" altLang="ja-JP"/>
          </a:p>
          <a:p>
            <a:r>
              <a:rPr lang="en-US" altLang="ja-JP"/>
              <a:t>AAAAAAB</a:t>
            </a:r>
            <a:endParaRPr lang="ja-JP" altLang="ja-JP"/>
          </a:p>
          <a:p>
            <a:r>
              <a:rPr lang="en-US" altLang="ja-JP"/>
              <a:t>AABAABAABAAAAAAB</a:t>
            </a:r>
            <a:endParaRPr lang="ja-JP" altLang="ja-JP"/>
          </a:p>
          <a:p>
            <a:r>
              <a:rPr lang="en-US" altLang="ja-JP"/>
              <a:t>AABABAABAABAABAABAABAABAAAABABAAABAAABAAABAAABAAABAAABAAABAAABABAAABAAAAABABAAAAAAB</a:t>
            </a:r>
            <a:endParaRPr lang="ja-JP" altLang="ja-JP"/>
          </a:p>
          <a:p>
            <a:r>
              <a:rPr lang="en-US" altLang="ja-JP"/>
              <a:t>AABABAABAABAABAABAABAABAABAABAABAAAABABAABAABAABAABAABAABABAAABAAAAABABAAAAAAB</a:t>
            </a:r>
            <a:endParaRPr lang="ja-JP" altLang="ja-JP"/>
          </a:p>
          <a:p>
            <a:r>
              <a:rPr lang="en-US" altLang="ja-JP"/>
              <a:t>AAABAAABAAABAAABAAABAAABAAABAAABAAAAAAB</a:t>
            </a:r>
            <a:endParaRPr lang="ja-JP" altLang="ja-JP"/>
          </a:p>
          <a:p>
            <a:r>
              <a:rPr lang="en-US" altLang="ja-JP"/>
              <a:t>AABAABAABAAAAAAB</a:t>
            </a:r>
            <a:endParaRPr lang="ja-JP" altLang="ja-JP"/>
          </a:p>
          <a:p>
            <a:r>
              <a:rPr lang="en-US" altLang="ja-JP"/>
              <a:t>AAABAAABAAABAAABAAABAAABAAAAAAB</a:t>
            </a:r>
            <a:endParaRPr lang="ja-JP" altLang="ja-JP"/>
          </a:p>
          <a:p>
            <a:r>
              <a:rPr lang="en-US" altLang="ja-JP"/>
              <a:t>ABAABAABAABAABAAAABABAAABAAABABAAABAAAAABABAAAAAAB</a:t>
            </a:r>
            <a:endParaRPr lang="ja-JP" altLang="ja-JP"/>
          </a:p>
          <a:p>
            <a:r>
              <a:rPr lang="en-US" altLang="ja-JP"/>
              <a:t>B</a:t>
            </a:r>
            <a:r>
              <a:rPr lang="ja-JP" altLang="ja-JP"/>
              <a:t>　</a:t>
            </a:r>
            <a:r>
              <a:rPr lang="en-US" altLang="ja-JP"/>
              <a:t>//</a:t>
            </a:r>
            <a:r>
              <a:rPr lang="ja-JP" altLang="ja-JP"/>
              <a:t>入力を</a:t>
            </a:r>
            <a:r>
              <a:rPr lang="ja-JP" altLang="ja-JP" smtClean="0"/>
              <a:t>終了する</a:t>
            </a:r>
            <a:endParaRPr lang="ja-JP" altLang="ja-JP"/>
          </a:p>
        </p:txBody>
      </p:sp>
      <p:sp>
        <p:nvSpPr>
          <p:cNvPr id="5" name="角丸四角形 4"/>
          <p:cNvSpPr/>
          <p:nvPr/>
        </p:nvSpPr>
        <p:spPr>
          <a:xfrm>
            <a:off x="755576" y="404664"/>
            <a:ext cx="7704856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/>
              <a:t>HelloWorld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98370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次回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数学の部は本日でひとまず終わり</a:t>
            </a:r>
            <a:endParaRPr kumimoji="1" lang="en-US" altLang="ja-JP" smtClean="0"/>
          </a:p>
          <a:p>
            <a:pPr lvl="1"/>
            <a:r>
              <a:rPr lang="ja-JP" altLang="en-US"/>
              <a:t>必要が出てくれば適宜</a:t>
            </a:r>
            <a:r>
              <a:rPr lang="ja-JP" altLang="en-US" smtClean="0"/>
              <a:t>行います</a:t>
            </a:r>
            <a:endParaRPr kumimoji="1" lang="en-US" altLang="ja-JP" smtClean="0"/>
          </a:p>
          <a:p>
            <a:r>
              <a:rPr lang="ja-JP" altLang="en-US"/>
              <a:t>次回</a:t>
            </a:r>
            <a:r>
              <a:rPr lang="ja-JP" altLang="en-US" smtClean="0"/>
              <a:t>はディープラーニングのロジック面を解説します</a:t>
            </a:r>
            <a:endParaRPr lang="en-US" altLang="ja-JP" smtClean="0"/>
          </a:p>
          <a:p>
            <a:r>
              <a:rPr lang="ja-JP" altLang="en-US"/>
              <a:t>次々</a:t>
            </a:r>
            <a:r>
              <a:rPr lang="ja-JP" altLang="en-US" smtClean="0"/>
              <a:t>回以降はプロコンにおける具体的なテクニックと、実際に</a:t>
            </a:r>
            <a:r>
              <a:rPr lang="en-US" altLang="ja-JP" smtClean="0"/>
              <a:t>ARC,</a:t>
            </a:r>
            <a:r>
              <a:rPr lang="ja-JP" altLang="en-US"/>
              <a:t> </a:t>
            </a:r>
            <a:r>
              <a:rPr lang="en-US" altLang="ja-JP" smtClean="0"/>
              <a:t>ABC</a:t>
            </a:r>
            <a:r>
              <a:rPr lang="ja-JP" altLang="en-US" smtClean="0"/>
              <a:t>の問題を解きます</a:t>
            </a:r>
            <a:r>
              <a:rPr lang="en-US" altLang="ja-JP" smtClean="0"/>
              <a:t> 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8370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弧度法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新しい角度の表記方法</a:t>
            </a:r>
            <a:endParaRPr kumimoji="1" lang="en-US" altLang="ja-JP" smtClean="0"/>
          </a:p>
          <a:p>
            <a:pPr lvl="1"/>
            <a:r>
              <a:rPr lang="ja-JP" altLang="en-US" smtClean="0"/>
              <a:t>円の直径に等しい長さを持つ弧を考えたときにそれが成す角を</a:t>
            </a:r>
            <a:r>
              <a:rPr lang="en-US" altLang="ja-JP" smtClean="0"/>
              <a:t>1 rad(</a:t>
            </a:r>
            <a:r>
              <a:rPr lang="ja-JP" altLang="en-US" smtClean="0"/>
              <a:t>ラジアン</a:t>
            </a:r>
            <a:r>
              <a:rPr lang="en-US" altLang="ja-JP" smtClean="0"/>
              <a:t>)</a:t>
            </a:r>
            <a:r>
              <a:rPr lang="ja-JP" altLang="en-US" smtClean="0"/>
              <a:t>とする</a:t>
            </a:r>
            <a:endParaRPr lang="en-US" altLang="ja-JP" smtClean="0"/>
          </a:p>
          <a:p>
            <a:pPr marL="914400" lvl="2" indent="0">
              <a:buNone/>
            </a:pPr>
            <a:r>
              <a:rPr lang="ja-JP" altLang="en-US" smtClean="0"/>
              <a:t>→</a:t>
            </a:r>
            <a:r>
              <a:rPr lang="en-US" altLang="ja-JP" smtClean="0"/>
              <a:t>360°</a:t>
            </a:r>
            <a:r>
              <a:rPr lang="ja-JP" altLang="en-US" smtClean="0"/>
              <a:t>は</a:t>
            </a:r>
            <a:r>
              <a:rPr lang="en-US" altLang="ja-JP" smtClean="0"/>
              <a:t>2π rad</a:t>
            </a:r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4211960" y="3789040"/>
            <a:ext cx="2448272" cy="23762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endCxn id="4" idx="0"/>
          </p:cNvCxnSpPr>
          <p:nvPr/>
        </p:nvCxnSpPr>
        <p:spPr>
          <a:xfrm flipV="1">
            <a:off x="5436096" y="3789040"/>
            <a:ext cx="0" cy="11881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5436096" y="4293096"/>
            <a:ext cx="1008112" cy="68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弧 9"/>
          <p:cNvSpPr/>
          <p:nvPr/>
        </p:nvSpPr>
        <p:spPr>
          <a:xfrm rot="2315395">
            <a:off x="5306317" y="4597517"/>
            <a:ext cx="288032" cy="608267"/>
          </a:xfrm>
          <a:prstGeom prst="arc">
            <a:avLst>
              <a:gd name="adj1" fmla="val 13872825"/>
              <a:gd name="adj2" fmla="val 1848271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弧 10"/>
          <p:cNvSpPr/>
          <p:nvPr/>
        </p:nvSpPr>
        <p:spPr>
          <a:xfrm rot="20013858">
            <a:off x="4180858" y="3789039"/>
            <a:ext cx="2448271" cy="2376264"/>
          </a:xfrm>
          <a:prstGeom prst="arc">
            <a:avLst>
              <a:gd name="adj1" fmla="val 17959060"/>
              <a:gd name="adj2" fmla="val 2115715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5764225" y="4869159"/>
            <a:ext cx="1040023" cy="324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6916503" y="4700738"/>
            <a:ext cx="75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1 rad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70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単位円</a:t>
            </a:r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4139952" y="1700808"/>
            <a:ext cx="4176464" cy="1800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単位円＝半径が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の円</a:t>
            </a:r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683568" y="1556792"/>
            <a:ext cx="2232248" cy="2160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stCxn id="5" idx="7"/>
          </p:cNvCxnSpPr>
          <p:nvPr/>
        </p:nvCxnSpPr>
        <p:spPr>
          <a:xfrm flipH="1">
            <a:off x="1799692" y="1873152"/>
            <a:ext cx="789219" cy="727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2156566" y="2416242"/>
            <a:ext cx="75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r = 1</a:t>
            </a:r>
            <a:endParaRPr kumimoji="1" lang="ja-JP" altLang="en-US"/>
          </a:p>
        </p:txBody>
      </p:sp>
      <p:sp>
        <p:nvSpPr>
          <p:cNvPr id="9" name="下矢印 8"/>
          <p:cNvSpPr/>
          <p:nvPr/>
        </p:nvSpPr>
        <p:spPr>
          <a:xfrm>
            <a:off x="5796136" y="3861048"/>
            <a:ext cx="936104" cy="1368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175956" y="5661248"/>
            <a:ext cx="4176464" cy="7284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単位円をグラフ上においてみる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70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/>
          <p:cNvCxnSpPr/>
          <p:nvPr/>
        </p:nvCxnSpPr>
        <p:spPr>
          <a:xfrm>
            <a:off x="3347864" y="1196752"/>
            <a:ext cx="0" cy="45365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H="1">
            <a:off x="1043608" y="3573016"/>
            <a:ext cx="46085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/>
          <p:cNvSpPr/>
          <p:nvPr/>
        </p:nvSpPr>
        <p:spPr>
          <a:xfrm>
            <a:off x="2211854" y="2492896"/>
            <a:ext cx="2232248" cy="216024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 flipV="1">
            <a:off x="3347864" y="2636912"/>
            <a:ext cx="520174" cy="93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二等辺三角形 14"/>
          <p:cNvSpPr/>
          <p:nvPr/>
        </p:nvSpPr>
        <p:spPr>
          <a:xfrm>
            <a:off x="3347864" y="2636912"/>
            <a:ext cx="548119" cy="936104"/>
          </a:xfrm>
          <a:prstGeom prst="triangle">
            <a:avLst>
              <a:gd name="adj" fmla="val 10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5724128" y="908720"/>
            <a:ext cx="3024336" cy="12241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単位円の中に直角三角形があると考える</a:t>
            </a:r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5743475" y="2708920"/>
            <a:ext cx="3024336" cy="12241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この直角三角形の</a:t>
            </a:r>
            <a:endParaRPr kumimoji="1" lang="en-US" altLang="ja-JP" smtClean="0"/>
          </a:p>
          <a:p>
            <a:pPr algn="ctr"/>
            <a:r>
              <a:rPr kumimoji="1" lang="ja-JP" altLang="en-US" smtClean="0"/>
              <a:t>斜辺の長さは</a:t>
            </a:r>
            <a:r>
              <a:rPr kumimoji="1" lang="en-US" altLang="ja-JP" smtClean="0"/>
              <a:t>1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角丸四角形 17"/>
              <p:cNvSpPr/>
              <p:nvPr/>
            </p:nvSpPr>
            <p:spPr>
              <a:xfrm>
                <a:off x="5782465" y="4502625"/>
                <a:ext cx="3024336" cy="122413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𝑠𝑖𝑛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𝜃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kumimoji="1" lang="en-US" altLang="ja-JP" b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𝜃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=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𝑋</m:t>
                          </m:r>
                        </m:e>
                      </m:func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8" name="角丸四角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465" y="4502625"/>
                <a:ext cx="3024336" cy="1224136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/>
          <p:cNvSpPr txBox="1"/>
          <p:nvPr/>
        </p:nvSpPr>
        <p:spPr>
          <a:xfrm>
            <a:off x="3868038" y="2193159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ja-JP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en-US" altLang="ja-JP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ja-JP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ja-JP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下矢印 1"/>
          <p:cNvSpPr/>
          <p:nvPr/>
        </p:nvSpPr>
        <p:spPr>
          <a:xfrm>
            <a:off x="6948264" y="2193159"/>
            <a:ext cx="576064" cy="51576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6967611" y="3976961"/>
            <a:ext cx="576064" cy="51576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70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2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演習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𝑡𝑎𝑛</m:t>
                    </m:r>
                    <m:r>
                      <a:rPr kumimoji="1" lang="en-US" altLang="ja-JP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ja-JP" altLang="en-US" smtClean="0"/>
                  <a:t>を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𝑠𝑖𝑛</m:t>
                    </m:r>
                    <m:r>
                      <a:rPr lang="en-US" altLang="ja-JP" i="1">
                        <a:latin typeface="Cambria Math"/>
                      </a:rPr>
                      <m:t>𝜃</m:t>
                    </m:r>
                    <m:r>
                      <a:rPr lang="en-US" altLang="ja-JP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smtClean="0"/>
                  <a:t>と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𝑐𝑜𝑠</m:t>
                    </m:r>
                    <m:r>
                      <a:rPr lang="en-US" altLang="ja-JP" i="1">
                        <a:latin typeface="Cambria Math"/>
                      </a:rPr>
                      <m:t>𝜃</m:t>
                    </m:r>
                  </m:oMath>
                </a14:m>
                <a:r>
                  <a:rPr kumimoji="1" lang="ja-JP" altLang="en-US" smtClean="0"/>
                  <a:t>を用いて表現せよ</a:t>
                </a:r>
                <a:endParaRPr kumimoji="1" lang="en-US" altLang="ja-JP" smtClean="0"/>
              </a:p>
              <a:p>
                <a:r>
                  <a:rPr lang="ja-JP" altLang="en-US"/>
                  <a:t>以下</a:t>
                </a:r>
                <a:r>
                  <a:rPr lang="ja-JP" altLang="en-US" smtClean="0"/>
                  <a:t>を証明せよ</a:t>
                </a:r>
                <a:endParaRPr lang="en-US" altLang="ja-JP" smtClean="0"/>
              </a:p>
              <a:p>
                <a:pPr marL="457200" lvl="1" indent="0">
                  <a:buNone/>
                </a:pPr>
                <a:r>
                  <a:rPr lang="ja-JP" altLang="en-US" b="0" smtClean="0"/>
                  <a:t>　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𝑠𝑖𝑛</m:t>
                    </m:r>
                    <m:r>
                      <a:rPr lang="en-US" altLang="ja-JP" b="0" i="1" smtClean="0">
                        <a:latin typeface="Cambria Math"/>
                      </a:rPr>
                      <m:t>⁡(</m:t>
                    </m:r>
                  </m:oMath>
                </a14:m>
                <a:r>
                  <a:rPr kumimoji="1" lang="en-US" altLang="ja-JP" smtClean="0"/>
                  <a:t>-</a:t>
                </a:r>
                <a:r>
                  <a:rPr lang="en-US" altLang="ja-JP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𝜃</m:t>
                    </m:r>
                    <m:r>
                      <a:rPr lang="en-US" altLang="ja-JP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kumimoji="1" lang="en-US" altLang="ja-JP" smtClean="0"/>
                  <a:t> = -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𝑠𝑖𝑛</m:t>
                    </m:r>
                    <m:r>
                      <a:rPr lang="en-US" altLang="ja-JP" i="1">
                        <a:latin typeface="Cambria Math"/>
                      </a:rPr>
                      <m:t>𝜃</m:t>
                    </m:r>
                  </m:oMath>
                </a14:m>
                <a:endParaRPr lang="en-US" altLang="ja-JP" i="1" smtClean="0">
                  <a:latin typeface="Cambria Math"/>
                </a:endParaRPr>
              </a:p>
              <a:p>
                <a:pPr marL="457200" lvl="1" indent="0">
                  <a:buNone/>
                </a:pPr>
                <a:r>
                  <a:rPr lang="ja-JP" altLang="en-US" b="0" smtClean="0"/>
                  <a:t>　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𝑐𝑜𝑠</m:t>
                    </m:r>
                    <m:r>
                      <a:rPr lang="en-US" altLang="ja-JP" b="0" i="1" smtClean="0">
                        <a:latin typeface="Cambria Math"/>
                      </a:rPr>
                      <m:t>⁡(</m:t>
                    </m:r>
                    <m:r>
                      <m:rPr>
                        <m:nor/>
                      </m:rPr>
                      <a:rPr lang="en-US" altLang="ja-JP" b="0" i="0" smtClean="0"/>
                      <m:t>−</m:t>
                    </m:r>
                    <m:r>
                      <m:rPr>
                        <m:nor/>
                      </m:rPr>
                      <a:rPr lang="en-US" altLang="ja-JP"/>
                      <m:t> </m:t>
                    </m:r>
                    <m:r>
                      <a:rPr lang="en-US" altLang="ja-JP" i="1">
                        <a:latin typeface="Cambria Math"/>
                      </a:rPr>
                      <m:t>𝜃</m:t>
                    </m:r>
                    <m:r>
                      <a:rPr lang="en-US" altLang="ja-JP" b="0" i="1" smtClean="0"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altLang="ja-JP"/>
                      <m:t> = </m:t>
                    </m:r>
                    <m:r>
                      <a:rPr lang="en-US" altLang="ja-JP" b="0" i="1" smtClean="0">
                        <a:latin typeface="Cambria Math"/>
                      </a:rPr>
                      <m:t>𝑐𝑜𝑠</m:t>
                    </m:r>
                    <m:r>
                      <a:rPr lang="en-US" altLang="ja-JP" i="1">
                        <a:latin typeface="Cambria Math"/>
                      </a:rPr>
                      <m:t>𝜃</m:t>
                    </m:r>
                  </m:oMath>
                </a14:m>
                <a:endParaRPr lang="en-US" altLang="ja-JP"/>
              </a:p>
              <a:p>
                <a:pPr marL="457200" lvl="1" indent="0">
                  <a:buNone/>
                </a:pPr>
                <a:r>
                  <a:rPr lang="ja-JP" altLang="en-US" b="0" smtClean="0"/>
                  <a:t>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𝑠𝑖𝑛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latin typeface="Cambria Math"/>
                      </a:rPr>
                      <m:t>𝜃</m:t>
                    </m:r>
                    <m:r>
                      <a:rPr lang="en-US" altLang="ja-JP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ja-JP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𝑐𝑜𝑠</m:t>
                        </m:r>
                      </m:e>
                      <m:sup>
                        <m:r>
                          <a:rPr lang="en-US" altLang="ja-JP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ja-JP" i="1">
                        <a:latin typeface="Cambria Math"/>
                      </a:rPr>
                      <m:t>𝜃</m:t>
                    </m:r>
                    <m:r>
                      <a:rPr lang="en-US" altLang="ja-JP" i="1">
                        <a:latin typeface="Cambria Math"/>
                      </a:rPr>
                      <m:t>=1</m:t>
                    </m:r>
                  </m:oMath>
                </a14:m>
                <a:endParaRPr kumimoji="1" lang="en-US" altLang="ja-JP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グループ化 9"/>
          <p:cNvGrpSpPr/>
          <p:nvPr/>
        </p:nvGrpSpPr>
        <p:grpSpPr>
          <a:xfrm>
            <a:off x="2971706" y="2492896"/>
            <a:ext cx="6120680" cy="4968552"/>
            <a:chOff x="2971706" y="2492896"/>
            <a:chExt cx="6120680" cy="4968552"/>
          </a:xfrm>
        </p:grpSpPr>
        <p:cxnSp>
          <p:nvCxnSpPr>
            <p:cNvPr id="4" name="直線コネクタ 3"/>
            <p:cNvCxnSpPr/>
            <p:nvPr/>
          </p:nvCxnSpPr>
          <p:spPr>
            <a:xfrm>
              <a:off x="5275962" y="2924944"/>
              <a:ext cx="0" cy="453650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/>
            <p:cNvCxnSpPr/>
            <p:nvPr/>
          </p:nvCxnSpPr>
          <p:spPr>
            <a:xfrm flipH="1">
              <a:off x="2971706" y="5301208"/>
              <a:ext cx="460851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円/楕円 5"/>
            <p:cNvSpPr/>
            <p:nvPr/>
          </p:nvSpPr>
          <p:spPr>
            <a:xfrm>
              <a:off x="4139952" y="4221088"/>
              <a:ext cx="2232248" cy="216024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/>
            <p:cNvCxnSpPr/>
            <p:nvPr/>
          </p:nvCxnSpPr>
          <p:spPr>
            <a:xfrm flipV="1">
              <a:off x="5275962" y="4365104"/>
              <a:ext cx="520174" cy="9361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角丸四角形 7"/>
                <p:cNvSpPr/>
                <p:nvPr/>
              </p:nvSpPr>
              <p:spPr>
                <a:xfrm>
                  <a:off x="6068050" y="2492896"/>
                  <a:ext cx="3024336" cy="1224136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/>
                          </a:rPr>
                          <m:t>𝑠𝑖𝑛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𝜃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=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𝑌</m:t>
                        </m:r>
                      </m:oMath>
                    </m:oMathPara>
                  </a14:m>
                  <a:endParaRPr kumimoji="1" lang="en-US" altLang="ja-JP" b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𝜃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</m:e>
                        </m:func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" name="角丸四角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8050" y="2492896"/>
                  <a:ext cx="3024336" cy="1224136"/>
                </a:xfrm>
                <a:prstGeom prst="round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テキスト ボックス 8"/>
            <p:cNvSpPr txBox="1"/>
            <p:nvPr/>
          </p:nvSpPr>
          <p:spPr>
            <a:xfrm>
              <a:off x="5796136" y="3921351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ja-JP" sz="2800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en-US" altLang="ja-JP" sz="28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kumimoji="1" lang="en-US" altLang="ja-JP" sz="2800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kumimoji="1" lang="en-US" altLang="ja-JP" sz="28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" name="直線コネクタ 10"/>
          <p:cNvCxnSpPr/>
          <p:nvPr/>
        </p:nvCxnSpPr>
        <p:spPr>
          <a:xfrm>
            <a:off x="5275962" y="5301208"/>
            <a:ext cx="520174" cy="93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5832140" y="6119718"/>
            <a:ext cx="126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ja-JP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  <a:r>
              <a:rPr kumimoji="1" lang="en-US" altLang="ja-JP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en-US" altLang="ja-JP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  <a:r>
              <a:rPr kumimoji="1" lang="en-US" altLang="ja-JP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ja-JP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70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積分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基本的には微分の逆の操作を考えればよい</a:t>
            </a:r>
            <a:endParaRPr kumimoji="1" lang="en-US" altLang="ja-JP" smtClean="0"/>
          </a:p>
          <a:p>
            <a:pPr lvl="1"/>
            <a:r>
              <a:rPr lang="ja-JP" altLang="en-US"/>
              <a:t>詳しく</a:t>
            </a:r>
            <a:r>
              <a:rPr lang="ja-JP" altLang="en-US" smtClean="0"/>
              <a:t>は「微分積分の基本定理」を参照</a:t>
            </a:r>
            <a:endParaRPr lang="en-US" altLang="ja-JP" smtClean="0"/>
          </a:p>
          <a:p>
            <a:pPr lvl="1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03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区分求積法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1" indent="0">
                  <a:buNone/>
                </a:pPr>
                <a:r>
                  <a:rPr kumimoji="1" lang="ja-JP" altLang="en-US" smtClean="0"/>
                  <a:t>演習</a:t>
                </a:r>
                <a:endParaRPr kumimoji="1" lang="en-US" altLang="ja-JP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𝑦</m:t>
                    </m:r>
                    <m:r>
                      <a:rPr kumimoji="1" lang="en-US" altLang="ja-JP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 smtClean="0"/>
                  <a:t>のグラフを描き、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0 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≤3</m:t>
                    </m:r>
                  </m:oMath>
                </a14:m>
                <a:r>
                  <a:rPr kumimoji="1" lang="ja-JP" altLang="en-US" smtClean="0"/>
                  <a:t>の範囲の面積を計測せよ</a:t>
                </a:r>
                <a:endParaRPr kumimoji="1" lang="en-US" altLang="ja-JP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8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46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1594</Words>
  <Application>Microsoft Office PowerPoint</Application>
  <PresentationFormat>画面に合わせる (4:3)</PresentationFormat>
  <Paragraphs>235</Paragraphs>
  <Slides>31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2" baseType="lpstr">
      <vt:lpstr>Office ​​テーマ</vt:lpstr>
      <vt:lpstr>プロコン勉強会第4回</vt:lpstr>
      <vt:lpstr>本日のお品書き</vt:lpstr>
      <vt:lpstr>三角関数</vt:lpstr>
      <vt:lpstr>弧度法</vt:lpstr>
      <vt:lpstr>単位円</vt:lpstr>
      <vt:lpstr>PowerPoint プレゼンテーション</vt:lpstr>
      <vt:lpstr>演習</vt:lpstr>
      <vt:lpstr>積分</vt:lpstr>
      <vt:lpstr>区分求積法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演習</vt:lpstr>
      <vt:lpstr>天下一プログラマー予選A解説</vt:lpstr>
      <vt:lpstr>問A</vt:lpstr>
      <vt:lpstr>PowerPoint プレゼンテーション</vt:lpstr>
      <vt:lpstr>問B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ブレインファ*クで遊ぼう</vt:lpstr>
      <vt:lpstr>PowerPoint プレゼンテーション</vt:lpstr>
      <vt:lpstr>作りました</vt:lpstr>
      <vt:lpstr>PowerPoint プレゼンテーション</vt:lpstr>
      <vt:lpstr>次回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プロコン勉強会第4回</dc:title>
  <dc:creator>Jun</dc:creator>
  <cp:lastModifiedBy>Jun</cp:lastModifiedBy>
  <cp:revision>31</cp:revision>
  <dcterms:created xsi:type="dcterms:W3CDTF">2015-08-22T14:47:51Z</dcterms:created>
  <dcterms:modified xsi:type="dcterms:W3CDTF">2015-08-22T22:34:22Z</dcterms:modified>
</cp:coreProperties>
</file>