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303" r:id="rId9"/>
    <p:sldId id="304" r:id="rId10"/>
    <p:sldId id="305" r:id="rId11"/>
    <p:sldId id="263" r:id="rId12"/>
    <p:sldId id="264" r:id="rId13"/>
    <p:sldId id="265" r:id="rId14"/>
    <p:sldId id="266" r:id="rId15"/>
    <p:sldId id="267" r:id="rId16"/>
    <p:sldId id="268" r:id="rId17"/>
    <p:sldId id="269" r:id="rId18"/>
    <p:sldId id="306" r:id="rId19"/>
    <p:sldId id="270" r:id="rId20"/>
    <p:sldId id="271" r:id="rId21"/>
    <p:sldId id="272" r:id="rId22"/>
    <p:sldId id="273" r:id="rId23"/>
    <p:sldId id="274" r:id="rId24"/>
    <p:sldId id="308" r:id="rId25"/>
    <p:sldId id="310" r:id="rId26"/>
    <p:sldId id="311" r:id="rId27"/>
    <p:sldId id="312" r:id="rId28"/>
    <p:sldId id="309" r:id="rId29"/>
    <p:sldId id="313" r:id="rId30"/>
    <p:sldId id="275" r:id="rId31"/>
    <p:sldId id="276" r:id="rId32"/>
    <p:sldId id="314" r:id="rId33"/>
    <p:sldId id="315" r:id="rId34"/>
    <p:sldId id="316" r:id="rId35"/>
    <p:sldId id="317" r:id="rId36"/>
    <p:sldId id="277" r:id="rId37"/>
    <p:sldId id="318" r:id="rId38"/>
    <p:sldId id="319" r:id="rId39"/>
    <p:sldId id="320"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05:37.960"/>
    </inkml:context>
    <inkml:brush xml:id="br0">
      <inkml:brushProperty name="width" value="0.05292" units="cm"/>
      <inkml:brushProperty name="height" value="0.05292" units="cm"/>
      <inkml:brushProperty name="color" value="#FF0000"/>
    </inkml:brush>
  </inkml:definitions>
  <inkml:trace contextRef="#ctx0" brushRef="#br0">23936 18231,'0'0,"0"0,-25-24,25 24,-24-50,24 25,-25-49,0-100,-25 1,1-76,-26-23,26-1,24 25,0 0,0 74,25 50,0 0,0 50,0 24,0 0,25 1,-25-26,25 26,25-1,-1-49,1 49,-1-24,1 24,0 25,49-24,25-1,-25 50,-25 0,-24 0,24 0,-49 0,50 25,-1 0,50 0,0 24,0 1,0 24,-25-24,-49-25,0 0,-1-1,-49-24,25 25,-25 0,0-25,50 25,-26 24,26-24,0 25,-1-1,1 1,-50-25,25 24,-25-49,25 25,-25 0,0 0,0-25,0 25,0-1,0 1,0 25,0-1,0-24,0 0,-25 0,25 0,0-1,0 1,-25 25,-25 24,1 50,-26 25,-74 0,125-25,-26 25,0-75,1 1,49-51,-25 1,25 25,-25-50,25 49,0-49,-25 25,1 50,-26-1,-49 25,74-24,-49-26,49 26,-25-50,25 24,-24-49,49 0,-25 25,0-25,-24 0,-1 0,0 0,1 0,24 0,0 0,-25 0,1 0,-1-25,1 0,-1 25,50 0,-50 0,50-24,-24 24,-1-25,0 25,25 0,-25 0,25 0,-25 0,25-25,-24 25,24 0,-25 0,0-25,25 25,0-25</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44:29.760"/>
    </inkml:context>
    <inkml:brush xml:id="br0">
      <inkml:brushProperty name="width" value="0.05292" units="cm"/>
      <inkml:brushProperty name="height" value="0.05292" units="cm"/>
      <inkml:brushProperty name="color" value="#FF0000"/>
    </inkml:brush>
  </inkml:definitions>
  <inkml:trace contextRef="#ctx0" brushRef="#br0">5482 14188,'0'25,"0"-25,0 25,0-25,0 49,0-24,-25 0,25 50,-25-26,0 50,-25 25,26-24,24 24,-25-25,0-50,25 1,0 24,0-24,0 0,0-1,0 1,0 24,0-24,0 0,0-26,0 1,0-25,0 25,0 0,0-25,0 25,0-25,0 0,0 0,-25-25,25 0</inkml:trace>
  <inkml:trace contextRef="#ctx0" brushRef="#br0" timeOffset="2528.1446">6895 15429,'0'-25,"-49"0,-26 0,-24-25,25 1,-1-50,26 24,24-24,-25-50,50 0,0 50,0 25,0 24,0 1,25 24,25 0,-1 25,26 0,49 0,-25 74,0 26,50-1,-50 25,50 0,-50 0,-24-50,-26-24,1-25,-25-25,0 0,-25-25,24-99,-24 0,0-25,0 25,-74-74,0-1,-51-24,26 74,0-49,0 74,-25 49,25-24,24 49,26 26,-1 24,25 0,25 0,-25 24,25 76,0 48,0 1,0 0,50 74,49 25,25-24,0-51,0-49,0-25,-74-24,-1-26,-24 1,-25 24,0 26,0 123,-99-49,-25 74,-50-50,26-49,-1-75,0-24,99-50,26 0,-51 0,50-99,-24 24,-1-49,25 0,0-25,1-24,24 24,24 0,76-25,73 50,26 0,74 75,49 49,25 0,-49 25,-100 24,-74 50,-49 25,-75-24,0 49,-25-1,-74-24,24-24,-24 24,0-25,49-50,26-49,-26 0,-24-24,-1-51,-24-49,0 0,49-25,0 75,26-50,24 74,0 25,0 1,0-1,24 25,76-25,-1 25,50 0,0 0,-50 50,0-26,-49 51,-50-1,0 1,-25-1,-99 1,0-26,-75 1,26-50,73 0,26 0,49 0,-24-50,49 50,0-49,0 24,0 0,0-25,0 50,0-24,0 24,49-25,-24 0,49 25,26-25,49 0</inkml:trace>
  <inkml:trace contextRef="#ctx0" brushRef="#br0" timeOffset="3647.2086">9202 14511,'0'0,"0"-25,0 25,0-25,0 25,0-25,0 1,0 24,25 0,0 0,0 0,99 49,-25 1,0-50,-24 74,-1-24,0-1,-24 51,-25-51,0 26,24-1,-24 25,0-24,0-26,-25-24,0 49,0-49,-25 25,-50 0,51-26,-76 26,26 0,0-26,-1 26,25-25,26 0,-1-1,25-24,0 0,25 0,24 0,51 0,24 0,-50 0,0 0,1 0,-1 0,-24 25,24-25,-24 25,24-25,1 0,-26 0,-24 0,25 0,-50 0</inkml:trace>
  <inkml:trace contextRef="#ctx0" brushRef="#br0" timeOffset="4737.271">11360 14883,'0'0,"0"0,75 0,-1 25,0-25,1 0,-1 0,1 0,-1 0,1 0,-1 0,-49-25,0 25,-25-25,0 0,0 25,-25 0</inkml:trace>
  <inkml:trace contextRef="#ctx0" brushRef="#br0" timeOffset="5191.297">11832 15701,'0'0,"24"0,1-24,-25 24,25 0,0-25,0 25,-1 0,1 0,25 0,-1 0,-49 0,25 0,-25-25,0 25,0-25,0 25</inkml:trace>
  <inkml:trace contextRef="#ctx0" brushRef="#br0" timeOffset="12192.6974">6325 17214,'25'0,"24"0,26 0,-1 0,25 0,-24 0,24 0,0 0,25 0,-25-24,-49 24,49-50,-24 25,-1 25,-24-25,-1 1,1-1,0 25,-26 0,1-25,0 25,-25 0,25 0,-25 0,49 0,-24 0,0 0,25 0,-1 0,-24 0,0 0,0 0,-25 0,24 0,-24 0,25 0,-25 0,0 25,-25 0</inkml:trace>
  <inkml:trace contextRef="#ctx0" brushRef="#br0" timeOffset="34807.9909">13419 14436,'0'0,"0"0,0 0,0 25,0 25,0-1,0 1,0 24,0 1,0-1,0-24,0-1,0 1,0 24,0 1,0-26,0 1,0 24,0-24,0 25,0-1,0 25,0-24,25-51,-25 1,0 0,0-25,25 0,-25 0,0 25,24-25,-24 0,0 0,0-25,25 0,-25-24</inkml:trace>
  <inkml:trace contextRef="#ctx0" brushRef="#br0" timeOffset="37063.1199">13469 14560,'0'0,"0"-24,0 24,0 0,0 0,0 0,0 0,0 24,0-24,24 0,-24 25,25-25,0 25,0-25,0 0,-1 0,1 25,0-25,-25 0,50 0,-26 0,1 25,0-1,-25-24,25 0,0 25,-25-25,25 25,-25 0,0-25,24 25,1-1,-25 26,0-25,0 0,0-25,0 49,0-24,0 0,0 24,0-49,0 25,0 0,0 0,0-25,0 25,0-25,0 24,0 1,0 0,0-25,0 25,0 0,0-1,0-24,0 25,0 0,0 25,0-25,0 24,0-24,0 0,0 0,0-25,0 49,0-49,0 25,0-25,0 25,0 0,0-25,0 24,0-24,-25 25,25 0,0 0,-24-25,24 25,0-25,-25 24,0 1,25-25,-25 0,25 0,-25 0,0 25,25-25,-24 0,-26 0,0 25,1-25,24 0,25 0,-25 0,25 0,0 0,0-25,0 0,0 25,0-25,-25 25,25-24,0 24,0 0,0 0,25 0,-25 0,50 0,-50 0,25 0,24 0,-49 0,50 0,-25 0,-1 0,51 24,-50-24,-25 0,49 25,-49-25,50 0,0 0,-50 25,24-25,1 0,0 50,-25-26,25 1,0-25,-25 25,0-25,24 0,-24 0,25 0,0 25,-25-25,25 0,-25 25,25-25,-1 24,26 1,0 0,-26 0,26-25,-25 0,0 0,-25 25,0-1,24-24,-24 0,0 0,0 25,25-25,-25 0,25 0,0 0,-25 0,25 0,-25 25</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46:23.415"/>
    </inkml:context>
    <inkml:brush xml:id="br0">
      <inkml:brushProperty name="width" value="0.05292" units="cm"/>
      <inkml:brushProperty name="height" value="0.05292" units="cm"/>
      <inkml:brushProperty name="color" value="#FF0000"/>
    </inkml:brush>
  </inkml:definitions>
  <inkml:trace contextRef="#ctx0" brushRef="#br0">3224 10616,'0'-24,"25"24,0 0,-25 0,25 0,-25 0,49 0,-24 0,50 24,-26-24,75-24,0-26,25 0,-25 26,0 24,-25-25,-24 25,-26 0,26 0,-26 25,1-1,74 1,-50-25,1 25,-1-25,1 25,-1 0,0-25,75 24,50 26,24-25,-25 0,50-1,-24-24,49 25,-1 0,76 25,-51-1,-24-49,-74 0,-51 0,-98 0,0 0,-26 0,1 0,-25 0,25 0,49 0,-24 0,24 25,-24-25,25 0,-26 0,26 0,-26 0,1 0,-1-25,26 25,-1 0,25-25,25-24,0 24,75 0,-25 0,-1 1,1-1,24 25,-49-25,-50 25,-49-25,0 0,-50 25,0-24,0 24,0-25,0 25,0-25,0 0,0 25,0 0,0 0</inkml:trace>
  <inkml:trace contextRef="#ctx0" brushRef="#br0" timeOffset="2688.1538">3472 12353,'0'-25,"0"25,25 0,-25 0,50 0,-1 0,26 0,-1 0,-24 0,-1-25,26 25,-26 0,-24 0,25 0,24 0,-24 25,24 0,50 24,0-24,25-25,-50 0,25 25,-74-25,0 0,-1 0,26 0,24 0,25 0,0 0,50 0,-1 0,1-25,24 25,-24 0,0 0,49 25,-99-25,-25 0,-49 0,-26 0,1 0,-25 0,25 0,25 0,-26 25,26 0,0-25,-26 0,1 0,0 0,0 0,-25 0,25 0,-25 24,0-24,24 0,51 0,-25 0,-1-24,1 24,24 0,25 0,-49 0,24 0,-24 0,0 0,24 0,0 0,1 0,-50 0,-1 0,26 0,0 0,24 0,0-25,-24 0,0 0,24 25,-24 0,24 0,-24 0,24 0,-49 0,0-25,0 25,-1 0,51 0,-1 25,-24-25,-25 0,-25 0,24 0,1 0,-25 0,25 0,-25 0,0 0,25 0,0 25,-1-25,-24 0,0 0,25 0,0 0</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49:06.478"/>
    </inkml:context>
    <inkml:brush xml:id="br0">
      <inkml:brushProperty name="width" value="0.05292" units="cm"/>
      <inkml:brushProperty name="height" value="0.05292" units="cm"/>
      <inkml:brushProperty name="color" value="#FF0000"/>
    </inkml:brush>
  </inkml:definitions>
  <inkml:trace contextRef="#ctx0" brushRef="#br0">10641 16024,'0'-25,"0"25,25 0,0 0,-1 0,1-25,0 25,25 0,-26 0,1 0,25 0,24 0,-24 0,24 0,1 0,24 0,50 0,-50 0,-25 0,25 0,-49-25,25 25,-1 0,-24 0,-1 0,26 0,-1 0,0 0,-24 0,-25 0,-25 0,25 0,-1 0,-24 0,25 0,-25-24,0 24,0-25,0 25</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50:18.766"/>
    </inkml:context>
    <inkml:brush xml:id="br0">
      <inkml:brushProperty name="width" value="0.05292" units="cm"/>
      <inkml:brushProperty name="height" value="0.05292" units="cm"/>
      <inkml:brushProperty name="color" value="#FF0000"/>
    </inkml:brush>
  </inkml:definitions>
  <inkml:trace contextRef="#ctx0" brushRef="#br0">5134 719,'0'0,"0"0,0 0,0 0,0 25,25 0,-25-25,0 25,0 0,0-1,25 26,-25 0,25-50,-25 49,0-49,0 25,0-25,0 25,0 0,0-25,0 0,24 24,1 26,-25-50,0 50,25-26,-25 1,0-25,0 25,0-25,0 25,0 0,0-25,25 0,-25 24,0-24,0 25,0-25,0 25,0 0,0-25,0 25,0-1,25 1,-25 25,0-50,0 25,0-1,0 1,-25 25,25-25</inkml:trace>
  <inkml:trace contextRef="#ctx0" brushRef="#br0" timeOffset="1472.0842">5432 2059,'0'0,"0"0,0 25,0-25,0 24,0 1,0 0,0-25,0 25,0 0,0-1,0 1,0-25,0 25,0 0,0 0,0-1,0 1,0 50,0-26,0 1,0 24,0-24,0 0,0-1,0-24,0 0,0 0,0-1,0 1,0 0,0 0,0-25,0 25,0-1,0 1,0 25,0-25,0-1,0 1,0-25,0 25,0 0,0 0,0-25,0 24,0 1,0 0,0-25,0 25,0 0,0-25,0 24,0-24,0 0,0 0,0-24</inkml:trace>
  <inkml:trace contextRef="#ctx0" brushRef="#br0" timeOffset="3719.2128">3373 3721,'50'0,"-25"0,-25 0,24 0,-24-25,0 0,25 25,-25 0,0 0,25 0,25 0,-1 0,-24 0,25 0,-1 0,-24 0,25 0,-1 0,-24 0,0 0,24 0,1 25,0 0,-1-25,26 25,-75-25,24 24,-24-24,25 0,-25 0,25 0,-25 0,25 25,25-25,-26 25,1-25,0 0,0 0,24 0,-24 0,0-25,49 25,-49-25,25 1,-1-1,1 25,0-25,-26 25,26 0,-25 0,0 0,-25 0,24 0,1 0,0 0,25 0,-26 0,1 0,25 0,-1 0,-24 0,25 0,-25 0,-1 0,-24 25,0-25,25 0,-25 0,25 25,0-1,0-24,-25 0,49 0,-49 25,25-25,-25 0,25 25,-25-25,25 0,0 25,-25-25,24 0,26 0,0 0,-26 0,1 0,-25-25,25 25,0 0,-25 0,25-25,-1 25,1-25,0 25,-25 0,25 0,0 0,-25-24,24 24,-24 0,25 0,0 0,0 0,-25-25,49 25,-49-25,25 25,0-25,0 25,-25 0,0 0</inkml:trace>
  <inkml:trace contextRef="#ctx0" brushRef="#br0" timeOffset="17983.0286">4365 4192,'0'50,"-49"-1,49 26,-50-1,25-24,-24-1,24 1,25-25,-25-1,25-24,0 25,0 0,0 25,0 24,-25 1,25-1,0 0,0-24,0 24,0-24,0 0,0 24,0 0,0-24,0 24,25-49,-25 25,0-50,25 0,-25 0,0 0,0 0,0-25,0 0,0 25,0-25,25 25,-25 0</inkml:trace>
  <inkml:trace contextRef="#ctx0" brushRef="#br0" timeOffset="19296.1037">5730 4390,'-50'25,"0"50,-49 24,-25 25,0 0,25 0,0 0,-25-25,49 25,26-49,24-1,0-24,25-26,0 1,0 25,25-25,0-25,-25 24,49-24,-49 0,25 25,25 0,-1-25,-24 0,49 0,1 0,-50 25,-1-25,26 0,-25 0,0 0,-1-50,1 25,0-24,25-26,-25 1,24 24,-24 1,-25-1,25 25,0-24,-25 24,0-25,0-49,0-50,0 25,0 25,0 0,0 49,0 25,0 1,0 24,0 0,0-25,0 25,0 0,-25 0,0-25,25 0,0 25,0-25,0 25,0-24,0 24,0 24,0 1,0 25,0-25,0-1</inkml:trace>
  <inkml:trace contextRef="#ctx0" brushRef="#br0" timeOffset="20759.1874">4713 5904,'-25'0,"25"49,0-49,0 25,0-25,0 0,0 25,0-25,0 25,0-1,0 1,0 0,0 0,0-25,0 25,25-25,-1 0,-24 0,25 0,-25 24,25-24,0 0,0 0,-1 0,26 0,0 0,-1-24,26-1,-51 25,26-25,-50 25,25 0,0 0,-25 0,24 0,-24 0,50-25,-25 0,24 25,26 0,-1-24,-24-1,0 0,-50 25,0-25,0 25,0-25,0 1,0 24,0-25,0-50,0 50,0-24,0 24,0-25,0 1,0 49,0-25,0 25,0 0,0 25,0-25,0 25,0-25,0 49,0-24,-25 0,0 0,25-1</inkml:trace>
  <inkml:trace contextRef="#ctx0" brushRef="#br0" timeOffset="27910.5964">5283 6226,'0'0,"0"25,-25 24,0-24,25 0,-24 0,24 24,0 26,-25-26,25-24,25 25,-1-25,51-1,49 1,-25-25,0 0,50-49,0-1,0 0,0 26,-50 24,50-25,-25 25,25 0,-1 0,26 49,0 1,-26-25,1 0,-25-1,0 1,0-25,50 0,-25 0,-50 0,75 0,-1 0,1 0,74 50,0 24,0 26,-49-1,24-25,-124-49,-25-25,-24 0,-50 0,0 0,0 0,25 0,0 25,74 49,25 1,-50-26,1 26,24-26,-25 1,26-1,24 26,-25-1,0-49,-74 25,-25-26,0 1,0 25,0-1,0 1,0 0,0 24,0-24,0 24,0-24,0 24,0-24,0-1,0 1,-75 24,26 50,-26 0,26-24,-1 49,1 24,-1 26,50-75,0-25,0-25,0-74,0 25,0-25,0 25,0-25,0 25,-25-1,0 1,25 0,0 0,-49 24,24 26,-25 24,1-49,24 24,0-24,25-50,0 25,0-25,0 24,0 1,-25-25,25 25,-49 25,24-1,-25-24,25 25,1-26,24 1,0-25,-25 25,25-25,0 50,-25-1,25 1,-25 49,25-25,-25 26,1-26,-26-24,50-25,0-25,0 24,0-24,-25 25,25 0,0-25,0 0,0 25,0-25,0 25,0-1,-25-24,25 25,0-25,-24 0,-1 25,25-25,-25 0,25 0,0 0,0 25,0 0,0-25,0 24,0-24,0 25,0 0,0-25,-25 0,25 25,0-25,-25 25,25-1,0 1,-24-25,24 25,0-25,-25 0,25 0,0 25,-25-25,0 0,25 0,-25 0,25 0,0 0,-24 0,-1 0,25 0</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51:15.838"/>
    </inkml:context>
    <inkml:brush xml:id="br0">
      <inkml:brushProperty name="width" value="0.05292" units="cm"/>
      <inkml:brushProperty name="height" value="0.05292" units="cm"/>
      <inkml:brushProperty name="color" value="#FF0000"/>
    </inkml:brush>
  </inkml:definitions>
  <inkml:trace contextRef="#ctx0" brushRef="#br0">3373 13519,'0'0,"-49"49,24-24,-25 25,50-1,-25-24,0 25,25-50,0 24,0 26,0-25,25 24,-25 1,25-25,25 24,-50-24,25 0,-1 25,-24-26,25 51,0-75,-25 25,25-25,-25 24,0-24,0 25,0 0,0-25,0 25,0-25</inkml:trace>
  <inkml:trace contextRef="#ctx0" brushRef="#br0" timeOffset="1048.06">3324 15007,'-75'74,"25"50,1-25,-1-24,1-25,24 24,0-49,25-25,0 49,0-24,0 25,0-1,0-24,25 0,0 25,24-26,1 1,-25 0,49 0,1-25,-26 25,1-25,-25 24,-25-24,24 0,-24 0,25 0,0-24,49-26,-24 0,0-24,-26 24,1 1,-25 24,0-25,0 26,-25-1,25 0,-24 0,24 25,-50-25,50-24,-74-1,49 0,-25 1,-24-1,24-49,-24 49,49 50,0-24,25 24,0 0,0 24,0 1,0 0,-25 0,25 0,0-1,0 1,0 25</inkml:trace>
  <inkml:trace contextRef="#ctx0" brushRef="#br0" timeOffset="2280.1304">2480 15949,'75'0,"-75"-24,24 24,-24 0,0 0,50 24,24-24,50 0,100 0,-26 0,1 25,-26-25,-24 50,0-25,-50 24,-25-24,1-25,24 25,-24-25,-1 25,25-25,25 0,-49 0,-51 0,-24 0,0 0,0 0,0 24,-24-24,-26 0</inkml:trace>
  <inkml:trace contextRef="#ctx0" brushRef="#br0" timeOffset="3055.1748">3621 16570,'0'24,"0"1,0 25,0-25,-25-1,25 1,-24 25,24-25,0 24,-25-24,25 25,-25-26,25 1,0 25,0-1,0 1,0 0,0-1,0-24,0 0</inkml:trace>
  <inkml:trace contextRef="#ctx0" brushRef="#br0" timeOffset="4143.237">3993 16966,'0'0,"25"0,25 0,-1 25,50 0,-24-25,49 0,-25 0,-24 0,24 0,-25-25,50-24,25 24,-50-25,25 25,-25 1,50-1,0-25,25 1,24-75,-24 49,-25-24,0-25,24 0,26-25,24 25,25-50,0 50,-50 25,-24 0,-50 24,-25-49,0 25,-74 25,25-1,-1 1,-49 49,25-24,-25-1,25-49,-25 74,25-25,-25 1,0-1,25 1,-1-26,-24 25,0-24,0 0,0-50,0 49,0 26,0 24,0-25,0 1,0-1,0 0,0 1,0-1,0-24,0-1,0 26,0 24,0 0,0-24,0 24,0-25,0 50,0-25,0 0,0-24,0 24,25-25,-25-24,25 24,0 1,-25-1,0 1,0-1,0 0,-25-49,-49-25,-26 0,1 25,74 49,1 25</inkml:trace>
  <inkml:trace contextRef="#ctx0" brushRef="#br0" timeOffset="4423.253">8260 12129</inkml:trace>
  <inkml:trace contextRef="#ctx0" brushRef="#br0" timeOffset="5850.3346">8334 12179,'0'-25,"-50"0,50 1,0 24,0-25,-24 25,24 0,0-25,0 25,-25-50,25-24,0-25,0 0,0-1,0 1,25 0,-1 25,1-1,25-24,-25 49,24 1,-24-1,25 25,-1-24,51 24,-1-50,50 1,49 24,-24 1,-50 24,0 0,-75 25,-24 0,0 0,0 0,-25 0,0 0,-25 0,25 0,-25 0,25 0,0 0,-25-25,0 25,25-24</inkml:trace>
  <inkml:trace contextRef="#ctx0" brushRef="#br0" timeOffset="6655.3807">9004 9798,'0'0,"25"0,-1 0,-24 0,25 0,-25 0,25 0,0 0,24 0,-24 25,0-25,-25 0,0 24</inkml:trace>
  <inkml:trace contextRef="#ctx0" brushRef="#br0" timeOffset="7375.4219">9153 9575,'0'0,"0"0,0 24,0-24,0 25,0 50,0-51,24 1,-24 25,25-1,0-24,0 25,0-25,-1-1,1-24,-25 0,0 0,-25 0,1 0,24 25,-25-25,25 0,-25 25,25-25</inkml:trace>
  <inkml:trace contextRef="#ctx0" brushRef="#br0" timeOffset="8503.4864">9376 10393,'0'0,"0"0,49 0,-24 25,0-25,-25 0,25 0,0 25,-25-25,24 25,1-25,0 24,-25-24,0 25,25-25,-25 25,0-25,0 25,0-25,0 25,0-25,0 49,0 1,0-1,0-24,0-25,0 25,0-25,0 25,0 0,0-1,0-24</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53:11.213"/>
    </inkml:context>
    <inkml:brush xml:id="br0">
      <inkml:brushProperty name="width" value="0.05292" units="cm"/>
      <inkml:brushProperty name="height" value="0.05292" units="cm"/>
      <inkml:brushProperty name="color" value="#FF0000"/>
    </inkml:brush>
  </inkml:definitions>
  <inkml:trace contextRef="#ctx0" brushRef="#br0">2505 16495,'0'25,"0"-25,0 50,0-50,0 24,-25 26,25-25,0 24,-25-24,25 25,0-25,0 24,0 26,-24-1,-1-24,25 24,0 0,0-24,-25 24,25-24,0 0,0-26,0 1,0-25,0 25,0-25,0 25,0-25,0 0,0 0,25 0,0 25,24-25,-24 25,0-25,49 24,-49 1,25 0,24 0,-24 24,-1-49,26 0,-1 25,0 0,1-25,-1 0,1 0,24 0,0 0,0 0,-24 25,24-25,-49 0,-26 0,1 0,0 0,0 0,0 0,24 0,26 0,24 0,25 25,-25-1,-49-24,-1 25,-49 0,50-25,-25 0,24 0,-24 0,50 0,-1 0,50 0,-50 0,1 0,-26 0,-24 0,0-25,-25 0,0 1,25 24,-25-25,0 25,0-25,25 25,-25-25,0 25,0-25,24 25,-24-24,0-1,0 25,0-25,0 0,0 0,0-24,-24-26,-1-24,0-25,-49-25,74 100,-25-1,0 0,0 50,25-24,-25 24,25-50,-24 25,24 0,-25 1,0-26,0 0,25 26,-25-1,1 25,-1 0,0 0,0 0,0 0,1 0,-51 0,26 0,-1 0,25 0,-49 0,24 0,-24 25,-26-1,-48-24,-76 0,-48 25,24-25,-1 25,76-25,98 0,51 0,24 0,-50 0,50 0,-50 0,26 0,-1-25,-25 0,25 25,-24-24,-26-26,1 25,-25 0,-25 1,74 24,25 0,25 0,0 0,0 0,0 0,25 24,-25-24,25 0,24 25,1-25,25 0,-1 0,25 0,-49 0,49 0</inkml:trace>
  <inkml:trace contextRef="#ctx0" brushRef="#br0" timeOffset="937.0536">3844 16917,'0'25,"0"-25,0 24,0 51,0-26,0 1,0-25,0 24,0 26,0-26,0 1,0-25,0 0,0-1,0 1,0-25,0 0,0 25,0-25,0 25,0 0,0-25,0 25,0-25</inkml:trace>
  <inkml:trace contextRef="#ctx0" brushRef="#br0" timeOffset="1967.1125">3249 17214,'0'-24,"-25"24,25 0,-25 0,1 0,24 0,-25 0,25 24,0-24,0 25,-25 0,25 0,0-25,0 25,0-25,0 49,0-49,0 25,0-25,0 25,0 0,0-25,25 0,0 24,-1-24,51 25,-50-25,24 0,1 0,24 0,-74 0,25 0,-25 0,0 0,0 0,0-25,0 1,0 24,0 0,0-25,0 25,0-25,-25 0,25 25,-24-25,24 1,-25-1,25 25,0 0,-25 0,0 0,25-25,0 25,-25 0,25 0,-49 0,49-25,-25 0,25 25,-25 0,25 0,0 0,0 25,50-25</inkml:trace>
  <inkml:trace contextRef="#ctx0" brushRef="#br0" timeOffset="2759.1578">4316 17165,'0'25,"0"-1,25-24,-25 0,0 25,0-25,0 25,0 0,0-25,0 25,0-25,0 24,0-24,0 25,0 0,0-25,0 25,0 0,0-1,0-24,0 25,0-25,0 25,0-25,0 0</inkml:trace>
  <inkml:trace contextRef="#ctx0" brushRef="#br0" timeOffset="5511.3153">6350 16768,'0'0,"24"25,-24 0,0-1,0 26,0-25,0 24,0 1,0 24,0 1,0-50,25 24,0 1,0 24,-25 1,0-26,25 26,-25-26,25 1,-25-25,24 0,-24-1,0-24,25 0,-25 25,0-25,25 0,-25 0,50 0,-1 0,1 0,24 0,1 0,-1 0,0 0,1 0,-26 0,26 0,-1 0,25 0,26 25,-26 0,0-25,25 25,-74-1,-1 1,1-25,-50 0,25 0,-25 0,24 0,-24 0,25 25,0-25,25 0,-26 0,1 0,0 0,0 0,0 0,24 0,1 0,-1 0,1 0,0 0,-1 0,-49 0,25 0,-25 0,0 0,0 0,0-25,50 0,-50 25,49-24,-49 24,25-25,-25 25,0-25,25 25,-25-25,25 25,0-25,24 1,-24 24,25-50,-50 50,0-25,0 0,0 25,0-24,0-1,0 0,0-25,0-24,-25-1,0 26,0-26,0 1,1 0,-1 24,25 0,-25-24,0 49,0 0,1-24,-26 24,25-25,25 50,-25-24,25-1,0 25,0 0,-25 0,25 0,-24-25,24 25,-25 0,0 0,25 0,-25 0,0 0,-24 0,-26 0,-24 0,25 0,-25 0,49 0,0-25,26 25,-51 0,1 0,-25 0,24 0,1 0,24 0,0 0,26 0,-1 0,0 0,-25 0,50 0,-24 0,24 0,0 0,-25 0,0 0,-25 0,-24 0,0 0,74 0,-25 0,25 0,0 0,-25 0,25 0,-25 0,0-25,1 25,-26 0,25 0,-24 0,24 0,0 0,0 0,25 0,-25 0,25 0,-24 0,24 0,-25 0,25 25,-25-25,-49 25,-1 0,1-25,49 0,25 25,0-25,0 0,0 0,0 24,0-24</inkml:trace>
  <inkml:trace contextRef="#ctx0" brushRef="#br0" timeOffset="6642.38">7590 16718,'0'0,"0"25,0 0,0-25,0 25,0-25,0 25,0-1,0 1,0 0,0 0,0 49,25-49,0 25,-25-1,24 1,1-1,0 1,25 24,-50-49,24 25,1-25,0 24,-25-24,0 25,0-50,0 25,25-1,-25-24,0 25,0-25,0 25,0 0,0-25,0 25,0-25,0 24,0 1,0 0,0-25,0 25,0-25,0 0,0-25,0 25,0-50,0 50</inkml:trace>
  <inkml:trace contextRef="#ctx0" brushRef="#br0" timeOffset="7714.4413">7069 17090,'0'0,"0"25,0-25,-25 0,25 25,0-25,-25 25,25-25,0 25,0-1,0 1,-24-25,24 50,0-50,0 49,0-24,0-25,0 50,0-50,24 0,1 25,0-25,0 0,-25 0,25 0,-1 0,1 0,0 0,0 0,49 0,-49-25,25 25,-50 0,0-25,0 25,0-25,0 0,0 1,-25-1,25 0,0 25,0-25,0 0,-25 25,0 0,25 0,0 0,-25-24,1 24,-1 0,25 0,0-25,0 0,-25 25,25 0,-25 0,25-25,-25 25,1 0,24 0,-25 0,25 0,0 0,0 0,0 25,0 0,0-25</inkml:trace>
  <inkml:trace contextRef="#ctx0" brushRef="#br0" timeOffset="8631.4937">8384 16991,'-25'0,"25"0,0 0,0 0,0 25,0 0,0-25,0 25,0 24,0-24,0 25,0-1,0 1,0-1,0-49,0 50,0-25,0 0,0-25,0 24,0-24,25 0,-25 25,0 0,0-25,24 0,-24 25,0-25,0 25,0-25,0 0,-24-50,24 50,-50-25,50 25</inkml:trace>
  <inkml:trace contextRef="#ctx0" brushRef="#br0" timeOffset="10759.6154">3497 16743,'0'0,"0"0,0 0,0-25,0 1,25 24,-25-25,0 0,25 0,-25 0,25 1,-25-26,0-24,24-51,1 51,0 0,-25-1,25 26,-25-26,25 26,24-26,-49 26,25-1,25 0,-50 1,24-1,26-24,-25 24,24-24,-24 49,0 0,0-25,-25 26,0-26,49 50,-24-50,-25 50,0-24,25 24,0 0,0 0,24 0,1 0,24 0,1 0,24 0,-25 0,1 0,-26 0,-24-25,0 0,0 25,0-25,49 0,-24 25,-1-24,1 24,-1 0,1 0,-50 0,25 0,0 24,-1-24,-24 25,25-25,0 25,0 0,0-25,24 49,1-49,0 50,-1 0,1-50,-25 74,24-49,-24 0,0 49,0-24,-1-25,1 49,0-49,-25 24,25 26,24-50,-24 49,0 0,25 1,-26-26,1 1,0-25,0 0,24 24,-49-49,25 50,-25-50,25 25,0-1,0 1,-1 0,1 0,0 0,-25-25,25 0,0 25,-1-25,-24 0,0 0,25 0,-25 24,0-24,0 0,25 0,0 25,0 0,-25-25,0 25,0-25,25 0,-25 25,24-1,-24-24,0 0,0 0,0 0</inkml:trace>
  <inkml:trace contextRef="#ctx0" brushRef="#br0" timeOffset="12055.6896">4787 15180,'0'-24,"0"-1,0 25,0-50,0 1,0 24,0 0,0-25,0 26,0-26,-25-24,0 24,-24 0,49-24,-50 0,25 24,25 25,0 0,-24-24,24 49,-25 0,25 0,0 0,25 0,-25 0</inkml:trace>
  <inkml:trace contextRef="#ctx0" brushRef="#br0" timeOffset="15430.8826">4688 14312,'0'-25,"0"25,0-24,-25 24,0 0,25 0,-25-25,1 25,-1 0,25 0,-25 0,-49 0,-1 0,-49 0,0 0,-50-25,-49-25,74 1,75 24,24 0,26 25,-1-25,0 25,25 0,-25 0,25 0,-25 0,1 0,-1-24,-25 24,0-25,-49 0,25 0,24 0,1-24,-1 24,25-25,25-24,0 0,0 24,0-24,25 24,25-49,-26 24,26-24,-25 0,24-50,1 0,-25-24,24 24,1 50,0-50,-25 49,24 26,-49 24,0 26,0-26,0 25,0 0,0-24,0 49,0-25,0 25,25 0,-25-25,0 25,25-25,-25 25,25 0,-1 0,-24 0,25 0,25 0,-1 0,51 50,24-25,-25 0,25-1,-25 1,75 25,-50-25,25 24,-50 1,25-25,0 24,-50-24,25 0,1 0,-1 0,-25-1,1 1,-1-25,1 0,-26 25,-49-25,25 0,0 0,24 0,1 0,0 0,-26 0,26 0,-25 0,0 0,-1 0,-24 0,50 25,24 0,26-1,-26 1,-24 0,-1 0,-49-25,25 0,-25 0,25 0,25 25,-1-25,50 24,-24-24,-1 0,-24 0,-50 0,25 0,-1 25,-24-25,0 25,0 0,0-25,0 25,0-1,0 1,0 50,0-26,0 26,0-51,0 26,0 24,0-24,0 0,0-1,0 26,0-26,0 1,0-25,0 24,0 1,0-25,0 0,0 24,25-49,-25 25,0 49,50-49,-25 25,-25 24,24-49,-24 0,0 24,0-49,0 25,0 0,0 0,0 0,0-25,0 49,0-49,0 25,0-25,0 25,0 0,-24-25,24 24,-25-24,0 50,-74 0,49-50,1 49,24-49,25 0,-50 0,1 0,-26 0,1 0,-26 0,1 0,25 0,-1-25,51 25,-1 0,-50-24,51-1,-1 25,-25-25,50 25,-25 0,25 0,-24 0,-1 0,25 0,0 0,-25 0,25-25,-50 25,1-25,-1 1,1 24,24-25,0 25,0 0,25 0,-25 0,-24 0,-26 25,26 24,-26-49,26 25,49-25,-25 0,0 25,0-25,-24 25,-1-1,-49-24,74 25,0-25,0 0,25 0,-24 0,-1 0,-25 0,1 0,-1 0,25 25,-24-25,49 0</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55:06.708"/>
    </inkml:context>
    <inkml:brush xml:id="br0">
      <inkml:brushProperty name="width" value="0.05292" units="cm"/>
      <inkml:brushProperty name="height" value="0.05292" units="cm"/>
      <inkml:brushProperty name="color" value="#FF0000"/>
    </inkml:brush>
  </inkml:definitions>
  <inkml:trace contextRef="#ctx0" brushRef="#br0">6126 6821,'0'-25,"0"25,0 0,0 0,50 0,0 0,-26 0,51 0,-1 0,1 0,24 0,-25 0,1 0,-26 0,1 0,-25 0,24 0,-49 0,25 0,-25 0,0 25,0-25,0 25,0 0,25 0,-25 0,0-1,25 1,-25 0,0 25,0 24,25 0,-25 1,24 24,-24 0,25 25,-25 0,25 0,0-25,-25-24,0-1,25 1,-1-26,-24 26,0-50,0 24,0 26,0 24,0 0,0 0,0 0,0 1,0-26,0-24,25-25,0-1,0 1,-25-25,0 25,25-25,-25 50,0-26,24 1,1 25,0-1,-25-24,25 50,0-26,-25 26,0-26,24 26,-24-26,25 1,-25-1,25 1,-25 24,0-49,0 0,0 25,0-25,0-1,25 26,-25 24,0-24,0 24,0 26,25-51,-25 26,0-26,0-49,0 25,0-25,0 25,0-25,0 25,0-1,0-24,0 50,0-25,-75 24,50 26,-49-26,24-24,26 50,-1-51,0 1,25-25,0 25,0-25,0 50,0-25,0-1,0 26,-50-25,26 24,24-49,-25 0,25 25,0-25,0 25,0 0,0-25,-25 25,25 49,0-74,-25 25,25 0,0-25,-25 0,25 0,-24 0,24 0,-25 0,0 0,0 0,25 0,-49 0,-1 0,25-25,-24 25,-1-25,-24 25,24 0,-24 0,-1 25,50 0,0-25,1 0,-1 0,0 0,25 0,-25 0,25 0,-25 0,1 0,-1 0,25 0,-50 0,50 0,0-25,0 25,-25-25,25 25,-49-25,49 0,-25 1,0 24,25 0,-25-25,25 25,0-25,0 25,-24-25,-1 25,25-49,-50 24,50-25,-49-24,-1-1,50 26,-25-1,0 25,25 0,0-24,0 24,0-25,0-24,0 0,-24-75,24-25,0 50,0 25,0 49,0-24,0 24,0 25,0-24,0 24,0 0,0-24,0-100,0 25,0-25,0 25,0 0,0 74,0 26,0-1,0 0,0 0,0 25,0-25,0 25,24-49,-24-1,25-24,0-1,-25 1,25-1,-25 26,0 24,0-25,0 26,0 24,0-25,0 0,0-25,0 26,0-26,0 25,0-49,0 49,0 0,0 0,0 1,0-1,0 25,0-25,0 0,0 0,0 0,0-24,0 24,0-49,0 49,0 25,0-50,0 50,0-49,0 49,0-25,0 25,0-50,0 25,0 1,0-1,0-25,0 25,0 1,0 24,0-25,0 25,0-25,0 0,0 0,0 25,0-49,0 49,0-25,0 0,0 0,0-24,0 49,0-25,0 25,0-25,0 0,0 25,0-24,0 24,0-25,0 25,0-25,0 0,0 25,0-25,0 25,0-24,0 24,0-25,0 0,0 0,0-25,0 26,0-26,0 50,0-25,0 25,0 0,25 0,-25 0,24 0,-24-25,0 25,25 0,0 0,-25 0,25 0,-25 0,25 0,-1 0,1 0,-25 0,50 0,-50 0,25 25,-1-25,1 0,-25 0,25 0,-25 25,25 0,-25-25,25 25,-25-25,24 0,-24 24,0-24,0 25,0 0,0-25,0 25,25-25,-25 25,0 0,0-25,0 24,0-24,0 0,0 25</inkml:trace>
  <inkml:trace contextRef="#ctx0" brushRef="#br0" timeOffset="27727.586">8384 11286,'0'25,"0"-25,24 25,-24-25,25 0,-25 25,25-25,-25 24,25-24,-25 0,49 0,1 0,-25 0,0 0,0 0,-1 0,1 0,-25 0,25 0,0 0,-25 0,25 0,-25 0,24 0,-24 0,25 0,0 0,-25 0,50 0,-26 0,-24 0,25 0,0 0,-25 0,25 0,0 0,-1 0,-24 0,25 0,-25 0,25 0,-25 0,25 0,-25 25,25-25,-25 0,0-25,0 25,0-24,0-1,0 0,0 25,0-25</inkml:trace>
  <inkml:trace contextRef="#ctx0" brushRef="#br0" timeOffset="50206.8717">8359 12799,'25'0,"-25"0,24 0,-24 0,25 0,-25 0,50 0,-25-25,24 25,1 0,-25-24,0-1,-1 25,1 0,-25 0,25 0,-25 0,25 0,0 0,-25 0,24 0,1 0,0 0,-25 0,25 0,0 0,-1 0,-24 0,25 0,-25 0,0 0,25-25,-25 25,25 0,0 0,-25 0,24 0,-24 0,50-25,-50 25,25-25,-25 25,0 0</inkml:trace>
  <inkml:trace contextRef="#ctx0" brushRef="#br0" timeOffset="100622.7553">8557 12874,'0'24,"0"-24,0 0,-25 0,25-24,-24-1,-1 0,25 0,-50 0,50 25,-25-24,25-1,0 25,0-25,0 25,0 0,-24-25,24 0,-25 1,25-1,-50-25,50 50,-25-25,1 25,24-24,0-1,-25 25,25 0,0-25,-25 25,0-50,25 50,-25-49,25 24,0 0,-24 0,-1 25,25-24,0-1,0 25,0-25,0 25,0-25,0 25,0-25,0 0,0 1,0 24,0-25,0 0,0 25,0-25,0 25,-25-25,25 1,0 24,0-25,0 25,0-25,0 25,25-50,-25 50,25-24,-25 24,24 0,-24-25,0 0,25 25,0 0,-25 0,25 0,-25-25,25 25,24 0,-24 0,0-25,-25 25,49 0,-49 0,25 0,0 0,0 0,-25 0,25 0,-25 0,24 0,1 0,0 0,50 0,-51 0,1-24,0 24,0 0,-25 0,25 0,-25 0,24 0,1 0,0 0,49 0,-49 0,25 0,-25 0,24 0,-24 0,0 0,-25 0,25 0,-25 0,49 0,-49 0,25 0,25 0,-50 0,49 0,-24 0,0 24,0-24,-1 0,1 25,-25-25,25 0,-25 25,0-25,0 25,25 0,0-25,-25 24,0-24,24 25,-24 0,0 0,25 24,0 1,0-25,-25 0,0 24,0-49,0 25,0 0,0 0,0 0,0-1,-25 26,25-25,-25 24,25 1,-49-25,49 0,-25 24,0-49,25 25,-25-25,25 25,0-25,0 25,0-25,0 0,0 24,-25-24,1 50,-51-50,50 25,-24 0,-1-25,25 24,1-24,-1 0,25 0,-25 25,0-25,0 0,1 0,-1 0,0 25,0 0,-24-25,24 0,0 0,25 0,-25 0,25 0,-25 0,1 0,24 0,-25 0,25 0,-25 0,25 0,0 0,0 0</inkml:trace>
  <inkml:trace contextRef="#ctx0" brushRef="#br0" timeOffset="137078.8405">11311 13171,'0'0,"0"0,0 0,-50 0,-24 0,-1-25,1 25,49 0,0 0,-24 0,49-24,-25 24,0 0,0-25,-24 0,24 25,0-25,25 0,-50 1,26-1,-1-25,-25 25,25-24,0 24,1-25,-1 26,25-26,-25 25,25-24,0 24,0 0,-25 0,0 0,25-24,0 49,0-50,0 50,0-25,0 25,0-49,0 49,0-25,0 0,0 0,0 1,0-1,0 0,0 0,0 25,0-25,0 0,25-24,-25 24,50 0,-50 0,25-24,-1 49,1-25,-25 0,25 0,0 1,-25 24,25-25,-25 0,25 25,-1 0,1-25,0 0,25 25,-26 0,1 0,25 0,-25 0,-1 0,1 0,-25-24,25 24,0 0,-25 0,25 0,-25 0,24 0,1 0,0 0,0 0,0 0,-1 0,1 0,0 0,-25 0,25 0,-25 0,25 0,-1 0,-24 0,25 0,-25 0,25 0,-25 24,25-24,0 0,-25 0,24 0,-24 0,25 25,0-25,-25 0,25 0,-25 25,25-25,-25 0,24 0,1 0,-25 25,0-25,25 0,-25 0,25 25,0-25,-25 24,24-24,-24 25,0-25,0 50,0-50,25 25,-25 24,0-24,25 0,-25 0,0-25,0 24,25-24,-25 25,0-25,0 25,0-25,0 25,0 0,0 0,0-1,0 1,0 0,0-25,0 50,0-50,0 24,0-24,0 25,0 0,-25-25,25 25,0 0,-25 24,25 1,0-25,-25-1,25 26,0-50,0 25,0 0,-24-1,24-24,0 25,0-25,0 0,0 25,0 0,-25-25,0 0,25 25,0-25,-25 0,25 24,-25-24,25 0,0 25,0-25,0 25,-24-25,24 0,-25 0,25 25,0-25,0 0,0 25</inkml:trace>
  <inkml:trace contextRef="#ctx0" brushRef="#br0" timeOffset="155581.8988">13022 12576,'0'0,"0"0,0 0,0 25,0 0,25-25,-25 0,0 24,0-24,0 25,0 0,0-25,0 25,25-25,-25 25,0-25,25 0,-25 24,0-24,0 25,24-25,-24 0,25 0,0 0,-25 0,25 0,-25 0,0 25,25-25,-25 0,0 0,0 0,0-25,0 25,24 0,26 0,-25 25,99 0,0 0,-50-25,-24 0,-50 0,25 0,-1 0,1 0,25 24,24-24,-24 0,24 0,-49 0,-25 0,0 0,0 0,0-24,0-26,0 25,-25 0,25-24,-24 49,24-25,0 0,0 25,0-25,0 25,0-24</inkml:trace>
  <inkml:trace contextRef="#ctx0" brushRef="#br0" timeOffset="160079.1561">6052 13891,'50'0,"24"0,25 0,25 0,0-25,0 25,25 0,25 0,49 0,25 0,-25 0,25 0,25 0,0 0,-50 0,50 0,0 0,25 0,-25 0,-25 0,-50-25,0 25,26 0,-26 0,-24 0,-1 0,-24 0,25 0,-1-25,1 25,49-25,75 25,49-49,-24-50,-100 49,-25-24,-24 49,-75 0,-49 25,-25 0,0 0,24 0,1 0,24-50,50 26,-74-1,-1 25,-24 0,-25-50,0 50,0 0,0 0,25 25,74-25,75 50,74 49,25-50,74 1,-49-25,49-25,-74 0,-75 0,-99 0,-74 0,25 0,-50 0,25 0,-1 0,51-25,-1 25,50-25,0 0,124 25,-49-24,24-1,-25 25,-24-50,-75 50,25-25,-124 25,0-24,25 24,-25 0,50 0,24 24,25 1,50 25,-25-25,-25-1,-24 1,-1-25,-74 0,25 0,-25 0,25-25,0 1,74-26,-25 25,26 0,48 25,1 0,50 0,24 0,50 0,-25 0,-50 0,-99 0,-49 0,-25 0,0 0,-25 0,24 0,-24 0,50 0,25 0,49 0,0 0,49 0,-74 0,25 0,-74 0,-50 25,0-25,25 0,0 0,49 0,0 0,1 0,-1 0,26 0,-76 0,1 0,25 0,-50 0,25-25,-25 25,24 0,26 0,0-24,-1-1,26 25,-26-25,1 0,-1 25,1 0,-50 0,25 0,-25 0,25 0,-1 0,1 0,0 0,25 0,-1 0,26-25,-50 25,-1 0,-24-24,25 24,-25 0,25 0,0 0,-25 0,25 0,-25-25,24 25,1 0,0-25,49 25,-49-25,0 25,-25-25,0 25,25 0,-25 0,25 0,-1 0</inkml:trace>
  <inkml:trace contextRef="#ctx0" brushRef="#br0" timeOffset="459972.309">3497 18157,'0'0,"0"0,0-25,0 0,-25 1,25-1,0-25,0-24,0-25,0 24,0 1,0 24,0 1,0-1,0 0,0-24,0 24,0 1,25-26,-25 26,25-51,-25 26,50-25,-26 24,-24 26,25-1,-25 25,25 1,-25-1,25 0,-25 25,0 0,25 0,-25 0,0 0,0 25,24 0,-24-1,25 26,-25 24,50-24,-25 49,-25-24,24-1,26 0,-25-24,-25 24,25-24,-1 0,-24-1,25 26,-25-26,0 51,25-26,0 0,-25 1,25-26,-25-49,24 25,-24-25,0 0,0 0,0 0,-49 0</inkml:trace>
  <inkml:trace contextRef="#ctx0" brushRef="#br0" timeOffset="460748.3533">3497 17512,'25'0,"25"0,-50 0,24 0,-24-25,25 25,0 0,0 0,24 0,26 0,-1 25,-24-25,-1 0,-49 0,25 0</inkml:trace>
  <inkml:trace contextRef="#ctx0" brushRef="#br0" timeOffset="461588.4014">4886 17016,'0'0,"0"25,0 0,0 24,0-24,0 25,0-1,50 50,-1-24,26-1,-1 1,1 24,49 25,0-25,-50 0,25-49,-24-25,-26 0,-24-25,-25 0,0 0,-25 0,1 0,24 0,-25-25</inkml:trace>
  <inkml:trace contextRef="#ctx0" brushRef="#br0" timeOffset="462100.4307">5308 17165,'-99'49,"49"1,-24 0,-26-26,1 51,0-26,25 1,-26-25,51 25,24-26,0 26,0-25,25 24,0-24,0 0,0 0,0-25,0 25,0-25,25 0,25 0,24 0,25-25,25 25,-49 0</inkml:trace>
  <inkml:trace contextRef="#ctx0" brushRef="#br0" timeOffset="462980.481">6474 16892,'-50'50,"-24"24,49 0,0 1,-25-1,26-24,24 49,0-49,0-1,-25 1,25-25,0 24,0 1,0-25,25 49,-1-49,1 25,0-50,-25 24,0-24,25 0,0 0</inkml:trace>
  <inkml:trace contextRef="#ctx0" brushRef="#br0" timeOffset="464147.5478">6424 16892,'25'0,"-25"0,25 0,0 0,24 0,1 0,24 0,1 0,-1 0,-24 0,-26 0,1 0,-25 0,0 25,0 0,25-25,-25 49,25-49,-25 50,0-50,0 25,0-25,0 49,0-49,0 25,-50 25,25-26,-24 1,-26 25,51-50,-51 0,50 25,-24-25,24 0,0 0,25 0,-25 0,25 0,0 0,-24 0,24 0,0 0,24 0,-24 0,25 0,0 0,0 24,0-24,-1 25,1 0,25 0,-25-25,-1 49,-24-24,0 0,0-25,0 25,0-25,0 25,-24 0,-26-1,25 1,-24-25,49 25,-25-25,0 25,0-25,25 0,-25 25,25-25,-24 0,24 24,0-24</inkml:trace>
  <inkml:trace contextRef="#ctx0" brushRef="#br0" timeOffset="465553.6282">3373 16098,'0'0,"25"0,-25 0,50 0,24 0,25 0,25 0,25 0,-25 0,25 0,-25 0,25 0,-50 0,0 0,25 0,0 25,50-25,-1 0,1 0,-75 0,-24 0,-1 0,1 0,-26 25,1 0,-1-25,26 24,-1-24,25 0,-24 0,24 0,-49 0,24 0,-24 0,-1 0,-24 0,0 0,25 0,24 0,-24 0,49 0,-50 0,1 0,0 0,-1 0,-49 0,25 0,-25 0,25 0,0 0,-25 0,24 0,1 0,0 0,0 0,-25 0,0 25,0 0,0 0,0 0,25-1,-1 1,1-25</inkml:trace>
  <inkml:trace contextRef="#ctx0" brushRef="#br0" timeOffset="466819.7006">9723 17884,'0'0,"0"-25,0 1,0-26,0-24,25 24,25-49,-26 24,-24 1,25 49,-25-25,0 26,25-26,-25 25,0-24,0-1,0 50,0-50,0 26,0-1,0 0,0 25,0-25,0 25,25 0,-25 0,25 0,-1 0,-24 25,25 0,0 24,-25-24,0 25,25-50,0 25,-25-1,24 1,-24 0,25 0,-25 24,50 1,-25 0,-25-1,24 1,1-50,-25 25,25-25,-25 25,0-25,25 24,-25-24,0 25,25-25,-25 0,0 25,0 0,0-25,24 25,1 24,0-24,-25 0,25-25</inkml:trace>
  <inkml:trace contextRef="#ctx0" brushRef="#br0" timeOffset="467452.7368">9897 17587,'0'-25,"0"25,0-25,0 25,25 0,24 0,26 0,-1 0,-24 0,-1 0,1 0,-50 0,25 0,-25-25,0 25,-25 0,0-25,-25 25,1-25,-1 1</inkml:trace>
  <inkml:trace contextRef="#ctx0" brushRef="#br0" timeOffset="468032.77">9376 16570,'0'0,"25"0,-25 0,49 0,-24 0,49 0,-49 0,0 0,25 0,-50 0,25 0,24 0,1 0,-25 0,49 24,0 1,-24-25,-25 0,0 0,-25 25,24-25,1 0,-25 25,25-25,-25 0,25 0,0 0,-25 0,24 25</inkml:trace>
  <inkml:trace contextRef="#ctx0" brushRef="#br0" timeOffset="469036.8274">10988 17289,'25'0,"0"0,-25 0,25 0,49 0,0 0,26 0,-51-25,-24 25,25 0,-26 0,1 0,25 0,49 0,25 0,-25 0,-24 0,-50 0,-25 0,-25 0,0-25,25 25</inkml:trace>
  <inkml:trace contextRef="#ctx0" brushRef="#br0" timeOffset="469628.8613">11360 16669,'-25'25,"25"24,-24-24,-1 0,25 24,-25 1,25 0,0-1,-25 26,25-1,0-49,0 49,0-24,0-1,0-24,0-25,0 25,0 0,0 0,0-25,0 24,0 1,0 0,0 0,0 0,0-25,0 25,0-1,25-24,-25 25,0-25,25 25,-25 0,0-25,25 25,-25-25,24 0,26 0</inkml:trace>
  <inkml:trace contextRef="#ctx0" brushRef="#br0" timeOffset="470387.9047">12774 16768,'0'25,"0"0,0-25,0 24,0 26,0-25,0 24,0 26,0-26,0 51,0-51,0-24,0 25,0-1,0-24,0-25,25 50,-25-26,25 1,-25 0,0 0,0-25,0 0</inkml:trace>
  <inkml:trace contextRef="#ctx0" brushRef="#br0" timeOffset="471723.9811">12749 16818,'0'0,"25"0,0 0,-25 0,50 0,-1 0,26 0,-1 0,-24 0,-1 0,-24 0,0 0,0 0,-25 0,24 0,1 0,0 0,-25 24,0 1,0-25,0 25,0-25,0 50,0-50,0 24,0 26,0-50,0 25,-25-25,25 25,-25-1,25-24,-24 0,-1 25,0-25,25 0,-25 25,25-25,-25 0,1 0,-26 0,0 0,1 0,24 0,0 0,25 0,0 0,50 25,-25-25,-1 0,-24 0,25 0,-25 25,25-25,-25 0,50 0,-26 24,1 1,0-25,0 50,0-50,-1 25,-24-1,25-24,-25 25,25 0,0 0,-25 24,0-49,25 50,-25-50,0 25,0-25,0 25,0-25,-50 25,0-1,26-24,24 0,-25 0,25 0,-25 0,25 0,-25 0,0 0,25-24,0 24,-24 0,-1 0,0 0,-25 0,50 0,-24 0,24 0,-25 0</inkml:trace>
  <inkml:trace contextRef="#ctx0" brushRef="#br0" timeOffset="472580.0301">12278 16495,'25'25,"0"-25,-25 0,49 25,50 0,-24-25,-50 0,49 0,-49 0,0 0,-1 0,1 24,0-24,0 0,25 0,-1 0,1 25,-1 0,26-25,-26 0,-24 0,0 0,-25 0,25 25,0-25,-25 0,24 0,-24 0,25 0,-25 0</inkml:trace>
  <inkml:trace contextRef="#ctx0" brushRef="#br0" timeOffset="473668.0923">8210 17190,'0'0,"0"0,0 0,50 24,-1-24,26 25,-1-25,-49 0,0 0,-1 0,-24 0,0 25,25-25,-25 0,0 25,0-25,0 25,-25-1,1 1,24 0,-25 0,25-25,0 25,-25-25,25 0</inkml:trace>
  <inkml:trace contextRef="#ctx0" brushRef="#br0" timeOffset="474165.1207">8260 17785,'49'0,"1"0,-1 0,1 0,24 0,-49-25,0 25,-25 0,25 0,-25 0,25 0,0 0,-1 0,-24 0,25 0,0 0,-25 0,25 0</inkml:trace>
  <inkml:trace contextRef="#ctx0" brushRef="#br0" timeOffset="479796.4428">9798 6921,'0'0,"0"24,0 1,0 0,0 0,0 0,0-25,24 24,-24-24,25 25,-25 0,0-25,0 25,0-25,0 25,0-1,0-24,0 25,0-25,0 25,0-25,0 25,0 0,0-25,0 24,0-24,0 25,0 0,0 0,0-25,0 25,0-25</inkml:trace>
  <inkml:trace contextRef="#ctx0" brushRef="#br0" timeOffset="480596.4886">9897 8210,'0'0,"0"25,0-25,0 25,0 0,0 24,0-24,0 0,0-25,0 25,0-25,0 25,0-1,0-24,0 25,0-25,0 25,0-25,0 25</inkml:trace>
  <inkml:trace contextRef="#ctx0" brushRef="#br0" timeOffset="481548.543">10021 9376,'0'0,"-25"0,25 25,0-25,0 25,0 0,0-1,-25 51,25-26,0 1,0-25,0 24,0-49,0 25,0 0,0-25,0 0,0 25,0-25,0 25,0-1,0 1</inkml:trace>
  <inkml:trace contextRef="#ctx0" brushRef="#br0" timeOffset="483140.6341">9897 10790,'-25'25,"25"-25,0 0,-25 25,0 24,25-24,-49 25,24-1,25-24,0 0,0 0,0-1,0-24,0 25,0-25,0 25,0-25,0 25,25-25,0 0,-1 25,1 0,25-25,-25 0,-1 0,1 0,-25 0,25 0,-25 0,25 0,-25 0,0 0,0-25,25-25,-25 25,24 0,26 1,-50-1,0 25,0-25,0 25,0-25,0 0,0 25,0-24,0-1,0 0,-25 25,25 0,-25 0,25 0,-24 0,24-25,-25 25,25 0,0 0,-25 0,25 0,-25 0,25 0,-25 0,25-25</inkml:trace>
  <inkml:trace contextRef="#ctx0" brushRef="#br0" timeOffset="499627.5771">16991 17611,'0'0,"0"-24,0-1,0-25,0 0,25 1,-25-26,0 26,0-26,0 1,0-25,25-25,-25 49,0 1,0 0,0 24,0-24,24-1,-24 1,0-1,25 1,-25 49,25 0,-25 0,0 1,0-1,0 25,25 0,-25 0,0 25,0-1,0 26,0 24,25 26,-25 49,24-1,-24 26,25-50,0 25,0-50,0 25,-1-50,1-24,-25 25,0-75,0 24,0 1,25-25,-25 25</inkml:trace>
  <inkml:trace contextRef="#ctx0" brushRef="#br0" timeOffset="500701.6385">16842 17214,'0'0,"25"0,0 0,-1 0,-24 0,25 0,0 0,-25 0,25 0,25 0,-50 0,24 25,1-25,-25 0,25 0,-25 0,25 0,-25 0,0 0,25 0,-1 0,-24 0,25 0,-25 0,0-25,0 25,0 0,0 0</inkml:trace>
  <inkml:trace contextRef="#ctx0" brushRef="#br0" timeOffset="501540.6865">17809 17041,'50'0,"-25"0,0 0,24 0,1 0,-1 0,1 0,25 0,-1 0,0 0,-24 0,0-25,-26 25,1 0,0-25,0 25,-25 0,49 0,26 0,24 25,-49-25,-1 0,-24 0,-25 0,0 0,0 0,-25 0,25 0,-25 0</inkml:trace>
  <inkml:trace contextRef="#ctx0" brushRef="#br0" timeOffset="502037.715">18554 16644,'-25'74,"25"-24,0 0,0 49,0-25,0 50,0 0,0-49,0-1,-25-24,25-1,0 1,0-25,0-25,0 25,0-1,25 1,-25 0,0 0,25-25,-1 49,-24-49,25 25,-25-25,25 0,0 0,-25 0,25 0,24 0</inkml:trace>
  <inkml:trace contextRef="#ctx0" brushRef="#br0" timeOffset="502812.7593">19695 16669,'0'25,"0"24,0 1,0-1,49 1,-49 0,50-1,-25 1,24-25,-24 49,0-24,0-1,-1 26,-24-1,0 0,0-24,0 0,0-25,0-25,0 24,0-24,0 25,0-25,0-25,0 1,0-26</inkml:trace>
  <inkml:trace contextRef="#ctx0" brushRef="#br0" timeOffset="503884.8206">19695 16694,'0'0,"24"0,51 0,-75 0,49 0,1 0,24 0,1 0,-1 24,-24 1,0 0,24-25,-74 0,25 25,-25-25,0 25,0-25,0 24,0 1,0 0,0 25,-50-26,50 26,-49-25,-1 0,25-1,-25-24,50 25,-49-25,49 0,-25 0,25 0,-25 0,25 25,0-25,0 25,0-25,0 25,0-25,0 0,0 24,0-24,50 25,-1-25,1 25,0 0,24 0,-49-1,0-24,-25 25,0 0,25-25,-25 25,0 0,24-25,-24 24,0-24,0 25,0 0,0-25,-49 25,24 0,-25-25,26 25,-1-1,0-24,25 0,0 0,-25 0,0 0,25 0,-25 0,-24 0,24 0,-25-49,26 24</inkml:trace>
  <inkml:trace contextRef="#ctx0" brushRef="#br0" timeOffset="504992.884">17487 15776,'74'-25,"1"0,-50 25,-1 0,-24 0,25 0,0 0,49 0,50 0,0 25,50-25,25 0,49 0,-25 0,0 25,-49-25,-50 0,-50 25,1-1,-26-24,1 0,-1 25,26-25,74 0,-25 0,49 0,1 0,-75 0,-49 0,-25 0,-25 0,24 0,-24 25,25-25,-25 0,25 0,-25 25,0 0,0-25,0 24,0 1,-50 0</inkml:trace>
  <inkml:trace contextRef="#ctx0" brushRef="#br0" timeOffset="505819.9313">21133 17115,'0'0,"25"0,-25 0,25 0,0 0,24 0,-24 0,-25 0,25 0,-25 0,25 0,-25 0,25 0,-1 0,-24 0,25 0,-25 25,0 0</inkml:trace>
  <inkml:trace contextRef="#ctx0" brushRef="#br0" timeOffset="506403.9647">21332 17487,'49'0,"-24"0,0 0,-25 0,25 0,-25 0,25 0,-25 0,24 0,1 0,0 0,-25 0,25 0,0 0,-25 25,24-25,-24 0</inkml:trace>
  <inkml:trace contextRef="#ctx0" brushRef="#br0" timeOffset="507429.0233">22349 17636,'25'-25,"-25"-24,24 24,1-25,-25 1,50-1,-25 0,-1 1,26-26,-25 26,0 24,-1-25,-24 50,0-49,25 49,-25-50,25 50,0-25,-25 1,0-26,25 25,-1 0,-24 1,25 24,-25 0,25 49,-25 1,25 24,0 1,-25-1,0 25,0-49,0-1,0 1,24 0,-24 24,25-24,0-1,-25 1,0 0,0-1,0-24,0-25,0-25,0 0,0 1,0-1,0 0</inkml:trace>
  <inkml:trace contextRef="#ctx0" brushRef="#br0" timeOffset="508076.0603">22597 17264,'0'0,"25"0,-25 0,24 0,1 0,0 0,-25 25,25-25,24 0,-24 0,0 0,49 0,-24 0,-25 0,0 0,-25 0</inkml:trace>
  <inkml:trace contextRef="#ctx0" brushRef="#br0" timeOffset="508684.0951">22473 16495,'25'0,"-25"0,24 0,26 0,-25 0,24 0,1 0,-25 0,0 0,24 0,-49 0,25 0,-25 0,25 0,-25 0,25 0,-1 0,-24 0,25 0,-25 0,25 25,0-25,-25 0,0 25,25-25,-25 25,24-25,-24 0,50 24,0-24,-26 25,-24-25,0 0,25 0,-25 25,0-25</inkml:trace>
  <inkml:trace contextRef="#ctx0" brushRef="#br0" timeOffset="509084.118">23118 17388,'0'0,"24"-25,-24-24,0 49,0-25</inkml:trace>
  <inkml:trace contextRef="#ctx0" brushRef="#br0" timeOffset="509972.1688">23291 17066,'25'0,"-25"49,0-49,25 25,-25 0,25 0,-25-25,0 24,0 1,25 0,-25 0,24 0,26 24,0 26,24-1,0-24,-24-1,0-24,-50-25,24 0,-24 0,25 0,-25-25</inkml:trace>
  <inkml:trace contextRef="#ctx0" brushRef="#br0" timeOffset="510548.2017">23862 17115,'-50'0,"50"0,-25 0,25 0,0 25,0-25,-24 50,-1-50,25 49,-25 1,0-25,0 49,1-49,-1 24,-25 26,25-25,1-26,-1 26,25-50,0 0,0 25,-50-25,25 25,1-1,-1-24,0 0,25 25,0 0,0-25,25 0,-25 0,49 0,1 0,24-50</inkml:trace>
  <inkml:trace contextRef="#ctx0" brushRef="#br0" timeOffset="511221.2402">24383 16942,'0'24,"0"1,0 25,0-25,0-1,0 26,24 24,1-24,0 0,-25-26,0 1,0 0,25 0,-25 0,0-25,0 24,0-24,0 25,0-25,0 50,0-50,0 25,0-25,0 0,25 0</inkml:trace>
  <inkml:trace contextRef="#ctx0" brushRef="#br0" timeOffset="512452.3106">24358 16991,'0'-25,"0"25,25 0,-1 0,1 0,0 0,-25 0,25 0,0 0,0 0,-25 0,49 0,1 0,-25 0,24 0,1 0,-50 0,25 0,-25 0,0 25,0 0,0 0,0-25,0 49,0-49,0 25,0-25,-75 25,50 0,-24 0,-1-1,25 1,1-25,24 25,-25-25,25 25,0 0,0-25,49 0,1 49,-25-24,24-25,-24 25,25-25,-25 25,-25-25,24 0,1 0,-25 24,0-24,0 25,0 0,0-25,0 25,0-25,0 50,0-50,0 24,0-24,-25 0,25 0,-24 0,24 0,-25 0,25 0,-25 0,0 0,25 0,-25 0,25 0,-24 0,24 0,-25 0,0-24</inkml:trace>
  <inkml:trace contextRef="#ctx0" brushRef="#br0" timeOffset="513292.3587">23887 16867,'24'0,"26"0,-25 0,0 0,-25-25,0 25,24 0,-24-24,50 24,24-25,1 25,-1 0,-24 0,-1 0,1 0,-25 0,0 0,-25 0,25 0,-1 0,1 0,0 0,0 0,0 0,49 0,-49 0,0 0,-25 0,24 0,-24 0,0 0,0 49,-24-24,-1 25,0 24</inkml:trace>
  <inkml:trace contextRef="#ctx0" brushRef="#br0" timeOffset="518997.685">23986 7020,'0'0,"0"49,0-24,0 0,0 0,0 24,0 1,0 24,0-24,0 0,0-1,0-24,0 0,0 24,0-49,0 25,0-25,0 25,25-25,-25 25,24-25,-24 25,0-25,0 24</inkml:trace>
  <inkml:trace contextRef="#ctx0" brushRef="#br0" timeOffset="519804.7312">24035 8186,'-24'0,"24"24,0-24,-25 25,0 0,25 25,0-26,-50 26,50-25,-24 0,24 24,0-49,0 25,0 0,0 0,0-1,24 1,51-25,-50 0,24 0,1 0,-25 0,-25 0,49 0,-49 0,50-25,-50 1,0-1,25-25,-25 25,24 1,-24-1,0 0,0 0,0 25,0-25,0 25,0-24,0-1,-24 25,24-25,-50-25,50 26,-50-1,50 25,0 0,0 0,0 25,-24-25,24 24,0 1,0 0,0 0,0 0,0-1</inkml:trace>
  <inkml:trace contextRef="#ctx0" brushRef="#br0" timeOffset="520812.7888">23986 9401,'0'25,"0"-25,0 25,0-25,0 49,0-24,25 0,-25 0,24-1,-24-24,25 25,-25-25,25 0,-25 0,25 0,-25 0,49 25,-24-25,0 0,25 0,-1 0,-49 0,25 0,0-50,-25 50,0-24,0 24,25-25,-25 0,0 25,0-25,0 0,0-24,-25 24,0-49,0 49,25 0,-25 0,25 0,0 25,-49 0,49-24,-50 24,1 0,24 0,-25 24,25-24,1 50,24-50,0 25,0-25,0 25,0-1,0-24,0 25,0-25,0 25,0-25,0 25,24 0,1-25,25 24,-25-24</inkml:trace>
  <inkml:trace contextRef="#ctx0" brushRef="#br0" timeOffset="522124.8639">23911 10666,'0'0,"0"25,0-25,0 25,0-25,0 24,-24 26,-1 0,0-1,0 1,-24-25,49 24,-25-49,25 25,0-25,0 25,0 0,25-1,-1 1,76 0,-51 25,1-25,-1-1,1 1,-25-25,0 0,-1 0,1 0,-25 0,50-25,-50 1,25 24,-1 0,1-25,-25 0,0 25,0-25,0 25,0-50,0 1,0-26,0 26,0 24,0 0,0-24,0 24,-25 0,25 25,-24 0,-1 0,25 0,-25 0,25 0,0 0,-25 0,0 0,25 0,-24 0,-1 0,25 0,-25 0,0 0,25 0,-25-25,25 0,-24 25,24-24,0 24,0 0,24 0</inkml:trace>
  <inkml:trace contextRef="#ctx0" brushRef="#br0" timeOffset="678970.835">20563 12502,'0'0,"0"0,0-25,25 25,-25 0,24 0,-24 0,25 0,0 0,-25 0,0 0,25 0,-25 0,25 0,-1 0,-24 0,25 0,-25 0,25 0,-25 0</inkml:trace>
  <inkml:trace contextRef="#ctx0" brushRef="#br0" timeOffset="725050.4706">7664 3225,'25'-25,"-25"0,0-25,0-49,0 25,0 24,0 25,0 1,0-1,0 25,0-50,0 1,25-26,-25-24,25-25,24-25,-24 0,0 75,-25 24,0 1,0 24,0 25,0 0,0 25,0-1,0 1,25 25,-25 24,25 1,-1 24,26 50,-25-100,24 26,-49-26,0-24,0-25,0 25,0 0,25-25,-25 25,25 24,-25 26,25-51,0 51,-1-26,-24-24,0 0,0-25</inkml:trace>
  <inkml:trace contextRef="#ctx0" brushRef="#br0" timeOffset="725730.5095">7863 2580,'0'0,"0"0,0 0,0 24,25-24,-25 25,24-25,-24 25,25-25,-25 0,0 0,50-25,-50 25,25-25</inkml:trace>
  <inkml:trace contextRef="#ctx0" brushRef="#br0" timeOffset="726627.5608">7863 1736,'25'0,"-25"0,24 0,1 0,-25 0,25 0,-25 0,25 0,-25 0,25 0,-1 0,-24 0,0 0,25 0,-25 0,25 0,0 0,0 0,-1 0,1 0,-25 0</inkml:trace>
  <inkml:trace contextRef="#ctx0" brushRef="#br0" timeOffset="727258.5969">7416 1414,'0'0,"25"0,-25 0,50 25,-1-1,1 1,24 0,-24-25,0 25,-1 0,1-25,24 0,-49 24,0-24,0 25,-25-25,49 0,-49 0,25 0,-25 0,25 0,0 0,-25 0,0 0</inkml:trace>
  <inkml:trace contextRef="#ctx0" brushRef="#br0" timeOffset="728266.6545">7664 1687,'0'0,"25"0,0 0,0 25,0-25,-1 0,1 0,-25 24,25-24,0 25,-25-25,25 0,-25 0,0 0,24 0,-24 25,25-25,0 0,-25 0,0 0</inkml:trace>
  <inkml:trace contextRef="#ctx0" brushRef="#br0" timeOffset="728834.687">8756 2133,'0'0,"25"0,-25 0,49 0,1 25,-1 0,1-25,24 25,-24-25,-25 24,-25-24,0 25,0 0,0-25,0 25,0-25</inkml:trace>
  <inkml:trace contextRef="#ctx0" brushRef="#br0" timeOffset="729234.7099">8781 2604,'0'0,"24"0,26 0,-25 0,49 0,-49 0,49 0,-74 25,25-25,-25 0,0 0,50 0,-25 0,24 0,1 25,24-25</inkml:trace>
  <inkml:trace contextRef="#ctx0" brushRef="#br0" timeOffset="729947.7507">9822 2729,'25'-125,"25"51,-1-50,26 50,-50-26,49 26,-49 0,49-50,-49 49,25 1,-26 24,-24 25,25-24,0 49,-25-50,0 50,25 25,0 25,-25-1,49 1,-24 24,-25 1,0-1,0 50,0 0,25 0,-25-25,25-24,-1-1,-24-24,0-25,0-1,0 1,0 25,0-1,0 1,0 0,0-26,0 1,0-25,0 0,0 0,0-25</inkml:trace>
  <inkml:trace contextRef="#ctx0" brushRef="#br0" timeOffset="730377.7753">10170 2356,'0'0,"24"0,26 25,0-25,-26 0,1 0,0 0,-25 0,25-25,-25 25,0 0,25 0,-25 0,24 0,1 0,25 0,-50 0,25 0,-25 0,24 0,-24 0</inkml:trace>
  <inkml:trace contextRef="#ctx0" brushRef="#br0" timeOffset="733410.9488">16668 6970,'0'25,"0"0,-24 0,24-1,0 1,0 0,0-25,0 25,0 0,0-25,0 24,-25-24,25 50,0-25,0 0,0-1,0 1,0 0,0-25,0 25,0-25,0 0,0 25,0-1</inkml:trace>
  <inkml:trace contextRef="#ctx0" brushRef="#br0" timeOffset="734210.9945">16718 8012,'0'0,"0"25,-25 0,0 24,1-24,-26 25,25-1,25-24,-25 25,25-50,0 24,0-24,0 25,0 0,0-25,0 0,0 25,25-25,50 0,-51 25,26-1,0-24,-50 0,24 0,-24 0,0 0,0-49,0 24,25-25,-25 1,0-1,0 1,0-1,0 0,0 1,0-1,0 25,0 0,0 25,-25 0,25 0,-24 0,-1 0,25 25,0-25,0 25</inkml:trace>
  <inkml:trace contextRef="#ctx0" brushRef="#br0" timeOffset="735090.0448">16693 9252,'0'25,"0"-25,0 25,0 0,-25-1,25 51,-24-50,-1 24,25 26,0-51,0-24,0 50,0-50,0 25,0-25,0 25,0-1,0 26,0-25,0 0,25 24,-25 1,0-50</inkml:trace>
  <inkml:trace contextRef="#ctx0" brushRef="#br0" timeOffset="735627.0755">16668 10319,'0'25,"0"-1,0 1,0 50,0-51,0 1,0 25,0-25,0-25,0 24,0 1,0-25,0 25,0-25,0 25,0 0,0-25,0 24,0 1,0 0</inkml:trace>
  <inkml:trace contextRef="#ctx0" brushRef="#br0" timeOffset="737212.1662">16941 2332,'50'-100,"-50"-24,50 25,-1-25,1 75,-50-1,49-24,-24 49,-25-25,25 50,0-25,0 25,-25-25,0 25,0 0,0 0,24 25,-24 25,25 0,-25 24,25 0,-25 1,0-1,25 25,0-24,-25-26,24 1,-24 0,0-26,0 1,0 0,0-25,0 50,0-26,0 1,0 0,25-25,-25-25,25 25,-25-25</inkml:trace>
  <inkml:trace contextRef="#ctx0" brushRef="#br0" timeOffset="737859.2032">17189 2084,'0'0,"0"0,0 0,25 0,0 0,-25 0,25 0,24 0,-24 24,0-24,25 0,-26 0,1 0,0 0,-25 0,0 0,0 0,-25 0,25 0</inkml:trace>
  <inkml:trace contextRef="#ctx0" brushRef="#br0" timeOffset="738708.2517">17165 1290,'0'-25,"24"25,1 0,25 0,-1 0,1 25,0-25,-26 0,-24 25,25-25,0 0,-25 0,25 0,-25 0,25 24,-1 1,1-25,25 25</inkml:trace>
  <inkml:trace contextRef="#ctx0" brushRef="#br0" timeOffset="739418.2924">18157 1761,'25'50,"-25"-50,24 25,1-25,-25 49,25-49,-25 50,0-50,0 25,0-1,0 1,25 0,0 0,-25 24,49 1,-24-25,25 49,-26-49,1 25,0-26,-25-24,0 25,0 0</inkml:trace>
  <inkml:trace contextRef="#ctx0" brushRef="#br0" timeOffset="739891.3194">18430 1960,'-25'24,"-25"1,1 0,-1 25,-24-1,49-49,0 25,25-25,0 0,0 25,0 0,0-25,0 0,0 24,25-24</inkml:trace>
  <inkml:trace contextRef="#ctx0" brushRef="#br0" timeOffset="740508.3547">19521 1736,'0'25,"0"-25,0 50,0-25,-25 49,25-24,-25-1,1 26,-1 24,0 25,0 0,-24 0,24 0,0-50,25 1,0-50,0-1,0-24,0 0,25 0,-25 0,0 0,0 0,0-24,25 24,-25 0,0-25,24 25,-24-50</inkml:trace>
  <inkml:trace contextRef="#ctx0" brushRef="#br0" timeOffset="741450.4086">19521 1786,'74'0,"1"0,-1 0,1 0,-1 0,-74 0,25 0,-25 25,0-25,0 49,0-49,0 25,0 0,0 25,-25-26,25 1,-25 0,0 0,-24 0,-26-1,26 1,-26 25,-24-1,50-24,24 25,-25-50,50 0,0 0,0 0,25 0,0 0,49 0,-49 25,0-25,0 24,-25-24,24 25,-24-25,25 25,-25 0,0 0,50-1,-25 51,24-50,-49-1,0-24,0 0,-25 25,1-25,24 0,-50 25,25 0,0-25,-24 25,24-25,0 25,25-25,-25 0</inkml:trace>
  <inkml:trace contextRef="#ctx0" brushRef="#br0" timeOffset="743154.5061">16768 670,'0'0,"49"0,26 0,24 0,25 0,0 0,-25 0,0 0,-24 0,24 0,-25-25,1 25,-1 0,1 0,24 0,25 0,25 0,-50 0,25-25,-74 25,-1 0,-24 0,25 0,-50 0,24 0,1 0,25 0,24 0,1 0,49 0,-50 0,25 0,1 0,-76 0,1 0,50 0,-51 25,1-25,0 0,25 25,-26-25,26 25,0-25,-26 0,1 0,0 0,-25 24,25-24,-25 0,0 0,25 25,-25-25,24 0,-24 0,25 0,0 0,-25 0,25 0,-25 0,25 0,-1 0,-24 0,25 0,-25 0,25 0,0 25,24-25,26 0,-25 0,24 0,0 0,26 0</inkml:trace>
  <inkml:trace contextRef="#ctx0" brushRef="#br0" timeOffset="744403.5775">20786 2034,'0'-25,"0"25,0 0,0 0,0-25,0 25,25 0,0 0,-1 0,51 0,-26 0,1 0,24 0,-49 0,0 0,-25 25,0-25,0 25,0-25</inkml:trace>
  <inkml:trace contextRef="#ctx0" brushRef="#br0" timeOffset="744842.6026">20761 2431,'0'0,"25"0,0 0,24-25,-24 0,50 25,-26 0,-49-25,25 25,0 0,-25 0,49 0,-24 25,25 0,-1-25,51 25,-1 24,-49-24,49 0,-74-25,-25 0</inkml:trace>
  <inkml:trace contextRef="#ctx0" brushRef="#br0" timeOffset="745884.6622">21753 2778,'25'-99,"25"0,-1-1,1 1,-25-25,0 50,-1 24,1 1,-25 24,0-25,50 1,-25-26,-1 26,1-26,25-24,-25 49,-1 1,1-1,-25 50,0-25,0 25,25 0,-25 0,0 25,25 0,-25 0,0 49,0 1,25-26,-25 1,25 24,-1 1,-24 24,0-50,25 1,0 0,0 24,-25-24,0-26,25 26,-25-25,0-25,24 25,-24-1,0 1,25-25,-25 25,0 0,0 0,0-25,0 0,0 0,0 0,0-25,0 0,-25-25</inkml:trace>
  <inkml:trace contextRef="#ctx0" brushRef="#br0" timeOffset="746354.6891">22076 1960,'0'0,"25"0,-25 0,24 0,-24 0,25 0,0 0,0 0,0 0,24-25,26 25,-1 0,-49 0,-25 0</inkml:trace>
  <inkml:trace contextRef="#ctx0" brushRef="#br0" timeOffset="746969.7243">21952 1389,'0'0,"25"0,-25 0,49 0,26 0,-26 0,26 0,-26 0,-24 0,-25 0,25 0,-25 0,50 0,-1 0,-24 0,25 0,-50 0</inkml:trace>
  <inkml:trace contextRef="#ctx0" brushRef="#br0" timeOffset="747586.7596">21902 1067,'0'0,"25"0,0 0,24 0,-24 0,0 0,25 0,-26 0,26 0,49 0,-24 0,-26 0,1 0,-50 0,0 0,0 0,0 24,0-24</inkml:trace>
  <inkml:trace contextRef="#ctx0" brushRef="#br0" timeOffset="748233.7966">23118 2232,'0'0,"24"0,51 0,24 0,-24 0,24 0,-25-24,1 24,-26-25,-49 25,25 0,-25 0,25 0</inkml:trace>
  <inkml:trace contextRef="#ctx0" brushRef="#br0" timeOffset="748689.8227">23515 1786,'0'0,"0"25,0 0,0 24,0-24,0 49,0 1,0-26,-25 1,25 0,0-1,0-24,0 0,0 0,0-1,0 1,25 0,24 0,-49 0,0-25</inkml:trace>
  <inkml:trace contextRef="#ctx0" brushRef="#br0" timeOffset="749354.8607">24383 1836,'0'0,"0"0,0 24,0 1,0-25,0 25,0 0,0 24,0-24,0 25,0-25,0 24,0 1,0-1,0 26,0-50,0-1,0 1,0 0,0 0,24-25,-24 0,0 25,0-25,0 24,0 1,0-25,0-25,0-24,-24-1,-1 1,25-1,0 0,0 50</inkml:trace>
  <inkml:trace contextRef="#ctx0" brushRef="#br0" timeOffset="750353.9178">24358 1910,'0'0,"49"0,-49 0,25 0,-25 0,25 0,-25-25,25 25,-25 0,25 0,0 0,-1 0,26 0,0 0,-26 0,1 0,0 0,0 0,-25 0,0 0,0 25,0 0,0 0,0 24,-25-24,0 25,-24-26,-1 1,25-25,-24 0,49 0,-25 0,25 25,-25-25,0 0,25 0,-25 25,25-25,-25 0,1 0,24 25,24-25,-24 0,50 24,-50 1,25-25,25 25,-26 0,1-25,-25 0,0 25,25-25,-25 24,25 1,-25-25,0 25,0 0,0 0,0-25,0 24,0-24,0 0,-25 25,25-25,-25 25,-24-25,49 25,-25-25,0 0,25 0,-25 0,25 0</inkml:trace>
  <inkml:trace contextRef="#ctx0" brushRef="#br0" timeOffset="751273.9705">20960 3249,'0'0,"0"-24,0 24,0-25,24 25,1 0,-25 0,25 0,49 0,1 0,-26 0,-49 0,25 0,0 0,-25 0,0 0,25 0,-25 0,0 0</inkml:trace>
  <inkml:trace contextRef="#ctx0" brushRef="#br0" timeOffset="751754.998">21108 3497,'0'0,"0"0,25 0,0 0,0 0,0 0,-1 0,1 0,-25 0,25 0,0 0,-25 0,0 0,25 0,-25 0,25 0,-1 25,-24-25,25 0,25 0,-25 0</inkml:trace>
  <inkml:trace contextRef="#ctx0" brushRef="#br0" timeOffset="756842.2889">24432 1637,'0'0,"50"25,0 0,-1-25,-24 0,-25 0,25 0,0 0,-25 0,24 0,-24 0,25 0,0 0,-25 25,0-25,25 0,-25 0,0 24,25-24,-25 0</inkml:trace>
  <inkml:trace contextRef="#ctx0" brushRef="#br0" timeOffset="758418.3791">21927 3919,'0'-25,"0"25,25-24,0-26,24 0,1 1,-25-1,24-24,-24 24,-25 0,50-24,-26 24,1 26,0-26,0 50,-25-50,25 50,-25 0,0 0,25 50,-1 0,-24-1,0 1,0-1,0-24,0 25,0-50,0 25,0-25,0 24,0 1,0-25,0 25,0-25,0 50,0-25,0-1,0 1,0-25</inkml:trace>
  <inkml:trace contextRef="#ctx0" brushRef="#br0" timeOffset="758906.407">22299 3572,'0'0,"0"-25,0 25,50 0,-25 0,-1 0,26-25,-50 25,25 0</inkml:trace>
  <inkml:trace contextRef="#ctx0" brushRef="#br0" timeOffset="759506.4413">22770 3497,'0'-24,"25"24,-25 0,25 0,0 0,-25-25,25 25,-1 0,1 0,-25 0,25 0,-25 0,25 0,-25 0,25 0,-1 0,-24 0,0 0,25 0,-25 0,0-25,0 25,0-25,0 25,0-25</inkml:trace>
  <inkml:trace contextRef="#ctx0" brushRef="#br0" timeOffset="760059.473">22994 3249,'0'0,"0"25,-25 25,0-1,25 1,0 0,0-1,0-24,0 0,0 24,0 1,0 0,-25-1,25 1,0 0,-25-26,25 1,0-25,0 0,0 25,0-25,0 0,0-50,0 26,25-26</inkml:trace>
  <inkml:trace contextRef="#ctx0" brushRef="#br0" timeOffset="760858.5187">23440 3225,'0'0,"-25"24,25-24,0 25,-24 0,24 0,0 0,-25 24,25-24,0 25,0 24,0-24,0-26,0 26,49 0,-49-25,25 24,-25-49,0 25,25-25,-25 0,0-25</inkml:trace>
  <inkml:trace contextRef="#ctx0" brushRef="#br0" timeOffset="761804.5728">23564 3324,'0'-25,"0"25,25 0,49 0,26 0,48 0,-48 25,-51-25,-49 0,0 25,0-25,0 24,0-24,-25 25,-24 0,-50 0,-1 24,-24 26,50-26,24-49,26 0,24 25,0-25,24 0,1 25,25-25,-25 0,-25 0,24 0,1 25,-25-25,0 0,25 25,-25 0,0-25,0 24,0-24,0 50,0-50,0 0,0 0,0 0,-50 0,50-25,-24 0</inkml:trace>
  <inkml:trace contextRef="#ctx0" brushRef="#br0" timeOffset="762617.6193">23366 3175,'0'0,"0"-25,49 25,-49 0,25-25,0 1,0 24,-25 0,25 0,-1 0,1 0,25 0,-25 0,-1 0,26 0,24 0,-74 0,25 0,0 0,0 0,-25 0,25 0,-1 0,1 0,0 0,-25 0,25 0</inkml:trace>
  <inkml:trace contextRef="#ctx0" brushRef="#br0" timeOffset="935088.484">19124 6003,'0'0,"0"0,0 0,25-50,0 25,0 1,-1-51,1 1,25-1,-50-49,25 50,24-1,-24 1,-25-25,50 24,-1-49,1 50,-1-50,1 25,-25 24,0 50,-25 1,0 24,24 24,-24 1,0 0,0 0,0 49,0-24,0 0,0 24,0 25,25 25,-25-25,0 1,0-1,25-25,-25 25,0-74,0 25,0-25,25 24,-25-24,0 0,0-25</inkml:trace>
  <inkml:trace contextRef="#ctx0" brushRef="#br0" timeOffset="935600.5133">19471 5407,'0'0,"0"0,25 0,0 0,0 0,0 0,-1 0,1 0,0 0,-25-24,0 24,25 0,-25 0,25-25,-25 25</inkml:trace>
  <inkml:trace contextRef="#ctx0" brushRef="#br0" timeOffset="936512.5655">20315 5259,'0'-25,"0"25,25 0,-1 0,-24 25,0-1,25 1,-25 25,0-1,0 1,0 0,-25-1,25 26,-24-1,-1-24,25-1,0 26,0-26,0 1,0-25,0 0,49-25,-24 0,0 0,0 0,0 0,24 0,-24 0,-25 0,25 0,-25 0,25 0,-25-25,0 0,24 0,-24 25,0-25,0 1,0 24,0-25,0 0,25 0</inkml:trace>
  <inkml:trace contextRef="#ctx0" brushRef="#br0" timeOffset="937105.5994">20662 5507,'-74'24,"-1"1,1 25,-25-1,74-24,-25 0,50-25,-25 25,25-25,0 25,-24-1,24-24,-25 25,0 0,-25 50,-49-75,49 74,1-74,-1 50,50-50,0 24,0-24,0 0,0 0,25 0,-25 0,25 0,-25 0,25 0,-25-24</inkml:trace>
  <inkml:trace contextRef="#ctx0" brushRef="#br0" timeOffset="938090.6558">21232 5556,'-24'0,"-1"0,-25 50,-49-25,25 49,24-24,-24-26,74 1,-25 0,25 0,-25-25,25 25,0 0,0-1,0 1,25 0,-25-25,25 25,-25-25,0 0,0 25,24-25,1 0,-25 0,25 0,0 0,0 0,-1 0,-24 0,0-25,25 0,0 0,-25-24,25 24,-25-25,25 50,-25-50,0 50,0-24,0 24,0-25,0 0,0 25,0-25,0 25,0-25,0 25,0 0,0 0,24 0,1 0</inkml:trace>
  <inkml:trace contextRef="#ctx0" brushRef="#br0" timeOffset="938928.7037">21406 5829,'0'50,"0"-1,0 51,0-51,0-24,0 25,-25 24,25-49,0 0,0-1,0-24,0 25,0-25,0-25,0 1,0-26,25-24,-25 24,50-24,-50 24,25 0,-25 26,24-26,1 50,-25-25,25 0,-25 0,25 1,24-1,-24 0,0 0,0 25,-25 0,25 0,-25 0,0 25,24-25,-24 0,0 25,0-25,0 25</inkml:trace>
  <inkml:trace contextRef="#ctx0" brushRef="#br0" timeOffset="939544.7389">22150 5184,'0'75,"0"-26,0-24,0 25,0 24,0 25,0 25,0-25,0 1,0-26,0 1,-25-1,25-24,0-26</inkml:trace>
  <inkml:trace contextRef="#ctx0" brushRef="#br0" timeOffset="941408.8456">22125 5159,'0'0,"25"25,-25-25,25 0,0 0,0 25,-1-25,26 0,-50 0,25 0,25 0,-26 0,1 0,-25 0,25 0,-25 0,25 0,-25 0,0 0,0 25,0 0,0-25,0 24,0 1,0 0,0 25,0-26,0 1,0 25,0-50,0 25,0-25,0 24,-25 1,0-25,0 25,-24-25,49 25,-25 0,0-25,25 0,-25 0,25 0,-25 0,25 0,-24 0,-1 24,0-24,-25 25,26 0,-1-25,25 0,0 0,25 0,-25 0,24 0,-24 0,25 0,0 0,-25 25,25-25,0 0,-25 0,24 0,1 25,-25-25,25 0,-25 0,25 0,0 24,-25-24,25 0,-25 0,0 25,24-25,-24 25,50-25,-50 0,0 0,0 25,0-25,0 25,0-25,0 25,0-1,0-24,0 25,0-25,0 25,0 0,0-25,0 25,0-25,-25 0,0 24,25-24,0 0,-24 25,24 0,0-25,-25 0,0 0,25 0,-25 25,25-25,0 0,0 25,-25-25,25 24,0-24,-25 0,1 25</inkml:trace>
  <inkml:trace contextRef="#ctx0" brushRef="#br0" timeOffset="1.46936E6">2555 6995,'0'25,"0"-25,0 25,0-1,0-24,0 25,0-25,0 50,0-50,0 49,0-49,0 25,0 0,0 0,0 0,-25-25,25 24,0 1,0 0,0 0,0 0,0-25,0 24,0-24,0 25,-25-25,0 0,25 25,0-25</inkml:trace>
  <inkml:trace contextRef="#ctx0" brushRef="#br0" timeOffset="1.47028E6">2579 8310,'0'24,"0"-24,0 25,0-25,0 25,0 0,0 0,0-1,0 1,0 0,0-25,0 50,0-50,0 24,-24-24,24 50,0-50,0 50,-25-50,25 24,0-24,0 25,0-25,0 25,0 0</inkml:trace>
  <inkml:trace contextRef="#ctx0" brushRef="#br0" timeOffset="1.4712E6">2505 9599,'0'25,"0"0,0-25,-25 25,25 24,-25-24,25 0,0 0,-24 0,24-1,0 1,0 0,0 0,0 0,0-1,0-24,0 50,0-50,0 25,0-25,0 0,24 0,1 0,0 0,0 0,0 0,-1 0,-24 0,25 0,0 0,-25 0,0-25,25 0,0-24,-25-1,24 25,-24-24,0 49,0-25,0 0,0 0,0 25,0-25,0 1,0-1,-24 25,24 0,-25 0,0 0,25 0,-25 0,25 0,-25 0,1 0,24 0,-25-25,25 25,-25-25,25 25,0 0</inkml:trace>
  <inkml:trace contextRef="#ctx0" brushRef="#br0" timeOffset="1.47242E6">2579 10790,'-24'25,"24"0,-25-25,25 24,0 1,-25 0,0 25,25-1,0 1,0-1,0-24,0 0,0 0,0-25,25 25,25 0,-1-25,-24 0,25 0,-26 0,-24 0,25 0,0 24,0-24,-25 0,25 0,-25-24,0-1,0 0,0 0,0 0,0 0,0 1,0-1,0 0,0 25,0-25,0 0,0 1,0 24,-25-25,0 0,-25 25,26 0,24-25,-25 25,0 0,25 0,0-25,-25 25,25-24</inkml:trace>
  <inkml:trace contextRef="#ctx0" brushRef="#br0" timeOffset="1.47361E6">4861 7218,'0'0,"0"25,0 0,0-25,0 25,0-25,0 24,0 1,0-25,0 25,0-25,0 50,0-26,0 1,0 0,0 25,0-26,0 1,25-25,-25 0,0 0</inkml:trace>
  <inkml:trace contextRef="#ctx0" brushRef="#br0" timeOffset="1.47476E6">4787 8384,'0'0,"-25"25,25-25,0 25,0-1,0-24,0 25,0-25,0 25,0 0,0-25,0 25,0-25,0 24,0-24,25 0,-25 0,25 0,24 25,-49-25,50 25,-50-25,50 0,-26 25,1-25,-25 0,0-25,0 25,25-25,-25 25,0-25,0 1,0 24,25-25,-25 25,0-25,0 25,0-25,0 0,0 1,0 24,0 0,0 0,-25-25,25 25,-50 0,26 0,-1 0,0 0,25 0,-25 0,25 0</inkml:trace>
  <inkml:trace contextRef="#ctx0" brushRef="#br0" timeOffset="1.47611E6">4812 9699,'0'24,"-25"-24,25 0,0 25,0 0,-25-25,25 25,0-25,0 25,0-1,0-24,0 25,0-25,0 25,0-25,0 25,0 0,0-25,0 24,0-24,0 25</inkml:trace>
  <inkml:trace contextRef="#ctx0" brushRef="#br0" timeOffset="1.47764E6">4688 10790,'0'0,"0"25,-25-25,25 25,0-1,0-24,0 25,-25-25,25 25,0-25,0 0,0 50,-25-50,25 49,0-49,0 25,0-25,0 25,0-25,0 25,0-1,0-24,0 25,0-25,25 0,-25 0,25 0,-25 0,25 0,0 0,-25 0,24 0,26 0,-25 0,0 0,24 0,-49 0,25 0,-25 0,0-25,25 1,0-1,-25 25,24-25,-24 0,0 25,25-25,0 25,-25-24,0 24,0-25,0 0,0 25,-25 0,0 0,1-25,-1 25,25 0,-25-25,0 25,25 0,-25 0,1-24,-1 24,-25 0,50 0,0 0,25 0,-25 0,25 0,49 0,-49 0</inkml:trace>
  <inkml:trace contextRef="#ctx0" brushRef="#br0" timeOffset="1.486E6">9698 11708,'-24'0,"24"0,-25 0,-25 0,0 0,26 0,-26 0,25 0,0 0,1 0,-1 0,0 0,0 0,25 0,-49 0,-26-25,50 25,-24-25,-1 25,-24-25,24 1,1-1,-1 25,-24-25,24 0,25 0,-24 25,24 0,0 0,0-24,0-1,0 25,25-25,-24 25,-1-25,25 25,-25 0,25-25,0 1,-50 24,1 0,-1-50,-24 25,-25-49,24-1,26 26,24-1,25 0,0 1,0-1,0 1,0-26,0-24,0 0,0 24,25-24,-1 25,26-50,-50 49,25 26,0-1,-1-24,1-1,0-24,25-25,24-25,-24-24,24-1,0 25,-24 0,-25 50,0 25,-25 24,0 0,25 1,24-26,1 26,74-50,49 24,-49 75,0-25,-49 1,24-26,-49 50,-1-25,-49 25,0 0,0 0,0 0,-25 0,1 0,-1 0,0 0,25 0,-25 0,25 0,0-25,0 25,0-24,0 24,0-25,0 0,0-50,0-24,0-25,0 75,0-1,0 25,0 0,0 25,0-49,0 24,0 0,0-49,0-1,50-24,-50 25,0 24,0 25,0-24,0 49,0-25,0 0,0 0,0 1,25-1,-25-25,24 25,-24 0,0-24,25 24,-25 0,0 25,25 0,-25 0,25 0,25 0,-1 0,1 0,-1 0,26 0,-50 0,-1 0,26 0,-50 0,25 25,-25-25,25 0,-1 0,1 0,0 0,0 25,-25 0,25-25,-1 0,-24 24,0-24,0 50,0-50,0 25,0 25,0-26,0 26,0 0,0-1,25 1,0-25,0 49,0-24,-25-1,0 1,0 24,0 25,24-24,-24-1,25 25,25-24,-50-1,49 1,1-26,-50 1,0 0,0 49,0-50,0 1,0 0,0-26,0 51,0-50,0 24,0 1,0 24,0-24,25-25,0 24,-1 1,-24-50,25 49,-25-49,25 50,0-25,0 49,-25-24,25 24,-25-24,0 0,0-26,0 1,0 0,0-25,0 25,24 0,-24 24,0 1,25 24,0-24,25-1,-50 1,24-25,-24-25,0 25,0-25,0 24,0-24,0 25,0-25,0 25,0 0,0 24,0-49,0 25,0 0,0 25,0-25,0 24,-24 1,-1 24,0 25,0-24,25-1,0 1,0-26,0-24,0 0,0 0,0-25,0 24,0-24,0 25,0-25,0 50,-25-1,1-24,24 0,0 0,0 0,0-25,0 24,0 1,-25-25,25 25,0 0,0 0,-25 24,25-49,0 25,0-25,0 25,-25-25,25 25,0-25,-50 0,50 0,-24 0,24 0,0 25,-25-25,0 24,25 1,-50-25,1 0,-50 0,49 0,0 0,26 0,-1 0,25 25,0-25,0 25,0 0,0-25,-25 0,0 0,25 0,-25 0,1 0,-1 0,0 0,0 0,0 0,25 0,-24 0,24 0,-25 0,0 0,-25 0,1 0,-1 0,1 0,-1 0,25 0,25 0,-25 0,0-25,25 25,0-25,0 25,0-25,0 0,0 25,0-24,-24 24,24-50,0 50,0-25,0-49,-25-1,25 1,0-1,-25 1,0 0,25 24,0-24,0 24,0 0,0 1,0 24,25-49,-25-1,25-24,0-25,-25 25,0 24,0 1,0 24,0-24,0 49,0 0,0 0,0 1,0-1,0-25,0 1,24 24,-24-25,0 25,0 1,0 24,0-25,0 0,25 0,-25 25,0-25,0-49,25 24,-25-24,0-1,-50 1,50 0,0 49,0 0,0 25,0-25,0 25,0-25,0 1,0 24,0-25,0 25,0-25,0 0,0-24,0-1,0-24,-24 49,24 0,0 25,0-25,0 25,0-25,0 25,0-24,0 24,0-25,0 25,24-25,-24-25,0 26,25-26,-25 25,0 0,25 1,-25 24,25 0,-25 0,25 0</inkml:trace>
  <inkml:trace contextRef="#ctx0" brushRef="#br0" timeOffset="1.48801E6">2431 6424,'0'0,"0"0,0 25,0 0,0 0,0 0,0-1,0-24,0 25,0-25,0 25,0 0,0-25,0 25,0-25,0-50,0 0,0 1,0-1,0 1,0 49,0-25,0 0,0 25,0 0,0 0,0 25,0-25,0 25,0-1,0 1,0 0,0 0,0-25,0 0,0-25,0 25,0-50,0 50,0-24</inkml:trace>
  <inkml:trace contextRef="#ctx0" brushRef="#br0" timeOffset="1.48924E6">4812 6548,'0'0,"0"25,0 0,0 0,0 24,0-49,0 25,0 0,0 0,0-25,0 25,0-25,0 24,0-24,0 0,0 0,0-24,0-1,0 0,-25 0,25 0,0 25,0-49,0 49,0-25,0 25,0-25,0 25,0 0,0 25,0-25,-25 50,25-50,0 24,-25 26,25-25,0 0,0-1,0 1,0-25,0-25,0 25,0-24,0 24,0-25,0 0</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5:23:10.727"/>
    </inkml:context>
    <inkml:brush xml:id="br0">
      <inkml:brushProperty name="width" value="0.05292" units="cm"/>
      <inkml:brushProperty name="height" value="0.05292" units="cm"/>
      <inkml:brushProperty name="color" value="#FF0000"/>
    </inkml:brush>
  </inkml:definitions>
  <inkml:trace contextRef="#ctx0" brushRef="#br0">6771 14660,'0'0,"0"0,0 49,0-49,0 50,0-25,0-1,0 26,0 0,-24-1,24 50,-25-49,25 24,-25 26,25-51,0 1,-25 0,0-1,25 1,-24-25,-26 24,50-24,-50 25,50-50,-49 0,49 0,-25 0,25 24,-25-24,0 0,0 25,-24 0,24 0,-49-25,49 25,0-25,0 0,0 0,25 0,-24 0,24 0,0 24,0-24</inkml:trace>
  <inkml:trace contextRef="#ctx0" brushRef="#br0" timeOffset="1352.0774">4241 17338,'0'-24,"0"-1,0 0,25 0,0-49,0 24,24-24,1-1,0-49,-1 25,26 0,-26 0,-24 24,25 26,-50 24,0 25,0 0,0 25,0-25,0 25,0-25,0 24,0 1,0 25,0-1,24 26,-24-26,25 26,0-1,0-49,-25-25,0 25,0 0,0-25,0 24,0-24,0 25,0 0,0 25,0-26,0 1,0 0,0-25,0 25,25 0,-25-25,0 24,0-24</inkml:trace>
  <inkml:trace contextRef="#ctx0" brushRef="#br0" timeOffset="1944.1112">4539 16743,'0'0,"25"0,49 0,-49 0,-25 0,0 0,0 25,0-25,0 25,25-25,0 0,-25 0</inkml:trace>
  <inkml:trace contextRef="#ctx0" brushRef="#br0" timeOffset="2642.1512">5109 16594,'0'25,"0"25,0-50,0 25,0-25,0 49,0-24,25 25,0-50,25 49,-26-24,1 25,50-26,-51 26,26-25,-25 0,25-1,-50 1,0 0,0 0,0-25,0 25,0-25,0 0</inkml:trace>
  <inkml:trace contextRef="#ctx0" brushRef="#br0" timeOffset="3264.1867">5457 16768,'0'0,"-25"0,25 0,-25 50,-25-26,50 26,-24-25,-1 0,0-1,25 1,-25 0,25-25,-25 0,25 25,0 0,-24-25,24 24,0-24,-25 0,25 25,0 0</inkml:trace>
  <inkml:trace contextRef="#ctx0" brushRef="#br0" timeOffset="3977.2275">5878 16768,'0'25,"0"0,0-25,0 24,0 1,-24 0,24 0,0 0,0 24,0 1,0-1,0-24,0 25,0 24,0 1,0-51,0-24,0 25,0 0,0-25,0 25,0-25,0 25,24-25,-24 0,0 0</inkml:trace>
  <inkml:trace contextRef="#ctx0" brushRef="#br0" timeOffset="5080.2906">5903 16594,'0'0,"25"0,0 0,-25 0,25 0,-25 0,49 25,1 0,-25 0,-1 0,-24-1,25-24,0 25,-25-25,0 25,-25 0,25 0,-49-1,49 26,-25-50,25 25,0-25,-50 49,25-49,1 0,-26 0,25 0,0 0,-24 0,49 0,25 0,-1 0,-24 0,50 0,0 0,-50 0,24 0,1 25,0 0,-25 0,25 0,-25-1,0-24,0 25,0 0,0-25,0 25,0-25,0 25,0-1,0 1,0 0,0 0,0 0,-25-1,25-24,0 0,-25 0,25 25,-25-25,1 0,-1 0,25 0,0 25,-25-25,0 0,25 0,-25 0,25 0</inkml:trace>
  <inkml:trace contextRef="#ctx0" brushRef="#br0" timeOffset="6377.3648">4539 16272,'0'0,"50"0,-26 0,1 0,25 0,24 0,-49 0,25 0,-1 0,1 0,24 0,-24 0,-1 0,26 0,-26 0,26 0,-1 0,-24 0,0 0,-26 0,1 0,-25 0,25 0,0 0,0 0,-1 25,51-1,-26-24,1 0,-25 0,24 0,-24 0,-25 0,50 0,-50 0,49 0,-49 0,25 25,-25-25,25 0,0 0,0 0,-1 25,1-25,50 25,-75-25,24 0,-24 25,-24 0,-1-1,0 26,0-25,0 0</inkml:trace>
  <inkml:trace contextRef="#ctx0" brushRef="#br0" timeOffset="11063.6328">17140 1860,'0'-49,"25"24,-1-25,1 26,-25-26,0 50,25-25,-25 0,0 0,25-24,-25-26,25 1,-25 0,0 24,0 0,24 1,-24 24,0 0,0 25,0 0,25 0,-25 0,0 25,25 0,0 24,-25-24,0 25,25-1,-25 26,0-1,0-24,24-1,-24 1,25 25,0 24,0-50,0 1,-1 0,-24-50,25 0</inkml:trace>
  <inkml:trace contextRef="#ctx0" brushRef="#br0" timeOffset="11719.6704">17388 1687,'0'-25,"0"25,0 0,25 0,-25 0,24 0,-24 0,0 0,25 0</inkml:trace>
  <inkml:trace contextRef="#ctx0" brushRef="#br0" timeOffset="12468.7132">17140 843,'0'-24,"0"24,0 0,0 0,25 0,-1 0,1 0,25 0,24 24,1-24,-51 25,1-25,0 0,-25 25,0-25,0 0,25 25,-25-25,25 25,-25-1,0 1</inkml:trace>
  <inkml:trace contextRef="#ctx0" brushRef="#br0" timeOffset="13288.7601">18355 1389,'0'25,"0"0,0-1,0-24,0 25,25 25,-25-25,25 24,24 1,-49 0,50-1,0-24,-26 25,51-50,-26 24,-24-24,0 25,-25-25,25 0,0 0,-25 0,0 0,0-25,0 25,24-24</inkml:trace>
  <inkml:trace contextRef="#ctx0" brushRef="#br0" timeOffset="13711.7843">18653 1712,'-99'74,"-25"-24,49-26,26 1,-26 25,50-50,1 25,24-1,0 1,0 0,0 25,-25-26,25 1,0 0,0-25,0 25,0-25,25 0</inkml:trace>
  <inkml:trace contextRef="#ctx0" brushRef="#br0" timeOffset="14352.821">19298 1364,'0'75,"0"-51,0 1,0 25,0-1,-25 1,25 0,-25 24,25 1,0-26,0 26,0-26,0 26,0-51,0 26,0-50,0 0,0 0,25-25,-25 25</inkml:trace>
  <inkml:trace contextRef="#ctx0" brushRef="#br0" timeOffset="15440.8832">19298 1414,'0'0,"0"-25,25 25,-25 0,49 0,1 0,24 50,1-50,-26 49,1-24,-1-25,-24 0,0 25,-25 0,0-25,0 24,0-24,0 25,-25 0,25 0,0 0,-49 24,24-24,0-25,25 25,0-25,-25 0,25 0,-25 0,1 0,-1 0,0 0,0 0,-24 0,24 0,0 0,25 0,25 0,-25 0,25 25,-25-25,24 0,-24 25,25-1,0-24,0 50,0-50,-1 25,-24 0,0-1,0 1,0 0,0 0,0-25,0 25,0-1,0 1,0-25,0 25,0-25,0 25,-49 0,-1-25,25 24,-24 26,24-50,0 0,25 0,0 0,0 0,0-25,0 25,0-25,0-49</inkml:trace>
  <inkml:trace contextRef="#ctx0" brushRef="#br0" timeOffset="16136.923">19248 992,'0'0,"25"0,-25 0,25 0,49 0,-24 0,-1 0,1 0,-25 0,49 0,-74 0,0 25,25-25,-25 0,25 0,0 0,24 0</inkml:trace>
  <inkml:trace contextRef="#ctx0" brushRef="#br0" timeOffset="16912.9674">20389 1637,'0'0,"0"0,50 0,-25 0,24 0,1 0,-1 0,-49 0,25 0,0-25,0 25,-25 0,25 0,-1 0,-24 0,0 0,-24 25</inkml:trace>
  <inkml:trace contextRef="#ctx0" brushRef="#br0" timeOffset="17343.9921">20439 2084,'49'0,"26"-25,-26 0,1 25,0-25,-1 25,-49 0,25 0,-25 0,25 0,0 0</inkml:trace>
  <inkml:trace contextRef="#ctx0" brushRef="#br0" timeOffset="18163.0389">21158 2108,'25'-24,"-25"-26,0 0,49 1,-24-26,-25 1,25 0,0 24,-25 0,0 1,0-1,25 25,-25 0,0-24,0 24,0-25,0 1,0 49,0-25,0 25,0 0,0 0,0 25,0 0,0 24,0 1,0-1,25 26,-25-1,0 1,0-1,24-24,-24-1,0-49,0 50,0-25,0 0,0-25,0 24,0-24,25 25,-25 0</inkml:trace>
  <inkml:trace contextRef="#ctx0" brushRef="#br0" timeOffset="18856.0785">21332 1860,'25'0,"-25"0,24-24,-24 24,25-25,-25 25,25 0,-25 0</inkml:trace>
  <inkml:trace contextRef="#ctx0" brushRef="#br0" timeOffset="19522.1166">21629 1290,'0'25,"0"-25,0 24,0 26,0-25,0 0,0-1,0 1,0 0,25 0,-25 0,25-1,0 1,0 25,-25-25,49 24,-24-24,0 25,24-25,-24-1,25 26,-1-25,-24 0,0-25,0 24,0-24,-25 0,0 0,0-49,0 49,0-50</inkml:trace>
  <inkml:trace contextRef="#ctx0" brushRef="#br0" timeOffset="20033.1459">21927 1563,'-25'24,"0"1,-24 0,49 25,-50-25,25 24,1-24,-1 0,25 0,0-1,-25-24,25 25,0-25,0 25,0 0,0-25,0 25,0-25,0 0,0 0,25 0,0-25,24-25,1 25,24-24,25-1</inkml:trace>
  <inkml:trace contextRef="#ctx0" brushRef="#br0" timeOffset="20888.1948">22696 1389,'0'0,"0"25,0-25,0 25,0-25,0 24,0 1,0-25,0 25,0 49,0 1,0-25,0 24,0 0,0-49,25 50,0-75,-25 24,0-24</inkml:trace>
  <inkml:trace contextRef="#ctx0" brushRef="#br0" timeOffset="22065.2621">22870 1389,'0'0,"24"0,26 0,-25 0,0 0,-25 0,24 0,-24 0,0 25,25 0,-25-25,0 24,0 1,25 0,-25 25,0-50,0 24,0-24,0 25,0-25,-25 25,0-25,-49 0,24 25,26-25,-1 25,25-25,0 0,0 25,49-25,-49 0,25 0,-25 24,0-24,0 25,25-25,0 25,0 25,24-26,-49 1,0 0,0 0,0-25,0 0,0 0,-25 0,1 0,24 0,-25 0,0 0,25 25,-25-25,-24 0,24 0,0 0,-49 0,49 0</inkml:trace>
  <inkml:trace contextRef="#ctx0" brushRef="#br0" timeOffset="23234.329">21332 1042,'25'0,"-1"0,1 0,25 0,49 0,0 0,75 0,-25 0,-25 0,0-25,-25 25,0-25,25 25,-25 0,25 0,25 0,25 0,-1 0,-73 0,-51 0,1 0,-25 0,0 0,-25 0,0 25,0-25,0 25,0 0,0-1,0 1,0 0,0 0</inkml:trace>
  <inkml:trace contextRef="#ctx0" brushRef="#br0" timeOffset="47520.7181">9376 9351,'0'0,"0"0,0-24,0 24,-25 0,25-25,0 25,0-50,-25 1,0-26,1 26,-26-26,0 25,26 26,-1-1,0 0,25 25,-25 0,25-25,0 25,0-25,-25 1,1-26,24 50,-50-25,50 25,0-25,-25 25</inkml:trace>
  <inkml:trace contextRef="#ctx0" brushRef="#br0" timeOffset="48911.7976">6796 8285,'0'-25,"0"25,0-50,25 26,-25-1,0 0,25 0,-25 0,25 1,-25-1,0-25,24 0,26-24,-25 0,0 24,-1-24,1 24,-25 0,0 26,25-1,-25 25,0 0,25 0,0 0,-1 0,1 25,0-25,0 49,-25-24,25 25,-1-1,1-24,0 0,0 0,-25 24,0-24,0 0,0 0,25-25,-25 49,0-49,0 25,0-25,0 25,0 0,0-25,0 25,0-25,24 0,-24 24</inkml:trace>
  <inkml:trace contextRef="#ctx0" brushRef="#br0" timeOffset="49751.8457">7019 7863,'0'-25,"25"0,25 25,-25 0,-1 0,-24 0,25 0,-25 0,25 0</inkml:trace>
  <inkml:trace contextRef="#ctx0" brushRef="#br0" timeOffset="51143.9253">7714 7714,'0'-25,"0"25,0-24,0-1,0 25,25 0,-25-25,0 25,25 0,-25-25,24 25,1 0,-25 0,0 0,0 25,25 0,0 24,-25-24,0 25,25-1,-25-24,0 0,0 0,24 24,-24-49,0 25,0 0,0-25,0 25,0-25,25 50,-25-50,25 49,0-24,0 0,-1 0,-24-1,25-24,0 0,-25 0,0-24,0-1,0 25,0-25,0 0,0 25</inkml:trace>
  <inkml:trace contextRef="#ctx0" brushRef="#br0" timeOffset="51968.9725">8036 7714,'-24'0,"24"0,-25 0,25 0,-25 0,25 25,0-25,0 0,-25 25,25-25,0 49,-49-24,49 0,-25 0,0 0,25-25,0 24,0-24,-25 25,25-25,0 25,-25 0,1-25,24 0,0 0,-25 25,25-25,0 0,-25 0,25 25,0-25,0 0,25 0,0 0</inkml:trace>
  <inkml:trace contextRef="#ctx0" brushRef="#br0" timeOffset="53097.037">8458 7789,'0'0,"0"0,-25 0,25 0,-25 0,25 0,0 24,0-24,0 25,0-25,0 25,-24-25,24 50,0-26,-25 26,25-25,0 0,0 0,0-1,0-24,0 25,0-25,25 25,24 0,-49-25,25 25,-25-25,25 0,-25 0,25 0,-1 0,-24 0,0-25,25 25,-25-25,0-25,0 26,0-1,0-25,-49-24,49 24,-25 25,25 25,0-25,-25 25,0-24,25 24,-25-25,25 25,-24 0,24-25,0 25,0 25,0-25,0 25,0-25,0 0,24 0</inkml:trace>
  <inkml:trace contextRef="#ctx0" brushRef="#br0" timeOffset="54464.1152">8805 7813,'0'0,"0"25,0 0,0 25,0-1,0-24,0 0,0 49,0-49,0-25,0 50,0-50,0 25,0-1,0 1,0-25,25 0,-25 0,0 0,0-25,25-24,0-1,-25 1,25 24,-25 0,24 0,-24 25,0 0,0-25,25 25,-25 0,25 0,0-25,0 1,-25 24,24 0,-24 0</inkml:trace>
  <inkml:trace contextRef="#ctx0" brushRef="#br0" timeOffset="55184.1564">9401 7466,'0'0,"0"25,0-25,0 25,0 24,0 1,0-25,0 49,0-24,0 24,0-24,0-1,0-24,0 50,0-75,0 25,0 24,0-49,0 50,0-50,0 25,0-1,0 1,0-25,0 25,0-25,0 0,0-25,0 0</inkml:trace>
  <inkml:trace contextRef="#ctx0" brushRef="#br0" timeOffset="56471.23">9351 7417,'0'0,"0"0,0 0,25 0,-25 0,25 0,-1 0,-24 0,25 0,0 0,0 0,-25 0,25 0,-25 0,0 0,24 0,1 24,-25 1,25-25,-25 25,0-25,25 25,-25-25,0 25,0-1,0-24,0 0,0 25,0 0,0 0,-25 0,0-25,25 24,0 1,-25-25,25 0,-24 0,-1 0,0 0,25 25,0-25,0 0,0 0,50 25,-26 0,1-25,0 24,-25 1,25-25,-25 25,0-25,0 25,0 0,0-25,0 24,0 26,0-25,25 25,0 24,-25-49,24 0,-24-25,0 0,-24 0,-1 0,0 0,0 0,25 0,-25 0,0 0,25 0,0 24,0-24</inkml:trace>
  <inkml:trace contextRef="#ctx0" brushRef="#br0" timeOffset="59056.3779">6945 7243,'0'0,"0"0,25 0,0 0,-1-25,26 25,0 0,49-25,0 25,25-24,-25 24,1 0,-1-25,25 25,-50 0,25-25,-24 25,-1 0,-24 0,-25 0,-1 0,-24 0,25 0,0 0,0 0,0 0,-1 0,1 0,25 0,-25 0,-1 0,1 0,0 0,-25 0,0 0,25 0,-25 0,25 0,-25 0,25 0,-1 0,26 0,24 0,1-25,-26 25,1 0,0 0,-26 0,1 0,25-25,-50 25,25 0,-25 0,0-24,24 24,1 0,-25 0,25 0,0 0,0 0,-25 0,24 0,-24 0,25 24,0-24,-25 0,25 0,-25 0,0 0,25 0,-25 0,24 0,1 0,-25 25,25-25,-25 0,25 0,0 0,-25 0,24 0,-24 0,25 0,-25 0,25 0,0 0,-25 0,0 0,25 50,-25-50,25 49</inkml:trace>
  <inkml:trace contextRef="#ctx0" brushRef="#br0" timeOffset="70944.0578">11484 14511,'0'0,"0"25,0-25,0 24,0-24,-25 25,25 0,0-25,0 25,0-25,0 25,0-1,0 1,0-25,0 50,0-25,0-1,0 1,0 0,0 0,0 0,0-1,0 1,0 25,0-25,0-1,0 1,0 0,0 0,0-25</inkml:trace>
  <inkml:trace contextRef="#ctx0" brushRef="#br0" timeOffset="72432.1429">11559 14486,'24'-25,"-24"25,25 0,-25-25,25 25,0 0,-25 0,25 0,-1 0,1 0,0 0,-25 25,25-25,-25 25,0-25,0 25,0-25,25 25,-25-1,0-24,0 25,0-25,0 25,0-25,0 50,-25-50,25 24,0-24,-25 0,25 25,-25-25,25 25,-25-25,1 0,24 0,0 25,-25-25,25 0,0 0,-25 0,0 0,25 0,0 0,0 0,25 0,-25 25,25-25,0 24,-1-24,1 0,-25 25,0-25,0 25,25-25,-25 25,0-25,25 0,-25 25,0-25,0 49,0-24,0 0,0 0,0 24,0-24,0 0,0-25,0 25,0-25,0 0,-50 24,50 1,-49-25,24 25,0 0,-25-25,26 0,-1 0,0 0,25 0,0 0,0-25,0 0</inkml:trace>
  <inkml:trace contextRef="#ctx0" brushRef="#br0" timeOffset="74136.2404">11286 14362,'0'0,"25"0,-1 0,-24-25,25 25,-25 0,25 0,0 0,0 0,-1 0,1 0,25 0,-25 0,-1 0,1 0,-25 0,25 0,-25 0,25 0,-25 0,25 0,-25 0,24 0,1 0,-25 0,25 0,-25 0,25 0,-25 0,25 0,0 25,-25 25,0-50,0 49</inkml:trace>
  <inkml:trace contextRef="#ctx0" brushRef="#br0" timeOffset="93088.3244">18306 794,'0'0,"0"0,74 0,75 25,74 49,0-49,25 0,-24-25,48 0,1 0,0 0,0 0,25 0,-26-25,1 25,-25-25,-49 25,-26 0,1 0,-100 0,-24 0,-50 0,-25 0,-74 0,-75 50,-49 24,-50 0,-74-24,-75 49,-49-24,-50 24,50 0,74-49,99-1,-24-24,99 0,24 25,125-26,74-24,0 25,-25-25,25 0,0 0,0 25,50-25,24 0,25 0,50 0,25-25,24 0,50 1,99 24,26 0,-26 0,25 0,-50-25,-98 0,-51 0,-49 0,-99 25,-25 0,-74 0,-150 0,-98 0,-100 25,-99 50,-74-1,74 0,124 1,0-1,50-24,74-50,0 0,50 25,50-25,98 0,75 0,99 24,50-24,74 0,125 0,-1-49,25-26,-25 26,-49-1,24-24,-24 49,0-25,49 1,-25-51,-49 26,-74 24,-50 26,-75-1,-24 25,-75 0,0 0,-124 0,-148 49,-76 26,-23-26,-76 51,175-26,123 25,75-99,99 0,0 0,49 0,125-49,74-26,124-24,174 0,99 24,-124 1,-124 0,-125 24,-48 25,-125 0,-74 25,-1 0,-24 0,-24 25,-51-25,-24 0,-50 25,-74 0</inkml:trace>
  <inkml:trace contextRef="#ctx0" brushRef="#br0" timeOffset="95536.4644">4613 16545,'0'25,"0"-25,0 0,0 0,50 0,0 24,49-24,25 0,-25 0,-25 0,1 0,-75 0,25 25,-1-25,-24 25,0-25,0 25,0 0,0-25,-24 24,-76 1,1-25,-25 0,0 25,-49 0,-1-25,0 25,1 49,-1-49,124 0,26-1,24-24,0 0,49 0,50 0,75 0,25 0,-26-24,-24 24,-25 0,-50-25,1 25,-1 0,-24 0,-50 0,0 25,0-25,-25 0,-74 24,-25-24,49 0,26 0,49 0,0 0,25 25,74 0,99-25,1 0,-1 0,-24 0,-50 0,-50 0,-49 0,-25-25,0 25,-99 0,-149 25,-50-25,-49 25,49-25,100 0,123 0,75 0,0-25,100 0,98-74,50 0,-50-25,1 0,-75 0,-99 49,24-24,-49 74,0 25,0 0,0 0,0 0,0 25,0 0,0-25,0 25,0-1,0 26,0 0,50 24,0-49,74 49,-25-24,50-25,-50-25,0-25,-49-99,-1-25,-49 25,-25 0,-74 74,25 1,-75 49,50-25,24 25,26 0,49 25,0 0,0-1,0 1,0 25,25-1,-1 1,76 24,-51-49,1 50,-1-50,-24 24,-25-24,0 0,0 24,0 1,-25-25,1 49,-26-49,25 0,0-25,25 0,0 0,0 25,0-1,0-24</inkml:trace>
  <inkml:trace contextRef="#ctx0" brushRef="#br0" timeOffset="97655.5856">1463 17239,'0'-25,"0"25,0-24,0 24,0-25,0 0,0 0,0-24,0 24,0-25,25-49,0 25,-25 24,25 25,-25-24,0 24,0 0,24 0,1 0,-25-24,0 49,25-25,-25 25,25 0,-25 0,25 25,-25-25,24 25,1 49,-25-49,50 24,-50-24,0 0,0 25,0-26,0 1,0 25,0-25,0-1,0 1,0 0,25-25,-25 25,0-25,0 25,0-25,0 24</inkml:trace>
  <inkml:trace contextRef="#ctx0" brushRef="#br0" timeOffset="98359.6259">1637 16867,'0'-25,"0"25,0 0,25 0,-1 0,1 0,0 0,-25 0,0 0</inkml:trace>
  <inkml:trace contextRef="#ctx0" brushRef="#br0" timeOffset="98976.6612">1463 16297,'0'0,"25"0,0 0,-25 0,25 0,-25 0,24 0,1 0,-25 0,25 0,-25 0,25 0,-25 0,49 24,-24-24,0 0,0 0,-25 0,0 25,25-25,-25 0,0 25,24-25,-24 0</inkml:trace>
  <inkml:trace contextRef="#ctx0" brushRef="#br0" timeOffset="99631.6986">2133 16669,'0'-25,"0"25,25 0,-25 25,0-25,0 49,24 1,-24 0,25-1,0 1,-25-1,25-24,0 25,-25-50,0 25,25-25,-25 0,0 0,0 24,24-24,1 0,-25 0</inkml:trace>
  <inkml:trace contextRef="#ctx0" brushRef="#br0" timeOffset="100271.7353">2381 16694,'0'0,"0"0,0 0,0 24,0-24,-25 25,25 0,-25 0,25 24,-49 1,24 0,0-26,0 1,25 0,0-25,-25 25,25 0,0-1,0-24,-24 25,-1 0,25-25,0 25,0-25,0 25,0-1,0-24,25 0,-25 0,24-24,1-1,0 0,25 25</inkml:trace>
  <inkml:trace contextRef="#ctx0" brushRef="#br0" timeOffset="101007.7774">2604 16644,'0'0,"0"0,0 25,0 0,0-25,0 24,0 1,0 0,0 25,0-26,-25 26,25 0,0 24,0 0,0 1,0-26,0-24,0 0,0 25,0-50,0 24,0-24,0 0,0-24,0 24,25-50,-25 50,0-50,0 50,25-24,0-1</inkml:trace>
  <inkml:trace contextRef="#ctx0" brushRef="#br0" timeOffset="102058.8375">2703 16694,'0'0,"0"0,0 0,0 24,25-24,25 25,-50-25,25 0,-25 0,24 0,-24 0,0 25,25-25,-25 0,0 25,0 0,0-25,0 24,0-24,0 0,-25 25,1 0,-26-25,50 25,-50 0,26-25,24 0,0 24,0 1,-25-25,25 25,0-25,0 0,25 0,-25 25,24-25,-24 0,25 0,0 25,-25-1,0 1,25 0,0 0,-25-25,0 25,24-25,-24 24,0-24,0 25,0-25,0 25,0 0,-24-25,-1 0,25 25,-25-25,0 0,0 0,25 0,0 0,0 0,0-50,0 50,0-25,0 25</inkml:trace>
  <inkml:trace contextRef="#ctx0" brushRef="#br0" timeOffset="102791.8794">2555 16619,'0'0,"0"-25,0 25,0 0,24 0,-24 0,50 0,0 0,-26 0,1 0,0 25,0-25,-25 25,0-25</inkml:trace>
  <inkml:trace contextRef="#ctx0" brushRef="#br0" timeOffset="109184.245">3249 16495,'25'-25,"0"1,0-1,24 25,-49-25,25 25,-25 0,0-25,50 25,-50-25,49 0,26 1,24-1,50 0,-25-25,-25 26,-25-26,50 25,-74-49,24 24,1 1,-1 24,1-25,-1-24,50 24,-50 25,26-24,-26-1,0 50,1-49,-26 24,-24 25,25-25,-50 0,25 25,-25-25,49 1,1-1,24-25,26 25,-26-24,-24 24,24-25,-24 25,-26 1,-24-26,25 25,0 0,-25 1,25-1,-25 0,25 25,-1-50,-24 50,0-24,25 24,-25-25,0 0,25 25,0 0,-25-25,0 25,25-25,-25 25,0-24,0-1,24 25,-24 0,0-25,0 25,0 0,25-25,-25 0,25 25,-25 0,0-24,0 24,25-25,-25 25,0-25,25 0,-1 25,-24 0,0-25,0 25,0 0,25-24,-25 24,25-25,-25 25,0 0,0-25,0 25,25 0,-25 0,-25 0,-25 0,-49 50,-25-1,-25 1,75-25,0-1,24 1,25-25,0 0,25 0,0 25,-24-25,24 25,-25-25,25 0,0 0,25-25,24 25,1 0,24 0,1 0,-1 0,-24 0,24 0,-24 0,-1 0,-49 25,25-25,0 0,0 0,-1 0,1 0,-25 25,25-25,-25 0,25 0,-25 24,25-24,-25 0,0 25,24-25,-24 0,25 0,-25 0,0 0,0 0,0 0,0-25,0 25,0-24,0 24,0-25,0 25,0-25,0 0,0 25,-25-25,25 25,0-24,-24-1,-26 0,50 25,0-25,-25 25,25-25,-25 25,25-24,-24 24,24-25,0 25,0 0,-25 25,25-25,0 24,-25 1,25 0,0-25</inkml:trace>
  <inkml:trace contextRef="#ctx0" brushRef="#br0" timeOffset="112391.4285">6002 14808,'0'0,"25"0,-25-24,50 24,-1 0,-49-25,25 0,0 25,-25 0,0-25,0 25,0 0,0-25,0 1,25 24,-25-25,0 25,0 0,0 0,-25 0,0 0,25 0,-25 0,25 0,0 0,0 0,-24 0,24 0,-50 0,50 0,0 25,-25-25,25 24,0-24,-25 0,25 25,-24-25,24 0,-25 0,25 0,0-25,0 25,0 0,0 0,0 0,0 0,25 25,-1-25,-24 0,25 0,-25 0,25 0,-25 0,25 0,0 0,-25 0,24 0,-24 0,25 0,-25 0,25 0,-25 0,25 0,-25 0,25 0,-25 0,24 0,-24 0,25 0,-25 0,0 0,0 0,0-25,0 1,0 24,0 0,0 0,0 24,0-24,0 0,0 25,25-25,-25 0,0 0,0 25,25-25,-25 25,25-25</inkml:trace>
  <inkml:trace contextRef="#ctx0" brushRef="#br0" timeOffset="130799.4813">4985 9847,'0'0,"0"0,0 0,0 0,50 0,0 0</inkml:trace>
  <inkml:trace contextRef="#ctx0" brushRef="#br0" timeOffset="131537.5236">5109 12427,'0'0,"0"0,25 0,0 0,0 0,24-49</inkml:trace>
  <inkml:trace contextRef="#ctx0" brushRef="#br0" timeOffset="134479.6918">13394 16520,'0'-25,"0"0,0 25,25-24,-25 24,25-50,0 0,-25-24,49-50,-24 25,0-25,0 49,-1 1,-24 24,0 1,25-26,0 50,-25 1,0-1,0 0,25 0,0 25,-25 0,24 25,-24 0,0 0,25-1,0 26,-25-25,25 0,0 49,0-49,-25 0,24 49,1-49,-25 24,0 1,0 0,0-26,0 1,25 0,0 0,-25 0,0-25,25 24,-25 1,0-25,0 0,0 25,0-25,0 25</inkml:trace>
  <inkml:trace contextRef="#ctx0" brushRef="#br0" timeOffset="135119.7284">13741 16073,'0'-24,"0"24,0-25,50 25,0-50,-1 50,-24 0,0 0</inkml:trace>
  <inkml:trace contextRef="#ctx0" brushRef="#br0" timeOffset="135750.7645">14163 15949,'0'-24,"25"24,-25 0,50 0,-26 0,-24 0,50 0,-25 0,0 0,-1 0,-24 0,25 0,0 0,0 0,-25 0,25 0,-25 0,24 0</inkml:trace>
  <inkml:trace contextRef="#ctx0" brushRef="#br0" timeOffset="136303.7962">14411 15652,'0'0,"0"0,0 25,0 24,0 26,0-26,0 26,0-51,0 51,0-26,0-24,0-25,0 0,0 25,0 0</inkml:trace>
  <inkml:trace contextRef="#ctx0" brushRef="#br0" timeOffset="137575.8689">14932 15776,'0'0,"0"0,0 25,0-1,0 26,0 24,-25 1,25-1,0-24,0-1,0-24,0-25,0 25,0 0,0-25,0 25,0-25,0 24,0 1,0-25,25 0,-25 0,0 0,25-25,0 25</inkml:trace>
  <inkml:trace contextRef="#ctx0" brushRef="#br0" timeOffset="138727.9348">15031 15825,'0'-24,"25"24,-25-25,25 25,49-25,1 25,-26-25,1 25,-25 0,0 0,-1 0,1 0,-25 0,0 0,0 0,0 0,0 50,0-1,-25-24,25 0,-24 0,-1 0,0-1,0-24,25 0,-25 25,-24-25,24 50,-25-25,-24-1,0 26,24-25,0-25,50 25,0-25,0 0,0 0,25 0,25 0,-50 0,25 0,24 0,1 0,-25 0,-1 0,-24 0,0 0,25 0,-25 0,0 24,0 1,0 0,0 0,0 0,0 24,0-49,0 25,0-25,0 25,-25 0,1-25,-26 0,0 25,26-1,-1-24,25 0,0 0,-25 0,25 0,-25 0,25 0</inkml:trace>
  <inkml:trace contextRef="#ctx0" brushRef="#br0" timeOffset="139713.9912">14758 15677,'0'0,"0"-25,0 25,0-25,0 25,0 0,25 0,0 0,0 0,24-25,1 25,0-25,24-24,1 24,-1 0,-49 0,24 25,-24 0,0 0,-25-24,0 24,0 24,0 1,25 0,-25-25,25 50</inkml:trace>
  <inkml:trace contextRef="#ctx0" brushRef="#br0" timeOffset="146599.385">16222 8905,'0'0,"0"0,0-25,0 0,0 0,0 1,0-26,50 25,-26-24,1-26,25-24,-25 49,-1-24,1 24,-25 26,0-1,0 0,0 0,25 0,-25 1,0-1,25 25,-25-25,25 0,-25 0,0 25,24 0,-24 0,0 25,25-25,-25 0,0 25,25 25,-25-26,25 1,-25 25,25-25,-25-1,24 26,-24-25,0 24,25 1,-25-25,25 0,-25 24,25-24,-25 25,25-50,-25 24,0-24,0 25,0-25,0 25,0 0,0 0,0-25,0 24,0 1,0-25,0-25,0 25,0-24</inkml:trace>
  <inkml:trace contextRef="#ctx0" brushRef="#br0" timeOffset="147559.44">16495 8458,'0'0,"0"0,25 0,-25 0,24 0,-24 0,25 0,-25 0,25 0,0 0,-25 0,25 0,-25 0,0 0,0 0,0 0,0 25,0-25</inkml:trace>
  <inkml:trace contextRef="#ctx0" brushRef="#br0" timeOffset="148919.5178">16222 7789,'0'0,"0"0,0 0,50 0,-1 0,-24 0,0 0,24 0,-24 0,-25 0,50 0,-25 0,-1 0,1 0,0 0,-25 0,25 0,0 0,-1 0,-24 0,25 0,0-25,0 25,-25 0,25 0,-25 0,24 0,-24 0,25 0,0 0,-25 0,25 0,-25 0,0-25,0 25,0 0,0 25,-25 24,0-24,0 0,25-25</inkml:trace>
  <inkml:trace contextRef="#ctx0" brushRef="#br0" timeOffset="172230.8511">15751 3746,'-25'49,"-25"-24,25 0,-24 0,-1 24,25-24,-24 25,24-26,-25 1,50 0,0 25,0-50,0 24,0-24,0 50,25-50,74 25,-24 0,-1-1,1-24,-26 0,1 0,24 0,-24 0,0 0,-1-24,-49-1,25 0,-25 0,0 0,0 1,0-26,0 25,0 0,-25-24,-24 24,-1 0,0-24,25 49,1-25,24 25,-25 0,25 0,-25 0,25-25,0 25</inkml:trace>
  <inkml:trace contextRef="#ctx0" brushRef="#br0" timeOffset="172744.8805">16247 3870,'0'0,"0"24,25-24,-25 25,0 0,0 25,0-26,0 1,24 25,-24-1,0-49,25 50,-25-25,0 0,0-25,25 0,-25 24,25-24,0 0</inkml:trace>
  <inkml:trace contextRef="#ctx0" brushRef="#br0" timeOffset="173215.9074">16668 3894,'25'0,"-25"0,0 0,25 0,0 0,-25 25,0 0,0-25,0 25,0-25,0 25,0-1,0 1,0-25,0 50</inkml:trace>
  <inkml:trace contextRef="#ctx0" brushRef="#br0" timeOffset="173570.9277">16768 4341,'0'0,"24"0,1 0,-25 0,25 0,-25 0,25 0,0 0,-25 0,0 0,0-25,24 25,-24-25,25 25,-25-25,25 1</inkml:trace>
  <inkml:trace contextRef="#ctx0" brushRef="#br0" timeOffset="174344.972">17338 3845,'0'0,"0"0,25 0,25 0,-26-25,26 0,0 25,-1 0,-49 0,0-25,25 25,0 0,-25-24,25 24,24-25,-49 25,0-25</inkml:trace>
  <inkml:trace contextRef="#ctx0" brushRef="#br0" timeOffset="174751.9953">17561 3820,'-49'50,"49"24,-25-24,-25 24,26-24,-1 24,25-49,-25 0,25-1,0-24,0 0,0 0,0-49,25 24,0-25,-1-24,26 24,-25 1,24-26,-49 26</inkml:trace>
  <inkml:trace contextRef="#ctx0" brushRef="#br0" timeOffset="175159.0186">17809 3497,'0'0,"25"0,0 25,-25 0,0 0,0 0,0-1,0 1,0 0,0 0,0 25,0-50,0 24,0-24,0 25,0 0,25-25,0 0,-1 0,-24 0,25 0,0 0</inkml:trace>
  <inkml:trace contextRef="#ctx0" brushRef="#br0" timeOffset="175840.0575">17884 4142,'-25'75,"0"-1,25 1,-49-26,49 1,-25-1,25-49,0 50,0-50,0 25,0-25,0 25,0-25,0 0,0 0,-25 0,25-25,0-25,-25 1,25 24,0-25,0 1,0 24,0 0,25 25,-25-25,25 0,-25 25,49 0,-24-24,0-1,25 25,-50 0,24 0,-24 0,0 25,0-25,0 24,0 1,0 0,0-25,0 25,25-25,0 0,0-25</inkml:trace>
  <inkml:trace contextRef="#ctx0" brushRef="#br0" timeOffset="176967.122">18405 3671,'74'0,"1"-25,-1 0,25-24,-24 24,-51 0,26 25,-50-25,0 25,0 0,0 25,25-25,-25 25,0 0,0 0,0-1,0 1,0 0,0 25,-25-1,-25 1,-24-25,0 0,49-1,0-24,25 25,0 0,25-25,0 0,24 25,-24 0,49-1,-24-24,0 25,24 25,-49-50,0 49,-25-49,0 25,0 0,0 0,0 0,-25-1,0 1,-25 0,26-25,-1 25,0 0,0-25,25 0,-25 24,25-24,-24 0,-1 0,-25 0,25 0,25 0,0 0,0-49,25-1,0 50,0-49,0 49,-1-25,1 25,-25-25,0 25,25 0,-25-25,50 0,-1-24,-24 24,0 0,0-24,-25 49,24-50</inkml:trace>
  <inkml:trace contextRef="#ctx0" brushRef="#br0" timeOffset="177439.149">19695 3522,'0'0,"0"0,0 25,-25 25,0-26,0 26,25-25,-25 0,1-25,24 25,0-25,0 0,0 24</inkml:trace>
  <inkml:trace contextRef="#ctx0" brushRef="#br0" timeOffset="178007.1815">19843 3597,'25'0,"0"0,25 0,-26-25,1 25,25 0,-50-25,0 25,0 0,0 0,25 0,-25 25,0-25,0 25,0-1,0-24,0 25,0 25,-25 0,25-1,-75 1,1-1,-25 1,49-25,1 0,24-1,25-24,0 0,-25 25,25-25,-25 25,0-25,25 25,-24-25,24 0,0 25</inkml:trace>
  <inkml:trace contextRef="#ctx0" brushRef="#br0" timeOffset="178503.2098">19744 3696,'0'0,"25"0,0 0,0 25,-25-25,24 25,1-1,-25-24,25 25,0-25,24 25,1 0,-25-25,0 0,-1 25,1-25,-25 24,25-24,-25 0,0 25,0-25,0 25,0-25</inkml:trace>
  <inkml:trace contextRef="#ctx0" brushRef="#br0" timeOffset="178951.2355">19843 4242,'0'0,"0"0,25-25,25 25,-1-25,1 25,-25 0,24-25,-49 0,0 25,0 0</inkml:trace>
  <inkml:trace contextRef="#ctx0" brushRef="#br0" timeOffset="179367.2593">20091 3994,'0'0,"0"24,0 1,0 0,0 49,0-24,-24 0,24-26,0 1,0 0,0-25,0 25,0 0,0-1,0 1,0-25,0 25,0 0</inkml:trace>
  <inkml:trace contextRef="#ctx0" brushRef="#br0" timeOffset="179655.2757">19893 4366,'-50'24,"50"1,-24-25,24 25,-25-25,25 25</inkml:trace>
  <inkml:trace contextRef="#ctx0" brushRef="#br0" timeOffset="180063.2991">20240 4242,'0'0,"25"0,-25 0,0 0,50 0,-25 0,24 0,-24 0,0 24,0-24,-25 0,0 25,24-25,-24 0,0 25</inkml:trace>
  <inkml:trace contextRef="#ctx0" brushRef="#br0" timeOffset="180951.3499">21158 3423,'0'0,"0"0,0 0,-25 50,-49-1,-25 26,49-26,0 1,-24-25,49 24,25-49,0 25,0 0,0-25,0 0,25 25,0-25,0 0</inkml:trace>
  <inkml:trace contextRef="#ctx0" brushRef="#br0" timeOffset="181384.3746">21208 3646,'0'25,"0"25,0-1,0-24,0 25,0 24,0-49,0 25,24-26,-24 51,0-50,0-1,25 26,0-25,-25 0,25-25,-25 0,25 0,0 0,-25 0,0-25,24 0,-24 0</inkml:trace>
  <inkml:trace contextRef="#ctx0" brushRef="#br0" timeOffset="181791.3979">21481 3497,'0'50,"-50"0,50-26,-25-24,25 25,-25-25,25 0,0 25,0 0,0-25,25 0,0 0,25 0,-26 0,26-50</inkml:trace>
  <inkml:trace contextRef="#ctx0" brushRef="#br0" timeOffset="181991.4094">21803 3572,'0'0,"0"0,0 25,0-1</inkml:trace>
  <inkml:trace contextRef="#ctx0" brushRef="#br0" timeOffset="182551.4414">21629 3894,'0'0,"0"-24,25 24,0-25,0 25,24 0,-24 0,25 0,-25 0,-1 0,-24 0,25 0,-25 0,25 0,-25-25,0 25</inkml:trace>
  <inkml:trace contextRef="#ctx0" brushRef="#br0" timeOffset="183094.4724">21753 3497,'0'25,"0"0,0 0,0 0,0 24,0-24,50 50,-50-26,0 26,25-26,-25 1,25-1,-25 1,24 24,-24-24,25 0,0-1,0 1,-25-25,0 24,25-49</inkml:trace>
  <inkml:trace contextRef="#ctx0" brushRef="#br0" timeOffset="195383.1753">16123 6276,'0'0,"0"-25,25-25,-1 1,26-51,0 26,-1 0,1 24,-25 25,-1-49,1 49,-25 0,0-25,0 50,0-24,0-1,0 0,25-25,0 1,-25 24,25-49,-1 49,-24 0,0 0,25 25,-25 0,25 25,-25 0,25 49,0-24,-1-1,1 26,0-1,0 1,-25-1,25-24,24-25,-49 24,25-24,0 0,-25-25,25 49,-1-24,-24 0,0-25,25 25,-25-25,0 49,0-49,0 25,0-25</inkml:trace>
  <inkml:trace contextRef="#ctx0" brushRef="#br0" timeOffset="196112.217">16445 5829,'50'0,"24"0,-24-25,-1 0,-24 25,0 0,0 0,-25 0,25 0,24 0</inkml:trace>
  <inkml:trace contextRef="#ctx0" brushRef="#br0" timeOffset="197646.3048">17462 5432,'0'0,"25"0,-25 25,25 0,0 0,-1-25,1 49,25-49,-25 50,24-25,-24-1,0 1,49 0,-49-25,-25 0,25 25,0-25,-25 0</inkml:trace>
  <inkml:trace contextRef="#ctx0" brushRef="#br0" timeOffset="198345.3447">17933 5209,'0'0,"0"0,-24 25,-1 0,25-25,-50 49,50-49,0 25,-25 0,1 24,-26-24,25 25,0 24,1-49,-1 0,0 24,25 1,-25-25,0-25,25 25,0-25,0 24,0 1,0 0,0-25,0 50,0-50,0 49,-24-49,24 25,0 0,-25-25,25 0,0 0,0-25,25-24</inkml:trace>
  <inkml:trace contextRef="#ctx0" brushRef="#br0" timeOffset="199183.3927">18281 5333,'25'0,"-25"25,0-25,0 25,0-1,0 1,24 0,1 25,-25-26,25 51,-25-26,0-24,0 25,0 24,0-49,0 0,0 25,25-26,-25 1,0 25,0-25,0 24,25 1,-25-25,0-25,0 0,24 0,-24 0,0-50</inkml:trace>
  <inkml:trace contextRef="#ctx0" brushRef="#br0" timeOffset="200576.4724">18504 5358,'0'0,"0"0,50 0,24 0,-24 0,24 0,0 0,-24 0,0 0,-1 0,-49 0,50 0,-50 0,0 0,0 0,0 0,0 25,0-1,0-24,0 25,0 25,0-50,0 49,0-49,-25 25,-25 0,1 0,-50 24,49-24,-24 0,-1 25,26-50,24 0,25 24,0-24,25 0,-1 0,1 0,25 0,-1 0,-49 0,50 0,-50 0,25 0,-25 0,49 0,-49 0,25 0,25 0,-50 25,25 0,-25-25,24 25,-24-25,0 50,0-50,0 24,0-24,0 25,0 0,0 0,-24 0,24-1,-25 1,0 0,0 0,-24 0,-1-1,25 1,0-25,25 0,-24 0,24 0,-25 0,25 0,0 0,-25 0,0-25,0 1,25 24</inkml:trace>
  <inkml:trace contextRef="#ctx0" brushRef="#br0" timeOffset="201587.5302">18405 5159,'0'0,"0"0,25 25,-1-25,51 0,-1 0,1 0,-1 0,0-25,1 25,-26 0,1-24,-25 24,-25 0,25 0,-25 0,24 0</inkml:trace>
  <inkml:trace contextRef="#ctx0" brushRef="#br0" timeOffset="206959.8375">19719 5631,'0'0,"25"0,25 0,49 0,0 0,25-25,-74 0,-25 0,49 25,-24 0,24 0,-24 0,-1 0,1 0,-25 0,-25 0,25 0,-1 0,-24 0,0 0</inkml:trace>
  <inkml:trace contextRef="#ctx0" brushRef="#br0" timeOffset="207759.8832">20538 5283,'0'0,"0"0,0 0,0 25,0 0,0 25,0-26,0 1,0 0,0-25,0 25,0 0,0-25,0 24,0-24,0 25,25-25,-25 0,0 25,0 0,0-25,0 25,0-1,0 1,-25 25,25-50,0 25,0-1,0-24,0 0,0 25,-25-25,25 0,0 0</inkml:trace>
  <inkml:trace contextRef="#ctx0" brushRef="#br0" timeOffset="209751.9972">21183 5135,'0'0,"0"0,0 0,0 24,0 1,0 0,0 25,0 24,0-24,0 24,0-74,0 25,0 24,-25-49,25 25,0 0,0 0,0 0,0-1,0 26,0-25,0 24,-25 1,25-25,0-25,0 25,0 0,0-25,0 24,0-24,0 25,0 0,0 0,-25-25</inkml:trace>
  <inkml:trace contextRef="#ctx0" brushRef="#br0" timeOffset="212486.1536">21282 5209,'0'0,"-25"0,25 25</inkml:trace>
  <inkml:trace contextRef="#ctx0" brushRef="#br0" timeOffset="224936.8657">21183 5259,'-25'49,"0"26,0-26,1-24,24 25,-25-1,0-24,0 25,25-1,0 1,0-1,-25 1,25 25,0-26,0-24,0 0,0 0,0-1,0 1,0-25,0 25,25 0,-25-25,50 25,-1-25,1 24,0-24,-1 0,26 0,-50 0,-1 0,1 0,-25 0,25 0,-25 0,25-24,0 24,-1-75,1 50,25-24,-50-1,25 50,-1-25,1 1,0-26,-25 50,25-25,-25 25,25-50,-25 26,24-1,-24-25,0 25,0-24,0-1,0 1,0-26,0 75,0-25,-24 1,-1-26,0 25,0 0,0 25,25-24,-24 24,24-25,-25 25,25 0,-25-25,-49 25,-1 0,-24 0,24 0,26 0,24 0,0 0,0 0,25 25,25-25</inkml:trace>
  <inkml:trace contextRef="#ctx0" brushRef="#br0" timeOffset="230255.1699">17785 9748,'0'0,"-25"0,25 0,0 0,-25 0,0 0,25 50,0-1,-25 1,25 0,-24-1,24-24,0 0,0-25,0 25,0-25,24 0,26 0,24 25,1-25,-50 0,-1 0,-24 0,25 0,-25-25,25 25,-25-25,0 25,25 0,0-25,-25 25,0-25,0 0,0 25,0-24,0-1,0 0,0 0,0 25,0-25,-25 25,25-24,-25 24,25 0,-25 0,25 0,-25 0,1 0</inkml:trace>
  <inkml:trace contextRef="#ctx0" brushRef="#br0" timeOffset="231150.2211">17636 10542,'0'0,"0"25,0 24,-25-24,0 0,0 25,25-26,0 26,-24-25,-1 0,25-25,0 24,0-24,0 50,0-50,0 25,25 0,-25-1,24-24,1 25,25 0,-50-25,25 0,-1 0,1 0,-25 0,25 0,0 0,0 0,-1 0,-24 0,0 0,0-25,0 25,0-25,25-24,-25-26,0 1,0 24,0 1,25-26,-25 75,0-24,0 24,0-25,0 25,-25-25,0 25,-24 0,24 0,0 0,25 0,0 0,0 0</inkml:trace>
  <inkml:trace contextRef="#ctx0" brushRef="#br0" timeOffset="232055.2728">17760 11956,'0'25,"0"-25,0 24,0-24,0 50,0-50,-25 50,25-1,0-49,0 25,0 0,0 0,0 0,0-25,0 24,0 1,0-25,0 0,0 0,25 25,0-25,24 0,-49 0</inkml:trace>
  <inkml:trace contextRef="#ctx0" brushRef="#br0" timeOffset="233049.3297">17884 12898,'0'0,"0"0,0 0,-50 25,25 25,-24-1,49-24,-25 25,0-25,25 24,-25 1,25 0,-24-26,24 1,0-25,0 25,0 0,0-25,0 25,24-25,-24 0,50 24,-25-24,0 0,24 0,1 0,-25 0,-1 0,26 0,-25 0,0-24,-25-1,0 25,0-25,24-25,1 1,0 24,-25-50,0 51,0-1,0 0,0 0,0 0,0 25,0-24,-25-1,25 25,0 0,0-25</inkml:trace>
  <inkml:trace contextRef="#ctx0" brushRef="#br0" timeOffset="240686.7665">16371 4936,'0'0,"25"0,-1 0,26 0,24 0,-24-25,24 25,-24 0,0 0,24 0,25 0,-24 0,49 0,0 0,25 0,-50 0,0 0,25 0,-50 0,1 0,-1 0,-24 0,-1 0,26 0,-25 0,24 0,-24 0,-26 0,26-24,24 24,-24-25,-25 25,24 0,1 0,-50 0,25 0,-25 0,25 0,-1 0,-24 0,25 0,-25 0,25 0,0 0,-25 0,25 0,-25 0,24 0,-24 0,0 0,25 0,0 0,-25-25,25 25,-25 0</inkml:trace>
  <inkml:trace contextRef="#ctx0" brushRef="#br0" timeOffset="272638.5941">2951 3026,'0'0,"0"-25,0 1,-24-1,24 25,0-50,0 25,0-24,0-26,0 1,24-25,1 24,25 1,-1-25,-24 24,0 26,25-26,-1 1,1 24,0-24,-26 49,1 0,0 25,-25 0,0 25,25 0,0 49,-25-49,24 25,26 24,-50-24,50 24,-1 0,-24 50,25-49,-1 49,26-25,-51-24,26-26,-25 1,0-25,-1-1,-24-24,0 25,0-25,0 25</inkml:trace>
  <inkml:trace contextRef="#ctx0" brushRef="#br0" timeOffset="273341.6343">3249 2530,'0'0,"0"0,25 0,-25 0,50 0,-26-25,26 0,-50 25,25 0,-25-24,0 24,0-25,49 25,-24 0,50-25,-1 0,50 0,-74 25,-1-24,-24 24</inkml:trace>
  <inkml:trace contextRef="#ctx0" brushRef="#br0" timeOffset="274695.7117">4514 1984,'0'25,"50"0,-1-25,-24 50,50-26,-51 1,26 25,24-1,-24-24,0 50,-1-51,-24 26,25-50,-50 50,0-50,24 24,-24 1,25-25,-25 0,0 0,0 0,25-25,0 1,-25-26</inkml:trace>
  <inkml:trace contextRef="#ctx0" brushRef="#br0" timeOffset="275536.7598">3125 1563,'0'0,"25"0,24 0,1 0,49 0,-24 0,49-25,-75-25,1 25,49 25,-99 0,25 0,0 0,-25 0,49 0,-24 0,0 0,49 0,-49 0,0 0,0 0,-25 0,0 0,0 0</inkml:trace>
  <inkml:trace contextRef="#ctx0" brushRef="#br0" timeOffset="276710.827">4911 2381,'0'25,"25"0,0-25,24 25,-24-25,0 0,-25 0,0 0,0-25,25 0,-1-25,-24 1,0-26,-24 51,-51-26,1 25,-1 25,26 0,-1 0,1 0,49 25,-25 0,25 0,0-1,0 26,0-25,0 24,0-24,0 0,0 0,0 0,49-1,-24-24,25 0,-25-24,24-26,-49-24,0 24,-25 0,-49 1,0-1,-75 25,74 1,1 24,24 0,26 24,24-24,0 50,0-25,24 24,51-24,-26 0,1 0,-25-25,24 0,-49 0,0-25,0 0,0-24,0 24,0-25,-24 25,-1 1,0 24,0-25,0 25,1 0,24 0,0 0,0 25,0-1,0 1,0 0,0-25,0 25,24-25,1 0</inkml:trace>
  <inkml:trace contextRef="#ctx0" brushRef="#br0" timeOffset="277358.8641">5432 2356,'25'0,"-25"0,25 0,-1 25,-24-25,25 0,0 0,25 0,24 0,0 0,-24 0,24 0,-24 0,0 0,-26 0,26 0,-50 0,25 0,-25 0</inkml:trace>
  <inkml:trace contextRef="#ctx0" brushRef="#br0" timeOffset="277974.8993">5730 2009,'0'25,"0"-25,0 25,0 0,0 24,0-24,0 49,0-24,0 0,0-1,0 1,0-1,0 26,0-50,0-1,0 26,0 0,0-25,0-1,0 26,0-50,0 50,24-26,-24-24,0 50,0-50,0 0,25 0,0 0,-25 0</inkml:trace>
  <inkml:trace contextRef="#ctx0" brushRef="#br0" timeOffset="278838.9487">6995 2059,'0'74,"49"-24,-49-1,25 1,-25 24,0-24,0 0,0-26,25 26,-25 0,0-26,25 26,-1 0,-24-25,0 24,25-24,0 0,-25 0,0-1,25-24,-25-24,0-1,0 0,25-25,-1 1,1 24</inkml:trace>
  <inkml:trace contextRef="#ctx0" brushRef="#br0" timeOffset="279733.9999">7193 2009,'99'0,"0"0,1 0,73 0,-49 0,-24 0,-76-25,1 25,-25 0,0 0,0 25,0 0,0-25,0 25,0 0,-25 24,-24 26,24-26,-49 1,24-1,0 1,1 0,24-26,-25 1,50-25,0 25,0 0,25-25,25 0,24 0,25 0,-49 0,-50 25,50-1,-50-24,0 25,0-25,0 25,0-25,-25 25,-25 0,1-25,-1 25,0 24,26-49,-1 50,0-50,0 0,25 0,-25 0,25 0,-24 0,24 0,-50 0,50 0,-25 0</inkml:trace>
  <inkml:trace contextRef="#ctx0" brushRef="#br0" timeOffset="280808.0613">6970 1960,'25'0,"-25"24,24-24,1 0,-25 0,25 0,-25 0,50-24,-1-1,26-25,-26 25,26 1,-51-1,26 25,0-25,-25 0,24 0,1 25,-25-24,24 24,-49 0,25 0,-25 0,25 0,-25 0,25 0,-1 0,-24 0,25 0,-25 0,25 0,-25 0,0 0,0 0,-50 0,1 0,-50 0</inkml:trace>
  <inkml:trace contextRef="#ctx0" brushRef="#br0" timeOffset="281975.1281">6771 1563,'0'-25,"25"25,-25-25,50 25,-1 0,26 0,-1-25,-24 25,24-25,-24 25,-25 0,-1 0,26 0,0 0,-26 0,26 0,25 0,-26 0,-24 0,0 0,0 0,-1 0,-24 0,0 0,0 0,0 25,0-25,0 25,0 0,0-25</inkml:trace>
  <inkml:trace contextRef="#ctx0" brushRef="#br0" timeOffset="285062.3047">17685 15429,'0'0,"0"-25,0 0,0 25,25-25,0-25,-25 26,25-51,-25 26,25-51,-25 26,0 0,0 24,24 0,-24 1,25-26,-25 51,0-1,0 0,0 25,25 0,-25 0,0 0,25 0,-25 50,25-26,-1 26,1-25,-25 0,0-1,25 1,0 0,-25-25,25 50,-1-26,-24 1,25 25,-25-50,25 49,-25-49,0 25,0-25,0 50,0-50,25 25,-25-25,0 24,25 1,-25-25,25 0,-25 25,0-25,0 0,0 25,0 0,24-25</inkml:trace>
  <inkml:trace contextRef="#ctx0" brushRef="#br0" timeOffset="285718.3422">17933 15056,'0'-24,"0"24,25-25,-25 25,25 0,-25 0,25 0,0 0,-25 0,24 0,-24-25</inkml:trace>
  <inkml:trace contextRef="#ctx0" brushRef="#br0" timeOffset="288686.512">17561 14511,'25'0,"-25"0,25 0,0 0,24 0,1 0,0 0,-26 0,1 0,0 0,0 0,0 0,-25 0,49 0,-49 0,25-25,0 25,0 0,-25 0,24 0,-24 0,25 0,0 0,-25 0,25 0,-25 0,25 0,-25 0,25 0,-25 0,0 0,0 25</inkml:trace>
  <inkml:trace contextRef="#ctx0" brushRef="#br0" timeOffset="289541.5609">18430 15032,'49'0,"-24"0,25 0,-1 0,1 0,24 0,-74 0,25 0,0 0,0 0,-1 0,-24 0,25 0</inkml:trace>
  <inkml:trace contextRef="#ctx0" brushRef="#br0" timeOffset="290182.5975">18628 14759,'0'0,"0"25,0-1,0 26,0 0,0-26,0-24,0 50,0-50,0 25,0-25,0 25,0-1,0 26,0-25,0-25,0 25,0-1,0-24,0 25,0-25,0 0,0 25,0-25,0 0</inkml:trace>
  <inkml:trace contextRef="#ctx0" brushRef="#br0" timeOffset="291413.668">19496 14883,'0'25,"0"-1,0 26,0-25,0-25,0 25,0-1,0 26,0-50,0 25,0 0,0-1,0 26,0-25,0-25,0 49,0-49,0 25,0-25,25 0,-25 25,0-25,25 0</inkml:trace>
  <inkml:trace contextRef="#ctx0" brushRef="#br0" timeOffset="292741.7439">19695 14833,'24'0,"1"-25,25 1,-50 24,25 0,-25 0,49 0,-24 0,0 0,0 0,-1 0,1 0,0 0,0 0,0 24,-25-24,0 25,0-25,0 25,0 0,0-25,0 25,0 24,0-49,-25 50,0-25,-25-1,1 1,-1 0,1 0,24-25,0 0,25 0,-25 0,0 0,25 0,0 0,0 0,25 0,-25 0,25 0,-25 25,0-25,25 24,0-24,-25 25,24-25,-24 25,0-25,0 25,0 0,0-25,0 24,0-24,0 0,0 25,-49-25,49 25,-50-25,50 0,-25 0,25 0,-24 0</inkml:trace>
  <inkml:trace contextRef="#ctx0" brushRef="#br0" timeOffset="309469.7007">21034 15354,'0'-25,"25"0,-25-24,0 24,25 0,-1-24,-24 49,0-25,25 25,-25-25,25 0,-25 25,25-49,0-26,24 1,1 24,-50-24,50 49,-50 0,0 25,24 0,1 0,-25 0,0 0,25 0,-25 50,0-50,25 49,-25-24,0 25,0-1,0 1,0 24,0-24,0 0,0-1,0 26,0-26,0-24,0 0,0 0,0-25,0 25,0-1,0-24,0 25,0 0,0 0,0 0,0-25</inkml:trace>
  <inkml:trace contextRef="#ctx0" brushRef="#br0" timeOffset="310021.7323">21282 15081,'0'0,"0"0,25 0,-25 0,25 0,-25 25,25-25,-1 0,1 0,25 0,-50 0,49 0,-49 0,0 0</inkml:trace>
  <inkml:trace contextRef="#ctx0" brushRef="#br0" timeOffset="310558.763">21679 14858,'0'25,"0"0,25-1,-25-24,49 25,-49 0,25 0,-25-25,25 49,-25-49,0 25,0-25,0 50,25-25,-25-1,25 1,-25 0,24 0,1-25,0 25,-25-1,25 1,-25-25,0 0</inkml:trace>
  <inkml:trace contextRef="#ctx0" brushRef="#br0" timeOffset="311093.7936">22051 14833,'-25'0,"0"50,-24-25,-1 24,25-24,-24 25,24-26,-25 26,1 0,-1-1,50 1,0-50,-25 25,25-25,0 24,0 1,0-25,0 25</inkml:trace>
  <inkml:trace contextRef="#ctx0" brushRef="#br0" timeOffset="312142.8536">22225 14858,'0'0,"0"0,24 0,-24 25,0 0,0-25,0 24,0 26,0 24,0-24,0 24,0 1,0-26,0 1,0-50,0 25,0 0,0 0,0-1,0 1,0 0,0 0,0-25,0 25,0-25,0 0,0-25,0 0,0 0,0-24</inkml:trace>
  <inkml:trace contextRef="#ctx0" brushRef="#br0" timeOffset="313221.9153">22299 14784,'25'0,"0"0,-25 0,25 0,-25 0,24 0,1 0,-25 0,25 0,-25 0,25 0,0 0,-1 0,-24 0,25 24,-25-24,0 25,0-25,0 25,0 0,0-25,0 0,0 25,-25-25,1 49,24-49,-25 25,25-25,0 25,-25-25,25 0,0 25,0-25,0 24,0-24,25 25,0 0,-25-25,24 0,-24 25,0-25,0 49,0-49,0 25,0 0,0 0,0 24,0-49,0 25,0 0,0 0,0-25,0 25,0-25,0 0,-24 0,24 25,-25-25,25 24,0-24,-25 0,25 0</inkml:trace>
  <inkml:trace contextRef="#ctx0" brushRef="#br0" timeOffset="314389.9821">21282 14511,'25'0,"-25"0,25 0,0 0,-1 0,1 0,50 0,-1 0,25 0,25-25,-49 0,-1 25,-49 0,24 0,-24 0,-25 0,25 0,0 0,-25 0,25 0,-25 0,24 0,1 0,-25 0,25 0,0 0,0 0,-25 0,0 0,24 0,-24 0,25 0,0 0,0 0,0 0,-25 0,0 0</inkml:trace>
  <inkml:trace contextRef="#ctx0" brushRef="#br0" timeOffset="315833.0647">24209 14635,'0'0,"-25"25,25-1,0 26,0-25,-25 0,25-1,0 1,0 0,0 0,0 24,0-24,-49 74,-1-24,25-1,1 1,-26-1,50-49,0 0,0-25,0-25,0 25,0 0,0-25,25 25,0 0,-25 0</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5:49:17.501"/>
    </inkml:context>
    <inkml:brush xml:id="br0">
      <inkml:brushProperty name="width" value="0.05292" units="cm"/>
      <inkml:brushProperty name="height" value="0.05292" units="cm"/>
      <inkml:brushProperty name="color" value="#FF0000"/>
    </inkml:brush>
  </inkml:definitions>
  <inkml:trace contextRef="#ctx0" brushRef="#br0">9822 5035,'25'0,"25"-24,-50 24,49 0,-49 0,25 0,25-25,-50 25,49 0,-49 0,25-25,25 25,-1-25,-24 25,50 0,-1 0,-24 0,-1 0,-24 0,0 0,0 0,-1 0,1 0,0 0,0 0,25 0,-1 0,1 0,24 0,-49 0,0 0,0 0,-1 0,1 0,-25 0,0-25,25 25,25 0,-1 0,1 0,-1-24,-49 24,0 0,0-25,25 25,-25-25,0 0,25-25,0 1,49-26</inkml:trace>
  <inkml:trace contextRef="#ctx0" brushRef="#br0" timeOffset="1183.0676">12452 4862,'-25'0,"25"-25,0 25,0 0,49 0,26 25,-1-25,-24 0,24 25,-24-25,49 0,0 0,-24 0,24 0,-25 0,26 0,-26 0,-49 0,-25 0,25 0,-1 0,-24 0,25 0,-25 0,25 0,0 0,-25 0,25 0,-25 0,24 0,-24 0,25 0,0 0,0 0,0 0,-1 0,-24 0,0-25,25 25,0 0,-25 0,25 0,-25 0,50 25,-1-1,-24 1</inkml:trace>
  <inkml:trace contextRef="#ctx0" brushRef="#br0" timeOffset="2520.1441">15478 4713,'0'0,"0"0,0 25,25-25,-1 0,1 0,-25 0,25 0,-25 24,0 1,25-25,-25 0,25 0,-1 0,1 25,25-25,24 0,1 0,24 0,25 0,-50 0,50 0,-74 0,-50 0,25 0,-25 0,25 0,-25 0,24 0,-24 0,25 0,-25 0,25 0,0 0,-25 0,25 0,-1 0,1 0,-25 0,0 25,25 0,-25 0,25-1,0 1</inkml:trace>
  <inkml:trace contextRef="#ctx0" brushRef="#br0" timeOffset="4383.2507">18082 4986,'0'0,"25"0,50 0,-1 0,25 0,25-25,-49 25,-26 0,-24 0,0 0,0 0,-25 0,24 0,-24 0,25 0,0 0,-25 0,25 0,0 0,-25 0,24 0,1 0,0 0,-25 0,50-25,-50 25,24 0,-24 0,0 0,0 25,25-25,-25 0,25 0,0 0,-25 0,25 0</inkml:trace>
  <inkml:trace contextRef="#ctx0" brushRef="#br0" timeOffset="28047.6042">13196 1067,'0'0,"0"24,25 26,-25 0,24-1,-24-49,0 50,0-25,0-1,25 26,-25 0,0-26,0 1,0 0,0 0,0 0,0-25</inkml:trace>
  <inkml:trace contextRef="#ctx0" brushRef="#br0" timeOffset="28887.6522">13890 1265,'0'0,"0"25,0 24,0-24,0 0,0 49,0-49,0 0,0 25,25-1,0-24,-25 25,25-25,24-1,-24-24,25 25,-1-25,1 0,-25 0,0 0,24 0,-24 0,0 0,-25 0,25-25,-25 1,0 24,0-50,0 25,0 0,0-24,0 24,0 0,-50-25,25 26,0 24,1 0,24-25,0 25,-25 0,0 0,25 0,-25 0,25 0,-25 0,1 0,-1 0,25 0,-25 0,0 0,25 0</inkml:trace>
  <inkml:trace contextRef="#ctx0" brushRef="#br0" timeOffset="29449.6844">13717 1736,'0'25,"0"-25,-25 25,25 0,0-25,0 25,-25-25,25 24,0 1,0-25,0 25,0-25,0 0,25 0,-25 0</inkml:trace>
  <inkml:trace contextRef="#ctx0" brushRef="#br0" timeOffset="30207.7278">14882 1563,'0'0,"50"-25,0 25,24-25,-24 25,-1 0,26 0,-26 0,1 0,-25 0,49 0,-24 0,-1 0,1 0,-25 0,-25 0</inkml:trace>
  <inkml:trace contextRef="#ctx0" brushRef="#br0" timeOffset="30719.757">15602 1290,'0'0,"0"0,0 25,0-25,0 24,25 1,-1 0,-24-25,0 50,0-26,25 1,-25 0,0-25,0 50,0-50,0 24,0-24,0 25,0 0,0-25,0 0,0 25</inkml:trace>
  <inkml:trace contextRef="#ctx0" brushRef="#br0" timeOffset="31534.8037">16569 1463,'0'0,"0"0,0 25,0 25,-49-25,49 24,-50 26,50-50,0-1,0-24,0 25,0-25,0 25,25 0,24-25,1 25,-25-25,0 0,-25 0,24 0,-24 0,25-25,0 0,-25 0,0 25,25-49,-25 49,0-25,0 25,0-25,0 0,0 25,0-25,0 25,0 0,0-25,-25 25,25 0,0-24,-25 24,0 0,25 0,-24 0,24-25,-25 25,0 0</inkml:trace>
  <inkml:trace contextRef="#ctx0" brushRef="#br0" timeOffset="32063.8339">17140 1984,'0'25,"0"-25,0 25,0-25,0 25,0 0,-25-1,0 1,25 0,0-25,0 25</inkml:trace>
  <inkml:trace contextRef="#ctx0" brushRef="#br0" timeOffset="32824.8774">17760 1389,'0'0,"25"25,-1 24,-24-49,0 0,0 25,0 0,0-25,0 25,0-25,0 49,0-49,0 25,0 0,0 25,0-25,0-25,0 24,0 1,0-25,0 25,0-25,0 25</inkml:trace>
  <inkml:trace contextRef="#ctx0" brushRef="#br0" timeOffset="71600.0953">12600 4762,'-24'0,"24"-24,0 24,-25-25,25 25,0 0,0-25,0 25,0-25,0 0,0 25,0-24,0 24,0-25,0 0,0 0,0 0,0 1,0-26,0 25,0 0,25-24,-25-1,24 25,26-24,-50 49,25-50,-25 50,0 0,25 0,-1 0,-24 0,25 0,-25 0,50 0,0 25,-26-25,1 0,0 0,-25 25,0 0,0-25,0 24,0 1,0 0,0 0,-25 0,0 24,25-24,0 0,0 0,0-1,-24 1,24-25,0 25,-25-25,0 50,-25-50,25 49,-24-24,24 0,25 0,0-25,-25 0,25 24,0-24,-25 0,25 0</inkml:trace>
  <inkml:trace contextRef="#ctx0" brushRef="#br0" timeOffset="72927.1712">13493 4713,'-24'0,"24"25,-25-25,25 0,-25 0,25 0,-25 0,0 0,1 0,24 0,-25 0,25-25,-25 25,0 0,25-25,0 25,0-25,-25 25,25-25,0 1,0-1,0 0,0 0,0-24,0 24,0 0,-24-25,24 26,0-1,0 0,0 25,0-25,0 25,0-25,0 1,0 24,0-25,24 25,-24 0,25-25,-25 0,50 25,-50 0,25 0,-25 0,24 0,-24 0,25 0,0 0,-25 0,25 0,0 25,-1-25,1 0,0 25,-25-25,0 25,0-1,25-24,-25 0,0 25,0-25,0 25,25 0,-25 0,0-25,0 24,0 1,0-25,0 25,0-25,0 25,0-25,0 49,0-24,0 0,0 0,0 0,-25-1,0-24,25 25,0 0,0-25,-25 25,25-25,0 0,0 25,-25-25,1 0</inkml:trace>
  <inkml:trace contextRef="#ctx0" brushRef="#br0" timeOffset="74695.2723">7317 9723,'-25'0,"0"25,25-25,-24 0,24 0,-50 0,25 0,25 0,-49 0,24 0,0 0,0 0,25 0,-49 0,49 0,-25 0,25 0,0-25,0 1,0-26,0 25,0 25,0-49,0-1,0 0,0 26,0-51,0 1,0 24,0 1,0-1,0 0,0 26,0 24,0-50,0 50,25-25,-1 25,1-25,0 0,25 1,-1-1,1-25,-1 25,-49 1,25 24,0 0,-25 0,0 0,25 24,-25 1,0 0,0 0,0 0,0 24,0-24,0 25,0-1,0 26,0-26,-25 26,0-26,25 1,0-25,0-25,0 25,0-1,-25-24,25 0,0 25,-49 0,49 0,-25 0,-25-1,26 1,-1 0,0 0,25 0,0-25,0 0,0 0</inkml:trace>
  <inkml:trace contextRef="#ctx0" brushRef="#br0" timeOffset="75727.3313">7739 9748,'0'0,"-50"0,50-25,-25 1,1-26,24 0,0 26,-25-1,25-25,0 25,0 1,0 24,0-25,0-25,0 25,0 1,0-26,25 25,-1-24,26-1,-25 25,24-24,-24 24,25-50,-25 50,-1 1,1-1,0 0,0 25,0 0,-25 0,24 0,1 0,0 0,-25 0,25 0,0 0,-25 0,0 0,0 25,0 24,0-24,24 0,-24 0,0 0,0 24,25-24,-25 0,0 0,0 0,0 24,0-24,0 0,0 24,-25-24,1 0,24 25,0-26,0 1,-25-25,25 25,0-25,0 25,-25 0,0-25,25 24,-49 1,24-25,0 25,25-25,-25 0,25 0,0 0,-25 0</inkml:trace>
  <inkml:trace contextRef="#ctx0" brushRef="#br0" timeOffset="77592.438">12799 10120,'-25'25,"-25"-25,50 25,-24-25,24 0,-25 0,0 0,25 0,-25 0,0-25,1 25,-1-25,0 1,0-1,0-25,1 50,-1-50,-25 1,25-1,1-24,-1-1,25-49,-25 50,25 24,0 1,0-26,0 26,0-26,0 26,25-26,0 1,-25 24,24-49,1 25,0-1,0 26,24-26,1 1,0 24,-50 1,74-26,-49 50,24-24,1 49,25-50,-1 25,0 1,-24 24,24 0,26-25,-51 25,26 0,-26 0,1 0,-25 0,24 0,26 0,-26 25,-24 24,49-49,-24 50,-25-25,74 24,-74-24,25 25,-50-1,49 1,-24 24,0-24,24-1,-24 26,-25-1,0-24,0 24,0 1,0-26,-25 1,-24 24,-1-24,1 24,-26-24,26 0,-1-1,-25-24,1 49,24-49,1 25,-1-1,1 1,-1 0,25-1,-24 1,-1-1,0 1,1-25,-1 0,-24 24,24-49,1 0,-1 0,0 0,50 0,-24 0,24 0,-25 0,0 0,0 0,-25 0,26 0,-1 0,0 0,25 0,0 0,0 0,0-24</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5:52:42.011"/>
    </inkml:context>
    <inkml:brush xml:id="br0">
      <inkml:brushProperty name="width" value="0.05292" units="cm"/>
      <inkml:brushProperty name="height" value="0.05292" units="cm"/>
      <inkml:brushProperty name="color" value="#FF0000"/>
    </inkml:brush>
  </inkml:definitions>
  <inkml:trace contextRef="#ctx0" brushRef="#br0">18975 15825,'0'-24,"0"24,0-25,0 0,0 25,25-25,74 0,-49-24,24-1,1 50,-26-49,-24 24,0 25,-25 0,25 0,24 0,1 49,0-49,-26 25,1 0,-25 25,25-1,0 1,0-25,-25 24,0 1,24-1,1-24,-25 25,25-1,0-24,0 25,-25-25,0-25,0 24,0 1,0-25,0 25,0 25,-50-1,0 51,1-26,49-49,-25 0,25-25,0 0,0-25,0 25,0-25</inkml:trace>
  <inkml:trace contextRef="#ctx0" brushRef="#br0" timeOffset="786.045">19471 15354,'0'0,"-24"0,24 25,0 0,-25 0,0-1,-25 26,26 0,-26 24,25 0,0 1,1-26,-1 1,25 24,0-49,0 25,0-25,-25 24,25-24,0 0,0 0,0-1,0-24,0 25,0 0,0 0,0-25,0 25,25-25,-25 0,25 0,-25 0,49-25,-49 0</inkml:trace>
  <inkml:trace contextRef="#ctx0" brushRef="#br0" timeOffset="1367.0782">19819 15354,'24'0,"-24"0,0 25,25 0,-25-25,25 25,-25-25,25 24,-25 1,25-25,-25 0,0 25,24-25,1 0,-25 25,25-25,-25 0,50 25,-50-25,24 24,-24-24,25 0,0 0</inkml:trace>
  <inkml:trace contextRef="#ctx0" brushRef="#br0" timeOffset="2441.1396">20637 15379,'0'-25,"0"25,0-25,25 25,0-25,-25 25,25-24,24 24,26 0,24 0,0-25,50 0,0 25,24-25,-73 25,-1 0,-50 0,-24 0,0 0,-25 0,0 25,25-25,-25 25,25 0,-1-1,-24 26,25 0,25-1,-50-24,0 25,0-25,0 24,0-24,-25 25,0-1,-49 1,24-1,25-24,1 0,-1 0,25 0,-25-1,0-24,25 25,-25 0,25-25,0 0,0-25,0 25</inkml:trace>
  <inkml:trace contextRef="#ctx0" brushRef="#br0" timeOffset="49271.8182">10467 5854,'0'0,"25"0,-25 0,25 0,-25 0,0 25,0-25,0 25,0-1,0 1,25 0,-25 0,0 0,24 24,-24-24,0 0,0 0,0-1,0 1,0 0,0-25,0 50,0-26,0 26,0 0,0-26,0-24,0 50,0-25,0 0,0-25,25 24,-25 1,0 0,25-25,-25 25,0-25,0 25,0-25,0 24,0 1,0-25,0 25,0-25,0 25,0 0,0-25,0 24,0-24,0 25,0-25,0 25,25-25,-25 0,50 0,24 0,-24 0</inkml:trace>
  <inkml:trace contextRef="#ctx0" brushRef="#br0" timeOffset="50542.8909">13121 5879,'0'0,"0"25,0-25,0 24,0 1,0 0,0 0,0 0,0 49,0-49,25 24,-25 1,0 0,0-1,0 1,0-1,0 1,0 49,0-49,0-25,0 24,0 1,0-25,0-1,25 1,-25-25,0 50,0-50,0 25,25-25,-25 49,0-49,0 25,0-25,0 0,25 0</inkml:trace>
  <inkml:trace contextRef="#ctx0" brushRef="#br0" timeOffset="53447.057">10070 7813,'-24'0,"-1"0,25 0,-25 0,0 0,-24 25,-26 0,26 0,-1 24,0-49,50 25,0-25,-24 25,24-25,0 25,0-25,0 25,0 0,0-1,0 1,-25-25,25 25,0 0,0-25,0 25,0-25,25 49,-1-24,51-25,-50 25,-1 0,1-25,0 0,0 0,-25 0,25 0,-1 24,-24-24,50 25,-25-25,-25 25</inkml:trace>
  <inkml:trace contextRef="#ctx0" brushRef="#br0" timeOffset="55375.1673">9872 8186,'0'-25,"0"0,0 25,0 0,0 0,25 0,0-25,49 25,-24 0,-1 0,26 0,-1 0,50 0,-25-25,0 25,-24-24,49 24,-74 0,-1 0,1 0,-1 0,-24 0,-25 0,25 0,0 0,0 0,-25 0,24 0,1 0,25 0,-1 0,-24 0,0-25,0 25,0-25,-25 25,24 0,-24 0,25 0,-25 0,50 0,-50 0,25 0,-25 0,24 0,1 0,-25 0,25 0,-25 0,50 25,-26-25,1 0,0 0,-25 0,25 0,0 0,-25 25,24-25,-24 0,25 0,25 0,0 0,-26 0,1 0,0 0,-25 0,25 0,-25 0,0 24,25-24,-1 0,26 25,24-25,-49 25,0-25,0 0,-25 0,25 25,-1-25,-24 0,25 0,-25 0,25 0,-25 25,50-25,-50 24,49-24,-24 0,25 25,-26-25,76 25,-26-25,-24 0,-26 0,-24 0,25 0,-25 0,25 0,0-25,25 0,24 1,0 24,1 0,-26 0,1 0,0 0,-50 0,24 0,-24 0,25 0,0 0,0 0,-25 0,25 0,-1 0,-24 0,25 0,-25 0,25 0,-25 0,25 0,0 0,-25 0,24 0,1 0,0-25,25 25,-1-25,1 25,-1 0,1-25,0 25,24-25,-24 25,-1 0,1 0,0-24,-26 24,1 0</inkml:trace>
  <inkml:trace contextRef="#ctx0" brushRef="#br0" timeOffset="56754.2462">14014 7789,'0'0,"25"0,-25 0,25 0,-25 0,25 24,-25-24,25 0,-1 0,-24 25,0-25,0 0,25 0,-25 25,0 0,0-25,25 25,-25-25,25 0,-25 24,0-24,0 0,0 25,0 0,25-25,-25 0,0 25,0-25,0 25,0 0,0-25,0 24,0-24,0 25,0-25,0 25,0 0,0-25,0 25,0-25,-25 24,25 1,-25 0,25-25,-25 25,25 0,0-25,0 24,0-24,0 25,0-25,0 25,-25-25,25 25,0-25,-24 0,24 25,0-25,-25 0,-25 24</inkml:trace>
  <inkml:trace contextRef="#ctx0" brushRef="#br0" timeOffset="62462.5727">10591 8657,'0'49,"0"1,0-50,0 25,0-25,0 49,0-24,0 0,0 0,0 24,0-24,0 0,0 25,0-1,0 1,0 0,0-1,0 1,0-25,0-1,0 1,0 0,0 0,0-25,0 25,0-25,0 0,0 0,0 0,25 0,-25-50,25 50,0-25,-25 0,0 1,0 24,0-25,25 25,-25 0,0-25,0 25,24-25,1 0,-25 25,25-24,0 24,0 0,-1 0,1 0,0 0,0 0,-25 24,25 1,-1 25,-24-50,25 25,0-25,-25 24,0 1,0-25,0 25,0-25,0 25,0 0,-25-1,-24 1,-26-25,50 25,1-25,-1 0,0 0,0 0,0-50,1 50,24-24</inkml:trace>
  <inkml:trace contextRef="#ctx0" brushRef="#br0" timeOffset="63063.607">11435 9004,'24'-25,"26"25,24-25,-49 25,50 0,-26-24,1 24,-50 0,25 0,-25 0,0 0,0 24,0-24,0 0,0 25,0-25,0 0,-25 0,25 25</inkml:trace>
  <inkml:trace contextRef="#ctx0" brushRef="#br0" timeOffset="63526.6335">11534 9376,'0'-25,"0"1,49-1,26 0,-50 25,-1-25,26 25,-50 0,25 0,-25 0,50 0,-50 0,49 0,-24 0,0 0,0 0,-25 0,0 0</inkml:trace>
  <inkml:trace contextRef="#ctx0" brushRef="#br0" timeOffset="64616.6959">12328 8954,'0'0,"0"0,0 25,0-25,0 25,0 0,0 0,0 24,0-24,0 0,0 0,0 0,0-1,0-24,0 25,0-25,24 25,-24 0,25-25,0 25,0-25,0 24,-1-24,1 25,0-25,-25 0,25 0,-25 0,25 0,-1 0,-24 0,0-25,0 25,0-24,25 24,-25-50,0 25,0 25,0-49,25 24,-25 0,25 0,-25 0,0 25,0 0,0-24,0 24,0-25,0 25,0-50,-25 25,0 0,0 25,25-24,-24-1,24 25,-25 0,0 0,25 0,0 0,-25 0,25-25,-25 25,25 0,0 0,-24 0,24-25</inkml:trace>
  <inkml:trace contextRef="#ctx0" brushRef="#br0" timeOffset="66215.7873">15180 5333,'0'0,"0"0,0 25,0 0,0-25,-25 24,25-24,0 25,-24-25,24 25,0-25,0 25,0-25,0 25,0-25,0 24,0 1,0-25,0 0,0 25,-25-25,25 0,-25 25,0 0,-24-25,-1 24,25 1,25-25,0 0,0 0,25 0,-25 0,25 0,0 0</inkml:trace>
  <inkml:trace contextRef="#ctx0" brushRef="#br0" timeOffset="67014.833">15230 5407,'25'0,"-25"0,24 0,-24 0,50 0,-50 0,25 0,-25 0,49 0,-24 0,0 25,25 0,-26-25,1 0,-25 0,0 25,25-25,-25 0,25 25,0-25,-25 0,0 0,24 0,-24 24,0-24,0 25,0 0,0-25</inkml:trace>
  <inkml:trace contextRef="#ctx0" brushRef="#br0" timeOffset="68366.9104">15329 5507,'0'0,"0"0,0 24,0-24,0 25,0-25,0 25,0 0,0 0,0-1,25 26,-25-25,0 0,25 24,-25-24,0 25,24-1,-24 1,0-25,0 0,0 24,0-49,25 50,-25-25,0-1,0 1,0 25,0-1,25 1,-25 0,0 49,0-50,0-24,25 0,-25-25,0 25,0-25,0 25,25-1,-25-24,0 25,0-25,0 50,0-50,0 25,0-1,0 1,0 0,0 0,0 0,0 0,0-25,0 49,0-49,0 50,0-1,0 1,0-25,0 0,0 24,0-49,0 25,0-25,0 25,0 0,0-25,0 24,0 1,0 0,0-25,0 25,0-25,0 25,0-25,0 24,0 1,0-25,0 25,0-25,0 25,0 0,0-25,0 24,0-24</inkml:trace>
  <inkml:trace contextRef="#ctx0" brushRef="#br0" timeOffset="69494.9749">15155 7317,'0'0,"25"0,0 0,0 25,0 0,-1-25,-24 25,0-25,25 25,-25-1,0-24,0 25,25-25,-25 25,25-25,-25 25,0-25,25 25,-25-25,24 24,-24-24,0 0,25 25,0-25,-25 0,0 0,25 0,-25-25,0 25,0 0,49-24,-49-1,50 25,-25-25,-25 25,25-25,-1 25,26 0,-50-25,25 25,0 0,-1-24,-24 24,0-25,25 25,-25-25,25 25,0 0,-25-25,25 25,-25 0,0 0,0-25,24 1,1 24,-25 0</inkml:trace>
  <inkml:trace contextRef="#ctx0" brushRef="#br0" timeOffset="73792.2207">6995 7045,'0'0,"0"0,49 0,-49 0,25 0,0 0,0 0,24 0,1 0,-1 0,51 0,-1 0,0-25,-24 25,-1 0,-49 0,0 0,-1 0,1 0,-25 0,25 0,-25 0,25 0,-25 0,25 0,-1 0,-24 0,25 0,-25 0,25 0,0 0,-25 0,25 0,-25 0,0 0,24 0,-24 0,25 0,0 0,-25 0,25 0,-25-25,0 25,25 0,-1 0,-24-25,0 25,25 0,-25 0,0 0,25 0,-25 0,0 0,25 0</inkml:trace>
  <inkml:trace contextRef="#ctx0" brushRef="#br0" timeOffset="81670.6713">16619 6127,'0'0,"0"0,0 0,0-25,0 0,-25 25,25 0,-25 0,25-25,0 25,-25 0,25 0,-49 0,24 25,0-25,0 25,1 0,-1 0,0-25,0 24,25 1,-25-25,1 0,24 25,0-25,-25 25,25 0,0-1,-25-24,0 50,25-50,0 25,0 0,0-1,-25 1,25 0,0 0,0-25,0 25,0-1,0-24,0 25,0-25,0 25,0-25,25 0,0 25,0-25,-25 0,25 25,-1-25,-24 0,25 0,-25 0,25 0,-25 0,25 0,0 0,-25 0,24 0,-24 0,50 0,-50 0,25 0,-25 0,49-25,-49 25,25 0,-25 0,25-25,-25 25,0-25,0 0,25 25,-25 0,0-24</inkml:trace>
  <inkml:trace contextRef="#ctx0" brushRef="#br0" timeOffset="86783.9638">16098 5953,'0'0,"25"0,0 0,24 0,-24 0,25 0,-26 0,26 0,-25 0,49 0,-24 0,-1 0,-24-25,25 1,-50 24,25 0,-1 0,-24 0,25 0,-25 0,0 0</inkml:trace>
  <inkml:trace contextRef="#ctx0" brushRef="#br0" timeOffset="93031.3211">16445 5928,'-25'0,"1"25,-51 0,-24 0,74-25,0 0,1 0,24 0,0 0,49 0,1-25,-25 0,-1 25,-24 0,0 0,0 25,0 0,0 0,0 24,0 1,0-1,0-24,0-50,0 25,0-24,0-51,25 1,25 24,-50 1,0 49,25 0,-25 0,0 0,0 24,0 1,0-25,24 0,-24 0,0 0,25-25,-25 1,0 24,0 0,25 0,0 0,-25 0,25 0,-1 0</inkml:trace>
  <inkml:trace contextRef="#ctx0" brushRef="#br0" timeOffset="93543.3504">17189 6300,'0'0,"0"-24,25 24,0-25,25 0,-26 25,26-25,-25 25,0 0,-25 0,24 0,-24 0,25 0,-25 0,0 25,0-25,0 25,0-25,0 25,-25-1</inkml:trace>
  <inkml:trace contextRef="#ctx0" brushRef="#br0" timeOffset="93961.3743">17289 6524,'24'0,"-24"0,25 0,0 0,0 0,24-25,-24 25,0-25,-25 25,0-25,25 25,-25 0,49 0</inkml:trace>
  <inkml:trace contextRef="#ctx0" brushRef="#br0" timeOffset="94615.4117">17983 6127,'0'25,"0"-1,0 1,-25-25,25 25,0 0,0 0,0 24,0-49,0 25,0 0,25 0,25-25,24 24,1 1,-26-25,-24 0,25 0,-50 0,0 0,0-25,24 1,1-26,-25 0,0 1,0-1,0 1,0-26,0 50,0 1,0-1,-49 0,24 25,-25-25,25 25,1 0,-1 0,25 0,-25 25,25-25,-50 50,1-26,-1 26,0-25</inkml:trace>
  <inkml:trace contextRef="#ctx0" brushRef="#br0" timeOffset="96599.5252">16594 7392,'0'0,"0"-25,0 25,0-25,0 25,0-25,0 1,0 24,0-25,0 25,-25 0,25 0,-25 0,1 0,-1 0,0 0,0 0,25 25,0-1,0-24,-25 0,25 25,0 0,0 0,0-25,0 25,0-25,0 24,-24 1,24-25,0 25,0-25,0 25,0-25,0 25,0-25,0 0,24 0,26-25,0-25,-1 25,-24 25,-25-24,0-1,0 25,25-25,-25-25,25 26,-1-1,-24 0,25 0,-25 25,25-25,-25-24,25 24,-25-25,49-74,-49 50,0 24,25 1,-25 24,0 25,0-25,0 25,0 25,0 24,0-24,0 50,0-26,0-24,-25 25,1-25,24 24,0-24,0 49,0-24,-25 0,25-26,0 51,0-75,0 25,0-1,0 1,0 0,0-25,0 25,0 0,0-25,0 24,0-24,0 0,0 0,25 25,-25 0,0-25,24 25,-24-25,25 0,-25 0,50 0,-50-25</inkml:trace>
  <inkml:trace contextRef="#ctx0" brushRef="#br0" timeOffset="97070.5521">17338 7020,'25'0,"-25"0,25 0,24-25,1 0,-25 25,49-25,-74 25,25 0,-25 0,0 0,25 0,-25 25,0-25,0 25</inkml:trace>
  <inkml:trace contextRef="#ctx0" brushRef="#br0" timeOffset="97543.5792">17437 7367,'0'0,"25"0,-25 0,50-25,24-24,-24 49,-1-50,-24 50,25-25,-25 25,-1 0,1 0,0-25,0 25,-25 0</inkml:trace>
  <inkml:trace contextRef="#ctx0" brushRef="#br0" timeOffset="98522.6352">18256 6896,'0'0,"0"25,0-25,0 24,0-24,-25 25,25 0,0 25,-25-26,25 1,-24 25,24-25,0-1,0 26,0-25,0 0,0-25,0 24,0-24,0 25,49-25,-49 0,25 0,25 25,-26-25,26 25,-50-25,25 0,0 0,-1-50,-24 25,50-49,-25 24,-25 26,0-1,0 0,0 0,0 0,0 25,0-24,0-1,-25-25,-25 25,1-24,-26 24,26 0,-26 0,51 0,-1 25,0 0,25 0,0 25,-25-25,25 0,0 25,0-25</inkml:trace>
  <inkml:trace contextRef="#ctx0" brushRef="#br0" timeOffset="101950.8313">19149 6623,'74'0,"-49"0,0 0,25 0,-50 0,24 0,-24 0,50 0,-25 0,24 0,1 0,0 0,49 0,-74 0,-1 0,1 0,-25 0,25 0,0 0,-25 0,25 0,-25 0,24 0</inkml:trace>
  <inkml:trace contextRef="#ctx0" brushRef="#br0" timeOffset="102729.8758">19496 6325,'0'0,"25"0,-25 25,0-25,25 0,-25 25,49-25,-49 25,25-25,0 24,-25-24,0 0,25 0,-25 0,0 25,25-25,-25 0,0 0,24 25,1-25,-25 25,25 0,-25 24,0-49,25 25,0-25,-25 25,0 0,0-25,0 24,0-24,0 25,-25 0,0 25,-25-50,26 49,24-24,0 0,0-25,0 0,0 25</inkml:trace>
  <inkml:trace contextRef="#ctx0" brushRef="#br0" timeOffset="104000.9485">20984 6499,'0'0,"0"-25,0 25,0 0,-24 0,-1 0,0 0,-49 0,49 25,0-25,25 25,0-25,-25 24,25 1,0 0,0 0,0 24,0 1,0 0,0-1,0 1,0 0,0-26,0 1,25 0,-25 0,50 0,-50-25,24 24,-24 1,50-25,-50 0,25 25,0-25,-1 25,51-25,-1 25,-24-25,-1 0,1 0,0-25,-1 25,-24 0,0-25,-25 25,25 0,-25-25,0 0,0 25,0 0,-25-24,0 24,0-25,25 25</inkml:trace>
  <inkml:trace contextRef="#ctx0" brushRef="#br0" timeOffset="104614.9836">20662 6251,'50'-25,"24"25,-24 0,-26 0,1 0,25-25,-50 25,49 0,-24-25,25 25,-1-24,1-1,-50 25,25 0,0-25,-25 25,24 0,-24 0,25 0,0 0,0 0,0 0,0 0,-1 0,1 0,50 25</inkml:trace>
  <inkml:trace contextRef="#ctx0" brushRef="#br0" timeOffset="105575.0386">21778 6499,'0'0,"25"0,0 0,0 0,-1 25,1-1,50 1,-51-25,26 50,-25-50,24 25,1 24,-25-49,0 25,-25 0,0 0,24 24,-24-49,25 50,-25-25,50 0,-50-25,25 24,-25-24,25 25,-1-25,-24 0,25 0,-25 0,0 0,0 25,25-25,-25 0,0 0,0-50,0 50</inkml:trace>
  <inkml:trace contextRef="#ctx0" brushRef="#br0" timeOffset="106071.0669">22398 6499,'0'0,"0"0,-49 25,49-25,-50 49,0 26,26-26,-1-24,0 49,25-49,0 0,0-25,0 25,0-25,0 25,0-25,0 25,0-1,0-24,0 25,0-25,50 25,-50 0,24-25</inkml:trace>
  <inkml:trace contextRef="#ctx0" brushRef="#br0" timeOffset="107551.1516">23316 6871,'0'-25,"0"0,0 0,-25 1,25-26,-25 25,1 0,24 1,-25-1,0 0,0 0,0 0,25 25,-24 0,-1 0,0-24,0-1,0 25,1 0,-26 0,50 25,-50-25,50 49,-24-24,-1 25,25-26,0 26,0-25,0 24,0 26,0-50,0 0,0-1,0-24,25 25,-1 25,1-50,0 0,0 25,24-25,1 0,-50 0,25 0,-25-25,25-25,-1 25,-24-49,25 24,-25 25,0-24,0-1,0 25,25-24,-25-26,0 1,0-25,0 0,0 49,0-24,0 49,0 0,0-25,0 26,0-1,-25 25,25-50,0 50,-25-25,25 1,0-1,0 25,0 0,0 25,0-25,0 24,0 1,0 0,0 25,0-26,0 26,0 0,0 24,25 25,0-24,25-1,-50 0,24 50,-24-49,25-26,0-24,-25 50,0-50,25 24,0 1,0-25,-1-1,-24-24,0 50,25-50,-25 0,25 0,-25 0,0 0,0-25,0 25,0-25,0-24,0 24,0-25,0 1,-25-26</inkml:trace>
  <inkml:trace contextRef="#ctx0" brushRef="#br0" timeOffset="108471.2042">22498 5928,'0'0,"0"0,0 0,0-24,24 24,-24 0,50 0,-25 0,0 0,49-25,0 25,-24-25,24 0,-24 0,0 25,-50 0,49-25,1 25,-50-24,25 24,-25 0,24 0,1 0,-25 0,25 0,-25 0,0 0,0 0,25 0,-25 0,0 24,0 1,25 0</inkml:trace>
  <inkml:trace contextRef="#ctx0" brushRef="#br0" timeOffset="115010.5782">2654 1067,'0'24,"0"-24,0 50,0-25,0-25,0 49,0 1,0-25,0 24,0 1,0 0,0-1,0 1,0 24,0-24,0 0,0-1,0 1,0-1,0 26,0-26,0 1,0 0,0-1,0-24,0-25,25 25,-25-25,0-25,0 0,0 0,0 1,0-1,0 0,0 25,0-25,0 0,24 25,-24-24,0 24,25 0,0-25,0 25,24-25,1 0,-25 0,0 25,-1 0,-24 0,25 0,0 0,-25 0,25 0,-25 0,0 0,0 25,0 0,0 0,0 0,0-1,0 26,0-25,0 0,0-1,0-24,0 0,0 25,0 0,0-25,0 25,0-25,-50 49,50-49,-25 50,25-50,-49 25,49-25,-25 0,0 0,0 0,25 0,-24 0,-1 0,0 0,25 0,0 0,-25 0,25 0,0-25,0 0,-25 25,25 0,0-25,0 25,0-24</inkml:trace>
  <inkml:trace contextRef="#ctx0" brushRef="#br0" timeOffset="116782.6796">3720 1786,'0'0,"0"-25,0 25,0-25,25 25,0 0,25-24,-1-1,1 25,-1 0,1-25,-25 25,24 0,1 0,-25 0,0 0,24 0,-49 0</inkml:trace>
  <inkml:trace contextRef="#ctx0" brushRef="#br0" timeOffset="117246.7061">3745 2084,'50'-25,"-1"0,-49 25,25 0,0 0,0 0,-25 0,49 0,-24 0,74 0,-49 0,0 0,-1 0,1-25,24 0,-49 1,0 24,0-25</inkml:trace>
  <inkml:trace contextRef="#ctx0" brushRef="#br0" timeOffset="117765.7358">4564 1612,'25'0,"49"0,-24 0,-26-49,26 49,-50 0,0 0,0 0,0 0,0 24,0 1,0 0,0-25,0 25,25-25,-25 25</inkml:trace>
  <inkml:trace contextRef="#ctx0" brushRef="#br0" timeOffset="118311.7671">4713 2009,'0'0,"0"0,49 0,-24 0,25 0,-1 0,-24 0,-25 0,25 0,0 0,-1 0,1 0,50-25,-1 1</inkml:trace>
  <inkml:trace contextRef="#ctx0" brushRef="#br0" timeOffset="119254.821">5333 1563,'0'24,"0"-24,-25 50,25 25,0-1,-25-24,0-26,25 26,0-50,0 25,0 0,0-25,0 24,0 1,0 0,50 0,-25 0,-1-25,26 0,-25 24,0-24,0 0,-1 0,26 0,-25 0,0 0,-1 0,-24 0,25-24,-25 24,0 0,0-50,0 25,0-24,0-26,0 1,0-1,-25 26,1-1,-1 0,0 26,25-1,0-25,0 25,0 1,-25 24,0-25,25 25,-49 0,24 0,0-25,-25 25,26 0,-1 0,0 0,25 0,-25 0,25 25,0-25,0 25,0-25,0 0,25 0,-25 24,50 1,-1-25</inkml:trace>
  <inkml:trace contextRef="#ctx0" brushRef="#br0" timeOffset="120360.8843">7168 1811,'0'25,"0"-25,0 49,-25 1,-24 24,-50 25,24-24,1-50,-1-1,26 1,24-25,25 0,-25 0,25 0,0 0,0-49,0-1,0-24,0-1,0 1,0 24,0 25,0-24,25 24,0 0,0-24,-1 24,1 0,0-50,25 26,-1-26,-49 26,25-26,-25 51,25-1,-25 0,0 0,0 25,0-25,-50 25,25-24,-24-1,24 25,0 0,25 0,-25 0,25 0,-24 0,-1 0,0 25,0 24,0 1,1-25,24 24,0-24,0 25,0-26,0 76,24-76,1 26,74 25,-49-51,0 26,24-25,-24-25,-26 49,1-24,0-25,0 25,0 0,-25 0,24-25,-24 24,0-24,25 25,-25 0,25-25,-25 0,25 0</inkml:trace>
  <inkml:trace contextRef="#ctx0" brushRef="#br0" timeOffset="121789.966">8235 1811,'0'0,"0"74,0-24,-25 24,25-24,-25-50,25 25,-25-1,25-24,0 25,-24-25,-1 0,-25 50,-24-1,-1-24,1 25,24-25,50-25,-24 0,-1 0,25-25,-25-50,0 1,0 24,25 1,0 24,0 0,0 0,25 1,-25-1,50-25,24 1,25-51,25 1,-24-25,-26 0,-49 74,0 26,-1-26,-24 50,0-25,0 0,0 1,-24-1,-1 0,-50-49,1 49,-50-50,25 51,-25-1,49 25,51 0,-1 0,25 25,0-1,0 1,0 50,0-26,0-24,0 49,0-24,0 24,49-24,26 24,24 1,25-1,25 1,-50-26,-25-24,1 25,-26-25,1 24,-25-24,0-25,-1 50,1-50,-25 24,25 1,-25 0,25-25,-25 25,0-25</inkml:trace>
  <inkml:trace contextRef="#ctx0" brushRef="#br0" timeOffset="122966.0333">9500 1538,'0'0,"0"-25,0 25,0 0,-25 0,25-25,0 25,-25 0,25 0,-25 0,1 50,-26-25,0 24,50-49,-24 25,24-25,0 25,0 0,0 0,0-25,0 24,0 1,0 25,0-1,0 1,0-25,24 24,1 1,0-25,0-25,24 25,-24-25,25 0,-25 0,24 0,-24 0,0 0,-25 0,25 0,-25 0,0-50,25 25,-1 0,-24 25,0-24,25 24,-25 0,0-25</inkml:trace>
  <inkml:trace contextRef="#ctx0" brushRef="#br0" timeOffset="123415.0589">10294 1687,'24'0,"1"0,25 0,-50 0,25 0,-1 0,1 0,-25 0,25 0,-25 0,0 0,0 0,0 25,0-1,0-24</inkml:trace>
  <inkml:trace contextRef="#ctx0" brushRef="#br0" timeOffset="123887.0859">10666 2084,'25'0,"-25"0,24 0,-24-25,25 25,-25 0,25 0,0 0</inkml:trace>
  <inkml:trace contextRef="#ctx0" brushRef="#br0" timeOffset="124815.139">10467 2059,'0'0,"50"0,-1 0,26 0,-1 0,1 0,-26 0,-24 0,0 0,0 0,0-25,-25 25,0-25</inkml:trace>
  <inkml:trace contextRef="#ctx0" brushRef="#br0" timeOffset="125647.1866">12005 1538,'-25'0,"25"25,-24-25,-1 49,0-24,0 25,0-1,1 26,-1-50,25 49,-25-49,25 0,0 24,0-24,0 0,25-25,24 25,-24-1,50-24,-26 0,1 0,-1 0,26 0,-26 0,1-24,0-26,-1 0,-49 1,25-1,-25 1,0-26,-25 26,-24 24,-26 0,50 0,-24 0,49 25,-25 0,25 0,0 0,-25-25,25 25,-25 0,25 0,-24 0,24 0,0 0</inkml:trace>
  <inkml:trace contextRef="#ctx0" brushRef="#br0" timeOffset="127623.2996">11162 1687,'25'-25,"-25"25,24 0,1 0,0 0,-25 0,25 0,-25 0,0 0,25 0,-1 0,-24 25,25-25,0 0,0 0,-25 0,0 25,0-25,0 24,0 1</inkml:trace>
  <inkml:trace contextRef="#ctx0" brushRef="#br0" timeOffset="128031.323">11559 1885,'0'0,"0"0,49 0,-49 0,25 0,-25 0,25 0,0 0,24 0,1 0,0 0</inkml:trace>
  <inkml:trace contextRef="#ctx0" brushRef="#br0" timeOffset="129398.4012">13866 1736,'0'0,"0"0,-25 0,-50 50,1 0,24-1,-24-24,24 25,25-26,1 1,-1-25,25 0,0-25,0-49,0 0,49 24,-24-24,25 24,-25 25,-1-25,26 26,24-26,-24 0,25 1,-1-1,-24 1,-1-1,1 0,-50 26,0-1,0 0,0 0,0-24,-75 24,-24-25,0 25,24-24,1 49,24 0,50-25,-24 25,-1 0,25 0,0 25,0 0,0-1,0 51,25-50,-1 24,26 26,-25-26,24 26,1-1,-25 0,0-24,24 24,-24 1,25-1,-25-24,24 0,-24-26,25 26,-26-25,-24 0,25-25,-25 0</inkml:trace>
  <inkml:trace contextRef="#ctx0" brushRef="#br0" timeOffset="130431.4603">15304 1538,'0'25,"-25"24,25 26,0-50,0 24,-49 1,24-1,25-24,-50 25,1-50,-1 74,-24-49,49 25,-25-1,25 1,1-25,24-25,0 24,0-24,0-24,0-76,74-24,1 25,24-25,-50 25,-24 49,0 1,0-26,-25 1,0-1,0 1,0-25,-25-75,0 50,-124 0,100 50,-1 24,0 50,50-25,-24 25,24 0,-25 0,25 25,0 0,-25 25,25-1,0 26,0-1,0 75,25-50,49 25,1 0,-26-50,1 1,0-50,-26-1,-24-24,0 0,25 0,-25 25,50-25,-25 0,-1 25,1 0,-25-25,25 0,0 0,-25 0,25 0,-25 0,49 0,1 25,-1 24,1-24,-25 0</inkml:trace>
  <inkml:trace contextRef="#ctx0" brushRef="#br0" timeOffset="131767.5367">16644 1687,'-25'-50,"0"0,-25 1,50-1,-49 25,24 1,25 24,-25-25,25 25,-25 0,25 0,-24 0,-1 25,0 24,-25 1,50-1,-24 1,24 25,0-1,0-24,0-1,0-24,49 25,-24-26,49-24,-74 0,25 0,-25 0,50 0,-25-49,49-26,-49-49,24 25,-24-25,-25 25,25 0,-25 24,0 1,0 24,0 1,0 24,0-50,0 26,0-1,0 1,0 24,0-25,0 50,0-25,0 25,0 0,0 25,0 0,0 0,0 49,25-24,-25-1,0-24,0 50,0-26,25 1,-25 24,0 1,24 24,-24-25,0 50,25-24,0-1,0 25,0-50,24-24,-49-50,25 0,0 25,-25-25,25 0,-25 0,25 0,-1-25,1 0,0-49,0 24</inkml:trace>
  <inkml:trace contextRef="#ctx0" brushRef="#br0" timeOffset="132255.5646">17487 1538,'25'0,"-25"0,25 0,24 0,-24 0,25 0,-50 0,24 0,-24 0,25 0,-25 0,25 0,-25 0,0 0,25 25</inkml:trace>
  <inkml:trace contextRef="#ctx0" brushRef="#br0" timeOffset="132662.5879">17760 1984,'0'0,"25"0,-25 0,24 0,1 0,0 0,-25 0,0-24,25 24,0 0,-1 0,1-25</inkml:trace>
  <inkml:trace contextRef="#ctx0" brushRef="#br0" timeOffset="133447.6328">18405 1563,'25'0,"-25"0,49 0,26 0,-1-25,0 25,-24 0,-25 0,0 0,24 0,-49 0,0 0,0 0,0 25,0-25,0 24,0-24,0 25,0 0,0-25,-25 0,1 25</inkml:trace>
  <inkml:trace contextRef="#ctx0" brushRef="#br0" timeOffset="133870.657">18876 1984,'50'-24,"-50"-1,24 25,-24 0,25 0,0 0,-25 0,25 0,-25 0,25 0,-1 0,26-25,-50 25,25 0,0 0,0 0,24-25,1 25,-25 0,24-25,1 25,-50-24,25 24,-25-25</inkml:trace>
  <inkml:trace contextRef="#ctx0" brushRef="#br0" timeOffset="135838.7695">19868 1166,'0'25,"0"-25,0 24,0 1,0-25,0 25,0 25,-25-26,25 26,-49 49,24-49,25-25,0 49,0-49,0 0,0 24,0 1,0-50,0 25,0 0,0-1,0-24,0 50,0-50,25 25,-25-25,25 0,-1 0,-24 0,25 25,-25-25,50 0,-50 0,0 0,25 0,-25 0,0-25,0 25,24-50,-24 50,0-25,25 1,-25-1,0 25,0-25,0 0,0 25,25 0,-25-25,0 25,0-49,25-1,-25 25,0 0,0-24,0 24,0 0,0 0,0 25,0-24,-25-1,25 25,0-25,0 25,-25 0,25-25,0 0,-25 25,1-24,24 24,0 0,-25-25,25 25,0-25,0 0,-25 25,25 0,0-25</inkml:trace>
  <inkml:trace contextRef="#ctx0" brushRef="#br0" timeOffset="138734.9352">10442 12030,'0'25,"0"0,0 0,0-1,0 26,0-50,0 25,0 25,0-26,0 26,0 0,0 24,0-24,0 24,0-24,25-1,-25 1,0-25,25-1,-25-24,0 25</inkml:trace>
  <inkml:trace contextRef="#ctx0" brushRef="#br0" timeOffset="139534.981">10566 14610,'0'50,"0"-1,0 1,0-1,0-49,0 25,0 50,25-51,-25 1,0 50,0-26,0 1,0 24,0-24,0-1,0 1,0-50,0 25,0-25,0 25,25-25,0 0,-25 0,0-25,25 0,0-25,24 1</inkml:trace>
  <inkml:trace contextRef="#ctx0" brushRef="#br0" timeOffset="140335.0267">13196 14362,'0'74,"0"1,0-1,0-49,0 0,0 49,0-49,0 0,0 24,0 26,0-1,0 1,0-1,0 0,-25 26,25-51,0 1,0-25,0 0,0-25,0 24,0-24,0 25,0-25,25 50,49-25</inkml:trace>
  <inkml:trace contextRef="#ctx0" brushRef="#br0" timeOffset="141326.0834">15676 14461,'0'25,"25"0,-25 0,0-1,25 1,-25 25,0-1,25 1,-25-25,0 0,0-1,0 1,0 25,24-25,1 24,0 26,0-51,0 1,-25 25,0-50,0 49,0-49,24 50,-24-50,0 25</inkml:trace>
  <inkml:trace contextRef="#ctx0" brushRef="#br0" timeOffset="142647.159">13270 11658,'-25'25,"25"25,-49-26,24 51,25-50,0-1,-25 26,0-25,25 24,-24 1,24-25,-25 24,25 1,0 25,-25-26,0 1,0 24,25-24,0-50,0 25,0-1,0-24,0 25,0-25,0 0,0 0,25-25,25 1,24-26,-24 0</inkml:trace>
  <inkml:trace contextRef="#ctx0" brushRef="#br0" timeOffset="143606.2138">16123 11633,'0'0,"0"50,0-50,0 50,0-50,0 24,0 1,0 25,-25-1,25 26,-25-1,-24 1,24 74,-25-75,0 75,-24-25,0-25,74-49,-25-26,25 26,0-50,0 25,0 0,0-1,0-24,0 25</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07:18.544"/>
    </inkml:context>
    <inkml:brush xml:id="br0">
      <inkml:brushProperty name="width" value="0.05292" units="cm"/>
      <inkml:brushProperty name="height" value="0.05292" units="cm"/>
      <inkml:brushProperty name="color" value="#FF0000"/>
    </inkml:brush>
  </inkml:definitions>
  <inkml:trace contextRef="#ctx0" brushRef="#br0">4142 2902,'-25'-25,"25"25,-25 0,25-24,-49-1,-1 0,1 0,24 25,-25-49,25 24,1 0,-1 0,25-25,0 1,0 24,0-25,0 50,0-24,0-26,25 50,24-50,-24 26,25-1,24-25,-24 50,-26 0,26 0,-50 0,25 0,24 0,1 0,-25 0,0 0,0 0,24 0,-24 25,-25-25,25 0,-25 50,25-50,-25 24,0 1,0-25,0 50,0-50,0 49,0-24,0 0,0 0,-25 0,25-1,0-24,0 25,-25-25,25 0,0 25,0-25,0 25,-25 0,0-25,25 25,-24-1,-1 1,0-25,25 0,-25 25,25-25,-25 0,0 0,1 0,24 0,-25 0,0 25,25-25,0 0,0 0,25 0,0 0,-25 0,24 0,-24 0,0 0,0 0,-24 0</inkml:trace>
  <inkml:trace contextRef="#ctx0" brushRef="#br0" timeOffset="13039.7459">4489 2654,'25'-25,"-25"25,25 0,0 0,-25 0,25 0,-25 0,24 0,-24 0,25 0,-25 25,25-25,-25 0,25 25,-25-25,25 0,-25 25,24-25,-24 25,0-25,25 0,-25 24,25-24,0 25,-25-25,25 50,-25-50,0 25,24-25,1 49,-25-24,25 0,-25-25,0 25,0-25,25 24,-25 1,25-25,-25 50,0-50,0 25,0-1,0 1,0 0,0 0,0 0,24-25,-24 24,0-24,0 25,25-25,-25 25,0-25,25 0,-25 0,25 0,-25 0,25 0,-25 25,24-25,1 0,-25 0,25 0,-25 25,25-25,-25 0,0 0,25 0,-1 0,-24 0,0 24,0 1,25-25,-25 0,0 25,0-25,0 0,0 25,0 0,0-25,0 24,0-24,0 25,0 0,0 0,0-25,0 25,0-25,0 24,0 1,0-25,0 25,0-25,0 50,0-50,0 25,25-1,-25 1,0 0,0 0,0 0,0-25,0 24,0 1,0-25,0 25,0 0,0 0,25-1,-25 1,0 0,0 0,0-25,0 49,0-49,0 25,0 0,0 0,0 24,25-49,-1 50,26-50,-25 25,49 0,-24-1,24-24,-49 0,-25 25,0 0,0 0,0 49,0-49,0 0,0 24,0-49,0 25,0-25,0 25,0 0,0-25,0 25,0-25,0 24,0-24,0 25,0 0,0-25,25 25,0 0,-25 0,25-25,-25 24,0-24,0 25,0 0,0-25,0 25,0-25,0 25,0-25,0 24,0 1,0 0,0-25,0 50,0-26,0 1,0 25,24 24,-24-24,25 49,0 25,-25 0,0 50,0 24,0-24,-25-1,0 1,25 0,0-75,-24 25,24-50,24-24,-24 24,25-49,-25-25,0 50,0-1,0 1,0 24,0-24,0 0,0-50,0 24,25 1,49 25,-24-25,0-1,-1 1,-49 0,0 0,0-25,0 25,0-25,0 0,-25 24,25-24,0 0,0 25,0 0,0 25,-24-1,24 1,0 24,0-24,0 0,0 24,0-74,0 25,0 0,0 24,0 1,0-1,0 1,0-25,0 24,49 1,-24-25,-25 24,0-49,0 25,0 0,0-25,0 25,0-25,0 25,0-1,0-24,0 25,0-25,25 25,0-25,-1 25,26 24,0-49,-1 25,-24-25,0 25,-25-25,0 0,0 25,0-25,25 25,-25 0,49-1,-24 1,25 0,-50 0,25-25,-25 25,0-1,0 1,0-25,0 25,0 0,24 0,26 24,-25-24,0 0,-25 0,0-1,0-24,0 25,0-25,0 25,0 0,0-25,0 25,-25-1,25 1,0 25,0-50,0 49,0-49,0 25,0-25,0 25,0 0,0-25,-25 25,25-25,0 24,0-24,0 25,0 25,25-25,-25 49,74-24,-74-1,25 1,-25-50,0 25,0-25,0 49,0 1,0 0,0-1,0 1,0-1,0-24,0 0,0-25,0 0,0 25,0-25,0 25,0-1,0-24,-25 0,25 25,0 0,0 0,0 0,0-25,0 24,0 1,0-25,0 0,0 25,0-25,0 25,0-25,0 25,-25-1,25-24,0 25,0-25,0 50,0-25,0-1,0 26,0-50,0 25,0-25,0 25,0-25,0 24,0 1,0-25,0 25,0-25,0 25,0 0,0-25,0 25,0 24,0-49,0 25,0 25,0-50,0 49,0-49,0 25,0-25,0 25,0-25,0 25,0-25,0 0,25 0,-25 24,0-24,0 0,25 25,0-25,-25 25,25 0,-25-25,0 25,0-25,0 24,0 1,0-25,0 25,0-25,0 25,0-25,0 25,24-1,-24-24,25 0,-25 0,0 25,25-25,-25 0,25 0,-25 0,49 0,-49 0,25 0,-25 0,25 0,-25 25,25-25,-25 25,0-25,0 0,25 0,-1 25,1-25,0 24,0 1,0-25,-25 25,24-25,-24 25,25-25,-25 25,0-25,25 0,-25 0,0 24,25-24,-25 25,0 0,0 0,0-25,0 25,25-25,-25 0,0 24,0 1,0-25,0 0,0 25,24-25,-24 25,0-25,0 25,25-25,-25 0,0 25,0-25,0 0,25 24,0-24,-25 25,25 0,24 0,-24 0,25-1,-25 1,-1-25,-24 0,0 25,0-25,0 25,0-25,0 25,0-25,0 24,0-24,0 25,0-25,0 25,0-25,0 25,0 0,0-25,0 24,0-24,0 0,0 0,-24 0,24 25,0-25,0 0,0 0,0 0,0-25,0 25,0 0,24 0,-24-24,0-1,0 25,0-25,25 25,-25 0,0-25,25 25,-25-25,0 1,25 24,-25-25,25 25,-25-25,24 0,-24 25,0-25,0 25,0-24,0-1,0 25,0-25,25 25,-25 0,0-25,0 25,0-25,0 25,0-24,0 24,25 0,-25 0,0 0,0 24,0-24,0 25,0-25,0 25,0-25,0 0,0 25,0 0,0-25,0 24,0-24,0 0,0 25,-25 0,25-25,0 25,-25-25,25 0,0 25,-24-25,24 0,-25 0,0 0,0 0,25 24,-25-24,25 0,-24 25,24-25,-25 0,0 0,25 0,-25 0,25 0,-25 0,0 0,1 0,24 0,-25 0,0 0,-25 0,26 0,-1 0,0 0,25 0,-25 0,25 0,-25-25,1 25,-51-49,26-1,24 1,-25 49,50 0,-25-25,1 25,24-25,0 25,0-25,-25 25,25 0,0-25,0 25,0 0,0 0,25 0,-1 0,1 0,-25 0,25 0,0 25,0 0,-25-25,24 0,-24 0,25 25,0-25,0 25,0-25,-25 0,0 0,24 0,-24 24,25-24,0 0,-25 0,25 0,0 0,24 0,1 0,-1 0,-24-24,0 24,0 0,0 0,-25 0,0 0,25-25,-25 25,24 0,1 0,-25 0,25 0,-25 0,25 0,-25-25,25 25,-1-25,-24 25,0 0,25 0,-25-25,0 25,25-24,-25-1,25 0,-25-25,25 50,-25-49,0 49,0-25,24 25,-24-25,25 0,-25-24,25 49,-25-25,0 25,0-25,0 0,25 25,-25 0,0-25,0 25,0-24,25 24,-25 0,0 0,0-25,0 0,24 25,-24 0,0-25,0 25,0 0,0-25,0 1,0 24,25-25,0-74,0 24,-25 1,0 24,0 25,0 25,0 0,0 0,0 25,0-25,0 25,0-25,0 25,0 0,0-1,0 1,0 0,0 25,0-50,0 24,0-24,0 25,-25-25,25 25,0-25,0 25,0-25,-25 25,25-1,0 26,0-25,-25 24,1 1,24-25,-25 0,25 24,-25-49,25 25,0 0,-25 0,-24 24,24-24,0 25,-49-1,49-24,-25 25,25-25,-24-1,24-24,0 25,0-25,0 0,1 0,-1 0,25 0,-50 0,50 0,-25 0,25 0,-49 0,49 0,-50 0,50 0,-25 0,25 0,-24 0,24 0,0 0,-50 0,25 0,0-25,-24 25,24-24,0 24,25 0,-25-25,1 25,24-25,-25 25,0-25,0 25,0-25,1 25,24-24,-25 24,25-25,0 25,-25-50,25 25,-25 0,25-74,-25 25,25-25,0 49,-24 0,-1 1,25 49,-50-25,50 0,-25 25,25-25,0 25,0-24,0 24,0-50,0 0,0 1,0 24,0 0,0 25,0 0,0 0,0 0,0 0,0 25,0 0,0 0,25-1,0 26,0-50,-25 25,0-25,0 25,25-1,-25-24,0 25,24-25,1 50,0-50,0 25,-25-1,25-24,-1 0,1 0,-25 0,0 25,25-25,-25 0,25 0,0 0,-1 0,1 25,0-25,0 0,0 0,-1 0,1 0,0 25,-25-25,25 0,-25 0,25 0,-25-25,0 25,0-25,0 25,0 0,0-25,-25 25,-25-24,-24-1,-50-25,-25 1,25-1,0-24,74 49,25 25,25 0,-24-25,24 25,-25 0,25-25,0 0,-25-24,25 24,0 0,0 25,0-25,0 25,0 0,0 25,0 0,25-25,-25 25,25 0,-25-1,49 1,-49 0,25 25,0-26,0 1,24 25,-24-1,50 26,24-26,0 26,0-1,25 1,-74-51,-1 26,-24-25,-25 0,0-25,25 0,0 0,-25 24,25-24,-1 0,1 0,0 0,-25 0,25 0,0 0,-1 0,1 0,0 0,0 0,0 0,0 0,24 0,-24 0,0 0,49 0,-74 0,25 0,-25-24,25 24,0-25,-1 25,-24-25,25 0,0 0,-25 25,0-49,0 49,25 0,-25-25,0 25,25-50,-25 50,24-24,1-26,0 25,-25-24,0 49,0-25</inkml:trace>
  <inkml:trace contextRef="#ctx0" brushRef="#br0" timeOffset="21197.2125">7863 13643,'-25'0,"0"0,-24 0,24 0,-25 0,50 0,0 0,-25-25,1-25,-26 1,-49-26,49 26,-24-1,49 25,0 0,0-24,0-26,1-24,-1-50,25 25,-25-99,-25 49,1 26,24 73,-25-49,50 74,0-24,0 24,-24-24,24 0,0-26,-25-48,0-1,25 25,0 0,0 24,0 51,0-1,25 25,24 1,-24 24,25 0,-1 0,26 0,-1 0,1-25,-26 25,-24 0,25 0,-50 0,25 0,-25 0,24 0,1 25,74 49,-49 50,24 0,1-25,-26 50,-49 0,25 0,-25-50,0 0,25-24,25 24,49 0,-50 0,26 25,-26-49,1 49,-50-25,0-49,0 24,0-49,0-25,0 49,0-49,25 50,-25 0,25-26,-1 51,-24-1,0 26,0-1,-24 0,-1-49,0-26,25 1,0 0,-25-25,25 25,0 0,-25-1,1-24,24 50,-75 0,26-1,-1 1,-24-1,-1 1,50-25,-24-25,49 0,-25 0,25 0,-25 0,0 0,25 0,-24 0,24 0,0 0,0 0,0 0,0-25,0 0</inkml:trace>
  <inkml:trace contextRef="#ctx0" brushRef="#br0" timeOffset="129054.3815">2604 2580,'0'24,"0"1,0 25,0 0,0-1,0 1,0-25,0 24,0 1,0-25,0-1,0 1,25 0,-25 0,0 0,0 24,0 1,0 49,0-25,0 1,0-26,0 1,0-25,0 0,0-1,0 1,0 50,0-1,0 1,-25 73,0 26,1 0,-1-1,0 1,-49-25,24 24,-24-73,49-51,0-24,25 25,0-50,0 49,0 1,0 24,0 75,0-50,0 75,0 0,0-50,-25 49,25-49,0 0,0 25,0-25,0 0,0-49,0-26,0-24,0 0,0-25,0 74,0 25,-25 25,-24 0,-1 75,-24-26,-1 51,-24-26,-25 1,50-26,24 1,50-75,-25 50,25 0,0 24,0-73,0 24,0 0,0-50,0 0,-25-24,25-25,0 49,0-49,0 50,0-1,0 0,0 26,0 48,0 1,-49 0,-1-25,1 25,-1 0,0-25,1-50,24 1,0-51,25 1,-25-25,25 25,0-25,25 0,-25 0,25 0,-25 0,50 25,49 24,-50-24,51 25,-26-25,50-1,-25-24,0 0,-49 0,0 0,-50 0,0 0,0 0,0 0,-50 0,50 0,-50 0,50 25,0 0,0-25,0 25,-24-25,24 0,0 25,0-25,0 24,0 1,0 0,0 0,0 0,0-1,0 1,0 25,0-25,24 0,-24-1,0 1,0 0,0-25,0 25,25 0,-25-1,0-24,0 25,0 0,0-25,0 25,0-25,0 25,0-25,0 24,0 1,0-25,25 0,-25 25,0-25,25 25,-25 0,0-25,0 24,0-24,0 25,25-25,-25 25,0 0,0 0,0-25,24 49,1-24,-25 0,0 0,0-25,0-25,0 0,0-25,0-49,0-50,0 1,0 24,25-25,-25 25,0-50,0-24,0-50,-50-1,1 51,-1-25,50 99,0-25,0 75,0 24,0 25,0 25,25-25,-25 1,0 24,25-50,0 25,-25-24,0-1,0 25,24 0,1-24,-25-1,25 0,-25 1,0-26,0 1,0-50,0 50,0-1,0 1,0-1,0-24,-50 0,26 24,24 1,0 24,0 26,0-51,0 50,0 1,0-26,0 0,0 50,0-49,0-1,-25 1,25 24,0-25,0 25,0 25,0-49,0 24,0 0,0 25,0-25,0-24,0 24,0 0,0 0,0 1,0-1,0-25,0 0,0 26,0-26,0-24,0 24,0 0,-25 26,25-1,0 0,0 25,0 0,0 0,0 0</inkml:trace>
  <inkml:trace contextRef="#ctx0" brushRef="#br0" timeOffset="132526.5801">21481 2877,'0'0,"24"0,1 25,25-25,-1 75,26-26,-26-24,26 25,-26-26,-24 26,-25 0,25-26,0 1,-25 25,0-25,0-1,0 26,0 0,25-26,-25 51,0-75,0 25,0 24,0-49,0 25,0 0,0 0,0-25,0 49,0 1,0 49,0-24,0 24,0 0,0-49,0-1,0 1,0-25,0-25,0 49,0 1,-25 74,0 25,0 0,-24-1,49-48,0-26,0-24,0-26,0-24,0 25,0-25,0 50,24-25,-24 74,0 74,0 1,-74 25,24-1,1 0,-1-49,1-25,24-49,0-26,0 26,25-75,0 49,0 1,0 49,0 0,0 75,0 0,0 24,-25 0,-24-24,-1-25,50-50,0 0,-25-49,25-50,0 25,0 0,0-1,0-24,0 50,0-50,0 25,0 24,0-24,0 0,50 25,-25-26,24 26,51 0,-51-26,26 51,-26-50,-49 24,25 26,0 24,-25-49,0-1,0-24,0 25,0-26,0 26,0 0,0-26,0 1,0 0,0 49,0-49,0 0,0 25,0-50,0 24,0-24,25 0,-25 25,0 0,0 0,0 0,0 24,0-24,0 25,0-25,0 24,0-24,24 0,-24 24,25-24,-25 25,0-1,0 1,25 24,-25-49,0 25,25-1,24 1,-49 0,50 24,-25-24,0-1,24 26,50-1,26 25,-26-24,-50-26,-24 26,-25 24,0-25,0 1,0-1,0-24,0-1,0-24,0 74,0-49,0 0,25 24,25-24,-26 24,1-49,0 25,0-26,-25 1,25-25,-25 25,49 49,-49-24,25-25,-25 24,0-49,0 25,0 0,-99 25,24-1,1 26,24-51,26 26,24-50,0 25,0 0,0-25,0 24,0-24,-25 25,25 0,0 0,0 0,0-1,0 1,0-25,0 0,0 0,25 25,-25 0,0-25,0 25,0-25,0 24,0-24,0 0</inkml:trace>
  <inkml:trace contextRef="#ctx0" brushRef="#br0" timeOffset="134665.7025">21877 7813,'0'0,"0"25,0 0,0-25,0 0,0 0,0 25,-24-25,-1 0,0 0,25 0,-25 25,0-25,1 24,24-24,-25 0,0 0,-25 25,26-25,-1 25,0-25,0 0,0 0,25 0,-24 0,24-25,-50 25,-24-25,-1 1,50 24,-24-25,-1 25,25-25,0 25,25-25,0 25,-24-25,24 25,0-24,0 24,0-50,0 25,0 0,0 1,0-1,0 0,0 25,0-50,0 50,0-24,24-1,1 0,-25-25,25 26,0-1,24-25,-24 25,25-24,-25 24,49 0,-49-24,25 24,24-25,-49 25,24 1,-24 24,-25 0,25 0,-25 0,25 0,-25 0,25 0,-25 24,24 1,-24 0,25 25,-25-26,0 26,0 24,0-24,0 0,0-1,50 26,-25-26,24-24,-24 25,0-50,0 24,-25 1,0-25,0 25,0 0,0 0,0 24,0-24,0-25,0 50,0-50,0 24,0-24,0 25,0 0,0-25,0 25,0-25,-25 0,-25 0,1 0</inkml:trace>
  <inkml:trace contextRef="#ctx0" brushRef="#br0" timeOffset="136254.7934">1984 8905,'-25'0,"-49"-25,-1 0,1 0,24 25,26-24,-1-1,-25 0,50 25,-25-25,1 0,-26-24,25 24,-24-25,24 26,25-1,-25 0,25-25,0 26,0-26,0 25,0-24,0-1,0 0,0 1,25 24,-25-25,0 50,25-24,-25-1,24 25,-24 0,25-25,0 25,25 0,-1 0,26 0,-1 0,-24 0,-1 0,-24 0,25 0,-26 0,1 0,25 0,-50 0,25 0,-25 25,0-25,24 0,1 25,-25-1,25 1,-25 0,25 0,0 24,-25-24,24 0,-24 49,0-49,0 0,0-25,0 25,0 0,0-1,0 26,-24-50,24 25,0 24,-25-49,25 25,0 0,0-25,-25 0,0 0,25 0,-25 0,25 25,-24-25,-1 0,25 0,0 0,0 0,-25-25,25 0,25 25,-25 0,25 0</inkml:trace>
  <inkml:trace contextRef="#ctx0" brushRef="#br0" timeOffset="138414.9169">7367 13444,'-25'0,"25"0,-50 0,25 0,1 0,-26 0,25 0,25 0,0-25,-25 1,25 24,-24-25,24-50,0 1,-25 24,0-24,0-1,0 26,25-1,0 25,0-24,0 24,0 0,0 0,0 25,0-24,0-1,25 25,-25 0,50-25,-1 25,51-25,-26-24,0 24,26-50,-75 51,-1-26,-24 25,25 0,-25 1,25 24,-25 0,25 0,24 0,1 0,0 24,24-24,-49 25,24-25,-24 0,-25 25,0 0,0-25,25 25,0-1,-25 1,0 0,25 0,-1 24,-24 26,0-1,0-24,0-1,0 1,0 24,25-49,-25 0,0 25,0-26,0-24,0 50,0-25,0 0,-25 49,-24-49,24 25,-25-1,26-24,-1 25,0-50,0 0,0 0,25 0,-24 0,-1 0,0 0,0 0,0 0,-24 0,24 0,0 0,0-25,-24 0,24-25,-25-49,25 50,-24 24,49-25,-50 25,50 0,0 1</inkml:trace>
  <inkml:trace contextRef="#ctx0" brushRef="#br0" timeOffset="140151.0162">14163 8781,'-25'0,"25"-25,-24 25,-26-74,0-50,26 49,-26-24,0 25,50-1,-24-24,24 25,0-1,0 50,0 0,0 1,0 24,0-25,0 0,49 25,1-50,-1 26,26 24,-26-25,-24 25,0 0,0 0,0 0,-25 0,0 25,49 24,-49 1,50-1,-1 26,-24-50,25 24,24-24,-49 25,0-50,0 49,-25-49,24 50,1 24,-25-24,25 0,-25 24,25-24,-25 49,0-74,0-25,0 24,0 1,-25 0,0-25,0 25,1 24,-51-49,26 25,-51 0,51 0,-26-25,75 0,-24 25,24-25,-25 0,25 0,0 0,0-25,-25 25</inkml:trace>
  <inkml:trace contextRef="#ctx0" brushRef="#br0" timeOffset="206186.7933">12873 8855,'0'0,"0"0,25 0,0 0,25 0,-1 0,1-25,24 25,-49 0,0-24,-25 24,25 0,-1 0,1 0,25 0,24 0,1 0,-1 0,-24-25,24 0,-24 0,-1 0,-24 1,25-1,-50 25,25 0,-25 0,49-25,-49 25,50 0,-25 0,49 0,-24 0,-1 0,-24 0,-25 0,25 0,0 0,-25 0,24 0,-24 0,25 0,0 0,25 0,-1 0,-24 0,0 0,-25 0,25 0,-25 0,49 0,1 0,-25 0,-1 0,26 0,-50 0,25 0,0 0,-1 0,-24 0,25 0,-25 0,25 0,0 0,0 0,-1 0,26 0,0 0,-1 0,1 0,-25 0,-25 0,25 0,-25 0,24 0,-24 0,25 0,0 0,-25 0,25 0,24 0,-24 0,0 0,-25 0,25 0,-25 0,25 0,-1 0,51-25,74 0,-25-24,-75 24,1 25,-25 0,-25 0,24 0,1 0,-25 0,25 0,-25 0,50 0,-25-25,24 25,-24 0,25-25,-50 25,24 0,1 0,-25 0,0 0,25 0,-25 0,25 0,0 0,-25 0,24 0,-24 0,0 25,0-25,-49 0,-75-25,49 1,26 24</inkml:trace>
  <inkml:trace contextRef="#ctx0" brushRef="#br0" timeOffset="208917.9495">10914 2778,'0'25,"0"-25,0 25,-25 0,-25-1,26-24,-1 0,25 0,0 0,25 0,-1 0,26 0,24-24,1 24,24-25,0 0,-24 0,-26 0,1 25,-1 0,26 0,-1 0,1 0,-1 0,-24-24,-1 24,1 0,24 0,1 0,-26 0,-24-25,25 25,-50 0,25 0,24 0,-49-25,50 25,-50 0,25 0,-25 0,24 0,1 0,-25 0,25 0,-25 0,50 0,-50 0,24 0,-24 0,25 0,-25 25,0-25,25 0,0 0,-25 0,25 0,-25 0,24 0,-24 25</inkml:trace>
  <inkml:trace contextRef="#ctx0" brushRef="#br0" timeOffset="218294.4858">17437 3919,'25'0,"0"0,0 0,24 25,1-25,24 0,-24 0,-25 0,0 0,-1 0,-24 0,25 0,0 0,-25 0,25 0,49 0,-49 0,-25 0,50 0,-50 0,49 0,-24 25,0-25,0 0,-25 0,25 0,-1 0,-24 25,25-25,-25 0,25 0,0 0,0 0,49 0,-24 0,-1 0,-24 0,25 0,-50 0,24 0,-24 0,25 24,0-24,25 0,-50 0,24 0,-24 0,50 0,-25 0,-25 0,25 0,-1 0,-24 0,25 0,0 0,25 0,49 0,0-24,-24-1,-1 25,-74-25,50 25,-50 0,49 0,-49-25,25 25,-25-25,25 25,0 0,-1 0,26 0,24 0,-24-24,-25-1,24 25,-49 0,25 0,-25 0,25 0,0 0,0 0,-25 0,24 0,1 0,-25 0,25 0,49 0,-49 0,0 0,0 0,-25 0,25 0,-1 0,1 0,25 0,0 0,-26 0,1 0,0 0,0 0,-25 0,49 0,1 0,0 0,-26 0,1 0,-25 0,25 0,0 0,-25 0,25 0,-1 0,1 0,0 0,-25 0,25 0,0 0,-25 0,24 0,-24 0,25 0,-25 0,0 0,0 0,-74 0</inkml:trace>
  <inkml:trace contextRef="#ctx0" brushRef="#br0" timeOffset="246622.106">7590 7045,'0'-25,"0"0,0 0,0-24,0-1,0 0,25-24,-25 49,25-25,-25-24,24 24,1 1,0-1,-25 25,25 1,0-1,-25 25,0-25,0 0,0 25,0-25,0 1,0-1,0-50,0 51,0-1,0 0,0 0,0 0,0 25,0-24,0-1,24 0,-24 0,0 25,25-49,-25 24,25 0,-25 0,25 0,-25 25,0-25,0 25,0-24,25-1,-25 0,24 25,1 0,-25-25,25 25,-25-25,50 25,-50-24,24 24,-24 0,25-25,0 25,-25-25,0 25,0 0,25 0,-25-25,0 0,25 1,-25 24,24-25,1 0,-25 25,0-25,0 25,25 0,-25-25,0 25,50 0,-26-24,1 24,-25-25,25 25,-25 0,25 0,0 0,-25 0,24 0,-24 0,0 0,25 0,-25 0,50-25,-50 25,0 0,25 0,-1 0,-24 0,25 0,50 0,-50 0,-1 0,1-25,-25 25,25 0,-25-25,50 25,-50 0,24-24,1 24,25-50,-25 25,-1 25,-24 0,0 0,0-25,25 25,-25-24,0-1,25 0,0 25,-25-50,0 50,25-24,-25 24,0-25,0 25,0-25,24 0,1 25,0-49,0-1,49-25,25 1,-74 24,0 1,0 24,-25 25,0-25,0 25,0-25,25 25,-25 0,0-24,0-1,0 0,0 0,24 0,-24 1,25-1,-25 0,0 0,0 0,0 25,0-24,0-1,0 25,0-25,0 0,25 0,-25-24,25 24,-25 0,0 0,0 25,0-24,0-1,0 25,0-25,0 25,0-25,0 0,0 1,0 24,0-25,0 0,0 25,25 0</inkml:trace>
  <inkml:trace contextRef="#ctx0" brushRef="#br0" timeOffset="248793.2302">7143 5259,'25'0,"0"0,25 0,-1-25,-24 25,0 0,0-25,-1 25,-24 0,25 0,0 0,25 0,-25 0,24 0,-24 0,0 0,-25 0,25 0,-1 0,1 0,0 0,0 0,0 0,24 0,1 0,-25 0,-1 0,-24 0,25 0,-25 25,25-25,-25 0,25 0,-25 0,25 0,-1 0,-24 0,25 0,25 0,-25 0,-1 0,1 0,0 0,-25 0,25 0,-25 0,25 0,-25 0,24 0,1 0,25 0,-25 0,-1 0,26 0,-25 0,0 25,-1-25,1 0,0 0,-25 0,25 0,-25 0,25 0,0 0,-25 0,24 0,1 0,25 0,-25 0,24 0,1 0,-25 0,-1 0,51 0,-50 0,-1 0,26 0,-25 0,-25 0,25 0,-1 24,26-24,-25 0,0 0,24 25,-24-25,0 0,-25 0,0 0,25 0,-25 0,24 0,1 0,0 0,25 0,-1-25,1 1,-25-1,0 25,-1 0,-24 0,25 0,-25 0,25 0,-25 0,25 0,0 0,-25 0,24 0,1 0,-25 0,25 0,-25 0,0 0,25 0,-25 0,0 25,25-25,-1 0,-24 0,25 0,-25 0,25 0,-25 24,50-24,-26 0,26 0,0 0</inkml:trace>
</inkml:ink>
</file>

<file path=ppt/ink/ink20.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5:59:04.144"/>
    </inkml:context>
    <inkml:brush xml:id="br0">
      <inkml:brushProperty name="width" value="0.05292" units="cm"/>
      <inkml:brushProperty name="height" value="0.05292" units="cm"/>
      <inkml:brushProperty name="color" value="#FF0000"/>
    </inkml:brush>
  </inkml:definitions>
  <inkml:trace contextRef="#ctx0" brushRef="#br0">12104 13990,'-24'0,"24"0,0 0,-25 0,25 25,0-25,-25 24,25-24,-25 25,0-25,25 50,-24-50,24 0,-25 25,25-25,0 24,0 1,-25-25,25 25,0-25,0 25,0 0,0-1,-25-24,25 50,0-50,-25 25,25-25,0 0,0 25,-24 0,24-25,0 24,0-24,0 25,-25-25,25 0,0 25,0-25,0 25,0-25,0 25,0-25,0 24,0-24,0 25,0 0,0-25,74 25,1 0,-26-1,26-24,-26 25,1-25,-25 25,24-25,-49 0</inkml:trace>
  <inkml:trace contextRef="#ctx0" brushRef="#br0" timeOffset="2192.1253">11956 14486,'0'0,"0"0,0 0,0 25,0-25,0 0,24 25,1-25,25 0,-25 0,49 0,0 0,1 0,-1 0,1 0,-26 0,1 0,-25 0,49 0,0 0,1 0,-1-25,1 25,49 0,-25 0,50 0,-50 0,0 0,25 0,-49 0,24 0,-25 0,-24 0,24 0,1 0,-26 0,26 0,24 0,-25 0,1 0,-26 0,1 0,0 0,24 0,0 0,-24 0,-25 0,0 0,-1 0,1 0,25 0,0 0,-50 0,24 0,-24 0,25 0,0 0,25 0,-26 0,1 0,25 0,-25 0,-25 0,24 0,1 0,-25 0,25 0,-25 0,25 0,0 0,-25 0,24 0,-24 0,0 0,25 0,0 0,25 25,-26-25,1 0,25 0,-1 0,-24 0,0 0,0 0,0 0,-25 0,24 0,1 0,25 0,-1 0,26 0,-50 0,0 0,24 0,-24 0,0 0,0 0,-1 0,1 0,50 24,-51-24,1 0,0 0,-25 0,25 0,-25 0,25 0,-25 0,24 0,-24 0,25 0,-25 25,0-25,25 0,0 0,0 0,-1 0,1 0,0 0,0 0,-25 0,25 0,-25 0,24 0,-24 0,25 0,0 0,-25 0,0 0,25 0,-25 0,25 0,-25 0,24 0,1 0,-25 0,25 0,-25 0,25 0,0 0,-25 0,0 0,24 0,-24 0,25 0</inkml:trace>
  <inkml:trace contextRef="#ctx0" brushRef="#br0" timeOffset="4024.2301">16743 13990,'0'0,"0"0,0 0,0 25,0-25,0 24,0-24,0 0,0 25,25 0,-25-25,24 25,1-25,-25 25,25-25,-25 24,0 1,25-25,0 25,-25-25,24 25,-24 0,25-1,-25-24,25 25,-25 0,0-25,25 25,-25-25,0 0,0 25,0 0,25-25,-25 0,0 24,0-24,0 25,0 0,0 0,0 0,-25-1,25-24,0 25,-25-25,25 0,0 25,0 0,0 0,0-1,0 1,0 0,0 0,0-25,0 25,0-25,0 24,-25-24,25 25,0 0,0-25,-25 0,25 25,0-25,0 25,0-1,0-24,0 25,-24-25</inkml:trace>
  <inkml:trace contextRef="#ctx0" brushRef="#br0" timeOffset="8999.5147">13841 15304,'0'-24,"0"24,0-25,0 25,0-25,0 0,0 25,0-25,0 25,0-24,0-1,0 0,0-25,0 50,0-24,-25 24,0-25,0 25,0-25,-24 25,49 0,-25 0,25 0,-25 0,25 0,-25 50,-24-1,-1 1,25 24,1-24,-26-25,50 49,-25-49,0 0,1 24,24-24,-25 0,25 0,0 0,0-1,0 1,0 0,0 0,0 0,0-25,0 0,25 24,24-24,-24 0,25 0,-26-24,26-1,-25 0,0 25,-25 0,0-25,24 0,1-24,0 24,0-25,0 1,-25 49,24-25,-24 25,0-25,0 0,0 25,0-25,0 25,0-24,0-1,0 25,0 0,0 25,0-1,0 1,0 25,0-25,0 0,0-1,0-24,0 25,0-25,0 50,0-25,25-1,-25 26,25-50,-25 50,50-26,-50 1,25 0,-1-25,26 0,-25 0,0 0,24-50,-24 26,0-1,-25 25,0-25,0 0,0 25</inkml:trace>
  <inkml:trace contextRef="#ctx0" brushRef="#br0" timeOffset="9568.5472">14312 15379,'25'0,"0"0,49 0,25 50,-24-26,-26-24,-24 0,25 0,-50 25,24-25,-24 0,25 0,-25 0,0 0,0 0,0 0</inkml:trace>
  <inkml:trace contextRef="#ctx0" brushRef="#br0" timeOffset="10055.5751">14610 15825,'0'0,"0"25,24-25,-24 0,50 0,-50 0,25 0,-25 0,49 0,-24 0,0 0,25 0,-50 0,0 0</inkml:trace>
  <inkml:trace contextRef="#ctx0" brushRef="#br0" timeOffset="10865.6214">15379 15404,'24'0,"-24"0,0 0,0 25,0-1,0 1,0 0,0 25,0-26,0 1,0 0,0 0,0 0,0 49,0-24,0-1,0 1,0-1,0 1,0 24,0-74,0 25,0-25,0 25,0 0,0-25,0-25,0 0,0-24,0 24</inkml:trace>
  <inkml:trace contextRef="#ctx0" brushRef="#br0" timeOffset="13463.77">17611 5308,'0'25,"0"-25,0 0,-25 0,25 25,0-25,0 25,0-25,-25 0,25 24,-24 1,24-25,-25 25,-25 0,50-25,-25 25,1-25,24 0,0 0</inkml:trace>
  <inkml:trace contextRef="#ctx0" brushRef="#br0" timeOffset="14119.8076">17760 5358,'25'49,"-1"-49,-24 50,50-25,0 0,-1-25,1 24,-25 26,-1-50,1 0,-25 25,0-25,25 25,0-1,-25-24,25 25,-25-25,25 0,-25 0</inkml:trace>
  <inkml:trace contextRef="#ctx0" brushRef="#br0" timeOffset="16703.9554">17933 5507,'-24'0,"24"0,0 24,0 1,0 0,0 0,0-25,0 25,0-1,0-24,0 25,0-25,0 50,-25-25,25-1,0 26,-25-25,25 0,0 0,0-1,0 1,0 25,-25-25,25-1,0 26,0-25,0 24,0 1,0 0,-25 24,25-49,0 24,0 1,0-25,-24 24,24 1,0-25,0 0,0-1,0 26,0-25,0 24,0-24,0 25,0-25,-25 49,25-24,0-1,-50 1,50 24,0-24,-25-25,25 0,0 24,0-24,0 0,0 0,0-1,0-24,0 25,0-25,0 50,0-25,0 24,-24-24,24 25,-25-26,25 26,0-50,-25 25,25 0,0-1,0-24,0 25,0-25,0 50,0-25,0-1,-25 26,25 0,0-25,0-1,-25 1,25 0,0-25,0 0,0 25,0 24,0 1,0 49,-24-24,24-1,-25 0,25 50,0-49,-25-1,25-24,0-1,0-24,0 50,0-50,0 24,0-24,0 25,0-26,0 1,0 50,0-51,0 1,0 50,0-1,0 25,0 0,0 1,25-26,24 50,-24-49,-25-26,0 26,0-75,0 24,0 1,0 50,-25 24,1 25,-1-25,25 25,-25-25,0 0,25 25,-25-49,25-1,-24 26,-1-26,0 50,-25 25,-49 24,25 1,-1 49,51-74,-1-25,25 0,0-99,0-25,25 25,-1-25,26 25,-25-1,0-24,-1 25,-24 0,0 0,0 0,0-1,25 1,-25 0,0-25,0 0,0 0,0-25,0 0,0 25</inkml:trace>
  <inkml:trace contextRef="#ctx0" brushRef="#br0" timeOffset="17617.0076">16668 12774,'0'0,"0"0,0 25,0-25,0 25,0-25,0 50,25-26,25 26,-1-25,1 0,-25-1,0-24,-25 25,24 0,1-25,-25 0,25 25,-25-25,25 0,0 0,-25 0,25 0,-25 0,24 0,-24 0,25 0,25-50,-1 1,26-26,-1 26,1-1,-26 0,1 26,-1-1,1 25,-50 0,25 0,-25-25,25 25,-25 0,24-25,-24 25,25 0,0-25,-25 25</inkml:trace>
  <inkml:trace contextRef="#ctx0" brushRef="#br0" timeOffset="27711.585">19099 8062,'0'-25,"0"25,-25 0,1 0,24 0,-25 0,-25 0,25-25,1 25,-1-25,0 25,25 0,-25 0,25 0,-25 0,25 0,-24 0,24 0,0 0,0 25,-25 0,25-25,0 25,-25-25,25 24,0 1,0-25,-25 25,0-25,25 25,0-25,-24 49,-1-24,25 25,-25-1,0-24,25 25,0-50,0 25,0-25,0 24,0 1,0-25,0 25,0-25,0 25,25 0,25-25,24 24,0 1,-24 0,0-25,-26 0,26 0,-25 0,0 0,-25 0,24 0,-24 0,0 0,25 0,-25-25,0 25,0-25,0 25,25-24,-25-1,0 25,0-25</inkml:trace>
  <inkml:trace contextRef="#ctx0" brushRef="#br0" timeOffset="28263.6165">19620 8210,'0'0,"0"0,25 0,0 0,0 0,-1 0,51 0,-50 0,-1 0,1 0,-25 0,25 0,-25 0</inkml:trace>
  <inkml:trace contextRef="#ctx0" brushRef="#br0" timeOffset="28839.6495">19695 8508,'0'0,"0"0,24 0,26 0,-25 0,0 0,24 0,-49 0,25 0,-25-25,0 25,0-25</inkml:trace>
  <inkml:trace contextRef="#ctx0" brushRef="#br0" timeOffset="46823.6781">20612 7863,'0'25,"0"0,0-1,0-24,0 25,0 0,0-25,0 50,0-25,0-1,0 1,0 50,0-26,0 1,0-25,0 24,0-24,0 25,0-26,0 1,0 0,0 0,0 0,-24-1,24 26,0 0,0-26,0 26,0 0,0-50,0 49,0-49,0 25,0-25,0 0,0 0,0 0,0 0,24-25,-24 0,25 25</inkml:trace>
  <inkml:trace contextRef="#ctx0" brushRef="#br0" timeOffset="47639.7248">21580 8582,'0'25,"0"-25,-25 25,25-25,-25 50,0-26,1 26,24-50,0 25,0-25,0 25,0-1,0-24,0 25,0-25,0 50,24-50,1 49,0-49,0 25,0-25,24 25,-24-25,0 0,0 25,-25-25,24 0,1 0,-25 0,0 0,0 0,25-25,-25-25,25 26,-25-26,0 0,0 26,0-1,0-25,0 50,0-25,0 25,-25 0,25-24,-25 24,0-25,1 25,-1 0,0 0,25 0</inkml:trace>
  <inkml:trace contextRef="#ctx0" brushRef="#br0" timeOffset="48640.7821">22125 8706,'0'0,"0"25,0 50,0-51,0 26,0 0,0-1,0 1,0-25,0 24,25-24,0 0,-25 25,0-50,0 24,25-24,0 0,-25 0,24-24,1-1,-25-25,50 1,-25-1,-25 0,49 50,1-74,0 49,-1 25,-24-25,25 0,-1 25,1-24,-25-1,24 25,-49 0,0 0</inkml:trace>
  <inkml:trace contextRef="#ctx0" brushRef="#br0" timeOffset="49984.8589">23663 9079,'0'0,"0"0,0-25,0-25,0 0,0 26,-24-26,-26 25,0-24,-24 24,24 0,-49 0,99 25,-25 0,0-25,25 25,-24 0,24 25,-25 50,25-26,0 1,0-1,0 26,25 24,-1-49,26-25,-25-1,0 1,0-25,-1 0,-24 25,50-25,-50 0,25 0,-25 0,49-25,-49 0,50-74,-25-25,-25-50,0 26,0 24,0 0,0 49,-25 1,0 49,25-25,-25 26,1-26,24 50,0-25,0-24,-25 24,25 0,0-25,0 50,0-25,0 25,0 25,0 0,0 0,0 25,0 24,0 0,0 26,0 24,25 0,24-25,1 50,-25-75,24 0,1 1,-25-50,-1 24,-24-24,25 0,-25 0,0-25,0 49,0-24,0 25,0-1,0 1,0-25,0 0,25-25,-25 0,0-25,0-50,0 1,0 24</inkml:trace>
  <inkml:trace contextRef="#ctx0" brushRef="#br0" timeOffset="50518.8895">23837 8558,'25'24,"0"-24,-1 0,-24 0,25 0,0 0,-25 0,25 0,-25-24,25 24,-1 0,-24 0,25 0,-25 0,0 0,25 0,-25 24,0-24</inkml:trace>
  <inkml:trace contextRef="#ctx0" brushRef="#br0" timeOffset="51111.9234">24085 8905,'0'0,"0"0,0 0,25 0,0 0,-25 0,24 0,-24 0,0 25,50-25,-50 0,25 0,-25 0</inkml:trace>
  <inkml:trace contextRef="#ctx0" brushRef="#br0" timeOffset="52623.0098">24978 8334,'0'25,"0"-25,0 25,0 0,0-25,0 25,-50 24,-24-24,0 25,-1 24,-24-24,74-1,0-24,1 0,24 0,0-1,0-24,0 25,0-25,0 25,0 0,0 24,49-24,1 25,-1-25,-24 24,25-49,-25 0,-25 0,24 25,1-25,25 0,-25 0,-1 0,51-25,-50 1,-1-1,1 25,0-25,-25 0,25-25,0 1,24-1,-24-24,0-25,-25 74,0 0,0-25,0 26,0 24,0-25,-25 25,25-25,0 25,0-25,-25 25,25-25,-25 1,1-1,-26 25,25-25,0 25,25 0,-24 0,24 0,0 0</inkml:trace>
  <inkml:trace contextRef="#ctx0" brushRef="#br0" timeOffset="56112.2094">3224 17363,'0'0,"0"-25,0 25,0-24,0-1,-49-25,24 25,0-24,0 49,0-25,1 25,24-50,-25 50,25-24,0 24,-50 0,1-25,-1 25,-24 0,24 74,25-49,-24 25,24 24,0-24,0-1,0 26,25-1,-24-49,24 25,0-1,0 1,0-25,0-1,0 51,0-50,0-25,24 0,1 0,0 0,74-25,-24-25,-26 25,26-24,-51 49,26-50,-50 25,25-24,0 49,-25-25,0-50,24 51,-24-1,0-25,0 25,0 1,0 24,0 24,0-24,0 50,0 0,-24 49,24-49,0-1,0-24,0 0,0-25,0 49,0-49,0 0,0 25,24-25,26 25,-25 0,24-25,1 0,0 0,-25 0,24 0,1-25,-25 25,-1 0</inkml:trace>
  <inkml:trace contextRef="#ctx0" brushRef="#br0" timeOffset="56543.234">3820 17438,'24'-25,"1"25,25-25,24 25,1 0,24-25,-25 25,-24 0,0 0,-26 0,-24 0,0 0,0 0,0 0</inkml:trace>
  <inkml:trace contextRef="#ctx0" brushRef="#br0" timeOffset="56936.2565">4092 17760,'25'0,"-25"0,25 0,25 0,-26 0,26 0,0 0,-25 0,-1 0,-24 0,25 0,-25 0,25 0,0 0,0-25,-1 1,26-1,-25 0</inkml:trace>
  <inkml:trace contextRef="#ctx0" brushRef="#br0" timeOffset="57319.2784">4936 17363,'0'0,"25"0,-1 0,1 0,-25 0,25 0,-25 0,25 0,0 25,-1-25,1 0,25 25,-50-25,25 0,-25 0</inkml:trace>
  <inkml:trace contextRef="#ctx0" brushRef="#br0" timeOffset="57760.3037">5134 17711,'25'24,"49"-24,-74 0,25 25,0-25,0 0,-25 25,0-25,0 0,25 0,-1-50</inkml:trace>
  <inkml:trace contextRef="#ctx0" brushRef="#br0" timeOffset="58367.3384">5754 17239,'25'25,"0"0,-25 0,0-1,0 1,0 25,25-25,-25 24,25 1,-25-25,0 0,24 24,-24-24,25 25,0-1,-25-24,25 25,24 24,-49-49,0 0,25-25</inkml:trace>
  <inkml:trace contextRef="#ctx0" brushRef="#br0" timeOffset="59640.4112">8111 17735,'0'75,"0"-26,0 1,0-25,0 0,0 24,-25-24,-74 0,24 49,-24-49,25 25,24-1,25-49,25 0,0 0,0 0,0-25,0 25,25-49,0 49,49-50,-24 50,24-25,1-24,24-1,0 1,-24-1,-1-24,0-1,-49 26,0-26,0 1,0 24,-25 25,0-24,0 49,0-25,0 0,0 0,0-24,-25-1,-25 0,1-49,-51 50,-24-51,50 51,24 24,1 25,24-25,0 25,25 0,0 0,0 25,-25-25,1 50,-26-1,25 1,25 24,0 1,0 24,0 50,0-25,25-25,25-25,-1 1,1-1,-1-24,-49-25,25-1,-25 1,25 0,-25 0,0 0,25-1,-25-24,0 25,25-25,-1 0,-24 0,25 0,50 0,-51 0,26-25,0 25</inkml:trace>
  <inkml:trace contextRef="#ctx0" brushRef="#br0" timeOffset="61081.4936">10170 17810,'0'0,"0"49,0 1,0 24,-50 1,0 24,1-25,24-24,0 24,0-49,25 0,-24-25,-26 0,50 0,-50 0,50 0,-49 0,24 0,0 0,25 0,0-25,0 0,0-24,50-1,24 1,1-26,24 1,-25 24,25-24,-74-1,25 1,-25 24,-25-24,0 24,0-24,0-1,-50 26,25-26,-49 26,24 24,25 0,-24 0,49 25,0-24,-25 24,-25-25,1-25,-1 50,25-25,1 25,24-24,0 48,-25-24,25 50,0-25,0 0,25 49,-25-49,0-25,24 49,1 1,0 0,0-1,24 26,1-1,49 25,-49-24,49 24,-25 0,-24-24,24-1,-74-74,25 25,-25 0,25-1,-25 1,0-25,25 25,-25 0,25 0,-25-25,0 24,0-24,0-24,0 24,0-25,-25 0,25 25</inkml:trace>
  <inkml:trace contextRef="#ctx0" brushRef="#br0" timeOffset="62447.5718">11956 16991,'0'25,"0"-25,0 0,0 25,0-25,-50 25,25-1,-24 26,24-25,-25 49,50-49,-25 0,0-25,25 25,0-25,0 24,0-24,0 50,0-25,0 0,0 24,0-24,0 0,0 49,0-74,25 25,0 25,-25-50,0 49,25-24,0 0,-25 49,25-24,-25 0,0-26,0 26,0-50,24 25,-24-25,0 25,0-1,25-24,-25 25,25 0,0 0,24 0,-24-25,-25 24,0-24,0 0</inkml:trace>
  <inkml:trace contextRef="#ctx0" brushRef="#br0" timeOffset="63487.6312">13146 17661,'-25'-25,"25"0,0 25,-24-24,-1 24,0-25,25 25,-25 0,25 0,-25 0,25 0,-24 25,24-25,0 24,0 1,0-25,0 25,0 0,0 24,-25 1,25 0,0-26,0 1,0 25,0-25,0-1,25-24,-1 25,-24-25,25 0,0 0,0 0,24 25,-24-25,0 0,0 0,24 0,-49 0,25 0,0 0</inkml:trace>
  <inkml:trace contextRef="#ctx0" brushRef="#br0" timeOffset="65335.7369">13692 18107,'25'0,"-25"0,24 0,1 0,25 0,-25 0,-25 0,49 0,1 0,-25 0,0 0,-25 0,0 0,0-24,0-1,0 0,0 25,0-25</inkml:trace>
  <inkml:trace contextRef="#ctx0" brushRef="#br0" timeOffset="65865.7673">13816 17835,'0'0,"25"0,0 0,-1 0,1 0,0 0,-25 0,25 0,-25 0,25 0,-1 0,-24 0,25 0,-25 0,25 0</inkml:trace>
  <inkml:trace contextRef="#ctx0" brushRef="#br0" timeOffset="66358.7955">14312 17884,'25'0,"0"0,-25 0,24 0,26 0,-50 0,25 25,0-25,-25 0,24 0,1 0,0 0,-25 0</inkml:trace>
  <inkml:trace contextRef="#ctx0" brushRef="#br0" timeOffset="66871.8248">14510 18157,'0'25,"0"-25,0 0,0 0,0 0,25 0,0 0,-25 0,25 25,-25-25,25 0,-25 0,24 0,-24 0,0 0</inkml:trace>
  <inkml:trace contextRef="#ctx0" brushRef="#br0" timeOffset="67735.8742">15106 17661,'0'25,"0"24,0-24,0 25,-25-1,25-24,0 25,-25-25,25-1,0 26,-25 0,25-26,0 26,0 24,0-24,0-25,0 0,0-25,25 24,0-24,0 0,-25 0,0 0,0 0,0 0,0-24,0 24,25-25</inkml:trace>
  <inkml:trace contextRef="#ctx0" brushRef="#br0" timeOffset="68550.9208">16470 17934,'-25'0,"0"0,1 0,-1 25,25-25,0 24,0-24,0 50,0-50,0 50,0-1,0 1,0-25,0-1,0 1,49 0,-24-25,25 25,-1 0,1-25,0 0,-26 0,26 0,-50-25,25-25,0 1,-25 24,0 0,0 0,0 0,0 1,0-1,0-25,-50 1,0 24,26 25,-1 0,25 0</inkml:trace>
  <inkml:trace contextRef="#ctx0" brushRef="#br0" timeOffset="69782.9913">16693 18107,'-25'50,"-24"0,24-1,-25 1,26-1,-1-24,25 0,0-25,0-25,0 0,0-24,25-1,-1-24,-24-1,50 1,-50 24,0-24,0 24,0 26,0 24,-25 0,0 0,1 0,-1 0,0 0,25 24,-25 1,25 0,0 0,0 0,0-1,0 26,0-25,25 0,-25-25,0 0,0 24,0-24,25 0,-25 25,49-25,1 0,24 0,-24 0,-25 0,0 0</inkml:trace>
  <inkml:trace contextRef="#ctx0" brushRef="#br0" timeOffset="70440.0289">17165 17413,'24'49,"-24"1,25-25,-25 74,25-49,-25 24,25-24,0-1,-25 26,24-1,-24 1,25-26,-25 26,0-26,0 1,0-1,0-24,25 0,-25 0,0 0,0-25,0 0,0-25,0 25,0-25,0 0,0 0,0-24</inkml:trace>
  <inkml:trace contextRef="#ctx0" brushRef="#br0" timeOffset="71592.0948">17611 17388,'0'0,"0"0,0 25,0 0,0-1,0 1,0 0,0-25,0 25,0-25,0 25,0 0,0-1,0 26,0 0,-25-1,25 1,0 24,0-24,0-25,0-1,0 26,0-25,0 24,25-24,-25 0,25 25,-25-26,0 1,25 25,-25-25,24-1,-24 1,0-25,25 25,0 0,-25-25,25 25,0-25,-1 0,-24 24,25-24,-25 0,25 25,-25-25,25 0,0 0,-25 0,24 0,-24 0,0 0,25-25,0 1,25-1,-26 0,26-25,-25 50</inkml:trace>
  <inkml:trace contextRef="#ctx0" brushRef="#br0" timeOffset="72951.1725">18826 18107,'0'-24,"0"24,0-25,0 0,0 0,0-49,0-1,-24 26,-26-26,-24 26,24 24,0 0,26 25,24 0,-25 0,25 0,0 0,-25 25,25 0,-25 24,25 1,0 24,0-24,0 24,0-24,0 24,0-24,0 0,0-26,0 1,25-25,25 25,-26-25,26 0,0-25,-1 0,1-24,24-26,-24 1,-1-25,-24 49,-25 1,25-1,-25-49,25 49,-25 1,0-1,0 0,0-24,0-1,0 26,0-1,0 25,0-24,0 24,0 25,0 0,0 25,0 24,0-24,0 25,0 24,0 25,0-49,0 49,0-24,0-1,25 25,-1-24,1 49,-25-50,25-24,0-25,-25-1,25-24,-25 25,25-25,-1 0,-24 0</inkml:trace>
  <inkml:trace contextRef="#ctx0" brushRef="#br0" timeOffset="73511.2046">20042 17810,'49'0,"1"0,0 0,-50 0,25 0</inkml:trace>
  <inkml:trace contextRef="#ctx0" brushRef="#br0" timeOffset="73928.2284">19992 18231,'25'0,"25"0,24 0,-24 0,-25 0,-1 0,26 0,0-24,-1-1,1 0,-50 25,0 0,25 0,-25-25</inkml:trace>
  <inkml:trace contextRef="#ctx0" brushRef="#br0" timeOffset="74327.2512">20761 17810,'25'0,"-25"0,25 0,-25 0,25 25,-1-25,-24 0,50 24,-50-24,25 0,-25 0,25 0,-25 0,0 0,24 0,-24 25,0-25</inkml:trace>
  <inkml:trace contextRef="#ctx0" brushRef="#br0" timeOffset="74832.2801">20935 18256,'25'0,"-1"0,-24 0,25 0,-25 0,25 0,-25 0,25 0,-25 0,25 0,-25 0,49-25,-49 25,25 0,0 0,0 0,-1 0</inkml:trace>
  <inkml:trace contextRef="#ctx0" brushRef="#br0" timeOffset="75784.3346">21902 17661,'0'0,"0"0,-25 25,1 0,-26-1,-24 26,24-25,25 24,-24-24,49 25,-25-1,25-49,0 50,0 0,0-26,0 1,49 25,26-1,-26-49,1 25,24-25,-24 0,0 0,-26 0,26-49,-50 49,0-25,25 0,0-25,-1 26,1-51,0 1,0-1,-25 26,0-1,0 25,0-24,-25 24,-25 25,-24-25,49 25,-49 0,74 0,0 0</inkml:trace>
  <inkml:trace contextRef="#ctx0" brushRef="#br0" timeOffset="76687.3862">22324 16942,'25'0,"0"24,24 1,-49-25,25 0,0 50,24-50,-24 49,25-24,49 0,-25 25,1-1,49-24,-50 25,1 24,-51-49,1 24,0 26,-25-25,0-1,25 1,-25 24,0 1,0-1,25 25,-25-24,0-1,0-49,0 24,0 1,-25-25,-25 0,25-25,25 24,-24 1,24-25,0 25,0-25,24 25,-24-25,25 0,-25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6:00:53.423"/>
    </inkml:context>
    <inkml:brush xml:id="br0">
      <inkml:brushProperty name="width" value="0.05292" units="cm"/>
      <inkml:brushProperty name="height" value="0.05292" units="cm"/>
      <inkml:brushProperty name="color" value="#FF0000"/>
    </inkml:brush>
  </inkml:definitions>
  <inkml:trace contextRef="#ctx0" brushRef="#br0">16272 11683,'0'0,"0"25,0 0,0-25,0 24,0 1,0 0,0 0,0 0,0 24,0-24,0 0,0 24,-25 1,25 0,0-1,0 1,-25 74,0-25,0 25,-24 0,-1-25,25-24,25-26,-24 26,24-50,0-25,0 49,0-49,0 25,0-25,0 25,0 0,0-25,0 24,0-24,0 0,0-24,49-26,1 0,-1 1</inkml:trace>
  <inkml:trace contextRef="#ctx0" brushRef="#br0" timeOffset="945.054">18777 11385,'0'25,"0"0,0 49,0-49,0 50,0-26,0 1,0 24,0 1,0-1,0 50,0-50,0 26,0-26,-25 1,25-26,-25 26,25-26,0-24,0 25,0-50,-25 24,25-24,0 25,0-25,0 0,0-25</inkml:trace>
  <inkml:trace contextRef="#ctx0" brushRef="#br0" timeOffset="1985.1135">18578 8533,'0'74,"-24"1,-1-26,25 1,0 24,-25 1,0-1,0 75,-24-75,24 50,-25-24,1-1,24-25,0 1,25-51,0 1,-25 0,25-25,0 0,25 0,0 0</inkml:trace>
  <inkml:trace contextRef="#ctx0" brushRef="#br0" timeOffset="9895.566">9053 4713,'0'-25,"25"25,0 0,25 0,24 0,25 0,50 0,0 0,-25 0,25 0,-50 0,-25 0,-24 0,-25 0,0 0,-1 0,26 0,-25 25,24-25,26 0,24 0,50 0,25 0,-1 0,26 0,49 0,-50-25,1 25,-26 0,1 0,-100 0,25 0,-49 0,24 0,-74 0,0 0,25 0,-25 0,0 25,0 0,25 24,25-49,24 25,75 0,0-25,49 0,-24 0,-1 0,1 0,-75 0,-24 0,-50 0,24 0,-49 0,25 0,0 0,0 0,24 0,26 0,73 0,-48 0,24 0,49 25,-49-25,-49 0,-1 25,-24-25,-1 0,1 0,24 0,26 24,24-24,24 0,-48 0,48 0,-48 25,-51-25,-49 0,0 0,25 0,0 0,25 0,74 0,99 0,-25 0,-74 0,-49-25,-75 25,0-24,0 24,24 0,-24 24,0 1,0 0,0-25,0 25,0 0,25-25,-25 0,0 24,0-24,0 50,0 0,0 24,0 25,0 0,0 50,0-50,0-24,0-26,0 1,0 25,0-51,0 26,0 0,0-1,0 1,0-1,0 1,0 0,-25 24,25-24,0 24,0 0,50 26,49 24,25 25,-24-25,-1-25,-50-25,-49-24,0-50,25 0,-25 49,0-24,-25 25,25-1,-49 1,24 24,0 50,25 0,-49 0,24 25,0 0,0-50,25 1,-25 24,25-50,-24 25,-1 0,25-24,-25-1,25 1,-75-1,26 25,24-24,-25-26,26-24,24 0,0 0,0 0,0-25,0 24,0 1,0 0,0-25,0 25,0-25,0 25,0-25,0 0,0 0,0 24,-25-24,-50 50,-49 0,50-26,24 51,26-1,-26 75,25 25,-49 24,49-24,-49 24,74-123,0-75,0 0,0 0,0 0,0-50,0 50,0-25,0 25,0-25,-25 1,0 24,25-25,-25 25,25 0,-49 0,24 0,0 0,-25 0,-49 0,25 0,-26 25,-48-25,-1 24,0-24,25 0,25 0,-1 0,51 0,-26 0,1 0,24 25,-24 0,-25-25,-50 25,0 24,0-49,1 0,-1 0,0 0,50 0,24 0,26 0,-1 0,0 0,26 0,-26 0,-74-24,-50 24,-74 0,-25 0,-24-50,49 25,49-49,50 24,75 1,49 24,25 0,-99-25,-149-24,-50 24,-24 26,49-1,124 25,25-25,75 25,-1 0,25-25,25 25,-25 0,1 0,-26 0,0 0,50 0,-25 0,25 0,-24 0,24-25,-25 25,25 0,0-24,-25 24,25 0,0-25,0 25,0-25,0 0,0 0,0-49,-25-50,25 0,-25-25,25-25,0 50,0 0,0 0,0 0,0 25,-24 0,-1-25,-25 25,1-1,24 26,25 0,0-1,0 26,0-26,0 1,0-1,0 1,0-1,0-49,-25 25,-25-124,-24 25,74 49,-25 50,25 24,0 25,0 50,0-24,0-1,0-25,-49-24,24-1,0-24,0-50,0 1,25 48,0-48,0 48,0-73,25 24,0 25,-25 0,0 25,0 24,0 26,0-1,0 0,0 26,0-1,0-25,0 25,0 0,0 1,0 24,0-25,0 0,0 25,0-25,0 25,0 0,0 0,0 0,25 0,0 25,-1 0,-24-25</inkml:trace>
  <inkml:trace contextRef="#ctx0" brushRef="#br0" timeOffset="15591.8918">14783 8186,'0'24,"0"1,0 0,0 49,0-24,0 24,0 50,0 25,0 50,-25 24,1 0,24-24,0-26,0-49,0 25,0-25,24 0,1 25,0 49,0 1,24-1,26-24,-50-25,0-75,-1 1,-24 24,0-25,0-24,0-50,0 25,0-1,25 26,0 49,-25 0,0 75,25 0,-25 49,0 25,0-50,0-49,0-99,0-25,0 0,0-25,0 24,0-24,0 0,0 25,25 0,-25 0,24 0,1 24,-25-24,25 0,-25 24,0-49,0 0,25 0,-25 25,49 0,-49 0,25 0,0-1,-25-24,0 0,0 25,25-25,-25 25,49-25,-49 0,25 0,-25 0,25 0,0 25,99 0,-25-1,99-24,125 25,-1-25,150 0,-51 0,-49 0,-74 0,-124-25,-75-24,-74 49,0 0,24 0,50 0,25 0,25-25,-50 25,-24 0,-1 0,-24 0,-25 0,0 0,-25 25,24-25,1 0,-25 0,25 0,-25 0,50 0,-1 0,1 0,-1 0,26-25,49 25,0-25,49 25,1 0,0 0,-1 0,-49 0,0-49,0 24,-74 25,-25 0,0 0,-25 0,0-25,-25-49,0-1,-25-74,26-49,-26-50,25-25,25 0,0 0,0 50,0-25,25 74,25 50,-26 25,1 25,0-50,-25 0,0-25,0 25,0-25,0 99,0 1,0 24,0 0,0 0,0 1,0-51,0 1,0-1,0-24,0-25,0 0,0-50,0-24,0 0,0-26,0 26,-50 24,26 50,24 50,0 49,0 0,0 25,0-25,0 25,0-24,0-1,0 0,0-25,0 26,0-26,0 50,-25 0,25-25,0 25,0-50,0 1,0-26,0 26,0 24,0 0,0 25,0 0,0 25,0-25,0 0,-25 0,25 0,-25 0,0 0,-24 0,-26 0,-24 74,-74 1,-51-1,-49 26,1-51,-1-24,49-25,76 0,48 0,76-25,-1 25,25-25,-25 25,0 0,-49 25,-75 25,0-1,0-24,-24 0,49-25,24 0,51 25,49-25,-25 25,25-25,0 24,-50-48,-49-76,25 76,24 24,1-25,-1 25,0-25,1 25,-50 0,-25-25,49 25,25-25,-24 25,24-24,1-1,49 0,-50 0,50 25,-25 0,1 0,24 0,-25-25,0 25,0 0,-24 0,-26-25,50 25,1 0,-1 0,25 0,-25 0,0 0,25 0,-25 25,-24-25,-26 25,26-25,-26 0,26 0,-1 0,50 0,-25 0,25 0,-25 25,1-25,-26 0,25 0,0 0,25 0,-24 0,-1 0,-25-25,1 25,24-25,0 25,25 0,-25 0,25 0,-25 0,25 0,-49 0,-26 0,51 0,-1 0,25 0,-25 0,25 0,0 0,-50 25,26-25,-1 25,-25-25,50 25,0-25,0 0,-25 0,25 25,0-25,-24 0,24 24,-25 1,25-25,0 25,0-25,0 25,-25-25,25 0,0 0,-25 25,0-25,1 0,24 24,0-24,0 0,-50 0,50 0,-25 0,0 0,25 25,-25-25,25 0,-24 0,24 0,-25 0,25 0,0 0,0 0,0 0,0 0</inkml:trace>
  <inkml:trace contextRef="#ctx0" brushRef="#br0" timeOffset="19064.0904">8657 3820,'0'0,"0"25,0 24,0 1,0 0,0-1,0 1,-25 24,25 1,0-26,0 26,0-26,0 26,0-26,0-24,0 0,0 24,0-24,-25-25,25 0,0 25,0 0,0-25,0 25,-25-25,25 0,0 0,0 0,0 0,0-50</inkml:trace>
  <inkml:trace contextRef="#ctx0" brushRef="#br0" timeOffset="20952.1984">20984 6499,'25'-50,"25"25,-25 25,-25 0,24 0,-24 0,25 0,0 0,0 0,0 0,24 0,-24 25,0 0,-25-25,0 50,25-26,-25 51,0-50,0-1,0 1,0 0,0 25,-25-26,0 1,0 50,0-50,1-1,24 26,-50-25,50-25,0 25,-25-25,25 0,0 24,0-24,0 25,0 0,0-25,0 25,25-25,0 0,24 25,1-1,-25 1,25-25,-26 0,1 0,0 25,-25-25,25 0,-25 0,25 0,-25 0,24 0</inkml:trace>
  <inkml:trace contextRef="#ctx0" brushRef="#br0" timeOffset="41975.4008">8061 5804,'0'0,"0"-25,0 25,0-24,0 24,0-25,25 0,-25 25,0-25,50 0,-26 1,26-1,-25-25,0 25,-1-24,1 24,-25 0,25 25,0-25,-25 25,25 0,-25 0,0 0,0 0,24 0,-24 25,25 0,0 49,25-24,-50 24,49 1,1-1,-50-49,25 25,0-50,-25 25,0-25,0 24,0-24,24 0,-24 25,0 0,0 0,0-25,0 25,0-1,0-24</inkml:trace>
  <inkml:trace contextRef="#ctx0" brushRef="#br0" timeOffset="43471.4864">8408 5383,'0'24,"0"-24,0 25,0 0,0 0,0 24,0-49,0 50,0 0,0-1,0 26,-24 24,24 0,-25 50,-25-25,25-25,1 25,-26-25,0 25,26-24,-26 24,0 0,50 0,-24 0,24-25,-25 50,25-50,-25 25,25-50,-25-24,25 0,-25-1,25 1,0-25,0 24,-24 1,24 24,0-24,0-25,0 49,0-24,0-1,0-24,0 0,0 25,0-1,0-49,0 25,0 0,0-25,0 25,0 24,0-24,0 0,0 0,0-25,0 49,0-24,0 0,0 0,0-25,0 24,0 1,0-25,24 50,1 49,-25 0,0 1,0-26,0 0,0-49,0-25,0 25,0-25,0 25,0 0,0-1,-25 1,25-25,0 25,0 0,0-25,0 25,0-25,0 49,-24-24,24 0,0 0,0-1,0-24,0 25,0-25,0 25,0-25,0 25,0 0,0-25</inkml:trace>
  <inkml:trace contextRef="#ctx0" brushRef="#br0" timeOffset="44415.5404">7540 9649,'0'0,"0"0,0 25,25-25,0 25,0 24,24-49,-24 50,25-25,-50 24,0-49,0 50,0-25,25-25,-25 24,0-24,0 25,0-25,0 25,24-25,-24 0,25-25,-25 25,25-25,-25 1,50-1,-26 25,1-25,0 0,0 25,0 0,-25 0,24-25,1 25,-25 0,25 0,-25 0,0-24,25-1,0 25,-25-25</inkml:trace>
  <inkml:trace contextRef="#ctx0" brushRef="#br0" timeOffset="47679.7271">4564 7813,'0'-24,"0"24,0-25,0 0,0 0,0 25,0-25,0-24,-25 24,-25-49,-49 24,50 0,-26 1,25 49,-24-25,49 25,0 0,25 0,0 0,0 50,0-1,0 50,0-24,0 24,0 0,0-24,0-1,0 1,0-26,25-24,0-25,-25 0,25 0,-25-50,49-74,-24 0,0-25,0-24,-25 24,25 50,-25 24,25 1,-25 0,0 24,24 0,-24 1,0-26,0 1,0-25,0-1,0 26,25 24,0 26,-25-1,0 0,0 25,0 25,0-25,0 25,0 24,0 26,0-26,25 26,-25-1,25 25,-25 25,24-24,-24-26,0 25,0 0,0 25,25 0,-25 0,25-24,0-26,-25 0,0-24,0-50,0 25,25-25,-25 0</inkml:trace>
  <inkml:trace contextRef="#ctx0" brushRef="#br0" timeOffset="48367.7665">5209 7541,'24'0,"1"0,50 0,-26 0,-24 0,0 0,0-25,-25 25,25 0,-1 0,-24 25,0-25,0 0,25 0,-25 24,25-24,-25 25,0 0,0-25</inkml:trace>
  <inkml:trace contextRef="#ctx0" brushRef="#br0" timeOffset="48814.792">5233 8111,'0'0,"0"-25,0 25,0 0,50 0,-25 0,0 0,-1 0,-24 0,25 0,-25 0,50 0,-25 0,24 0,1 0,24 0,1 0,-26 0,-24 0,0 0</inkml:trace>
  <inkml:trace contextRef="#ctx0" brushRef="#br0" timeOffset="50311.8776">6474 7491,'0'25,"0"-25,0 25,0-1,0 1,-25 0,25 0,-25 0,25 24,-25 1,0-1,25-24,0 50,-24-26,-1 1,0 0,25 24,0-49,0 0,0 24,0-24,0-25,0 25,50-25,-1 25,1-25,-25 0,24 0,-24 0,0 0,0 0,0 0,-25 0,24-25,-24-25,25 25,0-24,0-1,-25 25,0-24,25 24,-25 0,0-49,0 49,-25-25,25 1,-50 24,25-25,1 50,24 0,-25 0,0 0,25-25,-25 25,25 0,-25 0,25 0,0 0</inkml:trace>
  <inkml:trace contextRef="#ctx0" brushRef="#br0" timeOffset="59672.413">10070 2084,'0'0,"0"24,0-24,25 50,0-25,0 24,-25 1,25 0,-25-1,24 1,1 24,-25-24,0 24,0-24,0 0,25 24,-25 0,25-24,-25 0,0-26,0-24,0 25,0-25,0 0,0-25,0 1,0 24,0-25,25-25,-25 50,0-49,0 49,0-25,24 25,-24-25,25 25,0 0,-25 0,25 0,0 0,-1 0,1 0,-25 0,25 0,0 0,-25 0,25 0,-25 0,0 0,0 0,0-25</inkml:trace>
  <inkml:trace contextRef="#ctx0" brushRef="#br0" timeOffset="60392.4542">10070 2456,'0'24,"0"1,0 0,0 0,0 49,0-49,0 0,0 0,0 0,0-1,0 1,0-25,50 25,-25 0,24 0,1-25,0 0,-26-25,1 0,0-49,0 24,-25 0,0-24,0 24,0 1,0 24,-25 25,25 0,-25 0,25 0,-25 0,1 0,24 25,0-1,0 1,-25-25,25 25,0 0,0-25,0 25,0-25</inkml:trace>
  <inkml:trace contextRef="#ctx0" brushRef="#br0" timeOffset="65735.7598">11832 2183,'0'-25,"0"25,0 0,0-25,-25 0,0 1,25-26,-25-24,0 24,0 25,25-24,-24 24,-1 0,25 25,-25 0,25-25,-25 25,0 0,1 0,-1 50,-25-25,50 24,-25 1,1 24,-1 1,25-26,0 50,0-74,0 0,0 0,0-25,0 25,0-25,25 0,-1 24,1-24,0 0,-25 0,25 0,24-24,-24 24,25-50,-25 25,24-24,-49 24,0 0,25 0,-25 0,0 25,0-24,25 24,-25 0,0 0,25 24</inkml:trace>
  <inkml:trace contextRef="#ctx0" brushRef="#br0" timeOffset="66623.8106">11807 2034,'0'25,"0"0,25-1,-25 1,0 0,0-25,0 50,0-50,0 24,0 1,24 0,-24 0,50 0,0-25,-50 24,49 1,-24-25,0 0,0 0,-25 0,24 0,1 0,-25 0,25 0,25 0,-1 0</inkml:trace>
  <inkml:trace contextRef="#ctx0" brushRef="#br0" timeOffset="67191.8431">12328 2009,'24'0,"26"0,-25 0,24 0,1 0,0 0,-1 0,-24 0,25 0,-50 0,0 0,24 0,-24 0,0 0,0 25,0-25,0 25,0 0,0-25</inkml:trace>
  <inkml:trace contextRef="#ctx0" brushRef="#br0" timeOffset="67544.8633">12526 2381,'25'0,"-25"0,25 0,-25 0,24 0,-24 0,50 0,-25 0,0 0,-1 0,-24 0,50-25,-25 25,0-24,0-1,-1 25,51-25,-50 0</inkml:trace>
  <inkml:trace contextRef="#ctx0" brushRef="#br0" timeOffset="68303.9067">13369 1736,'0'0,"25"0,-25 50,0 0,25-1,-25 1,0 24,0 1,25-1,-25-24,0-1,0 1,0-25,25-25,-1 49,-24-49,0 25,25 0,25 0,-25-1,-1 1,1 25,25-50,-25 0,-1 0,26 0</inkml:trace>
  <inkml:trace contextRef="#ctx0" brushRef="#br0" timeOffset="69198.9579">14461 2108,'0'25,"-50"-25,1 25,24 0,25-25,0 25,0-1,0 1,-25 0,25 0,0 24,50-24,-1 25,26-25,-51-1,26 1,-25-25,0 0,-1 0,-24 0,25 0,0 0,-25-25,50-24,-50-1,0 25,0-49,-25 24,0 26,0-26,0 50</inkml:trace>
  <inkml:trace contextRef="#ctx0" brushRef="#br0" timeOffset="69854.9955">15056 2133,'0'0,"0"50,25-50,-25 25,0 24,0-24,25 0,-25 24,0 1,0-25,0 24,0-24,25 0,-25 0,24-25,-24 0,0 0,0-50,0 25,0-24,0-1,0 1,0-1,0 50,0-25,25 25,0 0,-25 0,25 0,-25 0,49 0,-49 0,0 25</inkml:trace>
  <inkml:trace contextRef="#ctx0" brushRef="#br0" timeOffset="70967.0591">16296 1612,'0'25,"0"25,0-50,25 49,-25 1,25 0,-25 24,25 0,-25 50,25-49,-1-1,26-24,-50-1,25 1,0-25,-25 24,24-24,1 0,-25-25,0 0,25 0,-25 0,25-25,-25 0,49 1,-49-26,0 50,25-25,0 0,25-24,-50 49,24-25,1 25,-25 0,25 0,-25 0,25 0,-25 0,0 0,25 0,-25 50,0-50,0 24,0 1,0 0,0 0,0-25,0 25,24-25,-24 24,0 1,0-25,0 0,-24 0,24 25,-25-25,25 0,0 25,-25-25,25 25,0-25,0 24</inkml:trace>
  <inkml:trace contextRef="#ctx0" brushRef="#br0" timeOffset="71704.1012">17413 1860,'24'0,"-24"-24,25 24,-25 0,25 0,25 0,-26 0,1 0,50 0,-1 0,-24 0,-1 0,-24 0,25 0,-26 0,1 0,-25 0,25 0,-25 24,0-24</inkml:trace>
  <inkml:trace contextRef="#ctx0" brushRef="#br0" timeOffset="72097.1237">17611 2133,'25'0,"-25"0,25 0,24 0,-24 0,0 0,24 0,-24 0,25 0,24 0,1 0,-26 0,1 0,-25 0,0 0,-1 0,1-25,25 1</inkml:trace>
  <inkml:trace contextRef="#ctx0" brushRef="#br0" timeOffset="72911.1703">18554 1836,'0'0,"0"24,0 1,0 0,0 25,0-26,0 26,0 0,0-1,0 1,0-25,0-1,24 1,1-25,0 25,25-25,-26 25,1-25,0 0,-25 0,25 0,0 0,-25 0,49 0,-24 0,0-25,0 25,-25-25,0 0,0 1,0-1,0 0,0-25,0-24,0 24,-50 1,25-26,-24 26,24 24,-25 25,50-25,-25 25,1 0,-1 0,0 0,0 0,0 25,25 0,-24-25,24 0,0 25,-25-25,25 0,0 24,0 1,0-25</inkml:trace>
  <inkml:trace contextRef="#ctx0" brushRef="#br0" timeOffset="77711.4448">22597 12477,'0'149,"25"-50,-25 25,24-50,-24-24,0-25,0-1,0-24,0 0,0-49,0-1,0 1,-49 24,49-50,-25 1,25-25</inkml:trace>
  <inkml:trace contextRef="#ctx0" brushRef="#br0" timeOffset="78447.4869">21902 8012,'-25'0,"25"0,0 25,-24 0,-1 24,0 1,-25-25,-49 49,50-49,-1 49,0-49,50 25,0-50,0 24,0-24,0 25,0 0,0-25</inkml:trace>
  <inkml:trace contextRef="#ctx0" brushRef="#br0" timeOffset="78959.5162">21952 8111,'0'0,"25"50,-1-50,1 25,0-1,0 1,24 0,1-25,-25 25,24 0,-49-25,50 0,-25 49,0-49,-25 0</inkml:trace>
  <inkml:trace contextRef="#ctx0" brushRef="#br0" timeOffset="80295.5926">21952 8161,'0'0,"0"25,0-1,-25 1,0 25,25-25,0-1,-25 26,25 0,0-26,0 26,0 24,-24 1,24-1,-25 1,0 24,0 50,-24-25,-1 25,0-1,1 1,24-50,0-49,0 49,25-49,0 24,0 1,0 24,0-25,0 26,0-51,0 26,0-1,0-49,0 0,-24 24,24-24,0 0,0 24,24 1,1-25,-25 24,25-49,-25 50,25 0,-25 24,0-24,0-1,0 1,0 0,25-1,-1 1,-24-1,0 1,0-25,0-25,0 25,0-1,0 1,0-25,0 25,0 0,0-25,0 25,0-25,0 49,0 26,0-1,0 0,0 1,0-26,0 26,0-26,0 1,0-25,0 0,0 0,0-1,0 1,0 25,0-25,0 24,-24 1,24-25,0-1,0 26,0-50,0 25,0-25,0 25,0-25,24 49,-24 1,0-25,0 24,0-49,0 25,25-25,50 0,-51 50,1-26,25 26,-50-50,25 25</inkml:trace>
  <inkml:trace contextRef="#ctx0" brushRef="#br0" timeOffset="81439.6581">21307 12750,'0'0,"0"0,0 0,0 24,0-24,74 25,-49 0,50 25,-1-50,-49 49,0-49,49 25,-74 0,50-25,-50 25,0-1,24-24,-24 25,0-25,0 0,25 0,-25 0,0 0,25 0,0 0,-25-25,25 1,24 24,1-25,-1 0,26 0,-1 0,-24-24,-25 24,24 0,-24-24,-25 49,0-25,0 25,25 0,-25 0</inkml:trace>
  <inkml:trace contextRef="#ctx0" brushRef="#br0" timeOffset="82446.7157">22795 10716,'0'0,"-49"24,-1 1,0 0,1 0,24 0,25-1,0-24,0 25,0-25,0 50,0-50,0 25,0-25,0 49,0-49,0 25,0 0,0 0,0-1,0 1,0 0,25 0,0 0,-1-25,-24 25,0-25,25 0,0 0,-25 24,25-24,49 0,-24 0,-1 0,-24 0,-25 0,25 0</inkml:trace>
  <inkml:trace contextRef="#ctx0" brushRef="#br0" timeOffset="82944.7441">23118 10939,'0'0,"24"0,-24 0,50 0,-50 0,50-25,-50 25,24 0,-24 0,25 0,0 0,25 0,-25 0,24 0,-24 0,-25 0,25 0,-25 0,0 0</inkml:trace>
  <inkml:trace contextRef="#ctx0" brushRef="#br0" timeOffset="83407.7706">23316 11410,'0'0,"0"-25,25 1,0 24,24-25,-24 0,0 25,-25 0,25-25,0 25,-1 0,26 0,49 0,-49 0,-25 0,-1 0,-24 0,25 0,-25 0,25 0,0 0,0 0</inkml:trace>
  <inkml:trace contextRef="#ctx0" brushRef="#br0" timeOffset="84230.8177">24209 10542,'0'0,"0"0,0 25,0 0,0 24,0-24,0 25,0-1,0 1,0 49,0-49,0-26,0 26,0-25,25 0,-25-1,0 26,25-50,-25 50,24 24,-24-24,25 24,-25-49,25 49,-25-49,0-25,0 0</inkml:trace>
  <inkml:trace contextRef="#ctx0" brushRef="#br0" timeOffset="86735.961">15775 14461,'-24'0,"-1"25,0 0,25 0,-50-1,26 1,-26 0,0 25,1-26,-1 1,-49 25,74-50,-24 25,24-1,0-24,25 0,0 25,0-25,0 25,0 0,0-25,0 25,0 24,25-24,0 25,-25-26,24 1,1 0,0 0,-25-25,25 25,0-25,-25 0,0 24,24-24,-24 0,0 25,0 0,0-25,25 25,0-25,25 25,-26-25</inkml:trace>
  <inkml:trace contextRef="#ctx0" brushRef="#br0" timeOffset="88049.0361">15527 14908,'0'0,"25"0,25 0,49 49,50-24,-25-25,50 0,-1 0,1 0,-1 0,-73 0,48 0,-48 0,49 0,-75 0,0 0,26 0,-1 0,50 0,-50 0,0 0,0 0,50 0,-50 0,-49 0,24 0,-24 0,0 0,-1 0,1 0,-25 0,24 0,1 25,-1-25,1 25,24-25,-49 0,25 0,-25 0,-1 0,26 0,-50 0,25 0,-25 0,49 0,-49 0,50 0,-25 0,74 0,25 0,-25 0,-24 0,-1 0,-24 0,-25 0,-1 0,-24 0,25 0,0 0,25 0,-1 0,-24 0,0 0,-25 0,25 0,-1 0,1 0,-25 0,25 0,-25 0,0 0,0-25</inkml:trace>
  <inkml:trace contextRef="#ctx0" brushRef="#br0" timeOffset="88815.0799">19893 14511,'0'0,"0"25,0-1,25-24,-25 25,0 0,25 0,-25 0,24-1,26 1,-50 0,25 0,-25 0,0-1,25-24,-25 25,0-25,0 25,0-25,0 25,0-25,0 0,0 25,-25-1,0 26,-25-25,26 24,-26-24,50 25,-25-50,0 25,1-1,-1 1,0 0,0 0,25-25,-25 49,-24-24,-1 0,1 0,24 0,0 0,25-25</inkml:trace>
  <inkml:trace contextRef="#ctx0" brushRef="#br0" timeOffset="89951.1449">16396 15801,'0'49,"0"26,-25 24,0-50,0-24,25 25,0 24,0 25,-25-24,25-25,-24-1,24 1,0-25,0-1,0 1,0-25,0-25,0-24,49-26,1 1,-25 24,-1 1,1 24,0 25,0-25,-25 25,25 0,-25 0,49 0,1 0,-25 0,-1 0,1 0,-25 0,0 25,0 24,0-24,0 0,0 25,0-25,0-1,0 1,0-25,0 25,0 0,0-25,0 0,-25 0,25 0,-49 0,24 0,0-25,25 25</inkml:trace>
  <inkml:trace contextRef="#ctx0" brushRef="#br0" timeOffset="90552.1793">17611 15974,'25'0,"-25"0,49 0,-24 0,0 0,-25-25,25 25,-25 0,25 0,-25 0,0 0,24 25,-24-25,0 25,0-25,0 25</inkml:trace>
  <inkml:trace contextRef="#ctx0" brushRef="#br0" timeOffset="90935.2012">17437 16421,'25'0,"25"0,-1 0,26 0,-50 0,-1 0,26 0,0 0,-50 0,24 0,1 0,-25 0,0 0,25 0,-25-25,0 25,25-25,0 25,-1-25</inkml:trace>
  <inkml:trace contextRef="#ctx0" brushRef="#br0" timeOffset="91567.2373">18355 15627,'0'25,"0"0,0-25,0 49,0-24,-25 0,25 24,0-24,-24 25,-26 24,50 25,-50-24,26 24,24-25,0-24,0-50,0 50,0-50,0 25</inkml:trace>
  <inkml:trace contextRef="#ctx0" brushRef="#br0" timeOffset="121518.9505">3745 17636,'0'0,"0"-25,0 1,25-1,-25-50,0 1,0-1,0 1,0 24,-25 26,25-26,-25 50,25-25,0 25,0 0,-24 0,-1 0,25 0,-50 25,1 25,-75 24,24 0,-73 26,98-1,1-25,24 1,50-1,-25-24,25-25,0 49,0-49,0 0,25-1,25 1,24 0,-49-25,25 0,-26 0,51 0,-1 0,1 0,49-74,0-26,-75 26,1 24,-25-24,0 49,-25-24,0 49,0-25,0 0,0 25,0-25,0 25,0 0,0 0,0 25,0 0,0-25,0 25,0-25,0 24,0 1,0-25,0 25,0 25,0-1,0-24,0 25,0-1,0-24,0 0,0 24,0-49,0 25,24-25,-24 25,25-25,-25 0</inkml:trace>
  <inkml:trace contextRef="#ctx0" brushRef="#br0" timeOffset="122135.9858">4241 17636,'25'0,"0"0,0 25,24-25,1 25,24-25,26 0,-26 0,0 0,-24 0,-50 0,25 0,-25 25,0-25,0 24</inkml:trace>
  <inkml:trace contextRef="#ctx0" brushRef="#br0" timeOffset="122487.0058">4465 18058,'49'25,"26"-25,-26 0,1 0,24 0,-24 0,-25 0,-1 24,1-24,-25 0,50 25,-50-25,49 0,-24 0,50 0</inkml:trace>
  <inkml:trace contextRef="#ctx0" brushRef="#br0" timeOffset="122960.0329">5482 17686,'24'0,"26"0,-25 0,24 0,1 0,0 0,-50 25,24-25,1 0,-25 0,25 0,-25 24,0-24,0 0,0 25,25-25,-25 0</inkml:trace>
  <inkml:trace contextRef="#ctx0" brushRef="#br0" timeOffset="123356.0555">5506 18132,'25'0,"0"0,-25 0,25 0,-25 0,49 25,-24-25,0 0,0 0,0 25,-1-25,51 0,-26 0,26 0,-26 0,26-25</inkml:trace>
  <inkml:trace contextRef="#ctx0" brushRef="#br0" timeOffset="124559.1243">6474 17214,'0'50,"0"24,-25 26,25-51,0 26,0-1,-25 1,0 49,0 0,1 24,24 1,-25-50,25-24,0-26,0 1,0-25,0 0,0 0,0-25,0 0,25-25,49-75,-49 26,25 24,-1-24,1 24,-1 1,1-1,0 25,-26 25,26 0,0 0,24 0,-24 0,-1 0,-24 0,-25 0,25 25,-25-25,0 50,25-1,-25 26,0-26,0 1,0-25,0 24,0-49,0 25,0-25,-25 50,25-50,-25 0,0 25,-24-25,24 0,-74 0,74 0,0 0,0 0,25 0,-25 0,25 0,-24 0,-1 0,0 0,-25 0,1 25,-1-1,50-24</inkml:trace>
  <inkml:trace contextRef="#ctx0" brushRef="#br0" timeOffset="125992.2063">6672 17686,'-25'99,"25"0,0 0,-24 50,-1-50,0 50,25-50,0-49,0 0,0-50,0-25,0-50,0 1,0 0,0-50,0 24,-25 1,0 0,-24 49,24 26,25-1,0 0,0 25,0 25,0 24,0-24,-25 25,25 24,0 25,0 1,25-1,25-50,-1 26,50-75,-24 0,24-25,0-74,25-25,-49 0,-51 25,-24 24,0 1,-49 24,-1 1,1 49,-1 0,25 0,0 24,1 1,24 25,0-1,0 26,0-1,0-24,0 24,0 1,0-26,0 1,0-50,0 25,24-25,-24 0,50 0,-50-25,50-74,-50-1,0 1,-50 0,-24 74,-50-24,49 24,50 25,1 0,24 0,0 0,0 25,0-1,0 26,0 0,0-1,24 1,1-1,0-24,0 0,0-25,-1 0,-24 0,0 0,0-25,0 25,0-25,0 1</inkml:trace>
  <inkml:trace contextRef="#ctx0" brushRef="#br0" timeOffset="126751.2497">7664 17562,'0'25,"0"-1,0 1,-24 50,-1 24,0 0,0 25,0-25,1 0,-1 25,25-49,0-1,0-49,0 0,0 0,0-25,0 0,0 25,25-25,-1 0,26 0,0 0,24-50,25 0,-49-24</inkml:trace>
  <inkml:trace contextRef="#ctx0" brushRef="#br0" timeOffset="127536.2946">8979 17239,'0'75,"0"-26,0-24,0 25,0 24,0 1,0 49,0 0,0-25,-25 25,25-25,0-25,-25-24,25 24,0-49,0-25,0 25,0-25,50 0,0 0,-26 0,1 0</inkml:trace>
  <inkml:trace contextRef="#ctx0" brushRef="#br0" timeOffset="128047.3239">9674 17636,'0'99,"0"-24,0-26,0 26,0-1,0 1,0-1,0-24,0-1,0 1,0-25,0 24,0 1,49-25,-49-1,25-24,-25 0,25 25</inkml:trace>
  <inkml:trace contextRef="#ctx0" brushRef="#br0" timeOffset="129046.381">10591 17562,'0'49,"0"26,0-1,0 25,0 1,0-26,0 0,0 1,0-26,0 1,0 0,0-26,0-24,0 50,0-50,0 50,25-50,-25 0,25 0,-25 0,50-50,-26-49,51 24,-26 1,-24 74,0-25,-25 25,25 0,-25 0,25 0,-1 0,-24 0,0 0,25 25,-25 0,0 24,0-24,0 50,0-51,0 1,0 0,0 0,0 0,0-25,0 24,-25 1,-24 0,49-25,-25 25,0-25,0 0,25 0,0-25,-24 25</inkml:trace>
  <inkml:trace contextRef="#ctx0" brushRef="#br0" timeOffset="129638.4149">11360 17835,'0'0,"0"0,25 0,-25 0,50 0,-50 0,24 0,-24 0,25 0,0 0,25 0,-1 24,26-24,-1 0,-49 0,0 0,0 0</inkml:trace>
  <inkml:trace contextRef="#ctx0" brushRef="#br0" timeOffset="130056.4388">11459 18231,'0'0,"0"0,0 0,50 0,-50 0,25 0,24 0,-24 0,25 0,-1 0,-49 0,25 0,-25 0,25 0,0 0,-25 0,50-24</inkml:trace>
  <inkml:trace contextRef="#ctx0" brushRef="#br0" timeOffset="130439.4607">12204 17884,'0'0,"24"0,26 0,0 0,-1 0,1 0,-50 0,25 0,-25 0,0 0,0 25,24-25</inkml:trace>
  <inkml:trace contextRef="#ctx0" brushRef="#br0" timeOffset="130815.4822">12352 18281,'0'0,"25"0,0 0,25 0,-26 0,26 0,-25 0,0 0,-25 0,24 0,1 0,0 0,-25 0,50 0</inkml:trace>
  <inkml:trace contextRef="#ctx0" brushRef="#br0" timeOffset="131686.532">12948 17983,'-25'25,"0"50,0-26,25 1,0-25,0 24,0-24,0 0,0 24,0-24,0 0,0-25,0 0,25 0,0 25,25-25,-26 25,1-25,25 0,-25 0,-1 0,-24 0,25 0,-25 0,25-25,0-25,-25 50,0-49,25 24,-25 0,0 0,24 0,-24 1,0-1,0 0,0 0,0 0,-24-24,-1 49,-25-25,25 25,1-25,24 25,-25 0,25 0,0 0</inkml:trace>
  <inkml:trace contextRef="#ctx0" brushRef="#br0" timeOffset="134272.6799">14138 18231,'0'25,"0"25,0-50,0 25,-24-1,24 1,0-25,-50 25,25 0,0 0,1-25,-1 0,0 0,0 0,25 0,0 0,-25 0,25 0,0-25,0 0,0 0,0 0,0 1,0-26,0-24,0 24,50-24,-25-1,-25 1,25 49,-1-25,-24-24,0 0,0-26,0 1,0 74,0 0,0 1,0 24,0-25,0 25,0-25,-24 25,-1 0,25 0,-25 0,25 0,-25 0,25 0,-25 25,25-25,0 49,0 1,0 25,0-26,50 1,-50 24,25 1,0-1,-1 0,1 1,25 74,-25-1,-1-48,1 24,0-50,-25-24,0-25,0-1,0 1,25-25,-25 0</inkml:trace>
  <inkml:trace contextRef="#ctx0" brushRef="#br0" timeOffset="135526.7517">15056 18033,'0'25,"0"49,-25-49,25 49,-24 1,24-26,-25-24,0 25,0-1,25-24,-25 25,0-25,25-25,0 25,0-25,0 0,0-25,-24-50,-1 1,0 24,0 1,0-1,25 25,0-24,0-1,0 50,0-25,25-24,-25-26,25 1,0-1,24 1,-49 24,25 1,0-1,0 50,-25-25,0 1,0-1,0 25,0-25,0 25,0-50,-50 25,50 1,-25 24,25-25,0 25,-24 0,-1 0,25 25,0-1,-25 1,0 25,25-25,0 0,0 24,0 1,0-1,0 1,0 49,75-24,-51-26,76 50,-75-74,49 50,-74-26,25-24,0 25,-1-26,-24 26,50-25,-25 24,24 26,-24-25,25-26,-50 51,0-50,0-25,0 24,0-24,25 25</inkml:trace>
  <inkml:trace contextRef="#ctx0" brushRef="#br0" timeOffset="136934.8322">16296 17983,'0'0,"0"0,0-24,0-1,0-25,-24 25,24-24,-25-1,0 25,25 1,-25 24,25 0,0 0,0 24,0 1,-25 25,25-1,0 26,0-1,0 1,0-1,0 25,0-24,0-51,25 26,0 0,-25-26,25 1,0-25,-25-25,49 1,-24-76,25-24,-26 50,26-50,-25 74,-25 1,0-1,0-24,0 24,0 25,0-49,0 24,0-24,0 24,-25 25,25-24,0 49,0 0,0 25,0-1,0 26,0 0,0-1,0 1,0 0,25-1,-25 1,0-1,0 1,0 0,0-1,0 26,0-26,0-24,25 25,-1-1,-24-49</inkml:trace>
  <inkml:trace contextRef="#ctx0" brushRef="#br0" timeOffset="137598.8702">17214 17686,'25'0,"0"0,0 0,-1 0,1 0,50 0,-1 0,-24 0,-1 0,-24 0,-25 0,0 25,25-25,-25 24,0-24,0 25,0-25,0 25,0 0</inkml:trace>
  <inkml:trace contextRef="#ctx0" brushRef="#br0" timeOffset="137911.8881">17735 18132,'0'0,"0"0,25 0,0-49,-1 49,26 0,-25-25,0 25,24 0,-24 0,0 0</inkml:trace>
  <inkml:trace contextRef="#ctx0" brushRef="#br0" timeOffset="138478.9205">18182 17686,'24'0,"-24"0,25 0,-25 0,25 0,0 0,-25 25,25-25,-25 24,24 1,-24-25,0 25,0 0,25-25</inkml:trace>
  <inkml:trace contextRef="#ctx0" brushRef="#br0" timeOffset="138911.9453">18330 18033,'0'25,"25"-25,0 0,-25 0,25 0,0 0,-1 25,-24-25,25 0,-25 24,25-24,0 25,24-25,-49 0,25 25,0-25,0 0</inkml:trace>
  <inkml:trace contextRef="#ctx0" brushRef="#br0" timeOffset="139670.9887">18950 17785,'-24'25,"24"0,-25-1,0 1,25 25,-25-25,25-1,-25 26,25-25,0 0,0 24,0-49,0 50,0-50,0 25,0-1,25 1,0 25,0-50,0 49,-1-24,26-25,-50 0,25 0,-25 0,25 0,-25 0,24 0,-24 0,25 0,-25-25,0-24,0-26,0 1,0 0,0 24,0 0,-25 26,25-1,-49 25,49-25,-25 25,0 0,0 0,25 0,-24 0,24 0,-25 0,25 0,-25 0,25 0,0 25,-25-25</inkml:trace>
  <inkml:trace contextRef="#ctx0" brushRef="#br0" timeOffset="141039.0669">13493 17413,'0'0,"0"25,0-1,25 1,25 0,-25 25,24-50,-24 74,0-74,0 50,-1-50,-24 49,25-24,0 25,-25-25,0 24,25 1,-25 24,0-24,0-1,0 1,0 0,0-1,0-24,0 0,0 24,0-24,0 25,0-1,0 26,0-1,0-24,-50 0,50-26,-25-24,25 25,-24-25,24 25</inkml:trace>
  <inkml:trace contextRef="#ctx0" brushRef="#br0" timeOffset="142504.1507">2753 17338,'-50'0,"26"50,-26-25,25-25,0 49,-49-24,49 25,-24-25,24 0,0 24,0 1,0 24,25 1,-24-1,24 0,0 1,0-26,0 26,49-50,-24-1,49 1,-24-25,0 25,-1 0,50 0,-49-1,0 26,-1-50,26 25,-51-25,1 0,0 0,-25 0,25 0,0 0,-1 25,1-25</inkml:trace>
  <inkml:trace contextRef="#ctx0" brushRef="#br0" timeOffset="144983.2925">19992 17587,'0'24,"0"51,0-26,0 1,0 24,0-24,0 24,0 1,0-1,0 1,0-51,0 1,0 25,0-25,0-25,0 49,0-49,0 50,0-50,0 25,25-1,-25 1,0-25,25 25,0-25,-25 0,0 0,0 0,24-25,-24 0,75-49,-50 24</inkml:trace>
  <inkml:trace contextRef="#ctx0" brushRef="#br0" timeOffset="146391.3731">20588 17413,'0'0,"0"25,0-1,0 1,0 0,0 0,0 25,24-26,-24 26,25-25,-25 24,25 1,-25 0,0-1,0 1,0-1,25 1,-25-25,0 0,25-1,-25 1,0 25,0-50,0 25,0-1,24 1,-24 0,0 0,0 0,25 24,-25-49,0 25,0 0,0-25,25 0,-25 25,0-25,0 0,0 0,0 0</inkml:trace>
  <inkml:trace contextRef="#ctx0" brushRef="#br0" timeOffset="147782.4526">21456 17711,'0'49,"25"1,-25 24,0 1,24 24,-24-50,25 1,0-25,-25 24,0 1,25-25,-25 49,0-49,0 25,0-26,0-24,0 0,0-74,0 24,0 1,0 24,0 25,25-50,-25 50,0-49,24 49,1-25,25 0,-25 25,-1 0,26 0,-50 0,25 0,0 0,-1 0,1 0,-25 25,0-25,0 25,0-25,0 25,0-1,0-24,0 25,0-25,0 0,0 25,0-25,-25 25,25 0,0-1,-24 1,-1-25,25 25,0-25</inkml:trace>
  <inkml:trace contextRef="#ctx0" brushRef="#br0" timeOffset="148279.4811">22175 17760,'25'0,"-25"0,25 0,24 0,-49 0,25 0,-25 0,0 0,25 25,-25-25,0 25,0-25</inkml:trace>
  <inkml:trace contextRef="#ctx0" brushRef="#br0" timeOffset="148671.5035">22150 18182,'25'0,"0"0,0-25,-1 25,-24 0,25 0,-25 0,25 0,-25 0,25 0,0 0,-25 0,25 0</inkml:trace>
  <inkml:trace contextRef="#ctx0" brushRef="#br0" timeOffset="149185.5329">22572 17859,'0'0,"25"0,24 0,-49 0,25 0,0 0,-25 0,0 25,0 0,0-25,0 25,0-25,0 25,0-25</inkml:trace>
  <inkml:trace contextRef="#ctx0" brushRef="#br0" timeOffset="149566.5547">22547 18306,'0'0,"0"0,50 0,-50 0,25 0,24-25,-49 25,50 0,-50 0,25 0</inkml:trace>
  <inkml:trace contextRef="#ctx0" brushRef="#br0" timeOffset="150367.6005">22845 17661,'0'74,"25"-24,-25 24,0-24,0 24,0-24,0 24,0 1,0-50,0-25,0 49,0-49,0 25,0 0,24 0,-24-25,50 49,-25-49,-25 25,49-25,-24 0,0 0,0 0,24-25,1-24</inkml:trace>
  <inkml:trace contextRef="#ctx0" brushRef="#br0" timeOffset="151454.6627">23614 18182,'-25'0,"-25"25,50-1,-24-24,-1 0,25 25,0-25,0 0,0 25,0-25,0 25,-25 0,25-1,0-24,0 25,0-25,-25 0,0 0,25 0,-24 0,24 0,0 0,-25-25,25 25,0-49,0-1,0-24,25 49,-25-25,74 1,-49 24,24-25,26 26,-50-1,24 0,-49 25,25-50,0 50,-25-24,25-51,-25 50,0 1,0-26,0 25,-25-24,-25 49,50-25,-25 25,1 0,24 0,-25 0,25-25,-25 25,0-25,0 25,25 0,-24 0,-1 0,25 0,0 25,0 0,0 24,0 1,0-25,0 49,0-24,0-25,0 24,0 1,0-25,0-1,25 51,-1-50,-24 24,25-24,0 0,-25 0,0-25,25 24,-25-24,0 25,0-25,25 25,-1-25</inkml:trace>
  <inkml:trace contextRef="#ctx0" brushRef="#br0" timeOffset="152494.7222">23986 18207,'-50'49,"25"-24,1 0,24-25,0 25,0-1,-25-24,25 0,0 25,-25 25,0-50,25 49,-25-49,1 25,24-25,0 0,0-25,0 25,0-24,0-1,24-25,1 1,0-1,25-24,-26-1,26 26,-25-1,0 0,-25 26,24-1,1 25,-25-25,25 0,0 0,-25 25,0-49,25 24,-25 0,24 0,-24 25,0-24,0-1,0 25,0-25,0 25,0-25,-24 0,24-24,-25 49,25-50,-25 50,25 25,-25-25,25 50,0-26,0 1,-25 25,1-1,-1 1,25 0,0 24,0 0,0-24,0 0,-25-1,25 1,0-1,0-24,0 0,0 25,0-50,25 24,-25 1,0-25</inkml:trace>
  <inkml:trace contextRef="#ctx0" brushRef="#br0" timeOffset="153223.7639">24432 18083,'-25'0,"-24"0,24 0,0 0,25 0,-25 0,25 0,0 0,0 24,-24 1,24 0,-25 0,25 24,0-24,0 0,0-25,0 25,0-25,0 25,0-1,0-24,0 25,25-25,-1 25,1-25,-25 25,25-25,0 0,-25 0,0-25,0 25,25-25,-25 25</inkml:trace>
  <inkml:trace contextRef="#ctx0" brushRef="#br0" timeOffset="153880.8015">24606 18182,'0'0,"25"0,-25 0,49-25,1 25,-50 0,25 0,-25 0,0 0,0 0,0 25,0-25,0 25,0-25</inkml:trace>
  <inkml:trace contextRef="#ctx0" brushRef="#br0" timeOffset="154286.8247">24730 18380,'0'0,"0"0,25 0,0 0,-1 0,-24 0,25 0,-25 0</inkml:trace>
  <inkml:trace contextRef="#ctx0" brushRef="#br0" timeOffset="154750.8512">24978 18132,'25'0,"-25"0,0 0,0 0,25 0,-25 0,0 25</inkml:trace>
  <inkml:trace contextRef="#ctx0" brushRef="#br0" timeOffset="155255.8801">25003 18405,'0'0,"0"0,25 0,-25 0,24 0,-24 25,25-25,-25 0,0 0,25-25,-25 0</inkml:trace>
  <inkml:trace contextRef="#ctx0" brushRef="#br0" timeOffset="156174.9327">25127 17711,'0'24,"0"1,0-25,0 25,0-25,0 25,25-25,-25 49,0-49,0 50,0-50,0 25,0 0,0-1,0 1,0-25,0 25,0 0,0 0,0-1,0 1,0 0,0 0,0 0,0 49,0-49,0 0,0 24,0-24,0 0,0 0,0-1,0 1,0-25,0 25,0-25,0 25,0 0,0-25,0 25,0-25,0 24,0-24</inkml:trace>
</inkml:ink>
</file>

<file path=ppt/ink/ink2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6:09:10.221"/>
    </inkml:context>
    <inkml:brush xml:id="br0">
      <inkml:brushProperty name="width" value="0.05292" units="cm"/>
      <inkml:brushProperty name="height" value="0.05292" units="cm"/>
      <inkml:brushProperty name="color" value="#FF0000"/>
    </inkml:brush>
  </inkml:definitions>
  <inkml:trace contextRef="#ctx0" brushRef="#br0">9326 5432,'0'0,"25"0,25 0,24 25,-24 0,-1-25,26 0,-1 0,25 0,25 0,-24 0,-1 0,-25 0,1-25,-51 25,-24 0,25 0,0 0,-25 0,25 0,0 0,-1 0,-24 0,25 0,-25 25,25-25,0 0,-25 0,25 0,-1 25,1-25,0 24,-25-24,25 0,-25 0,25 0,-25 25,0-25,0 25,25 0,-25 0,0-1,49 1,-24 25,-25-25,25 24,0-24,-25 0,24 25,-24-26,25 26,-25 0,0-1,0 1,25 24,-25 1,0-26,25 1,0-25,-1 24,-24-49,0 50,0-50,0 25,0 49,25-49,0 24,-25 1,25 0,0-1,-25 1,0 0,24-1,-24-24,25 0,-25 0,0-1,0 1,0 0,0 25,25 24,-25 0,0 1,0-26,0 1,25 0,-25-1,0-24,0 25,0-1,0 26,0-1,0-24,0 24,0 1,0-51,25 26,-25-25,0 0,0-25,0 24,0 1,0 0,0 25,0-26,0 26,0 0,0 24,0-24,0-1,0 1,0-1,0 1,0 0,0-26,0 1,0 25,0-25,0-1,0 26,0 0,0-1,0 26,0-26,0 1,0-50,0 25,0-25,0 0,0 49,-25 1,0 49,0 50,0 0,25-25,0-75,0-49,0 0,0-49,0 24,0 0,0 25,-49 0,49 0,-25 0,0 0,-24 25,-26 25,-24-26,49 26,-24-25,-1 0,51 0,-26-25,25 0,-24 0,24 0,-25 0,-24 0,-1-25,26 25,-26 0,1-25,24 0,1 0,24 25,0 0,0 0,1 0,24-25,0 25,-25 0,25 0,0 0,-25 0,25 0</inkml:trace>
  <inkml:trace contextRef="#ctx0" brushRef="#br0" timeOffset="2991.171">19546 5482,'-25'0,"0"0,0 25,-24-1,-26 1,-24 0,0 25,24-50,1 0,0 0,-1 0,-24 0,25 0,-1 0,26 0,-1 0,0 0,1 0,49 0,-25 0,-25 0,50 0,-24 0,24 24,-25-24,0 25,-25-25,1 25,-1 0,0 0,1-25,24 0,0 24,25-24,0 25,-25-25,25 25,0-25,0 25,0-25,0 25,0 0,-24-1,24 1,-25 25,0-1,0-24,0 25,25 24,-49-24,24 24,0-24,25 24,-25-24,-24 24,49-24,0 24,-25-24,0-1,-24 26,49 24,-25-49,-25 24,25-24,25 24,-24-24,-1-25,25 24,0-24,0 0,0 24,0-24,0 25,0-1,0 1,0-25,0 0,0 24,0 1,0-25,0-1,0 1,0-25,0 50,0-1,0 26,0-25,0-26,0 26,0-50,0 50,0-50,0 24,0-24,0 25,0-25,0 25,0 0,0-25,0 25,0-1,0 1,0 0,0-25,0 50,25 24,24-24,-49-1,0-24,0 0,0 0,25-25,-25 24,0-24,0 25,0 0,0-25,0 25,0 0,0 24,0 1,0 24,0-24,0-25,0 0,0-1,0-24,0 25,0 0,0-25,0 25,0-25,0 49,25-24,0 25,-1-1,-24-24,25 0,-25 0,0 0,0-25,0 24,0-24,0 25,0 0,0 25,50-26,-50 26,25 0,-1-26,-24 1,0 0,0 0,25 0,0-25,-25 24,0-24,0 25,25-25,-25 0,25 25,-1-25,1 0,-25 25,50-25,-25 25,-1-25,1 0,-25 0,50 24,-50-24,49 0,-24 25,0 0,25-25,-25 25,-1-25,1 0,0 0,25 0,-26 0,1 0,-25 0,25 0,0 0,0 0,-1 0,-24 0,50 0,-25 0,0 0,24 0,-49 0,25 0,0 0,0 0,-25 0,24 0,1 0,25 0,-1 0,26 0,-1 0,-49 0,0-25,-25 25,25 0,-25 0,24 0,1 0,-25 0,25 0,-25 0,25 0,0 0,0 0,-1 0,1 0,-25 0,0 0,25 0,-25 0,25 0,0 0,-25 0,24 0,1 0,25 0,-25 0,24 0,1 0,-25 0,24 0</inkml:trace>
  <inkml:trace contextRef="#ctx0" brushRef="#br0" timeOffset="13503.7723">19347 11137,'0'0,"-24"0,-1 0,25 0,-25 0,0 0,-24 0,-1 0,-25 0,26 0,-50 0,-1-25,26 25,-25-24,-25 24,49 0,1 0,24 0,1 0,24 0,-49 0,49 0,0 0,0 0,-25 0,50 0,-49 0,49 0,-25 0,-25 0,1 24,-1 1,-24-25,24 0,1 0,-26 0,26 0,-1 0,-24 0,49 0,0 0,-25 0,26 0,-26 0,0 0,1 0,-50 0,24 0,25 0,-49 0,50 0,-1 0,0 25,26-25,-1 0,-25 0,50 25,-49 0,24-25,-25 25,1-25,-1 24,0 1,26-25,-1 25,0-25,25 25,0 0,0-25,-25 24,25 1,0 0,-49 0,49 0,-50 24,25-24,25 25,-25-50,1 24,24 1,-25 0,0 25,0-1,-25 1,26-1,-1 1,0 0,25-1,-25 26,0-26,1 1,24 24,0-49,-25 50,0-1,-25 25,26-49,-26 49,25 25,0-50,-24 50,-1-74,50-25,-25 24,1-24,24 0,0 0,0 0,0 49,-25-24,25-1,0 1,0 0,0 24,-25 25,25-49,-25 24,0 1,25-26,0 1,0 49,0-25,0 1,0 24,0 0,0 50,0-74,0-1,0-24,0-26,0 1,0 25,0-25,0-1,25 26,0 0,-25-1,0 1,25-1,-25 1,0 24,0-24,0 0,0-25,25-1,-1 26,-24-25,50 0,-25-1,0 1,49 0,-24 0,-1-25,1 25,-25-1,-1-24,1 0,25 25,-1 0,1-25,-25 25,25-25,24 0,-24 0,-1 0,1 25,24-25,1 24,-1-24,0 0,-24 25,-25-25,24 0,-24 0,0 0,25 0,24 0,0 0,26 0,-1 0,0 0,25 0,-49 0,-1 0,-24 0,-1 0,1 0,-25 0,-25 0,49 25,-49-25,50 0,-1 0,51 25,-26-25,-24 0,24 0,-24 25,-1-25,26 0,-26 0,1 0,24 0,-24 0,0 0,49 24,-50-24,26 0,-26 25,-24-25,50 0,-75 0,24 0,-24 0,0 0,25 0,-25 0,50 0,-1 0,-49 0,25-25,0 25,-25-24,0 24,0-50,0-24,0-26</inkml:trace>
  <inkml:trace contextRef="#ctx0" brushRef="#br0" timeOffset="16470.942">9450 11286,'0'-25,"0"25,0 0,25 0,49 0,26 0,-1 0,-25-24,26 24,-26 0,0 0,-24 0,0 0,-1 0,-49 0,50 0,-50 0,25 0,-25 0,24 0,-24 0,25 0,25 0,-50 24,25-24,24 25,1 0,-25-25,24 50,-24-26,0 1,25 0,-1 25,-24-26,-25-24,0 25,0-25,0 25,0-25,0 25,0 0,0-1,0 1,0 0,0 25,0-26,0 26,0 0,0-1,0-24,0 25,-25-1,0 1,25-1,-24 1,24 0,0-1,0 1,-25 0,25 24,0-24,-25-1,25 1,0-1,0 1,-25 0,25-1,0 1,0-1,0 26,0-26,0-24,0 25,25-50,-25 25,0-1,0 1,0 0,0-25,0 50,0-25,0 24,0 1,0-1,0 1,0 0,0-1,0 1,0 24,0-49,0 0,0 24,0 1,0 0,0-1,0 1,0 24,0-24,0-25,0-1,0 1,0 0,-25-25,25 25,0-25,0 49,0-24,0 25,0-25,0 49,0-24,0-25,0-1,0 1,0 0,0-25,0 25,0-25,0 25,0-25,0 49,0-49,0 25,0 25,0-50,0 49,0-24,0 0,0 0,0-25,0 24,0 1,0-25,0 25,0 0,0 0,0 24,0 1,0-25,0-1,0-24,0 0,-25 25,25-25,0 25,0 0,0-25,0 25,-25-25,1 24,-1 1,-25-25,-24 50,-25-25,-1 0,51-25,-1 24,1-24,-1 0,25 25,-49 0,49-25,0 0,0 0,1 0,-1 0,-50 0,26 0,-26 0,26 0,-1 0,50 0,-25 0,25 0,0-25,-25 25,25 0,0 0,-24 0,24-25</inkml:trace>
  <inkml:trace contextRef="#ctx0" brushRef="#br0" timeOffset="17599.0066">17487 11534,'-50'50,"1"49,-1-25,-24 26,-1-26,-24 50,0-25,-50 25,75 0,-26-24,26 24,24-75,26 26,-1-1,-25 25,50-49,-25-1,25-24,-24-25</inkml:trace>
  <inkml:trace contextRef="#ctx0" brushRef="#br0" timeOffset="18215.0418">18330 12452,'-99'124,"-75"25,1 49,-1-24,-24 49,49 0,-25-24,1-1,24-49,25-25,0-25,49-24,26-26,24-49,25 50,0-50,0 0,0 25,0-25,0 25</inkml:trace>
  <inkml:trace contextRef="#ctx0" brushRef="#br0" timeOffset="18831.077">19199 13345,'0'50,"-25"-1,0 1,-25 24,-74 1,-25-1,-24 25,-50 25,49-25,-49 25,99-24,0-1,49-49,1-1,74-24,-25 0,25 0,0-25</inkml:trace>
  <inkml:trace contextRef="#ctx0" brushRef="#br0" timeOffset="19783.1315">9674 12675,'-125'124,"26"-25,25-24,24-1,1-24,-1 24,25 1,25-50,0 24,0 26,0-1,0-49,0-25,0 25,25-25,0 0,24 0,1 0</inkml:trace>
  <inkml:trace contextRef="#ctx0" brushRef="#br0" timeOffset="20272.1595">10070 13692,'-99'124,"25"25,-25 0,-25 0,24-25,-24-25,75 0,-1-49,25-1,25-24,0 0,0 0,0-25,0 0,0 0,50 0,-50 0,49 0</inkml:trace>
  <inkml:trace contextRef="#ctx0" brushRef="#br0" timeOffset="20744.1865">9847 15007,'-25'49,"1"26,-1-26,0-24,25 0,-25 0,25 0,-25 24,25-24,-24 25,-1-50,25 25,0-25,0 24,0 1,0-25,0-25,0 25,0-24</inkml:trace>
  <inkml:trace contextRef="#ctx0" brushRef="#br0" timeOffset="41071.3491">13642 6474,'0'-25,"-25"25,25-25,0 1,-24-26,24 25,0 0,0-24,-50 24,25-25,-49 26,-1-26,26 25,-1 25,1-25,49 25,-25 0,25 0,-25 0,25 25,-25 25,0-1,-24 26,24-1,0 25,25-24,0-26,0 1,0-25,0 0,25-1,0-24,0 0,24 0,-49 0,25 0,49 0,-24-74,49 0,0-50,-49 24,24 26,-49 24,0 26,-25-1,0 25,0 0,0 25,0-1,0 26,0 0,0-1,0 1,0-1,0 26,25-75,-25 49,25-49,-1 25</inkml:trace>
  <inkml:trace contextRef="#ctx0" brushRef="#br0" timeOffset="41687.3843">13990 6474,'49'0,"1"0,24-25,1 25,-26-25,1 25,-1-24,-49 24,0 0,0 0,-49 24,-1 1,1 0,-1 25,25-26</inkml:trace>
  <inkml:trace contextRef="#ctx0" brushRef="#br0" timeOffset="42017.4032">14138 6747,'25'0,"-25"0,50 0,-25 0,49 0,0 0,50-25,0 0,0-24,25 24,-49 0,-1-25,-74 50</inkml:trace>
  <inkml:trace contextRef="#ctx0" brushRef="#br0" timeOffset="42567.4347">15007 6945,'-75'100,"50"-51,0 1,25-25,0-1,0 1,75-25,74 25,24-25,1 0,0-50,-75 26,-25-1,1 0,-26 25,-24-50,0 26,0-26,-25-24,0 24,0-49,-75-1,-49-24,-49 50,-1 24,25 26,0 24,75 0,49 0,25 0,0 0,0 0,0 24,0-24,0 25,0-25,25 25</inkml:trace>
  <inkml:trace contextRef="#ctx0" brushRef="#br0" timeOffset="43719.5006">13121 9823,'0'0,"-49"-50,-1 25,1-74,-51 0,26-50,24 25,1 74,24-24,25 74,0 0,0 0,0 25,-25 24,0 26,0-1,-49 50,24 0,1-25,-26 50,26 0,-1 0,25-25,25-99,0-25,50-124,24-50,26-49,24 49,-25-24,-25 49,-24 50,-25 0,24 24,1-49,0 74,-1-24,1-25,-1 0,-24-1,0 26,25-75,-26 75,-24-1,0 51,0 24,0 0,0 0,0 24,0 26,0 24,-24 75,-1-50,0 75,-25 74,26-49,-26-1,50-24,-25-50,25-50,0-24,0-50,0 24,0-24,25 25,25 0,24 0,75 24,24-24,51 25,-51 24,-98-49</inkml:trace>
  <inkml:trace contextRef="#ctx0" brushRef="#br0" timeOffset="44518.5463">13816 9451,'0'0,"25"0,0 0,-1 0,-24 0,50 0,0 0,-26 0,26 0,-25 0,24 0,-24-25,0 25,-25 0,0 0,0 25,0-25,0 24,-50 1,50 0,-24 0</inkml:trace>
  <inkml:trace contextRef="#ctx0" brushRef="#br0" timeOffset="44903.5683">13990 9823,'0'24,"0"-24,24 0,1 0,0-24,0 24,24 0,-24 0,-25 0,25 0,0 0,-25-25,0 25,0-25,0 0</inkml:trace>
  <inkml:trace contextRef="#ctx0" brushRef="#br0" timeOffset="45622.6094">14858 9550,'0'0,"0"0,0 25,0-1,0 26,-25-25,25 0,0 24,0 1,0-1,0-24,0 25,0-25,0-1,0 1,25 0,24-25,26 25,-26-25,1 0,0 0,-26-25,1 0,0 0,0 1,-25-1,0 0,25-49,-25 49,0 0,0 0,0 0,0-24,-75-1,26 25,24-24,-50 24,51 25,-1 0,25 0,-25-25</inkml:trace>
  <inkml:trace contextRef="#ctx0" brushRef="#br0" timeOffset="47542.7192">12675 9401,'0'0,"0"0,0 0,0-25,0 25,-25-25,0 1,25 24,-25-25,25 0,-24 0,24 25,-25-25,25 25,0 0,0-24,-25-1,25 25,0 0,-25-25,0 25,25 0,-24 0,-1 0,0 0,25-25,-25 0,-24 25,49 0,-25 0,25 0,-25 0,0 0,25 0,-25 0,25 0,-49 25,49-25,0 50,-25-50,25 25,0-25,-25 24,25 1,0 0,-25-25,25 50,0-26,0-24,0 50,0-25,0 0,0 24,0-49,0 25,0 0,0 0,0 24,0 1,0-50,0 49,0 1,0-50,0 25,0 0,0-1,0-24,0 25,0-25,0 25,0 0,0-25,0 25,0-25,0 49,0-49,0 25,25-25,-25 0,25 25,-25-25,25 0,-25 0,0 0,25 0,-1 0,-24 0,25 0,-25-25,75 0,-51 25,1-25,0 1,0 24,-25 0</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6:10:10.980"/>
    </inkml:context>
    <inkml:brush xml:id="br0">
      <inkml:brushProperty name="width" value="0.05292" units="cm"/>
      <inkml:brushProperty name="height" value="0.05292" units="cm"/>
      <inkml:brushProperty name="color" value="#FF0000"/>
    </inkml:brush>
  </inkml:definitions>
  <inkml:trace contextRef="#ctx0" brushRef="#br0">9177 7615,'0'0,"25"0,0 0,-25-25,0 25,25 0,-25 0,25 0,-1 0,51 0,-26 0,26 0,-1 0,1 0,-1 0,1 0,-26 0,1 0,24-25,-49 25,0 0,0 0,49 0,-49 0,0 0,-1 0,-24 0,25-24,0 24,0 0,0 0,-1 0,-24 0,25 0,0 0,-25-25,25 25,-25-25,25 25,-25 0,24-25,1 25,-25 0,25-25,0 1,0 24,-25-25,24 25,1-25,0 25,-25-25,50 0,-50 25,0-24,0 24,25 0,-25-25,0 25,24-25,1 25,25 0,24-25,-49 0,0 1,24-1,-24 0,0 0,0 0,-25 1,0 24,0-50,25 0,-25 1,0-1,0 0,0 50,0-24,0-51,24 50,-24 1,0-26,25 25,-25-24,25-26,-25 26,0-26,25 26,0 24,-25 0,0 0,0 0,0-24,0-1,0 1,0-26,0-24,0 24,0 1,0 24,0 50,0-49,0 49,0-25,0 25,0-25,0 0,0 25,0-24,0 24,0-25,0 25,0 0</inkml:trace>
  <inkml:trace contextRef="#ctx0" brushRef="#br0" timeOffset="1823.1043">9053 13940,'0'0,"0"0,25 0,50-25,49 1,-50-1,50 0,-50 25,26 0,-26 0,1 0,24 0,50 0,-50 0,0 0,-25 0,-24 0,-25 0,0 0,-1 0,-24 0,25 0,0 25,-25-25,25 0,-25 25,49-25,-49 24,25 1,25-25,-25 50,-25-25,25-1,-1 1,-24 25,0-1,25 26,0-1,-25-24,50 24,-26-24,1 24,0 1,-25-50,25 24,0-24,-25 0,24 0,1-1,-25 26,25-25,0 24,0 1,-1 0,-24-1,25 1,-25-1,25-24,-25 25,0-25,25-1,-25-24,0 25,0-25,0 25,0 0,0-25,0 25,0-25,0 49,0-49,0 25,0 0,0 0,0-25,0 25,0 24,0-49,0 50,0-1,0-24,0-25,0 25,0 0,0-25,-25 0,25 0</inkml:trace>
  <inkml:trace contextRef="#ctx0" brushRef="#br0" timeOffset="3399.1944">19174 13891,'0'-25,"-25"25,25 0,0-25,-25 25,25-25,-50 25,1 0,-26 0,-24 0,-25 0,25 0,0 50,0-25,-25-1,24 1,-24 25,50-50,-1 0,26 0,24 0,-25 0,50 0,-24 0,-1 0,25 25,-25-25,-25 0,26 24,-1-24,-25 25,25 0,25-25,0 25,0 0,0-25,0 24,0 51,0-50,0-1,0 26,-24 49,24-74,0 25,0-1,0 1,0 0,0-1,24-24,1 25,0-1,-25 1,25-25,0 24,-25 1,49 24,-24-24,-25-25,25 24,0-24,-25 0,0-25,0 25,24-1,-24 1,0-25,0 25,0 0,25 25,-25-50,0 24,0 1,0 0,0-25,25 0,0 0,0 0,-1 0,1 0,0 0,-25 0</inkml:trace>
  <inkml:trace contextRef="#ctx0" brushRef="#br0" timeOffset="5431.3107">17834 5705,'-25'50,"1"-1,24 1,0 0,-25 24,0-24,25 24,0 0,0 1,0-26,0 26,0-1,0-24,0-25,0 24,0 1,0-25,25 24,-25 1,0-1,0 1,0 0,0-1,0 1,25-25,-1 0,-24 24,25-24,-25 25,25-1,0-24,-25 25,0-1,0-49,0 25,0 0,0 0,0-25,25 0,-25 0,0 24,24-24,-24 0,25 25,-25 0,25-25,-25 25,0-25,25 25,0-25,-1 24,-24-24,50 0,-25 25,0-25,-25 0,49 25,1 0,-50-25,25 0,24 25,-24-25,25 24,-1 1,-24-25,0 0,0 0,0 0,-25-25,24 25,1 0,0 0,0-24,0 24,24-25,1 25,-1 0,-24-25,25 0,-50 25,25 0,-1 0,1 0,-25-25,50 25,-50 0,25-24,-1 24,1 0,0 0,-25 0,25 0,0-25,-25 25,25 0,-25 0,24 0,1 0,0 0,0 0,0 0,24 0,-49 0,50 0,-50 0,0 0,25 25,-25-25,0 24,24-24,1 0,-25 25,25-25,25 25,-26 0,26 0,24-1,-49 1,25 0</inkml:trace>
  <inkml:trace contextRef="#ctx0" brushRef="#br0" timeOffset="72831.1657">13072 8682,'0'0,"0"-25,0 0,0 25,0-25,0 25,0-25,0 25,0-24,0-1,0 0,0 0,-50-24,25 24,1 0,-1 25,0-25,25 25,-50-25,26 25,-26 0,0 0,1 50,24-25,-25 24,25 1,-24 0,24-1,25 26,-25-1,25-49,0 24,0 1,0-25,0-25,0 25,25-25,-25 0,25 0,49 0,1-25,-26-25,26 1,-1-1,-24 0,-1-24,-24 49,-25 0,25 1,-25-1,0 25,0 0,0 25,0-25,0 49,0 1,0-1,0-24,0 25,0 24,0-49,0-25,0 25,0-25,25 0</inkml:trace>
  <inkml:trace contextRef="#ctx0" brushRef="#br0" timeOffset="73455.2014">13543 8731,'0'0,"50"0,24 0,25 0,50 0,-74 0,-1 0,-24 0,-26 0,1 0,0 0,-25 0,0 25,0 0,0-25,0 25,0-25,0 24,0 1,-25 0,-24 0,-1 24,0-24,-49 25,50 0</inkml:trace>
  <inkml:trace contextRef="#ctx0" brushRef="#br0" timeOffset="73760.2188">13667 9227,'0'0,"0"0,25 0,24 0,26-24,-1 24,1 0,-50 0,24 0,-49 0,25 0,0 0,-25 0,25 0,-1 0,1 0</inkml:trace>
  <inkml:trace contextRef="#ctx0" brushRef="#br0" timeOffset="74335.2517">14882 8682,'0'24,"-24"51,-51-1,75-24,-74 49,24 0,50-24,-25 49,25-25,25-25,25-24,49-25,-25 0,-49-25,25 0,-25 0,-25 0,0 0,25 0,-25-25,24 0,-24-25,0-24,0 0,0-1,0 1,0-1,0 26,-24-1,-1 25,25 0,-25 1,0 24,-25 0,1 0,-1 0,25 0,-24 24</inkml:trace>
  <inkml:trace contextRef="#ctx0" brushRef="#br0" timeOffset="75318.308">12625 10964,'0'0,"-25"0,-24 0,-1 0,1-25,24 25,-25 0,25-25,1 25,-26 0,25 0,-24 25,-51 49,-24 1,75-26,-1 1,25 49,1-24,-1-26,25 1,0-1,0 26,0-50,0 24,0-24,25 0,-1 0,1-25,0 24,25-24,-26 25,1-25,0 0,25 0,-1 0,-24 0,0 0,0 0,-1 0,1 0,-25 0,0 0,0 0,25 0,-25-25,25 25,-25-24,25 24,-1 0</inkml:trace>
  <inkml:trace contextRef="#ctx0" brushRef="#br0" timeOffset="75999.3469">13171 11112,'25'0,"0"0,-1 0,51 0,-1 0,25-24,-24 24,24-25,-49 25,-1 0,26 0,-50 0,-1 0,1 0,-25 0,0 0,0 0,0 25,-25-1,-24 1,-51 0,26 25</inkml:trace>
  <inkml:trace contextRef="#ctx0" brushRef="#br0" timeOffset="77566.4366">13221 11559,'24'0,"1"0,25 0,24-50,-24 50,-25-24,24-1,1 0,-1 25,1 0,-25 0,24 0,1 0,0 0,24 0,-24 0,-25 0,-1 0,-24 0</inkml:trace>
  <inkml:trace contextRef="#ctx0" brushRef="#br0" timeOffset="79030.5203">15131 10889,'0'0,"0"0,0 25,0 0,-25 0,0-1,0 26,0 0,-49-1,24-24,1 25,24-25,0 24,25-24,0 0,-25 0,25-1,0 1,0 0,0 0,0 0,0-1,0 1,0-25,50 25,-1 0,-24 0,25-1,24-24,-24 0,-25 0,24 0,1 0,-25 0,0 0,24-24,-24-26,-25 25,25-24,-25-1,25 0,-1 1,-24-26,0 26,0 24,-24 0,24 25,0-25,0 25,-25 0,25-25,-25 1,25 24,-25 0,25 0,0-25,-25 25,25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13:42.391"/>
    </inkml:context>
    <inkml:brush xml:id="br0">
      <inkml:brushProperty name="width" value="0.05292" units="cm"/>
      <inkml:brushProperty name="height" value="0.05292" units="cm"/>
      <inkml:brushProperty name="color" value="#FF0000"/>
    </inkml:brush>
  </inkml:definitions>
  <inkml:trace contextRef="#ctx0" brushRef="#br0">20091 6350,'0'-25,"-24"25,24-25,-25 25,0 0,25 0,-25 0,25-24,0 24,-25-25,-24 0,-50-49,49 24,25 0,0-24,25 24,0 26,-24-1,24-25,0 50,-25-50,25 1,0 24,0-25,-25-24,25 24,0 1,0-1,0 25,0-24,0-1,0 25,25-49,0 49,-25 0,24-24,1 24,25-25,-1 50,1-24,-25 24,0 0,-1 0,26 0,0 0,-26 0,26 24,-25-24,0 25,24-25,26 50,-26-25,-24-1,0 26,49 24,-49-49,25 25,-50-25,25-1,-25-24,24 25,1 0,-25 0,25 24,0 1,-25 0,0-26,0 26,25-25,-25 24,0-24,0-25,0 25,0 0,0 0,0 0,0-1,0 1,0 0,0 0,0-25,0 49,0-24,-25 0,0 25,-25-26,26 1,-26 0,25-25,0 25,1-25,-1 25,25-25,-25 0,0 0,0 0,1 24,-1 1,-50 0,51 25,-1-50,25 0,-25 0,25 0,-25 0,0 0,25 24,0-24,-25 0,1 0,-1 0,0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14:36.468"/>
    </inkml:context>
    <inkml:brush xml:id="br0">
      <inkml:brushProperty name="width" value="0.05292" units="cm"/>
      <inkml:brushProperty name="height" value="0.05292" units="cm"/>
      <inkml:brushProperty name="color" value="#FF0000"/>
    </inkml:brush>
  </inkml:definitions>
  <inkml:trace contextRef="#ctx0" brushRef="#br0">4192 7739,'0'-25,"0"0,24 1,26-100,25-25,49 0,-124 75,24-1,-24 1,0 24,0 25,0 1,0-1,25 0,0-25,-25-24,50-50,-1-25,1 0,-25 0,24 50,-24 50,-25-1,25 0,0 1,-1 49,26-50,-25 50,49 0,25 0,1 0,24 0,-25 0,0 50,-24 24,24 25,-25-24,1 24,-1 25,0-50,-24 1,49-1,0 25,-49-24,49 49,-24 25,-1 0,-24-1,24 1,-24-25,24 0,-24-49,-50-1,49 50,-24-49,0-1,-25 50,25-25,0 0,49 25,-49 0,49-49,-24-26,49 1,-25-50,1 25,-1 0,-24-1,0-24,-1 0,1 25,24 0,1-25,-1 25,0-25,-49 0,25-25,24 0,-49 0,25-24,-26-1,26 1,-25-1,0 25,-1 0,26-24,-25-1,24-24,-24-25,50-25,-1-25,1 0,-1 50,0-25,-24 49,-50 26,25-1,24-24,1-26,0 26,-1-50,26 0,-26 25,1 0,24 24,-24-24,-1 49,1 1,-25-1,-25 50,25-50,-25 50,0-24,25-1,-1 25,1-25,50 0,-1 25,50-49,25-1,0-24,-1 24,-73 25,-1 25,-49 0,0 0,-25 0,25 50,0-25,-25-1,0 51,24-50,1 24,0 26,25-1,24 0,0 50,-49-24,25-51,24 1,-24 24,24 1,25 49,-24 0,-26-50,1 1,0-26,24-24,-24 0,-1 24,1-24,-25 0,-25 25,25-1,-1 1,-24-25,25 49,25-24,24-25,-24 49,-1-49,26 0,-50 24,-1-49,76 50,-26-1,0-49,-24 25,49 0,-24 0,-26-25,26 0,-1-50,25 1,25-51,-49 26,24-25,-49 74,-1-25,-24 25,-25-24,25 24,0 0,-1-49,1 49,0-49,25-26,49 26,25-25,-25 49,25-24,-49 49,-51 0,1 0,-25 25,0-24,0 24,0-25,0 0,0 0,0 25,0-25,-25 1,25 24,-24 0,-1 0,0 0,0-25,0 25,25 0,-24-50,-26 1,50-1,99-49,100-1,148-24,0 50,-49-50,-100 25,-49 24,-25 1,-74 24,-50-24,24 74,1-25,-25 0,25-24,0-1,24 25,1-24,0 24,-1 25,1 0,0 0,-26 0,-24 0,25 0,-25 0,0 0,25 25,0-1,-25 1,49 0,-24 0,0 0,25 24,-26 1,1 24,0 50,-25-24,25 73,-25 26,0 24,0 0,25-24,-1 49,1 0,0-50,25-24,49 49,-25-49,-24 49,-1-50,-24 1,-25-25,25-25,0 0,-25-25,0-49,0-25,0-1,0-24,50 0,-26 25,1-25,50 0,-1 25,-49 0,24 0,1-25,0 0,-1 49,26-24,49 0,-75-25,26 0,24-25,99-49,-24-1,-25 26,-25-26,-75 26,1-1,-25 0,0 1,-1-1,1-24,50-50,24-25,50-99,49-25,100 50,-1-25,-49 124,-49 0,-25 24,-75 51,-50 24,-49 0,0-24,0 24,25-25,-25 1,25-1,0 0,0-24,24 24,26 26,-26-1,1 0,24 0,1 25,-26 0,-24 0,0 0,24 0,1-25,25 1,-1-1,0 25,1 0,-75 0,25 0,-1 0,26 25,0 49,-26-49,1 24,0-24,25 0,-26-25,51 50,-50-26,24 26,1 24,-25 1,24-26,1-24,24 0,1 0,-1-25,1 0,-1 0,-24 0,-1 25,1-25,-50 0,0 24,49 1,-24 0,0 0,0-25,-25 25,25-25,-1 0,26 0,-50 0,0 0,0 0,25 0,-25-25</inkml:trace>
  <inkml:trace contextRef="#ctx0" brushRef="#br0" timeOffset="10536.6026">11038 11361,'0'-25,"0"25,0-25,0 0,0 0,0 25,0 0,25 0,-1 0,-24 0,0 50,0-25,25 24,-25-24,0 0,0 25,25-26,0 1,-25 0,25 0,-1 0,-24-1,25 1,0 25,-25-25,25 24,-25-24,25 0,-25 0,0-1,0 1,24-25,-24 25,25-25,-25 25,0-25,0 25,25-25,-25 24,25 1,0 0,-25 0,24-25,1 25,-25-1,25 1,-25-25,0 25,25-25,-25 25,0-25,25 25,-1 0,-24-25,0 0,0 24,25-24,-25 25,0 0,25-25,-25 25,25-25,-25 25,0-25,0 24,25 1,-25-25,0 25,0-25,0 0,0 25,0 0,24-25,-24 24,0-24,0 25,25-25,-25 25,25 0,-25 0,0-25,0 24,25 1,-25-25,25 25,-25-25,25 0,-25 25,24-25,-24 25,0-25,25 0,0 24,-25-24,0 0,0 25,25-25,-25 25,0 0,0-25,0 25,0-25,0 24,25-24,-25 25,0-25,0 0,0 25,0-25,0 25,24-25,-24 25,0-1,0-24,25 0,-25 25,0-25,0 0</inkml:trace>
  <inkml:trace contextRef="#ctx0" brushRef="#br0" timeOffset="13066.7473">12104 13047,'0'0,"25"0,-25-25,25 25,-25-24,0 24,0-25,25 25,-25-50,49 25,-24-24,25 24,-50 0,0 0,25 1,-25-26,24 25,1 0,0-24,0 24,-25-25,25 50,-1-24,-24 24,0-25,25 0,-25 25,0-25,0 25,50-49,-50-26,49 26,-24-1,0 0,-25 1,25 49,-25-50,0 50,0 0,0-25,0 25,0-49,0 24,25-25,-1 1,-24-1,25 25,-25 0,0 25,0-24,0 24,0-25,25 0,-25 25,0-25,0 25,0-25,0 25,0-49,25 49,-25-25,0 25,0-25,0 25,0-25,25 25,-25-24,25 24,-25-25,24 0,-24-25,25 26,0-26,25-24,-50 49,24 0,-24 0,25 0,-25 0,0 25,0-24,25-1,-25 25,0-25,0 25,0 0,0 0,0 0,0 25,0 0,0-25,0 24,0-24,0 50</inkml:trace>
  <inkml:trace contextRef="#ctx0" brushRef="#br0" timeOffset="25075.4342">14783 10616,'0'0,"0"0,0 50,0-25,0 24,0 1,0 24,0-24,0-25,0 24,0 1,0-25,0 24,0 26,0 24,0 25,0-25,-49 50,49 50,0-26,-25 26,25-26,0 26,0-50,0-50,0 25,25-25,-25-25,24 1,-24-1,0 1,0-26,0-24,0 0,0 25,0-26,0 1,0 50,0-26,0 1,0 24,-24-24,-1 49,0-25,-25-24,50 0,-24 24,-1-24,25-26,-25 26,25 0,0-25,0-1,0 1,0 0,0-25,-25 0,25 0,-25 0,1 0</inkml:trace>
  <inkml:trace contextRef="#ctx0" brushRef="#br0" timeOffset="26672.5256">21481 11137,'0'50,"24"0,1 49,0 25,25-25,-26 124,-24-49,0-1,0-24,0 25,0-50,-24-25,-1-24,0-1,0 25,0-24,-24-1,24 50,25-49,0-1,-25 0,0-24,1 49,-1-49,25-1,0-24,0 25,0-50,0 25,0-25,0 24,0 1,0 0,0 0,0 0,0-1,0 1,0 0,25 0,-25 0,0-1,0 1,24-25,-24 25,0-25,0 25,25 0,-25-1,25-24,-25 50,0-50,0 50,0-50,0 24,0-24,25 25,-25-25,0 25,0 0,0-25,0-25,0 25</inkml:trace>
  <inkml:trace contextRef="#ctx0" brushRef="#br0" timeOffset="27777.5888">15031 13122,'25'0,"0"0,-25 0,0 0,25 0,-25-25,0 25,25-25,-25 25</inkml:trace>
  <inkml:trace contextRef="#ctx0" brushRef="#br0" timeOffset="28192.6125">15651 12675,'25'0,"-25"0,0 0,0 0,25 0,0 25,0-25,-25 25,24-25</inkml:trace>
  <inkml:trace contextRef="#ctx0" brushRef="#br0" timeOffset="28720.6427">16172 13320,'0'0,"0"25,25-25,-25 0,0 0,25 0,-25 25,25-25,-25 0,25 25,-25-25,24 24,-24-24,25 0,0 25,0-25,-25 0</inkml:trace>
  <inkml:trace contextRef="#ctx0" brushRef="#br0" timeOffset="29320.677">16346 13122,'0'0,"25"0,-25 0,0-25,25 25,-1-25,-24 25,0 0,0-25,0 25,25 0,-25-25</inkml:trace>
  <inkml:trace contextRef="#ctx0" brushRef="#br0" timeOffset="29936.7123">16768 12824,'24'0,"-24"0,25-25,0 0,25 1,-26-1,26 0,-50 25,25 0,-25 0,25 0,-25 0</inkml:trace>
  <inkml:trace contextRef="#ctx0" brushRef="#br0" timeOffset="30520.7457">17239 12526,'0'0,"25"0,-25 0,49-24,1 24,-50-25,25 25,-25-25,25 25,-25 0,24 0,-24 0</inkml:trace>
  <inkml:trace contextRef="#ctx0" brushRef="#br0" timeOffset="31041.7755">17760 12154,'0'0,"0"0,0 25,0 0,0-25,0 25,0-25,0 25,0-25,25 0,-25 0,24 0,1 0,-25 0,0 0</inkml:trace>
  <inkml:trace contextRef="#ctx0" brushRef="#br0" timeOffset="31616.8083">18082 12650,'0'0,"0"25,0 0,0-25,25 25,-25-25,25 25,0-25,0 24,-25 1,24-25,-24 25,0-25,25 0,0 25,-25 0,0-25,25 24,-25 1,49 0,-49 0,0-25</inkml:trace>
  <inkml:trace contextRef="#ctx0" brushRef="#br0" timeOffset="32050.8332">18628 13171,'25'25,"-25"-25,25 0,-1 0,-24 0,25 0,-25 0,25 0,0 0</inkml:trace>
  <inkml:trace contextRef="#ctx0" brushRef="#br0" timeOffset="32495.8586">19149 13146,'25'0,"-25"0,25 0,-25 0,0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16:12.747"/>
    </inkml:context>
    <inkml:brush xml:id="br0">
      <inkml:brushProperty name="width" value="0.05292" units="cm"/>
      <inkml:brushProperty name="height" value="0.05292" units="cm"/>
      <inkml:brushProperty name="color" value="#FF0000"/>
    </inkml:brush>
  </inkml:definitions>
  <inkml:trace contextRef="#ctx0" brushRef="#br0">8433 10517,'0'0,"0"-25,25 25,-25-24,25 24,-25 0,25-25,49 25,-24-25,24 25,-24 0,-1 0,1 0,-25-25,0 25,-1-25,1 25,-25 0,25 0,-25 0,25 0,0 25,24-25,-24 25,0 0,24 0,1 24,0-24,49 0,-25 24,25 26,-24-50,-1 24,26 1,-51-25,1-1,24 26,-49-50,0 50,-25-50,0 24,25-24,-25 0,0 25,0 0,0-25,24 25,1-25,0 25,25-1,-26-24,26 0,-50 0,25 0,0 0,-25 0,24 0,-24 0,0 0,0 0,0-24,0-1,0 25,0 0,0-25,0 25,0-25,0 25,25-25</inkml:trace>
  <inkml:trace contextRef="#ctx0" brushRef="#br0" timeOffset="824.0472">10219 10269,'-25'0,"1"0,24 0,-25 25,25-25,-25 25,25 0,-25-1,0 1,1-25,-1 25,-25 0,25 24,-24-49,24 50,-25 0,-24-1,0 1,-26-1,-24 26,75-26,-75 26,74-26,0-49,26 25,24 0,0-25,0 25,0-25,0 25,-25-1,0 26,0-50,0 0,1 25,24-25,-25 0,25 0,-50 0,25 25,-24 0,-26 24,-49 26,50-26,24-24,25 0,25-25,0 25</inkml:trace>
  <inkml:trace contextRef="#ctx0" brushRef="#br0" timeOffset="1768.1012">7491 10443,'0'0,"0"0,0 25,-25 24,-25-24,25 25,-24-1,-1-24,50 0,-49 0,-1-1,-24 26,-1-50,1 25,49 0,0-25,0 0,1 0,24 24,0-24,0 25,24-25,26 25,0 0,24 0,0-25,26 49,-51-24,1-25,-25 0,-1 25,-24 0,25-25,-25 0,0 24,0-24,0 25,25-25,-25 25,0-25,0 25,0-25,0 25</inkml:trace>
  <inkml:trace contextRef="#ctx0" brushRef="#br0" timeOffset="2264.1295">7094 11509,'0'0,"25"0,-1 0,1-24,50-1,-26 25,-24-25,25 0,-26 25,1 0,-25 0,25 0,25 0,-1 0,-24 0,25 0,-25 0,-1 0,-24 0,25 0,-25 0,0 0,25 0</inkml:trace>
  <inkml:trace contextRef="#ctx0" brushRef="#br0" timeOffset="2738.1567">7193 11857,'0'0,"0"0,25 0,0-25,-1 0,1 25,0 0,25 0,-1 0,1 0,-25 0,0 0,24 0,-24 0,0 0,24 0,-49-25,25 25,0 0,0 0,0 0,-25 0</inkml:trace>
  <inkml:trace contextRef="#ctx0" brushRef="#br0" timeOffset="3513.201">4291 11509,'25'0,"-25"0,49 0,1 0,24 0,-24 0,-50 0,50 0,-50 0,24 0,1 0,0 0,-25 0,25 0,-25-24</inkml:trace>
  <inkml:trace contextRef="#ctx0" brushRef="#br0" timeOffset="4441.2541">5159 10889,'0'-25,"0"25,0-24,25 24,-25 0,49 0,-24 0,25 0,-1 0,1 24,-25 1,25-25,-50 50,0-50,0 49,0-24,0 0,0 25,0 24,0 1,0-1,-25 0,0-24,0 0,0-26,-24 26,-1-50,-24 0,24 0,50 0,-25 0,25 0,50 0,24 0,1 0,-1 0,-24 0,-1 0,-24 0,-25 0,25 0,-25 50,25-50,-25 49,25-24,-1 49,-24-49,0 0,0 0,0 0,0-1,0-24,-24 50,-1-25,0 0,-25 49,1 0,24 1,-50-25,51-1,-26-24,50-25,-25 0,25 0,25 0,-25-50</inkml:trace>
  <inkml:trace contextRef="#ctx0" brushRef="#br0" timeOffset="6057.3465">11459 10740,'0'-24,"0"24,0-25,50 0,49 0,0 25,1-25,-26-24,-24 49,-25 0,-25-25,24 25,-24 0,25 0,-25 0,0-25,25 25,-25 0,25 0,-25 0,0 0,0 0,0 0</inkml:trace>
  <inkml:trace contextRef="#ctx0" brushRef="#br0" timeOffset="6856.3922">11608 9823,'-25'0,"25"0,-24 0,24 24,0 1,-25-25,-50 75,26-51,-1 51,1-25,24-26,-25 26,25-25,25 24,0-24,0 0,0-25,0 25,0-25,0 0,0 25,25-25,25 0,-1 24,51-24,-26 0,-24 0,24 0,-24 0,-26 0,1 0,0 0,0 0,-25 25,0 0,0-25,0 25,0-25,0 49,0-49,-25 0,25 25</inkml:trace>
  <inkml:trace contextRef="#ctx0" brushRef="#br0" timeOffset="7322.4189">11782 10939,'0'0,"25"-25,-25 0,0 25,0-25,0 25,25 0,-25 0,49 0,-24 0,25 0,-1-24,-24-1,0 25,0 0,-1 0,26 0,24 0</inkml:trace>
  <inkml:trace contextRef="#ctx0" brushRef="#br0" timeOffset="9128.5222">12377 9823,'25'0,"-25"-25,0 0,25 25,-25 0,25 25,49-25,-24 0,-1 25,26-1,-1-24,1 25,-1-25,0 0,-49 0,0 0,0 0,-25 25,0-25,0 25,0 0,25-1,-25 1,0 0,0 25,0-25,0-1,-25 26,0-25,-25 0,26-1,-26 1,25 0,0-25,25 0,0 25,-24-25,24 0,0 0,0 0,0 0,0 0,24 0,1 0,25 0,-25 0,-1 0,1 0,50 0,-51 0,1 0,25 0,-50 25,49-1,-49 1,25 0,-25 0,25 24,-25 1,0-25,0 0,0 49,0-24,0 24,-25-24,0-1,-24 1,-1-25,-24 24,24-24,25-25,1 0,24 0,-25 0,0 0,25 0,0 0,-25 0,25 0,0 0,0-25,0 0,0 25</inkml:trace>
  <inkml:trace contextRef="#ctx0" brushRef="#br0" timeOffset="28607.6363">20166 4118,'0'-25,"0"0,0 25,0-25,0 0,0 1,0-26,50 25,-50-24,24 24,-24 0,25-25,0 26,-25-26,25-25,0 26,24-26,1-24,24 25,1-50,-26 25,1 24,-1 1,-24 24,-25 25,25-24,0 24,-25 0,25 0,-1 1,-24-1,25 25,25-25,-50 0,49 25,-24 0,0 0,25 0,-50 0,24 0,-24 0,25 0,0 25,25 0,-50 0,24-1,1 26,0-25,0 49,25 1,24 24,-24 0,-26 0,26 0,-25 50,-25-25,25 25,-1-25,1-25,25-24,-25 24,24-49,-49-1,75 1,-51-25,1 24,0-24,-25 25,25-1,24 1,-49-1,25 26,0-26,0-24,0 25,-1-25,-24 0,25-25,-25 24,25-24,-25 0,25 0,-25 25,0-25,25 25,-1-25,26 25,0 0,-25-25,24 24,-49 1,25-25,-25 0,25 0,-25 0,25 0,-1 0,-24 0,25 0,0 0,0 0,-25 0,0 0,25 0,-25-25,0 1,0-1,24 25,1 0,-25-25,25 25,-25-25,0 25,0 0,0-25,0 25,25-24,-25-1,0 0,0 25,25 0,-25-25,0 0,0 25,0-25,24 25,-24 0,0-24,0 24,0-25,0 0,0 25,0-25,0 25,0-25,0 1,0-1,0 25,0-50,0 50,0-25,0-49,0 49,0 0,0 1,0 24,0-25,0 0,25 0,-25 25,0-25,0 25,0-49,0 49,0-50,0 25,0 1,0-1,0 25,0-50,0 50,0-25,0 1,0-1,0-25,0 25,0 25,0-49,0 49,0-25,0 25,0-25,0 0,0 25,0-24,25-1,-25 0,0 0,25 0,-25 0,0 1,0-1,0-25,0 50,0-49,0 49,0-25,0 0,0 0,0 25,0-25,0 25,0-24,0 24,0-25,0 0,0-25,0 26,0-1,0 0,0 25,0-25,0 0,0 25,0-24,0 24,0-25,25 25,-25-50,0 50,0-25,0 25,0-24,0-1,0 25,24-25,-24 0,0 0,0 1,0-1,0 0,0 25,0-25,0 25,0-25,0 1,0 24,0-25,0 0,0 0,0 0,0 25,0-25,0 1,0 24,0-25,0 25,0-25,0 0,0 0,25 1,-25-1,0-25,0 50,0-25,0 1,0-1,0 25,25-25,-25 0,0 25,0-25,0 25,0-24,0 24,0-25,0 0,0 25,0-25,0 25,0-25,0 1,25 24,-25-25,0 0,0 0,0 0,0 25,0-24,0-1,25 25,-25-25,0 25,0-25,0 25,0-25,0 1,0 24,24-25,-24 0,25 0,-25 25,0-25,0 25,0-24,0-1,0 25,0-25,0 25,25 0,-25-25,0 25,50 0,-26-25,1 25,0-25,0 25,-25-49,0 49,0-25</inkml:trace>
  <inkml:trace contextRef="#ctx0" brushRef="#br0" timeOffset="37712.1571">21555 3101,'-25'0,"-49"-25,-1 25,1 0,24 0,-24 0,-1 0,-49 0,50-25,-25 25,49 0,25 0,1-25,-1 25,25 0,0 0,0-25,0 25,0-24,0-26,0 25,-25-49,0 49,25-25,0 1,0 24,0 0,0 0,0 0,0 1,0-1,0 0,25-25,-25 50,25-24,24-26,1 25,0 0,-1-24,-24 49,49-25,-49 0,0 25,0-25,-25 1,25 24,-25 0,24 0,-24 0,25 0,0 0,25 24,-1-24,-24 50,0-25,-25-25,25 25,-25-25,0 24,0-24,25 25,-25 0,0-25,24 25,-24-25,0 25,0-1,0 1,0-25,0 25,0 0,0 0,0-1,0 1,0 25,0-25,0 0,0 24,0-49,0 50,0-50,0 25,-24-25,24 24,0-24,-25 0,25 0,0 25,-25-25,25 25,-25-25,25 0,0 25,0-25,0 25,0-1,0-24</inkml:trace>
  <inkml:trace contextRef="#ctx0" brushRef="#br0" timeOffset="39336.2499">22498 5631,'0'0,"0"-25,0 25,-25 0,0-25,0 25,-49-25,49 0,0 25,-25-24,50-1,-24 25,-1-25,0 0,25-24,-25 24,0-25,1 1,-1-1,25 25,0-24,0-1,0 0,25 26,-1-51,-24 50,0 1,25-26,0 25,-25 0,0 0,25 1,0-1,-25 0,24 0,1 25,25-49,-50 49,25 0,24-25,-24 0,25 25,24 0,-74 0,25 0,0 0,0 0,-1 0,-24 0,25 0,-25 0,25 0,-25 0,25 0,-25 0,0 50,25-50,-25 24,0-24,0 50,24-50,-24 25,0 0,0-1,0 26,0 0,0-25,0 24,0 1,0-1,0 1,0 0,-24-1,-1 1,25-25,0 24,-25-49,0 25,0 0,25 0,-49-25,49 24,-50-24,50 50,-49-25,24 0,-25-1,50-24,-25 25,25-25,0 25,-24-25,24 25,0-25,0 0,-25 0,0 0,25 0,-25 0,-25 0,26 0,-1 0,25 0,0 0,0 0,25 0,24 25,-24-25,-25 0</inkml:trace>
  <inkml:trace contextRef="#ctx0" brushRef="#br0" timeOffset="48487.7734">11459 7293,'0'0,"0"0,0-25,0 25,25 0,0 0,0 0,49 0,-49 0,0 0,0 0,-1 0,1 0,-25 0,25 0,-25 0,25 0,0 0,-25 0,25 0,24 0,1 0,-25 0,24 0,-49 0,25 0,-25 0,25 0,-25 0,49 0,-49 0,50 0,-50 0,25 0,-25 0,25 0,-25 0,24 0,1 25,25-25,-50 0,25 0,-25 0,24 24,1-24,-25 0,25 0,-25 0,25 0,-25 0,25 0,-1 0,-24 0,25 0,-25 0,50 0,-50 0,25 0,-1 0,1 0,-25 0,25 0,-25 0,0 0,25 0,-25 0,25 0,-1 0,-24 0,25 0,-25 0,25 0,0 0,-25 0,0 0,25 0,-25 0,25 0,-25 0,24 0,1 0,-25 0,25 0,-25 0,0 0,0 0,0-24,0-1,0 25</inkml:trace>
  <inkml:trace contextRef="#ctx0" brushRef="#br0" timeOffset="89528.1208">12377 7392,'0'0,"0"0,0 25,0 24,0-24,25 0,-25 24,25 1,-25 24,0-24,25 24,-25 1,0-26,0 1,0-25,0 49,49-24,-24 24,0 1,0 49,24-50,-24-24,0-1,-25-24,0 0,0 25,0-1,0 26,0-1,0 0,0 1,0-1,0 1,25-26,24-24,26 0,49 25,-25-26,25 1,-50-25,1 25,24 25,-25-26,26 1,-1 0,50 25,-50-26,0 1,25 25,-49-25,49 24,-50-24,75 0,-50 0,0-1,-49 1,-25-25,24 25,-24-25,0 0,-25 0,-25 0,0 0,25 0,-25 0,25 0,0-25,0 0,0 25</inkml:trace>
  <inkml:trace contextRef="#ctx0" brushRef="#br0" timeOffset="90343.1674">14684 9153,'0'50,"0"-50,0 24,0-24,0 25,0 0,0 25,0 49,0-25,25 1,-25-1,25-24,-25-26,24 1,1 0,-25-25,25 25,0-25,0 25,-1-1,1 1,0-25,0 50,-25-1,50-24,-50 0,0 0,0-25,0 25,0-25,-25 49,0 1,-25 0,1 24,-1-49,-74 24,50-24,-1-25,50 0,1 0,24 25,0-25,0 0,0 0,24 0,-24 0</inkml:trace>
  <inkml:trace contextRef="#ctx0" brushRef="#br0" timeOffset="95745.4764">16148 9475</inkml:trace>
  <inkml:trace contextRef="#ctx0" brushRef="#br0" timeOffset="112360.4267">16520 9575,'0'0,"-25"24,0 1,-25 25,1-50,24 49,-49-24,24 25,25-25,0-1,25-24,0 25,-24 0,24-25,-25 25,0 49,-25-24,26 24,-1 1,-25-1,25 1,0-1,1-24,-1-26,25 26,0 0,0-1,0 1,0-1,-25 26,0-1,0 1,25-1,0 0,-24-24,24 0,0 24,0-49,0 0,0 24,0-24,24 0,1 25,25-26,-25 1,24 0,-24-25,25 25,24-25,1 0,24 0,-25 0,1-50,-1 1,0 24,-24-25,-25 25,-25 1,49-26,-49 25,0-24,0-26,0 25,0 26,0-1,0 0,0 0,0 0,-24 25,-1-24,25 24,-25-25,25 25,-50-25,50 25,-24 0,-1-25,0 25,0-25,0 25,-24-24,24-1,0 25,0-25,1 0,-1 0,0 25,25-24,-25 24,25 0,-25 0,-24 0,49 0,-50 0,25 0,1 0,-1 24,25-24,0 0,0 0,25 0</inkml:trace>
  <inkml:trace contextRef="#ctx0" brushRef="#br0" timeOffset="113328.4821">17041 10443,'0'0,"0"0,0-25,0 25,0 0,0-25,24 25,26 0,-50 0,25 0,24 0,-24 0,0 0,25 0,-26 0,1 0,0 0,0 0,0 0,-25 25,24 0,-24-25,0 25,0-1,0 1,0 25,0 24,25-24,0-1,-25-24,0 25,25-25,0 24,-25-24,24 0,1 0,0-1,0 1,24 0,-49-25,50 0,-50 25,25-25,-25 25,25-25,-1 0,-24 0,25 0,-25 0,25 0,0 0,-25 0,25 0,-25 0,24 0,-24 0,0 0,25 0,-25 0,25 0,-25-25,0 25,25-25,-25 0,0 0</inkml:trace>
  <inkml:trace contextRef="#ctx0" brushRef="#br0" timeOffset="114168.5301">18157 10368,'0'0,"-25"0,25 0,-25 0,-25 25,-24 0,24 0,-24 24,49-24,-24 0,49-25,-25 25,-25 0,25-1,-24 26,24-50,-49 50,49-26,-25 51,-49-50,25 49,-26-24,51-26,-1 1,25 0,25-25,0 25,-24-25,-1 25,25-1,0-24,0 0,-25 0,25 25,0-25,-25 0,25 0,0 0,-25 0,25 0,0 0,50 0,0 0,24-49</inkml:trace>
  <inkml:trace contextRef="#ctx0" brushRef="#br0" timeOffset="115527.6078">18231 9897,'0'-25,"0"0,25 25,-25 0,25 0,-25 0,25 0,-25 0,24 0,-24 0,25 0,0 0,-25 0,25 0,-25 0,25 25,-25-25,24 25,-24-25,0 50,25-50,-25 24,0-24,0 25,0 0,0-25,0 25,0-25,0 25,0-25,0 25,0-1,0-24,0 25,0-25,0 0,0 25,0-25,0 25,25-25,0 0,-25 0,0 25,25-25,-1 0,-24 24,25-24,-25 25,25-25,-25 0,0 0,25 0,0 0,-25 0,24 0</inkml:trace>
  <inkml:trace contextRef="#ctx0" brushRef="#br0" timeOffset="120116.8703">19719 10790,'0'0,"0"0,50 0,0 0,-1 0,26 0,24 0,25 0,-50 0,1 0,24 0,-25 0,-24 0,0 0,24 0,-24 0,-1 25,1-25,-1 25,-49-25,25 0,0 0,0 0,-25 0,-25 0</inkml:trace>
  <inkml:trace contextRef="#ctx0" brushRef="#br0" timeOffset="120799.9094">20240 10269,'0'0,"0"0,0 0,0 25,0 0,0 0,0-25,0 49,25-24,-25 0,25 49,25 1,-26 24,1 25,25 0,24 25,1-25,-26-25,-24-25,25 26,-50-51,24 1,1-1,-25 1,25-25,-25 0,0-1,0 1,0-25,25 0,-25 0,0 0,0-25,0 25,0-24,0 24,0 0,0 0</inkml:trace>
  <inkml:trace contextRef="#ctx0" brushRef="#br0" timeOffset="122055.9812">21778 9996,'25'0,"0"0,0 0,24 0,26 0,-26 0,1 0,-1 25,-24 0,0 25,0-1,24 1,-24 49,-25-49,25-1,-25 1,0-1,0 1,-25 0,-24-1,-26 50,1-49,24 24,-49-24,49 0,1-26,24-24,25 0,0 0,0 0,25 0,74 0,25 0,-50 0,1 0,24 0,-49 0,24 0,-74 0,25 0,-25-24,0-1,0-25,0 25,0 25</inkml:trace>
  <inkml:trace contextRef="#ctx0" brushRef="#br0" timeOffset="122848.0265">22795 10368,'0'-24,"0"24,0 0,25-25,0 25,0-25,49-25,-49 50,0-24,-25 24,24 0,-24 0,0 0,25 0,0 0,0 49,0-49,-25 25,0-25,0 50,24-26,-24 1,0 50,0-26,0 1,0-1,0-24,0 0,25 0,-25 0,0-25,0 24,0 1,25-25,-25 25,0-25,25 25,-25 0,25-25,-1 0,1 0,-25 0,25 0,0 0,-25 0,25 0,-25 0,0 0,0 0</inkml:trace>
  <inkml:trace contextRef="#ctx0" brushRef="#br0" timeOffset="123816.0819">23440 10294,'0'0,"0"0,0 25,0-25,0 25,0-1,0-24,0 25,-25 0,1 25,-1-26,-25 26,25-25,-24 24,24-24,0 0,0 0,0 0,25-25,-24 24,24 1,-25-25,0 50,0-25,0-1,1 1,-1 0,25-25,0 25,-25-25,25 0,-25 0,25 25,-25-25,1 24,-26 1,-24 25,49-50,25 0,0 0,0 0,0 0,0 0,0-25,25 0,24 0</inkml:trace>
  <inkml:trace contextRef="#ctx0" brushRef="#br0" timeOffset="125433.1744">23812 10666,'0'0,"0"0,0 0,75-25,-26 25,26-25,-26 1,1 24,-50 0,25 0,-25 0,24 0,1 0,-25 0,25 0,-25-25</inkml:trace>
  <inkml:trace contextRef="#ctx0" brushRef="#br0" timeOffset="126295.2237">24035 10145,'0'0,"0"0,0 0,0 25,0 0,0-25,0 25,0 24,0-24,0 0,0 24,0 1,0 0,-24-26,24 51,0-26,0-24,0 0,0 0,0 0,0-25,0 24,0-24,0 25,0 0,0 0,0-25,0 25,0-25,0 24,0 1,0 25,0-25,0-1,0-24,0 0</inkml:trace>
  <inkml:trace contextRef="#ctx0" brushRef="#br0" timeOffset="131604.5274">17909 6598,'0'0,"0"-25,0 0,0 25,0-24,0 24,0-25,24 25,1-25,-25 25,25 0,-25-25,25 25,0 0,-1 0,-24 0,25 0,-25 25,25-25,0 25,25 0,-1 24,-24-49,25 50,-26-50,-24 25,0-25,0 24,0-24,0 25,0-25,25 25,-25 0,50 0,-50-1,25 1,-25 0,24 0,1-25,-25 0,25 0,-25 25,25-25,-25 25,25-25,-25 0,0-25,0 25,24 0,-24-25</inkml:trace>
  <inkml:trace contextRef="#ctx0" brushRef="#br0" timeOffset="132559.582">18529 6424,'-25'0,"0"0,25 0,0 0,-25 25,25-25,0 25,0-25,-24 50,-1-50,25 24,0-24,0 0,0 25,-25 0,25 0,-25-25,0 49,1 1,-1-25,-25 0,50-25,0 24,-25-24,25 0,0 25,-24-25,24 0,0 25,0 0,0-25,0 0,-25 25,25-25,-25 0,25 0,0 0,25 0,-25 0</inkml:trace>
  <inkml:trace contextRef="#ctx0" brushRef="#br0" timeOffset="134911.7166">18901 6201,'0'0,"-25"0,0 0,25 0,0 0,0 25,0-25,-25 25,25 0,0-25,0 24,0-24,0 25,0-25,0 25,0-25,0 25,0-25,0 25,0-25,0 24,0 1,0 0,0-25,0 25,0 0,0-25,0 24,0-24,0 0,0 25,0-25,25 0,0 0,-25 25,0-25,25 0,-25 0,0-25,0 25,0 0,25 0,-25-25,0 25,24 0,-24-24,0-1,0 25,0-25,0 25,0 0,0-25,0 25,0-25,0 1,0 24,0-25,0 25,25 0,-25-25,0 0,0 25,0-25,0 25,0-24</inkml:trace>
  <inkml:trace contextRef="#ctx0" brushRef="#br0" timeOffset="145152.3023">24953 10021,'0'0,"-25"0,25 0,-24 0,24 25,-25 0,0 0,25-1,-50 1,50 25,-49-1,-1 51,25-51,1 1,-1 49,0-49,25-26,0 1,0 0,0 0,0-25,0 25,0-25,0 49,0-49,0 25,0 25,0-50,0 24,-25 26,25-25,0 0,0 24,0-24,25 25,0-26,0 1,-25 25,24-50,-24 0,25 0,0 0,-25 0,25 0,0 0,-1 0,1 0,0 0,0 0,-25-50,49 50,-49-49,25 49,0-50,-25 50,0-25,25-24,0 24,-25 0,24 25,-24-25,0 0,0 25,25-24,-25-26,0 25,0 0,25 1,-25-1,0 0,0 25,0-25,0 0,0 1,0-1,0 0,0-49,0 49,0-25,0 25,0 1,0-1,-25 25,25-25,0 25,0 0,-25-25,25 25,0-25,0 1,-24 24,24-25,0 25,0 0,0-25,-25 25,25-25,-25 25,25 0,-25 0,25 0,0 0,-25 0,25 0,0 0,0 25</inkml:trace>
  <inkml:trace contextRef="#ctx0" brushRef="#br0" timeOffset="154964.8635">16792 12774,'0'0,"50"0,-50 0,50 0,-26 0,51 0,-1 0,-24 0,-25 0,24-24,-24 24,0 0,-25 0,25 0,-25 0,25 0,-1 0,-24 0,0 24,0-24</inkml:trace>
  <inkml:trace contextRef="#ctx0" brushRef="#br0" timeOffset="155446.8911">16867 13370,'25'0,"-1"0,1 0,-25 0,25 0,0 0,-25 0,25 0,-25 0,25 0,-25 0</inkml:trace>
  <inkml:trace contextRef="#ctx0" brushRef="#br0" timeOffset="156951.9772">18107 12973,'-50'25,"26"-1,-1 26,-25-25,1 24,49-24,-50 50,50-50,-50 24,26 26,24-51,0 1,-25 25,25-50,0 49,0-49,0 25,25-25,-25 25,49 0,-49-25,25 0,25 25,-1-25,1 0,24 0,26-25,-26 0,0 25,-24-50,0 26,-1 24,-49-25,50 0,-50-25,25 26,-25-1,0-25,24 1,-24 24,0 0,0-25,0 50,-24-49,-26 24,25 0,0 0,25 0,0 1,-24-1,24 25,0-25,0 25,-25 0,0 0,25 0,-25 0,25 0,-25 0,25 0,-49 0,24 0,0 0,0 0,1 25,-26-25,50 0,-25 0,25 0,-25 0,25 25,0-25,0 24,0-24,0 0,0 0,50 25,-25-25</inkml:trace>
  <inkml:trace contextRef="#ctx0" brushRef="#br0" timeOffset="164272.3959">5730 14709,'0'0,"24"-25,-24 25,0 0,25 0,0 0,-25 0,50 0,-1 0,50 0,-74 50,0-50,25 25,-26 0,26-25,-25 49,0-49,-25 50,24-25,1-1,-25 51,0-1,0 1,0-1,-74 25,24-24,1-26,24 1,-25 0,25-26,1 1,-1 0,25-25,0 0,0 25,0 0,-25-25,25 0,0 24,-25 1,0 0,25-25,0 25,0-25,0 25,0-1,0-24,0 25,0-25,25 0,0 0,25 25,24-25,-24 0,24 0,0 0,-24 0,24 0,-24 0,-25 0,25 0,-50 0,24 0,-24 25,0-25,25 0,0 0,25 0,-26 0,1-25,-25 0,0 0</inkml:trace>
  <inkml:trace contextRef="#ctx0" brushRef="#br0" timeOffset="165808.4837">7119 15379,'0'-25,"0"25,0 0,0-25,0 25,49 0,26-49,-1 24,-24 0,-1 25,-24-25,-25 25,25 0,-25 25,25 0,-25 0,25 24,-25 1,0 0,0-26,0 51,0-50,0 24,24 1,1 24,0-24,-25-25,50 24,-50-49,49 25,-49-25,25 25,0-25,0 0,24 0,-49 0,25 0,-25 0,25 0,0 0,-1 0,-24 0,50 0,-50-25,0 25,0-25,0 25,0-25,0 1,0-1,0 0,0 0,0-49</inkml:trace>
  <inkml:trace contextRef="#ctx0" brushRef="#br0" timeOffset="166527.5249">7937 15230,'-25'0,"1"0,24 25,-25-25,0 25,0 24,-49-24,24 0,-24 25,-1-26,51 1,-26 0,25-25,25 25,-50 0,26-1,-1 1,0 25,0-25,0-1,1-24,24 25,-50 0,25-25,0 0,1 25,-1-25,25 25,0-1,-25-24,25 0,0 25,0-25,0 0,0 0,0 0,74 0,1-74</inkml:trace>
  <inkml:trace contextRef="#ctx0" brushRef="#br0" timeOffset="168975.6649">23961 9897,'0'0,"0"0,0 0,25 0,24 25,-24 0,25 24,-1-24,1 25,0-25,-1 24,26 1,-1-1,-49 26,49-26,-24 1,0-50,24 74,25-24,-24 0,49-1,-25 26,0-1,25 0,-25-24,-49 0,0-1,-26-24,1 25,-25-50,0 24,25-24,-25 25,0-25</inkml:trace>
  <inkml:trace contextRef="#ctx0" brushRef="#br0" timeOffset="171568.8132">8905 15056,'0'0,"0"0,0 0,0 25,0 0,-25 0,0 24,0-24,0 25,1-1,-1-24,0 25,0 0,25-26,0-24,0 25,0 0,0 0,0 0,0 24,0-24,-25 25,25-1,-24 1,24-1,0 26,0-26,0-24,0 0,0 25,0-1,0-49,0 25,0 0,0-25,24 25,1-25,25 0,-50 0,25 24,-25 1,24-25,1 50,0-50,0 0,0 25,24-25,-24 0,0 0,24 0,-24 0,0 0,-25-25,0 25,0-25,0 0,0 0</inkml:trace>
  <inkml:trace contextRef="#ctx0" brushRef="#br0" timeOffset="173327.9138">12055 15081,'-124'75,"25"-51,24 1,1-25,24 0,0 0,26 0,-1 0,25 0,0 0,0 25,0 0</inkml:trace>
  <inkml:trace contextRef="#ctx0" brushRef="#br0" timeOffset="175488.0374">9450 15329,'0'-25,"0"25,0 0,25-24,25-26,-1 50,1-25,-25 25,24 0,1 0,-25 0,24 0,-24 0,0 25,-25-25,25 25,-25 0,0-25,0 24,0 51,0-50,0 24,0 26,0-1,-50-24,25-25,-24 24,-1-24,1 0,-1 0,-49-25,24 24,50-24,1 0,-1 0,25 0,0 0,49 0,-24 0,0 0,25 25,-26-25,1 0,-25 25,0-25,0 0,0 25,0-25,25 25,-25-25,0 24,0 1,0 25,0-25,0-1,0 1,-25 0,25 0,-25-25,1 25,-26-1,0-24,1 25,24-25,0 0,25 25,0-25,0 0,0-25,0 25,25-25,25 1,-1-1,26-25</inkml:trace>
  <inkml:trace contextRef="#ctx0" brushRef="#br0" timeOffset="176839.1147">10467 15825,'0'-24,"0"-1,25 0,-25-25,74 1,-49-50,50 24,-26 50,26-24,-50 49,-1 0,-24 0,25 0,-25 0,25 0,-25 0,25 25,-25-1,0 26,0 0,0 24,-25 25,0-24,25 24,0-25,0-49,0 25,0-50,0 24,0-24,25 25,0-25,-25 25,0 0,25 0,-1-1,26 26,-25-50,24 0,1 25,0-25,-50 0,24 0,1-25,-25 25,0-25,25 25,-25 0,0-25,0 1,0-26,0 50,0-25,0 25,25 0,-25-25,25 25,-25-24,24 24</inkml:trace>
  <inkml:trace contextRef="#ctx0" brushRef="#br0" timeOffset="177543.1549">11311 15528,'-25'0,"25"0,0 0,0 0,-25 49,-25-24,50 25,-74-25,24 24,-24-24,0 49,24-74,25 0,0 25,25-25,-24 0,24 0,-25 25,0-25,25 25,-25-25,25 49,0-49,-25 25,25-25,0 25,-24-25,24 25,0-25,-25 25,25-25,-25 24,0-24,25 0,-25 0,25 0,-25 0,25 25,0 0,0-25,0 25,0-25</inkml:trace>
  <inkml:trace contextRef="#ctx0" brushRef="#br0" timeOffset="178338.2004">12352 15528,'0'0,"0"0,0 0,0 25,0-25,25 0,25 0,-1 0,1 0,0 0,-26 0,1 0,25 0,-1 0,26 0,-1 0,1 0,-50 0,-1-25,1 25,-25 0,25 0,-25 0,25 0,-25 0,25 0</inkml:trace>
  <inkml:trace contextRef="#ctx0" brushRef="#br0" timeOffset="179016.2392">12898 15081,'0'0,"0"0,0 25,0 0,0 24,0-24,0 0,-25 25,25-1,0 1,0 0,0 24,0-24,0-1,0 1,0-25,0 24,0-49,0 25,0-25,0 25,0-25,0 25,0-1,0-24,0 25,0-25,0 25,0 0,0 0,0-25,0 24,0-24,0 0,0-24,0-1,0 0,25 25,-25-25</inkml:trace>
  <inkml:trace contextRef="#ctx0" brushRef="#br0" timeOffset="179847.2867">14064 15007,'0'0,"0"25,0-25,0 24,0 1,0 0,0 25,0-1,25-24,0 49,-1-24,1 0,0-25,0 24,0-24,-25 25,0-26,24 26,26 0,-50-26,25 1,0-25,-25 25,24-25,-24 25,25-25,-25 25,0-25,0 0</inkml:trace>
  <inkml:trace contextRef="#ctx0" brushRef="#br0" timeOffset="180975.3512">14684 14833,'0'0,"25"0,0 0,-1 0,26 0,0 25,-1 0,-24-25,0 25,-25-25,50 24,-50-24,49 50,-49-25,25 24,-25 26,25-1,0-49,-25 25,0-1,0-24,0 0,0 0,0-25,0 25,0-1,0 51,-50-26,-24 26,-26-1,1 1,25-26,49 1,0-25,25-1,0-24,0 25,0-25,0 0</inkml:trace>
  <inkml:trace contextRef="#ctx0" brushRef="#br0" timeOffset="181656.3902">16867 15131,'0'0,"25"0,24 0,-24 0,25 0,24 0,-24 0,-25 0,-25 0,24 0,1 0,-25 0,0 25,0-1</inkml:trace>
  <inkml:trace contextRef="#ctx0" brushRef="#br0" timeOffset="182039.4121">16867 15677,'25'-25,"24"0,1 25,49-25,-49 0,24 1,-49-1,0 25,0 0,-25 0,24 0</inkml:trace>
  <inkml:trace contextRef="#ctx0" brushRef="#br0" timeOffset="183287.4835">18082 15007,'0'0,"0"25,0-25,0 24,0-24,0 25,0-25,0 25,0 0,0 0,0-1,0 26,0-25,0 0,0-1,0-24,0 25,0 0,0-25,0 25,0-25,0 25,25 0,0 24,-25-24,25 0,-25-25,49 25,-49-25,25 0,0 24,-25-24,25 0,-25 0,25 0,-25 0,24 0,1 0,-25 0,0 0,25 0,-25 0,25-24,-25 24,25-25,-1 0,26 0,-25 0,24 25,-49-49,0 49,25 0,-25-50,0 50,0-25,0 0,0 1,0-26,0 50,0-25,0 25,0-25,-25 25,25 0,0-24,-24 24,-1 0,25-25,-25 25,0-25,0 25,1-25,24 25,-50-25,50 25,-25 0,0 0,25 0,0 0,-24 0,24 0,-50 25,0-25,50 25,-24-25</inkml:trace>
  <inkml:trace contextRef="#ctx0" brushRef="#br0" timeOffset="191438.9497">5606 16371,'24'0,"1"25,0-25,74 0,0 0,25 0,25 0,-25-25,25 0,-25 0,50-24,-25 24,-25 0,-25 25,-50-25,26 25,-50 0,-25 0,24 0,1 0,-25 0,25 0,0 0,24 0,-24 0,50 0,-50 0,-1 0,1 0,0 0,0 0,-25 0,25 0,-1 0,1 25,25-25,-25 0,-1 0,1 0,-25 0,25 0</inkml:trace>
  <inkml:trace contextRef="#ctx0" brushRef="#br0" timeOffset="196368.2317">8830 16892,'0'0,"0"0,0 0,0 0,25 25,0 0,49-25,1 0,24 24,74-24,26 0,49 0,-25 0,100 0,-26 0,-24 0,-25 0,-25 0,-99 0,50 0,-75 0,25 0,-24 0,-1 0,50 0,-1 0,1 0,-74 0,-1 0,-24 0,24 0,-24 0,24 0,1 0,24 0,50 0,49 0,0 0,-24 0,-25 0,-124 0,-25-24,0-1,25 25,-1 0,26 0,-25 0,0 0,-25 0,24-25,1 25,-25 0,25 0,0 0,0 0,24-25,-24 25,-25 0,25 0,-25 0,25 0,-25 0,24 0,1 0,-25 0,25 0,0 0,0 0,-1 0,1 0,0 0,0 0,0 0,-1 0,1 0,0 0,0 0,0 0,-1 0,1 0,0 0,0 0,-25 0,49 0,-24 0,0 0,-25 0,25 0,-25 0,0-25,0 25,0 0,-25 0,0 0,-24 0</inkml:trace>
  <inkml:trace contextRef="#ctx0" brushRef="#br0" timeOffset="210560.0434">6995 13444,'0'0,"0"-25,0 25,0-24,0 24,24 0,26 24,49-24,50 0,-50 0,-24 0,-50 0,49 0,-49 0,-25 0,25 0,-25 0</inkml:trace>
  <inkml:trace contextRef="#ctx0" brushRef="#br0" timeOffset="211688.1079">8235 13717,'0'0,"0"0,25 0,-25 0,24 0,-24 0,25 0,0 0,0 25,0 24,-1 26,26-1,0 1,-50 24,0-50,0 1,0 0,0-26,0 1,-25 0,25-25,0 0,-25 25,25-25,0 25,0-25,0 25,0-1,0-24,0 0,0 0,25 0,0 0,-25 0,24 0,26 25,-25 0,25 0,-50 0,0-1,0 1,0-25,0 0,0 25,0-25,-50 25,0 0,25-25,-49 0,49 24,-24 1,24-25,0 0,0 0,25 0,0 25,-25-25,25 0,-49 0,24 0,0 25,0-25,25 0,0 0,0 0,25 0,0 0,-25-50</inkml:trace>
  <inkml:trace contextRef="#ctx0" brushRef="#br0" timeOffset="212695.1655">8061 13519,'0'0,"25"0,-25 0,50 0,-50 0,24 0,-24-25,25 25,0 0,0 0,24 0,26-25,49 0,-25 0,-49 25,-1 0,1-24,-25 24,-25 0</inkml:trace>
  <inkml:trace contextRef="#ctx0" brushRef="#br0" timeOffset="213288.1994">8235 12750,'0'49,"0"-24,-25 0,0 24,0-24,25 25,0-1,0 1,-24 24,24 1,0-1,0-24,24 0,1-50,-25 24,25 1,-25-25,25 0,0 0,24 0,-24 0</inkml:trace>
  <inkml:trace contextRef="#ctx0" brushRef="#br0" timeOffset="214903.2918">10269 12998,'0'0,"0"24,0 1,0-25,-25 50,25-50,0 49,-25-49,0 75,-24-50,49 24,-50 26,1-26,49 26,-25-26,0 26,0-26,25 1,0-25,0 0,0-1,0 1,0 50,25-51,0 26,24 24,-24-49,25 25,-25-50,24 0,-24 25,25-25,-1 0,1 0,-50 0,49-25,26-25,-1 25,-24-49,24 49,-49-24,0 24,-25-25,25 1,0-26,-25 50,0 1,0-26,0 0,0 26,0-1,0-25,0 1,0 24,-25-25,0 50,25-25,-25 1,0 24,25 0,-24-25,24 25,-25 0,25-25,0 25,0 0,-25 0,0-25,25 25,-25-25,25 25,-25 0,25 0,-24 0,-1 0,25 0,-25 0,25 0,0 0,-25 0</inkml:trace>
  <inkml:trace contextRef="#ctx0" brushRef="#br0" timeOffset="216047.3572">11832 12799,'74'0,"25"0,-24 0,-1 0,-24 0,-1 0,-24 0,-25 0,25 0,0 0,-25 0,0 0,0 0,0 50,0-25,0 24,24 1,1-1,-25 1,0 0,25-1,-25-24,0 0,25-25,-25 25,0-25,-25 0,0 25,-24-25,-51 24,26 1,0-25,49 0,0 0,0 0,25 0,-49 0,24 0,0 25,-25 0,50-25,0 25,0-25,0 0,0 0,50 24,-25 1,0-25,-1 25,26-25,-25 25,0 0,24-25,-24 24,0-24,0 25,24 0,1 0,-25 0,-1-25,-24 24,0-24,0 25,0-25,0 50,0-25,-24 24,24-49,-50 25,25 0,0 24,1-49,-1 0,25 0,-25 0,25 0,-25 0,0 0,25 0,-24 0,24 0</inkml:trace>
  <inkml:trace contextRef="#ctx0" brushRef="#br0" timeOffset="216587.3881">11360 13990,'-25'0,"25"0,0 25,0-1,0 26,-24-25,-1 0,0 24,0-24,0 25,-24-1,24-24,0 0,0 25,25-26,-49 1,49 0,-25-25,25 25,-50-25,50 0,-24 0,24 0,-50 0</inkml:trace>
  <inkml:trace contextRef="#ctx0" brushRef="#br0" timeOffset="217110.418">9723 14387,'0'49,"-49"1,-1 24,-25 1,1-26,0 1,24-25,25 24,25-24,0 0,0-25,0 0,25 0,0 0</inkml:trace>
  <inkml:trace contextRef="#ctx0" brushRef="#br0" timeOffset="217985.4681">6697 12650,'0'25,"-25"-25,25 0,0 25,0-25,0 25,-25 24,1-24,24 0,-25 49,0-49,0 0,0-25,25 25,0-25,0 25,-24-1,24-24,-25 25,0-25,25 25,0-25,25 0,-25 0,0 0,0 0,0 0,0-25</inkml:trace>
  <inkml:trace contextRef="#ctx0" brushRef="#br0" timeOffset="222262.7127">11707 7119,'0'0,"0"0,25 0,25 25,24-25,26 25,-26-25,25 0,-24 0,-1 0,-49 0,-25 24,25-24,-25 25,24-25,1 0,25 0,24 0,-24 25,-50-25,49 0,-24 0,0 0,0 0,0 0,49 25,1-25,73 0,51 0,-1 0,-24 0,-50 0,0 0,-50 0,-74 0,25 0,-25 0,0 0,25 0,0 0,0 0,-25 0,49 0,-49 0,25 0,-25 0,25 0,0 0,-1 0,26 0,24 0,1 0,24 0,-49 0,-26 0,-24 0,0 0,25 0,0 0,0 0,24 0,-24 0,25 0,-25 0,-1 0,-24 0,50 0,0 0,49 0,25 0,-50 0,-24 0,24 0,-24 0,24 0,-24 0,-25 0,0 0,-25 0,24 0,1 0,0 0,25 0,49 0,25 0,-25 0,50-25,-75 25,-24-25,-25 25,-25-25,25 25,-25 0,24 0,1 0,25 0,-25 0,-25 0,24-24,1 24,-25 0,25 0,-25 0,25 0,-25 0,49 0,-24 0,0 0,25-25,-50 25,24 0,1 0,0-25,-25 25,50 0,-50 0,24 0,-24 0,25 0,0 0,0 0,0 0,24 0,1 0,-50 0,25 0,-25 0,25 0,-1 0,-24 0,25 0,0 0,0 0,0 0,-1 0,1 0,-25 0,25 0,0 0,-25 0,25 0,-1 0,1 0,50 25,-1 0,-24-1,-1-24,1 0,-1 25,-24-25,0 0,25 0,-50 0,0 0,24 0,1 0,0 0,49 0,-49 0,0 0,25 0,-26 0,-24 0,0-25,25 25</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23:36.545"/>
    </inkml:context>
    <inkml:brush xml:id="br0">
      <inkml:brushProperty name="width" value="0.05292" units="cm"/>
      <inkml:brushProperty name="height" value="0.05292" units="cm"/>
      <inkml:brushProperty name="color" value="#FF0000"/>
    </inkml:brush>
  </inkml:definitions>
  <inkml:trace contextRef="#ctx0" brushRef="#br0">15949 10269,'0'-25,"0"25,0-24,25-1,0 0,0-49,24 24,-24 0,49-49,-49 49,25 1,-25-26,-1 26,-24 49,0 0,0 0,0 25,0 24,0 1,0 24,25 1,-25 24,0 0,25 25,0 0,0 0,-1-49,51-1,24-74,-25 0,1 0,-50-50,24 1,-49-1,0-24,0 24,0 1,0 49,0-50,0 50,25 0,-25 0,0 0,25 25,-25 24,0-24,0 25,0-1,0 26,0-1,0 1,0 24,0 0,-50 25,1 25,-26 0,26 0,-26-75,50-24,1-26,-26 26,25-50,0 25,-49 0,24-25,1 0,24 0,-25 0,50-25,0 0,0-49,0 24,0-24,25 24,0 25,25 0,-1 1,1-1,-1 25,26 0,-1 25,-24-1,-1 1,-24 0,0 0,-25 0,0-1,25-24,-25 0,0 0,0-49,25 49,-1-25</inkml:trace>
  <inkml:trace contextRef="#ctx0" brushRef="#br0" timeOffset="1723.0986">16048 10145,'0'25,"25"-25,0 74,49-24,26 74,-51-74,1 74,-1 0,-24-25,0 99,0-24,-25-25,0-50,0 25,-50-74,25-26,1-24,-1 0,-25-24,-49-76,0-24,0-49,49-51,25 1,25-25,0 75,0-1,25 100,25 24,-1 50,26 0,-1 50,25 49,0-25,1 100,-1-25,-25 24,-24-24,-50-50,0-24,-25-1,-25 1,-24-51,-25-24,-25-24,49-51,1 1,49-50,25 24,0 26,25 0,49-1,-24 50,24 25,-24 0,-25 25,24 25,-24 24,25 25,-1-24,-49-50,0 24,0-49,0-25,-24-24,-1-26</inkml:trace>
  <inkml:trace contextRef="#ctx0" brushRef="#br0" timeOffset="2520.1441">17933 9302,'174'0,"0"0,-50 0,0 25,-25-25,-49 24,-50 1,24-25,-24 0,0 25,25-25,-25 0,0 0</inkml:trace>
  <inkml:trace contextRef="#ctx0" brushRef="#br0" timeOffset="3304.189">18901 8161,'-50'-50,"25"25,-24-24,49 49,-50-25,50 25,-25-25,1 25,24 0,0 0,-25 25,0 25,25-1,0 26,-25 73,25-48,0 48,0 1,0-50,0 25,0 1,0-51,0 0,0 1,0-26,0 1,0 24,0 26,0 24,0-25,0-25,0 1,25-26,-25 26,25-1,-25-24,0-1,0 1,-50 49,-24 0,-50-24,0-1,49-24,1-25,24-25,1 24,24-24,0 0,25 0,-25 0,25 0,-25 0,25 0,0-24,0 24,25-25,50 0</inkml:trace>
  <inkml:trace contextRef="#ctx0" brushRef="#br0" timeOffset="4015.2297">19794 9252,'0'25,"-25"0,25 24,-25 1,-49 24,-1 50,1 0,-25 25,74-74,0 24,25-25,0 1,0-26,0 1,25 0,49-1,-49-24,25-25,-1 25,-24 24,25-24,-50 0,25-25,-1 0,1 25,-25-25,25 0</inkml:trace>
  <inkml:trace contextRef="#ctx0" brushRef="#br0" timeOffset="4784.2736">19918 9922,'0'-25,"0"-25,25 1,-25 49,24-50,1 50,-25 0,25 25,0 49,24-24,-24 0,25-1,-25 1,0 0,-1-1,1 1,0-25,0 49,0-24,24-26,1 51,-1-50,-24-1,0 1,25-25,-50 0,24 0,1 0,-25 0,25 0,-25 0,0 0,50-25,-50-24,0-1,0 25,0 1,0-1,0 0,0 25,0-25,0 25,0 0,0-25,0 1,0 24,0-25</inkml:trace>
  <inkml:trace contextRef="#ctx0" brushRef="#br0" timeOffset="5168.2956">20389 9847,'0'25,"0"0,-25-25,25 25,-49 24,-1-24,-24 50,-26-26,51 1,-1 0,-24-1,74-24,-25 0,0-25,25 25,0-1,0-24,0-24,0 24,0-25</inkml:trace>
  <inkml:trace contextRef="#ctx0" brushRef="#br0" timeOffset="5854.3348">20935 9351,'0'0,"25"0,-1 0,1 25,-25-25,50 50,-50-25,25-1,-1 26,-24-25,25 49,0-24,0 49,-25-49,0 49,0 25,0 0,0-50,0 26,0-26,0-24,0 24,25-49,-25 0,0-25,0 24,0-24,0 25,0 0,0-25,0 25,0-25,0 0,-25 25,25-1,-50 26,25 49</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28:17.215"/>
    </inkml:context>
    <inkml:brush xml:id="br0">
      <inkml:brushProperty name="width" value="0.05292" units="cm"/>
      <inkml:brushProperty name="height" value="0.05292" units="cm"/>
      <inkml:brushProperty name="color" value="#FF0000"/>
    </inkml:brush>
  </inkml:definitions>
  <inkml:trace contextRef="#ctx0" brushRef="#br0">9401 8558,'0'0,"24"0,1 0,0 0,25 0,-1 0,26-25,-26 25,1 0,-25 0,0-25,-25 25,24 0,-24 0,25 0,0 0,-25 0,25-25,24 25,26 0,-1-25,1 1,-26 24,1 0,-25 0,24 0,-24 0,25 0,-1 0,-24 0,25 0,-1 0,1 0,0 0,-1 0,26 0,-26 0,1 0,-1 0,-24 0,25 0,-1 0,-24 24,50-24,-26 25,1-25,-1 25,26-25,-1 0,1 0,-1 0,-24 0,-26 0,1 0,25 0,-50 0,25 0,0 0,-25 0,24 0,1 0,0 0,49 0,26 0,24-25,24 0,-24 25,50 0,-25 0,0 0,24 0,1 0,-100 0,-24 0,-50 0,0 0,25 0,-25 0,49 0,-49 0,50 0,0 0,-50 0,24 0,-24 0,25 0,-25 0,25 0,25 0,-26 0,26 0,-25 0,0 0,0 0,-25 0,24 0,1 0,-25-24,25 24,0 0,0-25,49 25,-24 0,-1-25,1 25,24-25,-24 0,-25 25,24 0,-24 0,25 0,-26 0,26-24,-25 24,24 0,1-25,0 25,-26 0,26-25,0 25,-50-25,49 25,-49 0,25 0,25-25,-1 25,1 0,0-24,-26 24,1 0,25 0,-25 0,-25 0,49 0,-49 0,25 0,0 0,0 0,49 0,0 0,1-25,-50 25,-1 0,-24 0,25 0,-25 0,50 0,-25 0,49 0,-24 0,-1 0,1 0,-50 0,25 0,-25 0,25 0,-1 0,26 0,-50 0,25 0,0 0,-1 0,-24 0,0 25,25-25,-25 0,25 0,0 0,-25 0,25 0,-25 0,0 0,24 0,-24 0,0-25,0 25</inkml:trace>
  <inkml:trace contextRef="#ctx0" brushRef="#br0" timeOffset="87031.978">19447 9550,'0'25,"0"24,0-24,0 25,0-1,0 1,0-1,0-24,0 25,0-1,0 1,0-25,24 49,1-49,0 25,-25 24,25 1,0-26,-25 26,0-26,0 26,0-26,0 26,24-26,-24-24,25 0,0 0,-25-1,0 51,0-50,0-1,0 26,0-25,0 0,0-1,0 51,0-50,0 0,0 24,0-24,0 0,0 0,0-25,0 24,0 1,25-25,-25 25,0-25,25 0,-25 0,49-25,1 0,-1 1,1 24,-25 0,0-25,24 0,26 0,49 0,0 1,49-26,51 25,24-25,-25 50,-25 0,-49 0,-50 0,25 0,-74 0,0 25,-26-25,26 0,0 0,-1 0,1-25,-25 25,-1 0,1-24,-25 24,0 0,25-25,-25 0,0 25,25 0,-25-25,0 25,0-49,0 24,25-25,-1-24,-24-1,0 1,0 24,0 1,0-1,25 1,-25-26,0 26,0-1,0 0,0 1,0-26,0 26,-25-1,1 0,24 1,-25 24,0-25,0 26,25-1,0-25,-25 25,1 1,24-26,-25 0,-25 1,50-1,0 25,0 1,0 24,-25-25,25 25,0-25,-24 0,24 25,0-25,-25 25,25-24,-25-1,25 0,-50 25,50-25,0 25,0-25,-24 25,24 0,-25 0,25 0,0-24,-25 24,0 0,0 0,1-25,-1 25,0 0,-25 0,-24 0,0 0,24 0,0 0,-24 0,24 0,-24 0,-1 0,1 0,-25-25,0 25,49 0,0 0,1 0,-1-25,50 25,-25 0,1 0,-26-25,-49 1,24 24,1 0,24-25,26 0,-1 25,0 0,25 0,-25 0,25 0,-25 0,0-25,25 25,-24 0,-26 0,50 0,-25 0,25 0,-25 0,1 0,24 0,0 0,0 0,-25 0,25 0,-25 0,25 25,-25-25,25 25,-25-25,25 25,-24-25,24 0,-25 24,0-24,25 0,-25 0,25 0,-49 0,24 25,0-25,25 0,-25 0,25 0,-25 0,25 0,-24 0,-1 0,0 0,25 0,-25 0,25 0,0 25,0-25,0 25,0-25,0 25,0-1,0 1,0 0,0 0,0 0,0-1,0 1,0 0,0 0,0-25,0 25,0-25,0 24,0 1,0-25,0 25,0-25,0 25,0-25,0 25,0-1,0-24,0 25,0-25,0 25,0 0,0-25,0 25,25-25,-25 0,25 0,0 0,24 0</inkml:trace>
  <inkml:trace contextRef="#ctx0" brushRef="#br0" timeOffset="175710.05">9946 12378,'0'0,"25"0,25 0,74 0,49 0,1 0,74-50,50 50,-1 0,75 0,1-25,-1 0,49 25,-98-24,24-1,0 0,-49 0,0 0,-50-74,-50 74,-49 0,-99 25,-26 0,1 0,-25 0,25 0,-25 0,50 0,24 0,25 25,50-25,-50 0,-24 0,-1 0,-24 0,-1 0,1 25,-25-25,24 0,1 0,49 25,-24-25,-1 0,25 0,25 0,-49 0,-1 0,-24 0,-26 0,-24-25</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4:41:25.042"/>
    </inkml:context>
    <inkml:brush xml:id="br0">
      <inkml:brushProperty name="width" value="0.05292" units="cm"/>
      <inkml:brushProperty name="height" value="0.05292" units="cm"/>
      <inkml:brushProperty name="color" value="#FF0000"/>
    </inkml:brush>
  </inkml:definitions>
  <inkml:trace contextRef="#ctx0" brushRef="#br0">5878 6052,'0'25,"0"25,0-25,0 24,0 50,0-49,0 0,0-1,0 1,0-1,-49 26,49-50,0-1,-25 51,0-50,0 24,25 51,-49-51,-1 50,-24 25,49-49,-25-1,26-49,-1 25,0-26,25-24,0 25,0-25,0 0,0-25,0 25,25-24,0-1,-25 25</inkml:trace>
  <inkml:trace contextRef="#ctx0" brushRef="#br0" timeOffset="1431.0819">8607 8111,'0'-25,"0"1,0-1,25 0,0 25,-25-25,0 0,24 25,-24 0,50 0,-50 0,74 0,26 0,-1 0,50 50,-1-25,-48 0,-1 24,-99-49,0 50,0-1,0 1,0 0,0-1,0 26,0-1,0 0,-25 1,0-50,25 24,-25 1,1-50,-1 49,0-24,-49 50,-50-26,24 26,-24 24,0 0,50 0,74-74,-25 25,25-50,0 0,0 0,50 0,49 0,-25 0,26 0,-26 0,0 0,26 0,24 25,24-1,-23-24,-1 25,-25-25,-50 25,-24-25,0 0,-25 0,0 25,0-25,0 49,0-24,-25 25,0-1,1-24,24 0</inkml:trace>
  <inkml:trace contextRef="#ctx0" brushRef="#br0" timeOffset="2641.1511">12997 9996,'0'0,"0"0,25 25,25-25,-25 25,-1-25,1 25,25-25,-1 25,51 24,-26-24,0 49,-24-49,-50 25,0-1,0-24,-25 25,-49-25,-1 24,1-24,0 0,-1-25,26 25,24-1,0-24,25 25,0-25,0 25,0-25,74 25,-24 24,24 1,1 0,-50 49,24-50,-49-24,0 25,0-50,0 25,-25-25,25 0,-49 0,49 0,-25 0,-25 0,26 0,-1 0,-50 0,26 0,-26 0,75 0,-24 0,24 0,0-25,0 25</inkml:trace>
  <inkml:trace contextRef="#ctx0" brushRef="#br0" timeOffset="3544.2028">15379 8607,'-25'25,"0"0,-25 0,26 24,-51 26,26-1,-51 0,26 26,49-75,0-1,0 51,25-50,-24-1,24-24,0 50,0-50,24 25,1 0,50 24,-1-49,1 25,-1-25,0 25,-24-25,24 25,1-1,-1 1,-24 0,24 0,-49-25,25 25,-50-1,0-24,0 25,0-25,0 0,0-49</inkml:trace>
  <inkml:trace contextRef="#ctx0" brushRef="#br0" timeOffset="4017.2298">15602 9178,'0'25,"0"24,0 1,0-1,0 1,-25 24,25-24,-25-25,0 24,25 26,0-50,0-1,0 1,-24 0,24 0,0-25,0 25,0-25,0 24,0 1,0-25,0 25,0-25,0 25,0 0,0-25,0 24,0 1,-25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10-17T05:44:56.679"/>
    </inkml:context>
    <inkml:brush xml:id="br0">
      <inkml:brushProperty name="width" value="0.05292" units="cm"/>
      <inkml:brushProperty name="height" value="0.05292" units="cm"/>
      <inkml:brushProperty name="color" value="#FF0000"/>
    </inkml:brush>
  </inkml:definitions>
  <inkml:trace contextRef="#ctx0" brushRef="#br0">5556 9153,'0'0,"0"74,-25 75,0-25,-24 50,-26-25,-24 24,0 26,0 49,-25-50,24 25,26 25,24 1,1-51,24 25,25 0,0-24,0 24,0-24,0-26,0 50,0-24,0 24,0-24,-25-26,25 26,0-26,0 1,0-50,0 25,0-50,0 0,0 0,0 1,25-51,0 1,-25-1,49 1,-49 0,0-26,0 1,0 0,0 0,0 25,0 24,25 0,0 50,0-24,24 24,1-50,0 25,-1-74,-24 25,49-26,-24 51,49-26,0 26,26 24,-26 25,-25 0,25 50,-24-25,-1-50,-24-50,-50-24,0-25,25 25,-25-25,0 25,0 0,0-25,24 0,1 0,-25 0,25 0,25 0,-26 0,26 24,0-24,-26 0,26 25,0-25,24 0,25 25,-49 25,24-26,1-24,24 50,-49-25,-1-25,1 25,24 0,-24 24,24-49,-24 25,-1 0,-24-25,0 0,-25 25,0-25,0 0,25 0</inkml:trace>
  <inkml:trace contextRef="#ctx0" brushRef="#br0" timeOffset="824.0471">7317 17289,'0'0,"0"0,0 25,0 24,25 1,0-25,-1 49,26 25,0-49,-1 0,1 24,-50-49,50 24,-26 1,26-25,-50 0,0-1,25-24,-25 0,0 25,0-25,0 0,0 25,-25-25,0 25,-49 0,-1-25,-49 24,50-24,-1 0,26 0,-1 0,25 0,-24 25,49 0,0-25,0 0,25 0,-1 0,26 25,-25-25,24 25</inkml:trace>
  <inkml:trace contextRef="#ctx0" brushRef="#br0" timeOffset="3320.1899">8781 18604,'0'-25,"0"-25,0 25,0 0,0 1,24 24,-24-25,0 0,0 25,25-25,-25 0,25-24,25-26,-26 1,26 24,0-49,-50 50,49-1,-24-24,0 49,0-25,24-24,-24 24,0 25,24-24,-49 24,25-25,25 25,-50 1,25 24,-25 0,0 0,24 0,-24 24,0 26,0 0,0-1,0 26,0-1,0 1,25-1,-25 0,25 50,-25-49,25-1,-25-24,25-1,-1 1,-24-25,0 0,0 24,0-24,0 25,0-1,0-24,0-25,0 50,0-50,0 25,0-25,0 0,0-50</inkml:trace>
  <inkml:trace contextRef="#ctx0" brushRef="#br0" timeOffset="3847.2201">9177 17909,'25'0,"25"0,24 0,25 0,-24 0,-1 0,-24 0,-25 0,-25 0,25 0,-25 0</inkml:trace>
  <inkml:trace contextRef="#ctx0" brushRef="#br0" timeOffset="4736.2709">10467 18306,'0'-25,"0"25,0 0,-25-25,25 25,-49-25,24 1,0 24,0 0,25-25,0 25,25 0,25-25,-25 25,49 0,0 0,26-25,-26 25,1 0,-1 0,0 0,-49 0,0 0,-25 0,0 0,0 25,0 0,0 0,0 24,0 26,0-1,0 25,0-24,0-1,0-49,0 25,0-26,0 1,25-25,0 0,-25 0,24 0,-24 0,25 0,-25 0,25 0,0 0,-25-25,25 1,-25-1,24 0,1 25,-25-25,0 25,0-25,0 25,0-49,25 24</inkml:trace>
  <inkml:trace contextRef="#ctx0" brushRef="#br0" timeOffset="5271.3015">11286 18207,'0'24,"-25"1,25 0,-50 25,26-50,-26 49,25-24,-24-25,-1 25,25 0,0-25,1 0,-1 0,25 24,0-24,0 25,-25-25,25 0,-25 25,0-25,1 0,24 0,0 25,0-25,0 0,0 0,49 0,-49 0</inkml:trace>
  <inkml:trace contextRef="#ctx0" brushRef="#br0" timeOffset="6743.3857">11757 18306,'0'0,"0"0,0 0,-25 0,25 0,0 25,-25-1,25 26,-24-25,24 0,-25 24,25-24,0 0,0 25,0-26,49 26,1-25,0 0,-1-1,-24-24,25 0,-25 0,-25 25,24-25,-24 0,25 0,-25-25,0 1,0-1,0 0,0 0,0-49,0 24,0 25,0-24,-49 24,24 0,0 25,-25-25,50 25,-24-25,-1 25,25 0,-25 0,25 0</inkml:trace>
  <inkml:trace contextRef="#ctx0" brushRef="#br0" timeOffset="7831.4479">12377 18231,'0'0,"0"25,0-25,0 25,0-25,0 50,0-50,0 24,0 51,0-50,0 24,0 1,0 0,25-26,-25 1,0 0,0-25,0 0,0 0,0-50,0 26,0-1,0 0,0 25,25-50,-25 50,25-25,-1 1,-24-1,25 0,-25 0,25 25,0-25,-25 25,25 0,-1 0,26 0,24 0,1 0,-1 0,-24 0,-50 0,25 25,-25-25,0 0,0 0,0-49,0 24,0 0</inkml:trace>
  <inkml:trace contextRef="#ctx0" brushRef="#br0" timeOffset="10855.6209">13766 17537,'0'0,"0"25,0-25,0 25,0-1,0 1,-25 25,25-1,0 1,-24 49,24-24,0-26,0 1,0-1,0 1,0-25,0 0,0-1,0 1,0 0,0 0,0-25,0 49,0-49,0 25,0-25,0 25,0 0,0-25,0 25,0-25,0 0,0 24,0-24,0 25,0 0,0-25,0 25,0-25,0 25,0 0,-25-25,25 24,0-24,0 25,0-25,0 25,0 0,0-25,0 25</inkml:trace>
  <inkml:trace contextRef="#ctx0" brushRef="#br0" timeOffset="12279.7024">13940 17587,'0'0,"25"0,24 0,26 0,-26 0,1 0,0 0,24 24,-24 1,-26 0,26-25,-50 0,0 25,0-25,0 25,0-1,0 1,-25 0,-24 25,-26-26,-24 26,0-25,0 0,24-1,26 26,24-50,-25 25,50-25,-25 0,25 25,0-25,50 0,0 24,24-24,25 25,-24-25,-26 25,26-25,-26 50,-24-26,0-24,-25 25,0 0,25 0,-25-25,0 25,0-25,0 24,0-24,0 25,0 0,0 0,-25 0,-25-1,25 1,-24 0,-1 0,25-25,1 0,-26 25,25-25,-24 0,-1 0,-24 0,49 25,-25-25,0 24,-24-24,24 0,50 0,0 0,0 0,0-24,0 24</inkml:trace>
  <inkml:trace contextRef="#ctx0" brushRef="#br0" timeOffset="14590.8346">9252 17338,'25'0,"-25"0,24 0,-24 0,25 0,25 0,49 0,-25 0,51 25,-51 0,25-25,0 25,-24-25,49 25,-50-25,25 0,1 0,24 24,0-24,-25 0,25 0,0 25,25-25,-25 0,25 0,-50 25,25-25,-75 0,1 0,-25 0,25 0,-26 0,1 0,0 0,0 0,24 25,26-25,-1 25,-24-25,-1 0,-24 0,50 0,-51 0,26 0,0 0,24 0,0 0,1 0,-50 0,-1 0,1 0,-25 0,25 0,0 0,-25 0,25 0,-25 25,25-25,-1 0,1 0,25 0,-1 0,1 0,-25 0,0 0,-1 0,-24 0,25 0,-25 0,0 0,50 0,-25 0,24 0,1 0,-1 0,-49 0,25 0,-25 0,25 0,0 0,-25-25,0 25,25 0,-25 0,24 0,1 0,-25 0,25 0,0 0,0-25,-1 25,-24-25,25 25,0 0,-25 0,25 0,-25 0,25 0,-1 0,-24 0,25 0,-25 0,25 0,0 0,0 0,0 0,-1 0,1 0,0 0,0 0,24 0,-49 0,25 0,-25 0,25 0,0 0,0 0,-25 0,24 0,1 0,-25 0,25 0,-25 0,25 0,-25 0,0 0,0 25,0 0,0 24,0-24,0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08DD4-855E-42D4-8B7F-C7F57C4B581E}" type="datetimeFigureOut">
              <a:rPr kumimoji="1" lang="ja-JP" altLang="en-US" smtClean="0"/>
              <a:t>2015/10/17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9E869B-7ADC-4414-A11D-BDA48BDA08C5}" type="slidenum">
              <a:rPr kumimoji="1" lang="ja-JP" altLang="en-US" smtClean="0"/>
              <a:t>‹#›</a:t>
            </a:fld>
            <a:endParaRPr kumimoji="1" lang="ja-JP" altLang="en-US"/>
          </a:p>
        </p:txBody>
      </p:sp>
    </p:spTree>
    <p:extLst>
      <p:ext uri="{BB962C8B-B14F-4D97-AF65-F5344CB8AC3E}">
        <p14:creationId xmlns:p14="http://schemas.microsoft.com/office/powerpoint/2010/main" val="2423580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343118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383645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143543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200280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39998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369235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261793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24881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164978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214217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F1CAFFF-273F-4FB8-8BB6-DCBE915AB0E4}" type="datetimeFigureOut">
              <a:rPr kumimoji="1" lang="ja-JP" altLang="en-US" smtClean="0"/>
              <a:t>2015/10/17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344378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AFFF-273F-4FB8-8BB6-DCBE915AB0E4}" type="datetimeFigureOut">
              <a:rPr kumimoji="1" lang="ja-JP" altLang="en-US" smtClean="0"/>
              <a:t>2015/10/17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A7E05-B1D5-4F10-BA19-A6263657524E}" type="slidenum">
              <a:rPr kumimoji="1" lang="ja-JP" altLang="en-US" smtClean="0"/>
              <a:t>‹#›</a:t>
            </a:fld>
            <a:endParaRPr kumimoji="1" lang="ja-JP" altLang="en-US"/>
          </a:p>
        </p:txBody>
      </p:sp>
    </p:spTree>
    <p:extLst>
      <p:ext uri="{BB962C8B-B14F-4D97-AF65-F5344CB8AC3E}">
        <p14:creationId xmlns:p14="http://schemas.microsoft.com/office/powerpoint/2010/main" val="28262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1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customXml" Target="../ink/ink14.x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プロコン勉強会</a:t>
            </a:r>
            <a:endParaRPr kumimoji="1" lang="ja-JP" altLang="en-US"/>
          </a:p>
        </p:txBody>
      </p:sp>
      <p:sp>
        <p:nvSpPr>
          <p:cNvPr id="3" name="サブタイトル 2"/>
          <p:cNvSpPr>
            <a:spLocks noGrp="1"/>
          </p:cNvSpPr>
          <p:nvPr>
            <p:ph type="subTitle" idx="1"/>
          </p:nvPr>
        </p:nvSpPr>
        <p:spPr/>
        <p:txBody>
          <a:bodyPr/>
          <a:lstStyle/>
          <a:p>
            <a:r>
              <a:rPr kumimoji="1" lang="ja-JP" altLang="en-US" smtClean="0"/>
              <a:t>第</a:t>
            </a:r>
            <a:r>
              <a:rPr kumimoji="1" lang="en-US" altLang="ja-JP" smtClean="0"/>
              <a:t>7</a:t>
            </a:r>
            <a:r>
              <a:rPr kumimoji="1" lang="ja-JP" altLang="en-US" smtClean="0"/>
              <a:t>回　</a:t>
            </a:r>
            <a:r>
              <a:rPr kumimoji="1" lang="en-US" altLang="ja-JP" smtClean="0"/>
              <a:t>20151017</a:t>
            </a:r>
            <a:endParaRPr kumimoji="1" lang="ja-JP" altLang="en-US"/>
          </a:p>
        </p:txBody>
      </p:sp>
    </p:spTree>
    <p:extLst>
      <p:ext uri="{BB962C8B-B14F-4D97-AF65-F5344CB8AC3E}">
        <p14:creationId xmlns:p14="http://schemas.microsoft.com/office/powerpoint/2010/main" val="3679827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smtClean="0"/>
                  <a:t>以下の関数の最小値を求めよ</a:t>
                </a:r>
                <a:endParaRPr kumimoji="1" lang="en-US" altLang="ja-JP" smtClean="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𝑓</m:t>
                      </m:r>
                      <m:d>
                        <m:dPr>
                          <m:ctrlPr>
                            <a:rPr kumimoji="1" lang="en-US" altLang="ja-JP" b="0" i="1" smtClean="0">
                              <a:latin typeface="Cambria Math"/>
                            </a:rPr>
                          </m:ctrlPr>
                        </m:dPr>
                        <m:e>
                          <m:r>
                            <a:rPr kumimoji="1" lang="en-US" altLang="ja-JP" b="0" i="1" smtClean="0">
                              <a:latin typeface="Cambria Math"/>
                            </a:rPr>
                            <m:t>𝑥</m:t>
                          </m:r>
                        </m:e>
                      </m:d>
                      <m:r>
                        <a:rPr kumimoji="1" lang="en-US" altLang="ja-JP" b="0" i="1" smtClean="0">
                          <a:latin typeface="Cambria Math"/>
                        </a:rPr>
                        <m:t>=2</m:t>
                      </m:r>
                      <m:sSup>
                        <m:sSupPr>
                          <m:ctrlPr>
                            <a:rPr kumimoji="1" lang="en-US" altLang="ja-JP" b="0" i="1" smtClean="0">
                              <a:latin typeface="Cambria Math"/>
                            </a:rPr>
                          </m:ctrlPr>
                        </m:sSupPr>
                        <m:e>
                          <m:r>
                            <a:rPr kumimoji="1" lang="en-US" altLang="ja-JP" b="0" i="1" smtClean="0">
                              <a:latin typeface="Cambria Math"/>
                            </a:rPr>
                            <m:t>𝑥</m:t>
                          </m:r>
                        </m:e>
                        <m:sup>
                          <m:r>
                            <a:rPr kumimoji="1" lang="en-US" altLang="ja-JP" b="0" i="1" smtClean="0">
                              <a:latin typeface="Cambria Math"/>
                            </a:rPr>
                            <m:t>3</m:t>
                          </m:r>
                        </m:sup>
                      </m:sSup>
                      <m:r>
                        <a:rPr kumimoji="1" lang="en-US" altLang="ja-JP" b="0" i="1" smtClean="0">
                          <a:latin typeface="Cambria Math"/>
                        </a:rPr>
                        <m:t>+</m:t>
                      </m:r>
                      <m:sSup>
                        <m:sSupPr>
                          <m:ctrlPr>
                            <a:rPr kumimoji="1" lang="en-US" altLang="ja-JP" b="0" i="1" smtClean="0">
                              <a:latin typeface="Cambria Math"/>
                            </a:rPr>
                          </m:ctrlPr>
                        </m:sSupPr>
                        <m:e>
                          <m:r>
                            <a:rPr kumimoji="1" lang="en-US" altLang="ja-JP" b="0" i="1" smtClean="0">
                              <a:latin typeface="Cambria Math"/>
                            </a:rPr>
                            <m:t>𝑥</m:t>
                          </m:r>
                        </m:e>
                        <m:sup>
                          <m:r>
                            <a:rPr kumimoji="1" lang="en-US" altLang="ja-JP" b="0" i="1" smtClean="0">
                              <a:latin typeface="Cambria Math"/>
                            </a:rPr>
                            <m:t>2</m:t>
                          </m:r>
                        </m:sup>
                      </m:sSup>
                      <m:r>
                        <a:rPr kumimoji="1" lang="en-US" altLang="ja-JP" b="0" i="1" smtClean="0">
                          <a:latin typeface="Cambria Math"/>
                        </a:rPr>
                        <m:t>+8</m:t>
                      </m:r>
                    </m:oMath>
                  </m:oMathPara>
                </a14:m>
                <a:endParaRPr lang="en-US" altLang="ja-JP"/>
              </a:p>
              <a:p>
                <a:pPr marL="0" indent="0" algn="ctr">
                  <a:buNone/>
                </a:pPr>
                <a:r>
                  <a:rPr lang="ja-JP" altLang="en-US"/>
                  <a:t>ヒント</a:t>
                </a:r>
                <a14:m>
                  <m:oMath xmlns:m="http://schemas.openxmlformats.org/officeDocument/2006/math">
                    <m:r>
                      <a:rPr kumimoji="1" lang="en-US" altLang="ja-JP" b="0" i="0" smtClean="0">
                        <a:latin typeface="Cambria Math"/>
                      </a:rPr>
                      <m:t>:</m:t>
                    </m:r>
                    <m:r>
                      <a:rPr kumimoji="1" lang="en-US" altLang="ja-JP" b="0" i="1" smtClean="0">
                        <a:latin typeface="Cambria Math"/>
                      </a:rPr>
                      <m:t>(</m:t>
                    </m:r>
                    <m:sSup>
                      <m:sSupPr>
                        <m:ctrlPr>
                          <a:rPr kumimoji="1" lang="en-US" altLang="ja-JP" i="1" smtClean="0">
                            <a:latin typeface="Cambria Math"/>
                          </a:rPr>
                        </m:ctrlPr>
                      </m:sSupPr>
                      <m:e>
                        <m:r>
                          <a:rPr kumimoji="1" lang="en-US" altLang="ja-JP" b="0" i="1" smtClean="0">
                            <a:latin typeface="Cambria Math"/>
                          </a:rPr>
                          <m:t>𝑥</m:t>
                        </m:r>
                      </m:e>
                      <m:sup>
                        <m:r>
                          <a:rPr kumimoji="1" lang="en-US" altLang="ja-JP" b="0" i="1" smtClean="0">
                            <a:latin typeface="Cambria Math"/>
                          </a:rPr>
                          <m:t>𝑛</m:t>
                        </m:r>
                      </m:sup>
                    </m:sSup>
                    <m:r>
                      <a:rPr kumimoji="1" lang="en-US" altLang="ja-JP" b="0" i="1" smtClean="0">
                        <a:latin typeface="Cambria Math"/>
                      </a:rPr>
                      <m:t>)′=</m:t>
                    </m:r>
                    <m:r>
                      <a:rPr kumimoji="1" lang="en-US" altLang="ja-JP" b="0" i="1" smtClean="0">
                        <a:latin typeface="Cambria Math"/>
                      </a:rPr>
                      <m:t>𝑛</m:t>
                    </m:r>
                    <m:sSup>
                      <m:sSupPr>
                        <m:ctrlPr>
                          <a:rPr kumimoji="1" lang="en-US" altLang="ja-JP" b="0" i="1" smtClean="0">
                            <a:latin typeface="Cambria Math"/>
                          </a:rPr>
                        </m:ctrlPr>
                      </m:sSupPr>
                      <m:e>
                        <m:r>
                          <a:rPr kumimoji="1" lang="en-US" altLang="ja-JP" b="0" i="1" smtClean="0">
                            <a:latin typeface="Cambria Math"/>
                          </a:rPr>
                          <m:t>𝑥</m:t>
                        </m:r>
                      </m:e>
                      <m:sup>
                        <m:r>
                          <a:rPr kumimoji="1" lang="en-US" altLang="ja-JP" b="0" i="1" smtClean="0">
                            <a:latin typeface="Cambria Math"/>
                          </a:rPr>
                          <m:t>𝑛</m:t>
                        </m:r>
                        <m:r>
                          <a:rPr kumimoji="1" lang="en-US" altLang="ja-JP" b="0" i="1" smtClean="0">
                            <a:latin typeface="Cambria Math"/>
                          </a:rPr>
                          <m:t>−1</m:t>
                        </m:r>
                      </m:sup>
                    </m:sSup>
                  </m:oMath>
                </a14:m>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630" t="-2426"/>
                </a:stretch>
              </a:blipFill>
            </p:spPr>
            <p:txBody>
              <a:bodyPr/>
              <a:lstStyle/>
              <a:p>
                <a:r>
                  <a:rPr lang="ja-JP"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インク 3"/>
              <p14:cNvContentPartPr/>
              <p14:nvPr/>
            </p14:nvContentPartPr>
            <p14:xfrm>
              <a:off x="1544760" y="544680"/>
              <a:ext cx="7679880" cy="5563440"/>
            </p14:xfrm>
          </p:contentPart>
        </mc:Choice>
        <mc:Fallback>
          <p:pic>
            <p:nvPicPr>
              <p:cNvPr id="4" name="インク 3"/>
              <p:cNvPicPr/>
              <p:nvPr/>
            </p:nvPicPr>
            <p:blipFill>
              <a:blip r:embed="rId4"/>
              <a:stretch>
                <a:fillRect/>
              </a:stretch>
            </p:blipFill>
            <p:spPr>
              <a:xfrm>
                <a:off x="1535400" y="535320"/>
                <a:ext cx="7698600" cy="5582160"/>
              </a:xfrm>
              <a:prstGeom prst="rect">
                <a:avLst/>
              </a:prstGeom>
            </p:spPr>
          </p:pic>
        </mc:Fallback>
      </mc:AlternateContent>
    </p:spTree>
    <p:extLst>
      <p:ext uri="{BB962C8B-B14F-4D97-AF65-F5344CB8AC3E}">
        <p14:creationId xmlns:p14="http://schemas.microsoft.com/office/powerpoint/2010/main" val="400945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独立変数と従属変数</a:t>
            </a:r>
            <a:endParaRPr kumimoji="1" lang="ja-JP" altLang="en-US"/>
          </a:p>
        </p:txBody>
      </p:sp>
      <p:sp>
        <p:nvSpPr>
          <p:cNvPr id="3" name="コンテンツ プレースホルダー 2"/>
          <p:cNvSpPr>
            <a:spLocks noGrp="1"/>
          </p:cNvSpPr>
          <p:nvPr>
            <p:ph idx="1"/>
          </p:nvPr>
        </p:nvSpPr>
        <p:spPr/>
        <p:txBody>
          <a:bodyPr/>
          <a:lstStyle/>
          <a:p>
            <a:r>
              <a:rPr lang="ja-JP" altLang="en-US"/>
              <a:t>独立</a:t>
            </a:r>
            <a:r>
              <a:rPr lang="ja-JP" altLang="en-US" smtClean="0"/>
              <a:t>変数→自由に変えることの出来る変数</a:t>
            </a:r>
            <a:endParaRPr lang="en-US" altLang="ja-JP" smtClean="0"/>
          </a:p>
          <a:p>
            <a:r>
              <a:rPr kumimoji="1" lang="ja-JP" altLang="en-US"/>
              <a:t>従属</a:t>
            </a:r>
            <a:r>
              <a:rPr kumimoji="1" lang="ja-JP" altLang="en-US" smtClean="0"/>
              <a:t>変数→他の変数によって決定する変数</a:t>
            </a:r>
            <a:endParaRPr kumimoji="1" lang="en-US" altLang="ja-JP" smtClean="0"/>
          </a:p>
          <a:p>
            <a:endParaRPr kumimoji="1" lang="ja-JP" altLang="en-US"/>
          </a:p>
        </p:txBody>
      </p:sp>
      <p:sp>
        <p:nvSpPr>
          <p:cNvPr id="4" name="角丸四角形 3"/>
          <p:cNvSpPr/>
          <p:nvPr/>
        </p:nvSpPr>
        <p:spPr>
          <a:xfrm>
            <a:off x="251520" y="3284984"/>
            <a:ext cx="4176464"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mtClean="0"/>
              <a:t>100</a:t>
            </a:r>
            <a:r>
              <a:rPr kumimoji="1" lang="ja-JP" altLang="en-US" smtClean="0"/>
              <a:t>円のリンゴを</a:t>
            </a:r>
            <a:r>
              <a:rPr kumimoji="1" lang="en-US" altLang="ja-JP" smtClean="0"/>
              <a:t>4</a:t>
            </a:r>
            <a:r>
              <a:rPr kumimoji="1" lang="ja-JP" altLang="en-US" smtClean="0"/>
              <a:t>つ買うと、</a:t>
            </a:r>
            <a:r>
              <a:rPr kumimoji="1" lang="en-US" altLang="ja-JP" smtClean="0"/>
              <a:t>400</a:t>
            </a:r>
            <a:r>
              <a:rPr kumimoji="1" lang="ja-JP" altLang="en-US" smtClean="0"/>
              <a:t>円だった</a:t>
            </a:r>
            <a:endParaRPr kumimoji="1" lang="ja-JP" altLang="en-US"/>
          </a:p>
        </p:txBody>
      </p:sp>
      <p:sp>
        <p:nvSpPr>
          <p:cNvPr id="5" name="屈折矢印 4"/>
          <p:cNvSpPr/>
          <p:nvPr/>
        </p:nvSpPr>
        <p:spPr>
          <a:xfrm rot="5400000">
            <a:off x="1943708" y="4473116"/>
            <a:ext cx="1368152" cy="1008112"/>
          </a:xfrm>
          <a:prstGeom prst="ben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角丸四角形 5"/>
          <p:cNvSpPr/>
          <p:nvPr/>
        </p:nvSpPr>
        <p:spPr>
          <a:xfrm>
            <a:off x="3131840" y="4869160"/>
            <a:ext cx="5328592" cy="10081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リンゴはいくつでも買うことが出来る</a:t>
            </a:r>
            <a:endParaRPr kumimoji="1" lang="en-US" altLang="ja-JP" smtClean="0"/>
          </a:p>
          <a:p>
            <a:pPr algn="ctr"/>
            <a:r>
              <a:rPr kumimoji="1" lang="ja-JP" altLang="en-US" smtClean="0"/>
              <a:t>合計金額は買ったリンゴの数によって決まる</a:t>
            </a:r>
            <a:endParaRPr kumimoji="1" lang="ja-JP" altLang="en-US"/>
          </a:p>
        </p:txBody>
      </p:sp>
      <mc:AlternateContent xmlns:mc="http://schemas.openxmlformats.org/markup-compatibility/2006">
        <mc:Choice xmlns:p14="http://schemas.microsoft.com/office/powerpoint/2010/main" Requires="p14">
          <p:contentPart p14:bwMode="auto" r:id="rId2">
            <p14:nvContentPartPr>
              <p14:cNvPr id="7" name="インク 6"/>
              <p14:cNvContentPartPr/>
              <p14:nvPr/>
            </p14:nvContentPartPr>
            <p14:xfrm>
              <a:off x="5741640" y="2875320"/>
              <a:ext cx="1893600" cy="1348920"/>
            </p14:xfrm>
          </p:contentPart>
        </mc:Choice>
        <mc:Fallback>
          <p:pic>
            <p:nvPicPr>
              <p:cNvPr id="7" name="インク 6"/>
              <p:cNvPicPr/>
              <p:nvPr/>
            </p:nvPicPr>
            <p:blipFill>
              <a:blip r:embed="rId3"/>
              <a:stretch>
                <a:fillRect/>
              </a:stretch>
            </p:blipFill>
            <p:spPr>
              <a:xfrm>
                <a:off x="5732280" y="2865960"/>
                <a:ext cx="1912320" cy="136764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独立変数・</a:t>
            </a:r>
            <a:r>
              <a:rPr kumimoji="1" lang="en-US" altLang="ja-JP" smtClean="0"/>
              <a:t>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smtClean="0"/>
                  <a:t>2</a:t>
                </a:r>
                <a:r>
                  <a:rPr kumimoji="1" lang="ja-JP" altLang="en-US" smtClean="0"/>
                  <a:t>変数関数 </a:t>
                </a:r>
                <a14:m>
                  <m:oMath xmlns:m="http://schemas.openxmlformats.org/officeDocument/2006/math">
                    <m:r>
                      <a:rPr kumimoji="1" lang="en-US" altLang="ja-JP" b="0" i="1" smtClean="0">
                        <a:latin typeface="Cambria Math"/>
                      </a:rPr>
                      <m:t>𝑍</m:t>
                    </m:r>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𝑦</m:t>
                        </m:r>
                      </m:e>
                    </m:d>
                  </m:oMath>
                </a14:m>
                <a:r>
                  <a:rPr kumimoji="1" lang="ja-JP" altLang="en-US" smtClean="0"/>
                  <a:t>について、一方の値がもう一方の値になんの制約も与えないような場合、</a:t>
                </a:r>
                <a14:m>
                  <m:oMath xmlns:m="http://schemas.openxmlformats.org/officeDocument/2006/math">
                    <m:r>
                      <a:rPr kumimoji="1" lang="en-US" altLang="ja-JP" b="0" i="1" smtClean="0">
                        <a:latin typeface="Cambria Math"/>
                      </a:rPr>
                      <m:t>𝑥</m:t>
                    </m:r>
                    <m:r>
                      <a:rPr kumimoji="1" lang="en-US" altLang="ja-JP" b="0" i="1" smtClean="0">
                        <a:latin typeface="Cambria Math"/>
                      </a:rPr>
                      <m:t>, </m:t>
                    </m:r>
                    <m:r>
                      <a:rPr kumimoji="1" lang="en-US" altLang="ja-JP" b="0" i="1" smtClean="0">
                        <a:latin typeface="Cambria Math"/>
                      </a:rPr>
                      <m:t>𝑦</m:t>
                    </m:r>
                  </m:oMath>
                </a14:m>
                <a:r>
                  <a:rPr kumimoji="1" lang="en-US" altLang="ja-JP" smtClean="0"/>
                  <a:t> </a:t>
                </a:r>
                <a:r>
                  <a:rPr kumimoji="1" lang="ja-JP" altLang="en-US" smtClean="0"/>
                  <a:t>を各々独立変数と言う</a:t>
                </a:r>
                <a:endParaRPr kumimoji="1" lang="en-US" altLang="ja-JP" smtClean="0"/>
              </a:p>
              <a:p>
                <a:endParaRPr kumimoji="1" lang="en-US" altLang="ja-JP"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630" t="-2426" r="-4519"/>
                </a:stretch>
              </a:blipFill>
            </p:spPr>
            <p:txBody>
              <a:bodyPr/>
              <a:lstStyle/>
              <a:p>
                <a:r>
                  <a:rPr lang="ja-JP" altLang="en-US">
                    <a:noFill/>
                  </a:rPr>
                  <a:t> </a:t>
                </a:r>
              </a:p>
            </p:txBody>
          </p:sp>
        </mc:Fallback>
      </mc:AlternateContent>
      <p:sp>
        <p:nvSpPr>
          <p:cNvPr id="4" name="角丸四角形 3"/>
          <p:cNvSpPr/>
          <p:nvPr/>
        </p:nvSpPr>
        <p:spPr>
          <a:xfrm>
            <a:off x="755576" y="3573016"/>
            <a:ext cx="7992888" cy="16561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400"/>
              <a:t>他</a:t>
            </a:r>
            <a:r>
              <a:rPr lang="ja-JP" altLang="en-US" sz="2400" smtClean="0"/>
              <a:t>変数関数において、各変数が独立変数の時、</a:t>
            </a:r>
            <a:endParaRPr lang="en-US" altLang="ja-JP" sz="2400" smtClean="0"/>
          </a:p>
          <a:p>
            <a:pPr algn="ctr"/>
            <a:r>
              <a:rPr lang="ja-JP" altLang="en-US" sz="2400" smtClean="0"/>
              <a:t>局所最適解の組み合わせが全体の最適解となることが多い</a:t>
            </a:r>
            <a:endParaRPr kumimoji="1" lang="ja-JP" altLang="en-US" sz="2400"/>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r>
                  <a:rPr kumimoji="1" lang="ja-JP" altLang="en-US" smtClean="0"/>
                  <a:t>以下の関数の値が最大となる</a:t>
                </a:r>
                <a14:m>
                  <m:oMath xmlns:m="http://schemas.openxmlformats.org/officeDocument/2006/math">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 </m:t>
                        </m:r>
                        <m:r>
                          <a:rPr kumimoji="1" lang="en-US" altLang="ja-JP" b="0" i="1" smtClean="0">
                            <a:latin typeface="Cambria Math"/>
                          </a:rPr>
                          <m:t>𝑦</m:t>
                        </m:r>
                      </m:e>
                    </m:d>
                  </m:oMath>
                </a14:m>
                <a:r>
                  <a:rPr kumimoji="1" lang="ja-JP" altLang="en-US" smtClean="0"/>
                  <a:t>を求めよ</a:t>
                </a:r>
                <a:endParaRPr kumimoji="1" lang="en-US" altLang="ja-JP" smtClean="0"/>
              </a:p>
              <a:p>
                <a:pPr marL="0" indent="0">
                  <a:buNone/>
                </a:pPr>
                <a:endParaRPr lang="en-US" altLang="ja-JP"/>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𝑍</m:t>
                      </m:r>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 </m:t>
                          </m:r>
                          <m:r>
                            <a:rPr kumimoji="1" lang="en-US" altLang="ja-JP" b="0" i="1" smtClean="0">
                              <a:latin typeface="Cambria Math"/>
                            </a:rPr>
                            <m:t>𝑦</m:t>
                          </m:r>
                        </m:e>
                      </m:d>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𝑦</m:t>
                      </m:r>
                    </m:oMath>
                  </m:oMathPara>
                </a14:m>
                <a:endParaRPr kumimoji="1" lang="en-US" altLang="ja-JP" b="0" smtClean="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a:rPr>
                        <m:t>𝑥</m:t>
                      </m:r>
                      <m:r>
                        <a:rPr lang="en-US" altLang="ja-JP" b="0" i="1" smtClean="0">
                          <a:latin typeface="Cambria Math"/>
                          <a:ea typeface="Cambria Math"/>
                        </a:rPr>
                        <m:t>≤10,</m:t>
                      </m:r>
                      <m:r>
                        <a:rPr lang="en-US" altLang="ja-JP" i="1">
                          <a:latin typeface="Cambria Math"/>
                        </a:rPr>
                        <m:t>𝑦</m:t>
                      </m:r>
                      <m:r>
                        <a:rPr lang="en-US" altLang="ja-JP" i="1" smtClean="0">
                          <a:latin typeface="Cambria Math"/>
                          <a:ea typeface="Cambria Math"/>
                        </a:rPr>
                        <m:t>≤</m:t>
                      </m:r>
                      <m:r>
                        <a:rPr lang="en-US" altLang="ja-JP" b="0" i="1" smtClean="0">
                          <a:latin typeface="Cambria Math"/>
                          <a:ea typeface="Cambria Math"/>
                        </a:rPr>
                        <m:t>10</m:t>
                      </m:r>
                    </m:oMath>
                  </m:oMathPara>
                </a14:m>
                <a:endParaRPr lang="en-US" altLang="ja-JP"/>
              </a:p>
              <a:p>
                <a:pPr marL="0" indent="0">
                  <a:buNone/>
                </a:pPr>
                <a:endParaRPr kumimoji="1" lang="en-US" altLang="ja-JP" b="0" smtClean="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a:rPr>
                        <m:t>𝑍</m:t>
                      </m:r>
                      <m:d>
                        <m:dPr>
                          <m:ctrlPr>
                            <a:rPr lang="en-US" altLang="ja-JP" i="1">
                              <a:latin typeface="Cambria Math"/>
                            </a:rPr>
                          </m:ctrlPr>
                        </m:dPr>
                        <m:e>
                          <m:r>
                            <a:rPr lang="en-US" altLang="ja-JP" i="1">
                              <a:latin typeface="Cambria Math"/>
                            </a:rPr>
                            <m:t>𝑥</m:t>
                          </m:r>
                          <m:r>
                            <a:rPr lang="en-US" altLang="ja-JP" i="1">
                              <a:latin typeface="Cambria Math"/>
                            </a:rPr>
                            <m:t>, </m:t>
                          </m:r>
                          <m:r>
                            <a:rPr lang="en-US" altLang="ja-JP" i="1">
                              <a:latin typeface="Cambria Math"/>
                            </a:rPr>
                            <m:t>𝑦</m:t>
                          </m:r>
                        </m:e>
                      </m:d>
                      <m:r>
                        <a:rPr lang="en-US" altLang="ja-JP" i="1">
                          <a:latin typeface="Cambria Math"/>
                        </a:rPr>
                        <m:t>=</m:t>
                      </m:r>
                      <m:r>
                        <a:rPr lang="en-US" altLang="ja-JP" i="1">
                          <a:latin typeface="Cambria Math"/>
                        </a:rPr>
                        <m:t>𝑥𝑦</m:t>
                      </m:r>
                    </m:oMath>
                  </m:oMathPara>
                </a14:m>
                <a:endParaRPr lang="en-US" altLang="ja-JP"/>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a:rPr>
                        <m:t>0</m:t>
                      </m:r>
                      <m:r>
                        <a:rPr lang="en-US" altLang="ja-JP" b="0" i="1" smtClean="0">
                          <a:latin typeface="Cambria Math"/>
                          <a:ea typeface="Cambria Math"/>
                        </a:rPr>
                        <m:t>≤</m:t>
                      </m:r>
                      <m:r>
                        <a:rPr lang="en-US" altLang="ja-JP" i="1">
                          <a:latin typeface="Cambria Math"/>
                        </a:rPr>
                        <m:t>𝑥</m:t>
                      </m:r>
                      <m:r>
                        <a:rPr lang="en-US" altLang="ja-JP" b="0" i="1" smtClean="0">
                          <a:latin typeface="Cambria Math"/>
                        </a:rPr>
                        <m:t>,0</m:t>
                      </m:r>
                      <m:r>
                        <a:rPr lang="en-US" altLang="ja-JP" i="1" smtClean="0">
                          <a:latin typeface="Cambria Math"/>
                          <a:ea typeface="Cambria Math"/>
                        </a:rPr>
                        <m:t>≤</m:t>
                      </m:r>
                      <m:r>
                        <a:rPr lang="en-US" altLang="ja-JP" i="1">
                          <a:latin typeface="Cambria Math"/>
                        </a:rPr>
                        <m:t>𝑦</m:t>
                      </m:r>
                      <m:r>
                        <a:rPr lang="en-US" altLang="ja-JP" b="0" i="1" smtClean="0">
                          <a:latin typeface="Cambria Math"/>
                        </a:rPr>
                        <m:t>,</m:t>
                      </m:r>
                      <m:r>
                        <a:rPr lang="en-US" altLang="ja-JP" b="0" i="1" smtClean="0">
                          <a:latin typeface="Cambria Math"/>
                        </a:rPr>
                        <m:t>𝑥</m:t>
                      </m:r>
                      <m:r>
                        <a:rPr lang="en-US" altLang="ja-JP" b="0" i="1" smtClean="0">
                          <a:latin typeface="Cambria Math"/>
                        </a:rPr>
                        <m:t>+</m:t>
                      </m:r>
                      <m:r>
                        <a:rPr lang="en-US" altLang="ja-JP" b="0" i="1" smtClean="0">
                          <a:latin typeface="Cambria Math"/>
                        </a:rPr>
                        <m:t>𝑦</m:t>
                      </m:r>
                      <m:r>
                        <a:rPr lang="en-US" altLang="ja-JP" b="0" i="1" smtClean="0">
                          <a:latin typeface="Cambria Math"/>
                        </a:rPr>
                        <m:t> ≤10</m:t>
                      </m:r>
                    </m:oMath>
                  </m:oMathPara>
                </a14:m>
                <a:endParaRPr lang="en-US" altLang="ja-JP"/>
              </a:p>
              <a:p>
                <a:pPr marL="0" indent="0">
                  <a:buNone/>
                </a:pPr>
                <a:endParaRPr kumimoji="1" lang="en-US" altLang="ja-JP" b="0" smtClean="0"/>
              </a:p>
              <a:p>
                <a:pPr marL="0" indent="0">
                  <a:buNone/>
                </a:pPr>
                <a:r>
                  <a:rPr kumimoji="1" lang="en-US" altLang="ja-JP" smtClean="0"/>
                  <a:t>				</a:t>
                </a:r>
              </a:p>
              <a:p>
                <a:pPr marL="0" indent="0">
                  <a:buNone/>
                </a:pPr>
                <a:endParaRPr kumimoji="1" lang="en-US" altLang="ja-JP" smtClean="0"/>
              </a:p>
              <a:p>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481" t="-3369"/>
                </a:stretch>
              </a:blipFill>
            </p:spPr>
            <p:txBody>
              <a:bodyPr/>
              <a:lstStyle/>
              <a:p>
                <a:r>
                  <a:rPr lang="ja-JP"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インク 3"/>
              <p14:cNvContentPartPr/>
              <p14:nvPr/>
            </p14:nvContentPartPr>
            <p14:xfrm>
              <a:off x="3384360" y="2937960"/>
              <a:ext cx="4634640" cy="1518480"/>
            </p14:xfrm>
          </p:contentPart>
        </mc:Choice>
        <mc:Fallback>
          <p:pic>
            <p:nvPicPr>
              <p:cNvPr id="4" name="インク 3"/>
              <p:cNvPicPr/>
              <p:nvPr/>
            </p:nvPicPr>
            <p:blipFill>
              <a:blip r:embed="rId4"/>
              <a:stretch>
                <a:fillRect/>
              </a:stretch>
            </p:blipFill>
            <p:spPr>
              <a:xfrm>
                <a:off x="3375000" y="2928600"/>
                <a:ext cx="4653360" cy="153720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演習</a:t>
            </a:r>
            <a:r>
              <a:rPr lang="en-US" altLang="ja-JP" smtClean="0"/>
              <a:t>2</a:t>
            </a:r>
            <a:endParaRPr kumimoji="1" lang="ja-JP" altLang="en-US"/>
          </a:p>
        </p:txBody>
      </p:sp>
      <p:sp>
        <p:nvSpPr>
          <p:cNvPr id="3" name="コンテンツ プレースホルダー 2"/>
          <p:cNvSpPr>
            <a:spLocks noGrp="1"/>
          </p:cNvSpPr>
          <p:nvPr>
            <p:ph idx="1"/>
          </p:nvPr>
        </p:nvSpPr>
        <p:spPr>
          <a:xfrm>
            <a:off x="467544" y="1268761"/>
            <a:ext cx="8229600" cy="1872208"/>
          </a:xfrm>
        </p:spPr>
        <p:txBody>
          <a:bodyPr/>
          <a:lstStyle/>
          <a:p>
            <a:r>
              <a:rPr lang="ja-JP" altLang="en-US"/>
              <a:t>以下</a:t>
            </a:r>
            <a:r>
              <a:rPr lang="ja-JP" altLang="en-US" smtClean="0"/>
              <a:t>のような問題の解法として</a:t>
            </a:r>
            <a:endParaRPr lang="en-US" altLang="ja-JP" smtClean="0"/>
          </a:p>
          <a:p>
            <a:pPr marL="0" indent="0">
              <a:buNone/>
            </a:pPr>
            <a:r>
              <a:rPr lang="en-US" altLang="ja-JP" smtClean="0"/>
              <a:t>(</a:t>
            </a:r>
            <a:r>
              <a:rPr lang="ja-JP" altLang="en-US"/>
              <a:t>価値</a:t>
            </a:r>
            <a:r>
              <a:rPr lang="en-US" altLang="ja-JP" smtClean="0"/>
              <a:t>/</a:t>
            </a:r>
            <a:r>
              <a:rPr lang="ja-JP" altLang="en-US" smtClean="0"/>
              <a:t>重さ</a:t>
            </a:r>
            <a:r>
              <a:rPr lang="en-US" altLang="ja-JP" smtClean="0"/>
              <a:t>)</a:t>
            </a:r>
            <a:r>
              <a:rPr lang="ja-JP" altLang="en-US" smtClean="0"/>
              <a:t>　が最大の物から順に袋に詰める</a:t>
            </a:r>
            <a:endParaRPr lang="en-US" altLang="ja-JP" smtClean="0"/>
          </a:p>
          <a:p>
            <a:pPr marL="0" indent="0">
              <a:buNone/>
            </a:pPr>
            <a:r>
              <a:rPr kumimoji="1" lang="ja-JP" altLang="en-US"/>
              <a:t>と</a:t>
            </a:r>
            <a:r>
              <a:rPr kumimoji="1" lang="ja-JP" altLang="en-US" smtClean="0"/>
              <a:t>いう解法は誤りである。その理由を考察せよ</a:t>
            </a:r>
            <a:endParaRPr kumimoji="1" lang="ja-JP" altLang="en-US"/>
          </a:p>
        </p:txBody>
      </p:sp>
      <p:sp>
        <p:nvSpPr>
          <p:cNvPr id="4" name="角丸四角形 3"/>
          <p:cNvSpPr/>
          <p:nvPr/>
        </p:nvSpPr>
        <p:spPr>
          <a:xfrm>
            <a:off x="251520" y="3573016"/>
            <a:ext cx="8424936" cy="26642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smtClean="0">
                <a:solidFill>
                  <a:schemeClr val="tx1">
                    <a:lumMod val="95000"/>
                    <a:lumOff val="5000"/>
                  </a:schemeClr>
                </a:solidFill>
              </a:rPr>
              <a:t>リュックサックが一つあり、これは一定以上の重さの品物を入れると底が抜けて使い物にならなくなる。</a:t>
            </a:r>
            <a:endParaRPr kumimoji="1" lang="en-US" altLang="ja-JP" sz="2400" smtClean="0">
              <a:solidFill>
                <a:schemeClr val="tx1">
                  <a:lumMod val="95000"/>
                  <a:lumOff val="5000"/>
                </a:schemeClr>
              </a:solidFill>
            </a:endParaRPr>
          </a:p>
          <a:p>
            <a:r>
              <a:rPr lang="ja-JP" altLang="en-US" sz="2400">
                <a:solidFill>
                  <a:schemeClr val="tx1">
                    <a:lumMod val="95000"/>
                    <a:lumOff val="5000"/>
                  </a:schemeClr>
                </a:solidFill>
              </a:rPr>
              <a:t>あなた</a:t>
            </a:r>
            <a:r>
              <a:rPr lang="ja-JP" altLang="en-US" sz="2400" smtClean="0">
                <a:solidFill>
                  <a:schemeClr val="tx1">
                    <a:lumMod val="95000"/>
                    <a:lumOff val="5000"/>
                  </a:schemeClr>
                </a:solidFill>
              </a:rPr>
              <a:t>の</a:t>
            </a:r>
            <a:r>
              <a:rPr lang="ja-JP" altLang="en-US" sz="2400">
                <a:solidFill>
                  <a:schemeClr val="tx1">
                    <a:lumMod val="95000"/>
                    <a:lumOff val="5000"/>
                  </a:schemeClr>
                </a:solidFill>
              </a:rPr>
              <a:t>部屋に</a:t>
            </a:r>
            <a:r>
              <a:rPr lang="ja-JP" altLang="en-US" sz="2400" smtClean="0">
                <a:solidFill>
                  <a:schemeClr val="tx1">
                    <a:lumMod val="95000"/>
                    <a:lumOff val="5000"/>
                  </a:schemeClr>
                </a:solidFill>
              </a:rPr>
              <a:t>は重さも価値もバラバラな品物がたくさんある。</a:t>
            </a:r>
            <a:endParaRPr lang="en-US" altLang="ja-JP" sz="2400" smtClean="0">
              <a:solidFill>
                <a:schemeClr val="tx1">
                  <a:lumMod val="95000"/>
                  <a:lumOff val="5000"/>
                </a:schemeClr>
              </a:solidFill>
            </a:endParaRPr>
          </a:p>
          <a:p>
            <a:r>
              <a:rPr kumimoji="1" lang="ja-JP" altLang="en-US" sz="2400">
                <a:solidFill>
                  <a:schemeClr val="tx1">
                    <a:lumMod val="95000"/>
                    <a:lumOff val="5000"/>
                  </a:schemeClr>
                </a:solidFill>
              </a:rPr>
              <a:t>リュックサック</a:t>
            </a:r>
            <a:r>
              <a:rPr kumimoji="1" lang="ja-JP" altLang="en-US" sz="2400" smtClean="0">
                <a:solidFill>
                  <a:schemeClr val="tx1">
                    <a:lumMod val="95000"/>
                    <a:lumOff val="5000"/>
                  </a:schemeClr>
                </a:solidFill>
              </a:rPr>
              <a:t>にこの品物を詰めるとき、もっともその総額が高くなるような詰め方を求めよ</a:t>
            </a:r>
            <a:endParaRPr kumimoji="1" lang="ja-JP" altLang="en-US" sz="2400">
              <a:solidFill>
                <a:schemeClr val="tx1">
                  <a:lumMod val="95000"/>
                  <a:lumOff val="5000"/>
                </a:schemeClr>
              </a:solidFill>
            </a:endParaRPr>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ブール代数</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ブール代数</a:t>
            </a:r>
            <a:endParaRPr kumimoji="1" lang="en-US" altLang="ja-JP" smtClean="0"/>
          </a:p>
          <a:p>
            <a:pPr lvl="1"/>
            <a:r>
              <a:rPr lang="en-US" altLang="ja-JP" smtClean="0"/>
              <a:t>0</a:t>
            </a:r>
            <a:r>
              <a:rPr lang="ja-JP" altLang="en-US" smtClean="0"/>
              <a:t>と</a:t>
            </a:r>
            <a:r>
              <a:rPr lang="en-US" altLang="ja-JP" smtClean="0"/>
              <a:t>1</a:t>
            </a:r>
            <a:r>
              <a:rPr lang="ja-JP" altLang="en-US" smtClean="0"/>
              <a:t>だけからなる世界</a:t>
            </a:r>
            <a:endParaRPr kumimoji="1" lang="ja-JP" altLang="en-US"/>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次の人物の要望を簡略化せよ</a:t>
            </a:r>
            <a:endParaRPr kumimoji="1" lang="ja-JP" altLang="en-US"/>
          </a:p>
        </p:txBody>
      </p:sp>
      <p:grpSp>
        <p:nvGrpSpPr>
          <p:cNvPr id="6" name="グループ化 5"/>
          <p:cNvGrpSpPr/>
          <p:nvPr/>
        </p:nvGrpSpPr>
        <p:grpSpPr>
          <a:xfrm>
            <a:off x="539552" y="3140968"/>
            <a:ext cx="1008112" cy="2088232"/>
            <a:chOff x="539552" y="3140968"/>
            <a:chExt cx="1008112" cy="2088232"/>
          </a:xfrm>
        </p:grpSpPr>
        <p:sp>
          <p:nvSpPr>
            <p:cNvPr id="5" name="角丸四角形 4"/>
            <p:cNvSpPr/>
            <p:nvPr/>
          </p:nvSpPr>
          <p:spPr>
            <a:xfrm>
              <a:off x="755576" y="3789040"/>
              <a:ext cx="576064" cy="14401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円/楕円 3"/>
            <p:cNvSpPr/>
            <p:nvPr/>
          </p:nvSpPr>
          <p:spPr>
            <a:xfrm>
              <a:off x="539552" y="3140968"/>
              <a:ext cx="1008112" cy="86409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sp>
        <p:nvSpPr>
          <p:cNvPr id="7" name="角丸四角形 6"/>
          <p:cNvSpPr/>
          <p:nvPr/>
        </p:nvSpPr>
        <p:spPr>
          <a:xfrm>
            <a:off x="2051720" y="2708920"/>
            <a:ext cx="6840760" cy="31683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smtClean="0">
                <a:solidFill>
                  <a:schemeClr val="tx1">
                    <a:lumMod val="95000"/>
                    <a:lumOff val="5000"/>
                  </a:schemeClr>
                </a:solidFill>
              </a:rPr>
              <a:t>今度ご飯を食べに行きたいんですけど、予算にも限りがあるんですよねぇ。ただ、おいしいところならば別に高くても行きたいかなぁって思ってます。ただ、おいしくないのに高いところは嫌だね。安くておいしいところも悪くはないんだと思うんだけど、そういう店は日ごろから言ってるから、どうせ安い店に行くのなら不味い店にも行ってみたいなぁ</a:t>
            </a:r>
            <a:endParaRPr kumimoji="1" lang="ja-JP" altLang="en-US" sz="2400">
              <a:solidFill>
                <a:schemeClr val="tx1">
                  <a:lumMod val="95000"/>
                  <a:lumOff val="5000"/>
                </a:schemeClr>
              </a:solidFill>
            </a:endParaRPr>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要約</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高くておいしい店　→　行きたい</a:t>
            </a:r>
            <a:endParaRPr kumimoji="1" lang="en-US" altLang="ja-JP" smtClean="0"/>
          </a:p>
          <a:p>
            <a:r>
              <a:rPr lang="ja-JP" altLang="en-US" smtClean="0"/>
              <a:t>高くてまずい店　　→　行きたくない</a:t>
            </a:r>
            <a:endParaRPr lang="en-US" altLang="ja-JP" smtClean="0"/>
          </a:p>
          <a:p>
            <a:r>
              <a:rPr kumimoji="1" lang="ja-JP" altLang="en-US" smtClean="0"/>
              <a:t>安くて</a:t>
            </a:r>
            <a:r>
              <a:rPr kumimoji="1" lang="ja-JP" altLang="en-US"/>
              <a:t>おいしい</a:t>
            </a:r>
            <a:r>
              <a:rPr kumimoji="1" lang="ja-JP" altLang="en-US" smtClean="0"/>
              <a:t>店　→　行きたくない</a:t>
            </a:r>
            <a:endParaRPr kumimoji="1" lang="en-US" altLang="ja-JP" smtClean="0"/>
          </a:p>
          <a:p>
            <a:r>
              <a:rPr lang="ja-JP" altLang="en-US" smtClean="0"/>
              <a:t>安くて</a:t>
            </a:r>
            <a:r>
              <a:rPr lang="ja-JP" altLang="en-US"/>
              <a:t>まずい</a:t>
            </a:r>
            <a:r>
              <a:rPr lang="ja-JP" altLang="en-US" smtClean="0"/>
              <a:t>店　　→　行きたい</a:t>
            </a:r>
            <a:endParaRPr kumimoji="1" lang="ja-JP" altLang="en-US"/>
          </a:p>
        </p:txBody>
      </p:sp>
      <p:sp>
        <p:nvSpPr>
          <p:cNvPr id="4" name="角丸四角形 3"/>
          <p:cNvSpPr/>
          <p:nvPr/>
        </p:nvSpPr>
        <p:spPr>
          <a:xfrm>
            <a:off x="683568" y="4365104"/>
            <a:ext cx="7776864" cy="18722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3200" smtClean="0"/>
              <a:t>コレを </a:t>
            </a:r>
            <a:r>
              <a:rPr lang="en-US" altLang="ja-JP" sz="3200" smtClean="0"/>
              <a:t>if </a:t>
            </a:r>
            <a:r>
              <a:rPr lang="ja-JP" altLang="en-US" sz="3200" smtClean="0"/>
              <a:t>文で書くとき、どのように書く？</a:t>
            </a:r>
            <a:endParaRPr kumimoji="1" lang="ja-JP" altLang="en-US" sz="3200"/>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べた書き</a:t>
            </a:r>
            <a:endParaRPr kumimoji="1" lang="ja-JP" altLang="en-US"/>
          </a:p>
        </p:txBody>
      </p:sp>
      <p:sp>
        <p:nvSpPr>
          <p:cNvPr id="4" name="角丸四角形 3"/>
          <p:cNvSpPr/>
          <p:nvPr/>
        </p:nvSpPr>
        <p:spPr>
          <a:xfrm>
            <a:off x="2483768" y="1412776"/>
            <a:ext cx="4248472" cy="43204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800" smtClean="0"/>
              <a:t>if ( </a:t>
            </a:r>
            <a:r>
              <a:rPr kumimoji="1" lang="ja-JP" altLang="en-US" sz="2800" smtClean="0"/>
              <a:t>高い </a:t>
            </a:r>
            <a:r>
              <a:rPr kumimoji="1" lang="en-US" altLang="ja-JP" sz="2800" smtClean="0"/>
              <a:t>&amp;&amp; </a:t>
            </a:r>
            <a:r>
              <a:rPr kumimoji="1" lang="ja-JP" altLang="en-US" sz="2800" smtClean="0"/>
              <a:t>おいしい</a:t>
            </a:r>
            <a:r>
              <a:rPr kumimoji="1" lang="en-US" altLang="ja-JP" sz="2800" smtClean="0"/>
              <a:t>)</a:t>
            </a:r>
          </a:p>
          <a:p>
            <a:pPr algn="ctr"/>
            <a:r>
              <a:rPr lang="ja-JP" altLang="en-US" sz="2800" smtClean="0"/>
              <a:t>行く</a:t>
            </a:r>
            <a:endParaRPr lang="en-US" altLang="ja-JP" sz="2800" smtClean="0"/>
          </a:p>
          <a:p>
            <a:pPr algn="ctr"/>
            <a:r>
              <a:rPr lang="en-US" altLang="ja-JP" sz="2800"/>
              <a:t>if ( </a:t>
            </a:r>
            <a:r>
              <a:rPr lang="ja-JP" altLang="en-US" sz="2800"/>
              <a:t>高い </a:t>
            </a:r>
            <a:r>
              <a:rPr lang="en-US" altLang="ja-JP" sz="2800"/>
              <a:t>&amp;&amp; </a:t>
            </a:r>
            <a:r>
              <a:rPr lang="ja-JP" altLang="en-US" sz="2800"/>
              <a:t>まずい</a:t>
            </a:r>
            <a:r>
              <a:rPr lang="en-US" altLang="ja-JP" sz="2800" smtClean="0"/>
              <a:t>)</a:t>
            </a:r>
            <a:endParaRPr lang="en-US" altLang="ja-JP" sz="2800"/>
          </a:p>
          <a:p>
            <a:pPr algn="ctr"/>
            <a:r>
              <a:rPr lang="ja-JP" altLang="en-US" sz="2800" smtClean="0"/>
              <a:t>行かない</a:t>
            </a:r>
            <a:endParaRPr lang="en-US" altLang="ja-JP" sz="2800" smtClean="0"/>
          </a:p>
          <a:p>
            <a:pPr algn="ctr"/>
            <a:r>
              <a:rPr lang="en-US" altLang="ja-JP" sz="2800"/>
              <a:t>if ( </a:t>
            </a:r>
            <a:r>
              <a:rPr lang="ja-JP" altLang="en-US" sz="2800"/>
              <a:t>安い</a:t>
            </a:r>
            <a:r>
              <a:rPr lang="ja-JP" altLang="en-US" sz="2800" smtClean="0"/>
              <a:t> </a:t>
            </a:r>
            <a:r>
              <a:rPr lang="en-US" altLang="ja-JP" sz="2800"/>
              <a:t>&amp;&amp; </a:t>
            </a:r>
            <a:r>
              <a:rPr lang="ja-JP" altLang="en-US" sz="2800"/>
              <a:t>おいしい</a:t>
            </a:r>
            <a:r>
              <a:rPr lang="en-US" altLang="ja-JP" sz="2800"/>
              <a:t>)</a:t>
            </a:r>
          </a:p>
          <a:p>
            <a:pPr algn="ctr"/>
            <a:r>
              <a:rPr lang="ja-JP" altLang="en-US" sz="2800"/>
              <a:t>行かない</a:t>
            </a:r>
            <a:endParaRPr lang="en-US" altLang="ja-JP" sz="2800" smtClean="0"/>
          </a:p>
          <a:p>
            <a:pPr algn="ctr"/>
            <a:r>
              <a:rPr lang="en-US" altLang="ja-JP" sz="2800"/>
              <a:t>if ( </a:t>
            </a:r>
            <a:r>
              <a:rPr lang="ja-JP" altLang="en-US" sz="2800"/>
              <a:t>安い</a:t>
            </a:r>
            <a:r>
              <a:rPr lang="ja-JP" altLang="en-US" sz="2800" smtClean="0"/>
              <a:t> </a:t>
            </a:r>
            <a:r>
              <a:rPr lang="en-US" altLang="ja-JP" sz="2800"/>
              <a:t>&amp;&amp; </a:t>
            </a:r>
            <a:r>
              <a:rPr lang="ja-JP" altLang="en-US" sz="2800" smtClean="0"/>
              <a:t>まずい</a:t>
            </a:r>
            <a:r>
              <a:rPr lang="en-US" altLang="ja-JP" sz="2800" smtClean="0"/>
              <a:t>)</a:t>
            </a:r>
            <a:endParaRPr lang="en-US" altLang="ja-JP" sz="2800"/>
          </a:p>
          <a:p>
            <a:pPr algn="ctr"/>
            <a:r>
              <a:rPr lang="ja-JP" altLang="en-US" sz="2800" smtClean="0"/>
              <a:t>行く</a:t>
            </a:r>
            <a:endParaRPr lang="en-US" altLang="ja-JP" sz="2800" smtClean="0"/>
          </a:p>
        </p:txBody>
      </p:sp>
      <p:sp>
        <p:nvSpPr>
          <p:cNvPr id="5" name="角丸四角形 4"/>
          <p:cNvSpPr/>
          <p:nvPr/>
        </p:nvSpPr>
        <p:spPr>
          <a:xfrm>
            <a:off x="3707904" y="5589240"/>
            <a:ext cx="4968552"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4000" smtClean="0"/>
              <a:t>エレガントじゃない！</a:t>
            </a:r>
            <a:endParaRPr kumimoji="1" lang="ja-JP" altLang="en-US" sz="4000"/>
          </a:p>
        </p:txBody>
      </p:sp>
    </p:spTree>
    <p:extLst>
      <p:ext uri="{BB962C8B-B14F-4D97-AF65-F5344CB8AC3E}">
        <p14:creationId xmlns:p14="http://schemas.microsoft.com/office/powerpoint/2010/main" val="128719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ベン</a:t>
            </a:r>
            <a:r>
              <a:rPr lang="ja-JP" altLang="en-US"/>
              <a:t>図</a:t>
            </a:r>
            <a:endParaRPr kumimoji="1" lang="ja-JP" altLang="en-US"/>
          </a:p>
        </p:txBody>
      </p:sp>
      <p:grpSp>
        <p:nvGrpSpPr>
          <p:cNvPr id="9" name="グループ化 8"/>
          <p:cNvGrpSpPr/>
          <p:nvPr/>
        </p:nvGrpSpPr>
        <p:grpSpPr>
          <a:xfrm>
            <a:off x="611560" y="1628800"/>
            <a:ext cx="7848872" cy="4536504"/>
            <a:chOff x="611560" y="1628800"/>
            <a:chExt cx="7848872" cy="4536504"/>
          </a:xfrm>
        </p:grpSpPr>
        <p:sp>
          <p:nvSpPr>
            <p:cNvPr id="4" name="角丸四角形 3"/>
            <p:cNvSpPr/>
            <p:nvPr/>
          </p:nvSpPr>
          <p:spPr>
            <a:xfrm>
              <a:off x="611560" y="1628800"/>
              <a:ext cx="7848872" cy="4536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1979712" y="2585292"/>
              <a:ext cx="3024336" cy="26642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4289918" y="2576804"/>
              <a:ext cx="3024336" cy="26642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483768" y="3645024"/>
              <a:ext cx="1080120"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高い</a:t>
              </a:r>
              <a:endParaRPr kumimoji="1" lang="ja-JP" altLang="en-US"/>
            </a:p>
          </p:txBody>
        </p:sp>
        <p:sp>
          <p:nvSpPr>
            <p:cNvPr id="8" name="角丸四角形 7"/>
            <p:cNvSpPr/>
            <p:nvPr/>
          </p:nvSpPr>
          <p:spPr>
            <a:xfrm>
              <a:off x="5436096" y="3665412"/>
              <a:ext cx="1368152"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美味しい</a:t>
              </a:r>
              <a:endParaRPr kumimoji="1" lang="ja-JP" altLang="en-US"/>
            </a:p>
          </p:txBody>
        </p:sp>
      </p:grpSp>
      <p:grpSp>
        <p:nvGrpSpPr>
          <p:cNvPr id="16" name="グループ化 15"/>
          <p:cNvGrpSpPr/>
          <p:nvPr/>
        </p:nvGrpSpPr>
        <p:grpSpPr>
          <a:xfrm>
            <a:off x="1715101" y="919158"/>
            <a:ext cx="2928907" cy="2797874"/>
            <a:chOff x="935276" y="620688"/>
            <a:chExt cx="2928907" cy="2797874"/>
          </a:xfrm>
        </p:grpSpPr>
        <p:sp>
          <p:nvSpPr>
            <p:cNvPr id="10" name="角丸四角形 9"/>
            <p:cNvSpPr/>
            <p:nvPr/>
          </p:nvSpPr>
          <p:spPr>
            <a:xfrm>
              <a:off x="935276" y="620688"/>
              <a:ext cx="1836524"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高くて美味しい</a:t>
              </a:r>
              <a:endParaRPr kumimoji="1" lang="ja-JP" altLang="en-US"/>
            </a:p>
          </p:txBody>
        </p:sp>
        <p:cxnSp>
          <p:nvCxnSpPr>
            <p:cNvPr id="12" name="直線矢印コネクタ 11"/>
            <p:cNvCxnSpPr>
              <a:stCxn id="10" idx="2"/>
            </p:cNvCxnSpPr>
            <p:nvPr/>
          </p:nvCxnSpPr>
          <p:spPr>
            <a:xfrm>
              <a:off x="1853538" y="1124744"/>
              <a:ext cx="2010645" cy="229381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6516216" y="1023352"/>
            <a:ext cx="1836524" cy="1512168"/>
            <a:chOff x="1994332" y="879336"/>
            <a:chExt cx="1836524" cy="1512168"/>
          </a:xfrm>
        </p:grpSpPr>
        <p:sp>
          <p:nvSpPr>
            <p:cNvPr id="19" name="角丸四角形 18"/>
            <p:cNvSpPr/>
            <p:nvPr/>
          </p:nvSpPr>
          <p:spPr>
            <a:xfrm>
              <a:off x="1994332" y="879336"/>
              <a:ext cx="1836524"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安くてまずい</a:t>
              </a:r>
              <a:endParaRPr kumimoji="1" lang="ja-JP" altLang="en-US"/>
            </a:p>
          </p:txBody>
        </p:sp>
        <p:cxnSp>
          <p:nvCxnSpPr>
            <p:cNvPr id="20" name="直線矢印コネクタ 19"/>
            <p:cNvCxnSpPr>
              <a:stCxn id="19" idx="2"/>
            </p:cNvCxnSpPr>
            <p:nvPr/>
          </p:nvCxnSpPr>
          <p:spPr>
            <a:xfrm flipH="1">
              <a:off x="2477324" y="1383392"/>
              <a:ext cx="435270" cy="10081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827584" y="4581128"/>
            <a:ext cx="2196244" cy="1341688"/>
            <a:chOff x="1667939" y="1536404"/>
            <a:chExt cx="2196244" cy="1341688"/>
          </a:xfrm>
        </p:grpSpPr>
        <p:sp>
          <p:nvSpPr>
            <p:cNvPr id="22" name="角丸四角形 21"/>
            <p:cNvSpPr/>
            <p:nvPr/>
          </p:nvSpPr>
          <p:spPr>
            <a:xfrm>
              <a:off x="1667939" y="2374036"/>
              <a:ext cx="1836524"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高くてまずい</a:t>
              </a:r>
              <a:endParaRPr kumimoji="1" lang="ja-JP" altLang="en-US"/>
            </a:p>
          </p:txBody>
        </p:sp>
        <p:cxnSp>
          <p:nvCxnSpPr>
            <p:cNvPr id="23" name="直線矢印コネクタ 22"/>
            <p:cNvCxnSpPr>
              <a:stCxn id="22" idx="0"/>
            </p:cNvCxnSpPr>
            <p:nvPr/>
          </p:nvCxnSpPr>
          <p:spPr>
            <a:xfrm flipV="1">
              <a:off x="2586201" y="1536404"/>
              <a:ext cx="1277982" cy="83763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グループ化 23"/>
          <p:cNvGrpSpPr/>
          <p:nvPr/>
        </p:nvGrpSpPr>
        <p:grpSpPr>
          <a:xfrm>
            <a:off x="6300192" y="4437112"/>
            <a:ext cx="2504031" cy="1383321"/>
            <a:chOff x="3855444" y="2307657"/>
            <a:chExt cx="2504031" cy="1383321"/>
          </a:xfrm>
        </p:grpSpPr>
        <p:sp>
          <p:nvSpPr>
            <p:cNvPr id="25" name="角丸四角形 24"/>
            <p:cNvSpPr/>
            <p:nvPr/>
          </p:nvSpPr>
          <p:spPr>
            <a:xfrm>
              <a:off x="4522951" y="3186922"/>
              <a:ext cx="1836524"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安くて美味しい</a:t>
              </a:r>
              <a:endParaRPr kumimoji="1" lang="ja-JP" altLang="en-US"/>
            </a:p>
          </p:txBody>
        </p:sp>
        <p:cxnSp>
          <p:nvCxnSpPr>
            <p:cNvPr id="26" name="直線矢印コネクタ 25"/>
            <p:cNvCxnSpPr>
              <a:stCxn id="25" idx="0"/>
            </p:cNvCxnSpPr>
            <p:nvPr/>
          </p:nvCxnSpPr>
          <p:spPr>
            <a:xfrm flipH="1" flipV="1">
              <a:off x="3855444" y="2307657"/>
              <a:ext cx="1585769" cy="87926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角丸四角形 2"/>
          <p:cNvSpPr/>
          <p:nvPr/>
        </p:nvSpPr>
        <p:spPr>
          <a:xfrm>
            <a:off x="1475656" y="836712"/>
            <a:ext cx="7488832"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27" idx="0"/>
            <a:endCxn id="3" idx="2"/>
          </p:cNvCxnSpPr>
          <p:nvPr/>
        </p:nvCxnSpPr>
        <p:spPr>
          <a:xfrm flipV="1">
            <a:off x="2267744" y="1772816"/>
            <a:ext cx="2952328" cy="576064"/>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1259632" y="2348880"/>
            <a:ext cx="2016224" cy="10081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この二つをエレガントに表したい</a:t>
            </a:r>
            <a:endParaRPr kumimoji="1" lang="ja-JP" altLang="en-US"/>
          </a:p>
        </p:txBody>
      </p:sp>
      <mc:AlternateContent xmlns:mc="http://schemas.openxmlformats.org/markup-compatibility/2006">
        <mc:Choice xmlns:p14="http://schemas.microsoft.com/office/powerpoint/2010/main" Requires="p14">
          <p:contentPart p14:bwMode="auto" r:id="rId2">
            <p14:nvContentPartPr>
              <p14:cNvPr id="11" name="インク 10"/>
              <p14:cNvContentPartPr/>
              <p14:nvPr/>
            </p14:nvContentPartPr>
            <p14:xfrm>
              <a:off x="1955520" y="2178720"/>
              <a:ext cx="3715200" cy="1813320"/>
            </p14:xfrm>
          </p:contentPart>
        </mc:Choice>
        <mc:Fallback>
          <p:pic>
            <p:nvPicPr>
              <p:cNvPr id="11" name="インク 10"/>
              <p:cNvPicPr/>
              <p:nvPr/>
            </p:nvPicPr>
            <p:blipFill>
              <a:blip r:embed="rId3"/>
              <a:stretch>
                <a:fillRect/>
              </a:stretch>
            </p:blipFill>
            <p:spPr>
              <a:xfrm>
                <a:off x="1946160" y="2169360"/>
                <a:ext cx="3733920" cy="1832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インク 13"/>
              <p14:cNvContentPartPr/>
              <p14:nvPr/>
            </p14:nvContentPartPr>
            <p14:xfrm>
              <a:off x="1669680" y="3295080"/>
              <a:ext cx="3527640" cy="3465000"/>
            </p14:xfrm>
          </p:contentPart>
        </mc:Choice>
        <mc:Fallback>
          <p:pic>
            <p:nvPicPr>
              <p:cNvPr id="14" name="インク 13"/>
              <p:cNvPicPr/>
              <p:nvPr/>
            </p:nvPicPr>
            <p:blipFill>
              <a:blip r:embed="rId5"/>
              <a:stretch>
                <a:fillRect/>
              </a:stretch>
            </p:blipFill>
            <p:spPr>
              <a:xfrm>
                <a:off x="1660320" y="3285720"/>
                <a:ext cx="3546360" cy="348372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本日の内容</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局所最適解</a:t>
            </a:r>
            <a:endParaRPr kumimoji="1" lang="en-US" altLang="ja-JP" smtClean="0"/>
          </a:p>
          <a:p>
            <a:r>
              <a:rPr lang="ja-JP" altLang="en-US"/>
              <a:t>独立変数</a:t>
            </a:r>
            <a:r>
              <a:rPr lang="ja-JP" altLang="en-US" smtClean="0"/>
              <a:t>と従属変数</a:t>
            </a:r>
            <a:endParaRPr lang="en-US" altLang="ja-JP" smtClean="0"/>
          </a:p>
          <a:p>
            <a:r>
              <a:rPr kumimoji="1" lang="ja-JP" altLang="en-US"/>
              <a:t>ブール</a:t>
            </a:r>
            <a:r>
              <a:rPr kumimoji="1" lang="ja-JP" altLang="en-US" smtClean="0"/>
              <a:t>代数の演算</a:t>
            </a:r>
            <a:endParaRPr kumimoji="1" lang="en-US" altLang="ja-JP" smtClean="0"/>
          </a:p>
          <a:p>
            <a:r>
              <a:rPr lang="ja-JP" altLang="en-US" smtClean="0"/>
              <a:t>カルノー図</a:t>
            </a:r>
            <a:endParaRPr kumimoji="1" lang="en-US" altLang="ja-JP" smtClean="0"/>
          </a:p>
          <a:p>
            <a:pPr marL="0" indent="0">
              <a:buNone/>
            </a:pPr>
            <a:endParaRPr lang="en-US" altLang="ja-JP" smtClean="0"/>
          </a:p>
          <a:p>
            <a:endParaRPr kumimoji="1" lang="ja-JP" altLang="en-US"/>
          </a:p>
        </p:txBody>
      </p:sp>
    </p:spTree>
    <p:extLst>
      <p:ext uri="{BB962C8B-B14F-4D97-AF65-F5344CB8AC3E}">
        <p14:creationId xmlns:p14="http://schemas.microsoft.com/office/powerpoint/2010/main" val="1347038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ブール代数の基本的な演算</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否定</a:t>
            </a:r>
            <a:endParaRPr kumimoji="1" lang="en-US" altLang="ja-JP" smtClean="0"/>
          </a:p>
          <a:p>
            <a:r>
              <a:rPr kumimoji="1" lang="ja-JP" altLang="en-US" smtClean="0"/>
              <a:t>論理和</a:t>
            </a:r>
            <a:endParaRPr kumimoji="1" lang="en-US" altLang="ja-JP" smtClean="0"/>
          </a:p>
          <a:p>
            <a:r>
              <a:rPr lang="ja-JP" altLang="en-US" smtClean="0"/>
              <a:t>論理積</a:t>
            </a:r>
            <a:endParaRPr lang="en-US" altLang="ja-JP" smtClean="0"/>
          </a:p>
          <a:p>
            <a:r>
              <a:rPr kumimoji="1" lang="ja-JP" altLang="en-US"/>
              <a:t>排他的論理和</a:t>
            </a:r>
            <a:endParaRPr kumimoji="1" lang="en-US" altLang="ja-JP" smtClean="0"/>
          </a:p>
        </p:txBody>
      </p:sp>
      <p:sp>
        <p:nvSpPr>
          <p:cNvPr id="4" name="角丸四角形 3"/>
          <p:cNvSpPr/>
          <p:nvPr/>
        </p:nvSpPr>
        <p:spPr>
          <a:xfrm>
            <a:off x="2915816" y="4221088"/>
            <a:ext cx="4176464" cy="15121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800" smtClean="0"/>
              <a:t>基本はこの</a:t>
            </a:r>
            <a:r>
              <a:rPr kumimoji="1" lang="en-US" altLang="ja-JP" sz="2800" smtClean="0"/>
              <a:t>4</a:t>
            </a:r>
            <a:r>
              <a:rPr kumimoji="1" lang="ja-JP" altLang="en-US" sz="2800" smtClean="0"/>
              <a:t>つだけ！</a:t>
            </a:r>
            <a:endParaRPr kumimoji="1" lang="ja-JP" altLang="en-US" sz="2800"/>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オペレーターとオペランド</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オペレーター</a:t>
            </a:r>
            <a:endParaRPr kumimoji="1" lang="en-US" altLang="ja-JP" smtClean="0"/>
          </a:p>
          <a:p>
            <a:pPr lvl="1"/>
            <a:r>
              <a:rPr lang="ja-JP" altLang="en-US"/>
              <a:t>「こういう処理をしなさい」ということを表す</a:t>
            </a:r>
            <a:r>
              <a:rPr lang="ja-JP" altLang="en-US" smtClean="0"/>
              <a:t>記号</a:t>
            </a:r>
            <a:endParaRPr lang="en-US" altLang="ja-JP"/>
          </a:p>
          <a:p>
            <a:pPr lvl="2"/>
            <a:r>
              <a:rPr lang="ja-JP" altLang="en-US"/>
              <a:t>＋</a:t>
            </a:r>
            <a:r>
              <a:rPr lang="en-US" altLang="ja-JP" smtClean="0"/>
              <a:t>, </a:t>
            </a:r>
            <a:r>
              <a:rPr lang="ja-JP" altLang="en-US" smtClean="0"/>
              <a:t>－</a:t>
            </a:r>
            <a:r>
              <a:rPr lang="en-US" altLang="ja-JP" smtClean="0"/>
              <a:t> ,×, ÷</a:t>
            </a:r>
            <a:endParaRPr lang="en-US" altLang="ja-JP"/>
          </a:p>
          <a:p>
            <a:r>
              <a:rPr lang="ja-JP" altLang="en-US" smtClean="0"/>
              <a:t>オペランド</a:t>
            </a:r>
            <a:endParaRPr lang="en-US" altLang="ja-JP"/>
          </a:p>
          <a:p>
            <a:pPr lvl="1"/>
            <a:r>
              <a:rPr lang="ja-JP" altLang="en-US" smtClean="0"/>
              <a:t>オペレーターの引数</a:t>
            </a:r>
            <a:endParaRPr lang="en-US" altLang="ja-JP" smtClean="0"/>
          </a:p>
          <a:p>
            <a:pPr lvl="2"/>
            <a:r>
              <a:rPr lang="en-US" altLang="ja-JP" smtClean="0"/>
              <a:t>1+2</a:t>
            </a:r>
            <a:r>
              <a:rPr lang="ja-JP" altLang="en-US" smtClean="0"/>
              <a:t>　なら、＋がオペレーター。</a:t>
            </a:r>
            <a:r>
              <a:rPr lang="en-US" altLang="ja-JP" smtClean="0"/>
              <a:t>1</a:t>
            </a:r>
            <a:r>
              <a:rPr lang="ja-JP" altLang="en-US" smtClean="0"/>
              <a:t>と</a:t>
            </a:r>
            <a:r>
              <a:rPr lang="en-US" altLang="ja-JP" smtClean="0"/>
              <a:t>2</a:t>
            </a:r>
            <a:r>
              <a:rPr lang="ja-JP" altLang="en-US" smtClean="0"/>
              <a:t>がオペランド</a:t>
            </a:r>
            <a:endParaRPr lang="en-US" altLang="ja-JP" smtClean="0"/>
          </a:p>
        </p:txBody>
      </p:sp>
      <p:sp>
        <p:nvSpPr>
          <p:cNvPr id="4" name="角丸四角形 3"/>
          <p:cNvSpPr/>
          <p:nvPr/>
        </p:nvSpPr>
        <p:spPr>
          <a:xfrm>
            <a:off x="2051720" y="4941168"/>
            <a:ext cx="5184576"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t>オペレーター：演算子</a:t>
            </a:r>
            <a:endParaRPr kumimoji="1" lang="en-US" altLang="ja-JP" sz="2800" smtClean="0"/>
          </a:p>
          <a:p>
            <a:pPr algn="ctr"/>
            <a:r>
              <a:rPr lang="ja-JP" altLang="en-US" sz="2800" smtClean="0"/>
              <a:t>オペランド：被演算子</a:t>
            </a:r>
            <a:endParaRPr kumimoji="1" lang="ja-JP" altLang="en-US" sz="2800"/>
          </a:p>
        </p:txBody>
      </p:sp>
      <mc:AlternateContent xmlns:mc="http://schemas.openxmlformats.org/markup-compatibility/2006">
        <mc:Choice xmlns:p14="http://schemas.microsoft.com/office/powerpoint/2010/main" Requires="p14">
          <p:contentPart p14:bwMode="auto" r:id="rId2">
            <p14:nvContentPartPr>
              <p14:cNvPr id="5" name="インク 4"/>
              <p14:cNvContentPartPr/>
              <p14:nvPr/>
            </p14:nvContentPartPr>
            <p14:xfrm>
              <a:off x="1892880" y="4777560"/>
              <a:ext cx="3367080" cy="1419840"/>
            </p14:xfrm>
          </p:contentPart>
        </mc:Choice>
        <mc:Fallback>
          <p:pic>
            <p:nvPicPr>
              <p:cNvPr id="5" name="インク 4"/>
              <p:cNvPicPr/>
              <p:nvPr/>
            </p:nvPicPr>
            <p:blipFill>
              <a:blip r:embed="rId3"/>
              <a:stretch>
                <a:fillRect/>
              </a:stretch>
            </p:blipFill>
            <p:spPr>
              <a:xfrm>
                <a:off x="1883520" y="4768200"/>
                <a:ext cx="3385800" cy="143856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否定</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オペランドが</a:t>
            </a:r>
            <a:r>
              <a:rPr kumimoji="1" lang="en-US" altLang="ja-JP" smtClean="0"/>
              <a:t>1</a:t>
            </a:r>
            <a:r>
              <a:rPr kumimoji="1" lang="ja-JP" altLang="en-US" smtClean="0"/>
              <a:t>なら</a:t>
            </a:r>
            <a:r>
              <a:rPr kumimoji="1" lang="en-US" altLang="ja-JP" smtClean="0"/>
              <a:t>0</a:t>
            </a:r>
            <a:r>
              <a:rPr kumimoji="1" lang="ja-JP" altLang="en-US" smtClean="0"/>
              <a:t>、</a:t>
            </a:r>
            <a:r>
              <a:rPr kumimoji="1" lang="en-US" altLang="ja-JP" smtClean="0"/>
              <a:t>0</a:t>
            </a:r>
            <a:r>
              <a:rPr kumimoji="1" lang="ja-JP" altLang="en-US" smtClean="0"/>
              <a:t>なら</a:t>
            </a:r>
            <a:r>
              <a:rPr kumimoji="1" lang="en-US" altLang="ja-JP" smtClean="0"/>
              <a:t>1</a:t>
            </a:r>
            <a:r>
              <a:rPr kumimoji="1" lang="ja-JP" altLang="en-US" smtClean="0"/>
              <a:t>になる</a:t>
            </a:r>
            <a:endParaRPr kumimoji="1" lang="en-US" altLang="ja-JP" smtClean="0"/>
          </a:p>
          <a:p>
            <a:pPr marL="457200" lvl="1" indent="0">
              <a:buNone/>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512849409"/>
              </p:ext>
            </p:extLst>
          </p:nvPr>
        </p:nvGraphicFramePr>
        <p:xfrm>
          <a:off x="467544" y="2564905"/>
          <a:ext cx="3600400" cy="1944216"/>
        </p:xfrm>
        <a:graphic>
          <a:graphicData uri="http://schemas.openxmlformats.org/drawingml/2006/table">
            <a:tbl>
              <a:tblPr>
                <a:tableStyleId>{5C22544A-7EE6-4342-B048-85BDC9FD1C3A}</a:tableStyleId>
              </a:tblPr>
              <a:tblGrid>
                <a:gridCol w="1800200"/>
                <a:gridCol w="1800200"/>
              </a:tblGrid>
              <a:tr h="648072">
                <a:tc>
                  <a:txBody>
                    <a:bodyPr/>
                    <a:lstStyle/>
                    <a:p>
                      <a:pPr algn="ctr" fontAlgn="ctr"/>
                      <a:r>
                        <a:rPr lang="ja-JP" altLang="en-US" sz="2000" u="none" strike="noStrike">
                          <a:effectLst/>
                        </a:rPr>
                        <a:t>インプット</a:t>
                      </a:r>
                      <a:endParaRPr lang="ja-JP" altLang="en-US" sz="2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fontAlgn="ctr"/>
                      <a:r>
                        <a:rPr lang="ja-JP" altLang="en-US" sz="2000" u="none" strike="noStrike">
                          <a:effectLst/>
                        </a:rPr>
                        <a:t>アウトプット</a:t>
                      </a:r>
                      <a:endParaRPr lang="ja-JP" altLang="en-US" sz="2000" b="0" i="0" u="none" strike="noStrike">
                        <a:solidFill>
                          <a:srgbClr val="000000"/>
                        </a:solidFill>
                        <a:effectLst/>
                        <a:latin typeface="ＭＳ Ｐゴシック"/>
                      </a:endParaRP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648072">
                <a:tc>
                  <a:txBody>
                    <a:bodyPr/>
                    <a:lstStyle/>
                    <a:p>
                      <a:pPr algn="ctr" fontAlgn="ctr"/>
                      <a:r>
                        <a:rPr lang="en-US" altLang="ja-JP" sz="2000" u="none" strike="noStrike">
                          <a:effectLst/>
                        </a:rPr>
                        <a:t>0</a:t>
                      </a:r>
                      <a:endParaRPr lang="en-US" altLang="ja-JP" sz="2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2000" u="none" strike="noStrike">
                          <a:effectLst/>
                        </a:rPr>
                        <a:t>1</a:t>
                      </a:r>
                      <a:endParaRPr lang="en-US" altLang="ja-JP" sz="20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648072">
                <a:tc>
                  <a:txBody>
                    <a:bodyPr/>
                    <a:lstStyle/>
                    <a:p>
                      <a:pPr algn="ctr" fontAlgn="ctr"/>
                      <a:r>
                        <a:rPr lang="en-US" altLang="ja-JP" sz="2000" u="none" strike="noStrike">
                          <a:effectLst/>
                        </a:rPr>
                        <a:t>1</a:t>
                      </a:r>
                      <a:endParaRPr lang="en-US" altLang="ja-JP" sz="2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2000" u="none" strike="noStrike">
                          <a:effectLst/>
                        </a:rPr>
                        <a:t>0</a:t>
                      </a:r>
                      <a:endParaRPr lang="en-US" altLang="ja-JP" sz="20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bl>
          </a:graphicData>
        </a:graphic>
      </p:graphicFrame>
      <p:grpSp>
        <p:nvGrpSpPr>
          <p:cNvPr id="5" name="グループ化 4"/>
          <p:cNvGrpSpPr/>
          <p:nvPr/>
        </p:nvGrpSpPr>
        <p:grpSpPr>
          <a:xfrm>
            <a:off x="4572000" y="2479138"/>
            <a:ext cx="3816424" cy="2416447"/>
            <a:chOff x="611560" y="1628800"/>
            <a:chExt cx="7848872" cy="4536504"/>
          </a:xfrm>
          <a:solidFill>
            <a:srgbClr val="FF0000"/>
          </a:solidFill>
        </p:grpSpPr>
        <p:sp>
          <p:nvSpPr>
            <p:cNvPr id="6" name="角丸四角形 5"/>
            <p:cNvSpPr/>
            <p:nvPr/>
          </p:nvSpPr>
          <p:spPr>
            <a:xfrm>
              <a:off x="611560" y="1628800"/>
              <a:ext cx="7848872" cy="45365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915816" y="2564904"/>
              <a:ext cx="3024336" cy="2664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smtClean="0">
                  <a:solidFill>
                    <a:schemeClr val="tx1">
                      <a:lumMod val="95000"/>
                      <a:lumOff val="5000"/>
                    </a:schemeClr>
                  </a:solidFill>
                </a:rPr>
                <a:t>A</a:t>
              </a:r>
              <a:endParaRPr kumimoji="1" lang="ja-JP" altLang="en-US" sz="5400">
                <a:solidFill>
                  <a:schemeClr val="tx1">
                    <a:lumMod val="95000"/>
                    <a:lumOff val="5000"/>
                  </a:schemeClr>
                </a:solidFill>
              </a:endParaRPr>
            </a:p>
          </p:txBody>
        </p:sp>
      </p:grpSp>
      <mc:AlternateContent xmlns:mc="http://schemas.openxmlformats.org/markup-compatibility/2006" xmlns:a14="http://schemas.microsoft.com/office/drawing/2010/main">
        <mc:Choice Requires="a14">
          <p:sp>
            <p:nvSpPr>
              <p:cNvPr id="8" name="テキスト ボックス 7"/>
              <p:cNvSpPr txBox="1"/>
              <p:nvPr/>
            </p:nvSpPr>
            <p:spPr>
              <a:xfrm>
                <a:off x="1547664" y="5301208"/>
                <a:ext cx="5832648" cy="1262782"/>
              </a:xfrm>
              <a:prstGeom prst="rect">
                <a:avLst/>
              </a:prstGeom>
              <a:noFill/>
            </p:spPr>
            <p:txBody>
              <a:bodyPr wrap="square" rtlCol="0">
                <a:spAutoFit/>
              </a:bodyPr>
              <a:lstStyle/>
              <a:p>
                <a:r>
                  <a:rPr kumimoji="1" lang="ja-JP" altLang="en-US" sz="2400" smtClean="0"/>
                  <a:t>オペランドの上に線を引く</a:t>
                </a:r>
                <a:r>
                  <a:rPr kumimoji="1" lang="ja-JP" altLang="en-US" sz="2800" smtClean="0"/>
                  <a:t>　</a:t>
                </a:r>
                <a14:m>
                  <m:oMath xmlns:m="http://schemas.openxmlformats.org/officeDocument/2006/math">
                    <m:acc>
                      <m:accPr>
                        <m:chr m:val="̅"/>
                        <m:ctrlPr>
                          <a:rPr lang="en-US" altLang="ja-JP" sz="2800" i="1" smtClean="0">
                            <a:latin typeface="Cambria Math"/>
                          </a:rPr>
                        </m:ctrlPr>
                      </m:accPr>
                      <m:e>
                        <m:r>
                          <m:rPr>
                            <m:sty m:val="p"/>
                          </m:rPr>
                          <a:rPr lang="en-US" altLang="ja-JP" sz="2800" b="0" i="0" smtClean="0">
                            <a:latin typeface="Cambria Math"/>
                          </a:rPr>
                          <m:t>A</m:t>
                        </m:r>
                      </m:e>
                    </m:acc>
                  </m:oMath>
                </a14:m>
                <a:endParaRPr kumimoji="1" lang="en-US" altLang="ja-JP" sz="2400" smtClean="0"/>
              </a:p>
              <a:p>
                <a:r>
                  <a:rPr kumimoji="1" lang="en-US" altLang="ja-JP" sz="2400" smtClean="0"/>
                  <a:t>C++</a:t>
                </a:r>
                <a:r>
                  <a:rPr kumimoji="1" lang="ja-JP" altLang="en-US" sz="2400" smtClean="0"/>
                  <a:t>なら「！」</a:t>
                </a:r>
                <a:endParaRPr kumimoji="1" lang="en-US" altLang="ja-JP" sz="2400" smtClean="0"/>
              </a:p>
              <a:p>
                <a:endParaRPr kumimoji="1" lang="ja-JP" altLang="en-US" sz="240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547664" y="5301208"/>
                <a:ext cx="5832648" cy="1262782"/>
              </a:xfrm>
              <a:prstGeom prst="rect">
                <a:avLst/>
              </a:prstGeom>
              <a:blipFill rotWithShape="1">
                <a:blip r:embed="rId2"/>
                <a:stretch>
                  <a:fillRect l="-1672" t="-1932"/>
                </a:stretch>
              </a:blipFill>
            </p:spPr>
            <p:txBody>
              <a:bodyPr/>
              <a:lstStyle/>
              <a:p>
                <a:r>
                  <a:rPr lang="ja-JP"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9" name="インク 8"/>
              <p14:cNvContentPartPr/>
              <p14:nvPr/>
            </p14:nvContentPartPr>
            <p14:xfrm>
              <a:off x="1160640" y="3759480"/>
              <a:ext cx="2688480" cy="750240"/>
            </p14:xfrm>
          </p:contentPart>
        </mc:Choice>
        <mc:Fallback>
          <p:pic>
            <p:nvPicPr>
              <p:cNvPr id="9" name="インク 8"/>
              <p:cNvPicPr/>
              <p:nvPr/>
            </p:nvPicPr>
            <p:blipFill>
              <a:blip r:embed="rId4"/>
              <a:stretch>
                <a:fillRect/>
              </a:stretch>
            </p:blipFill>
            <p:spPr>
              <a:xfrm>
                <a:off x="1151280" y="3750120"/>
                <a:ext cx="2707200" cy="76896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論理和</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いずれかが</a:t>
            </a:r>
            <a:r>
              <a:rPr kumimoji="1" lang="en-US" altLang="ja-JP" smtClean="0"/>
              <a:t>1</a:t>
            </a:r>
            <a:r>
              <a:rPr kumimoji="1" lang="ja-JP" altLang="en-US" smtClean="0"/>
              <a:t>なら</a:t>
            </a:r>
            <a:r>
              <a:rPr kumimoji="1" lang="en-US" altLang="ja-JP" smtClean="0"/>
              <a:t>1</a:t>
            </a:r>
            <a:r>
              <a:rPr kumimoji="1" lang="ja-JP" altLang="en-US" smtClean="0"/>
              <a:t>になる</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828425374"/>
              </p:ext>
            </p:extLst>
          </p:nvPr>
        </p:nvGraphicFramePr>
        <p:xfrm>
          <a:off x="323528" y="2492896"/>
          <a:ext cx="3744417" cy="2016225"/>
        </p:xfrm>
        <a:graphic>
          <a:graphicData uri="http://schemas.openxmlformats.org/drawingml/2006/table">
            <a:tbl>
              <a:tblPr>
                <a:tableStyleId>{5C22544A-7EE6-4342-B048-85BDC9FD1C3A}</a:tableStyleId>
              </a:tblPr>
              <a:tblGrid>
                <a:gridCol w="1248139"/>
                <a:gridCol w="1248139"/>
                <a:gridCol w="1248139"/>
              </a:tblGrid>
              <a:tr h="403245">
                <a:tc gridSpan="2">
                  <a:txBody>
                    <a:bodyPr/>
                    <a:lstStyle/>
                    <a:p>
                      <a:pPr algn="ctr" fontAlgn="ctr"/>
                      <a:r>
                        <a:rPr lang="ja-JP" altLang="en-US" sz="1600" u="none" strike="noStrike">
                          <a:effectLst/>
                        </a:rPr>
                        <a:t>インプット</a:t>
                      </a:r>
                      <a:endParaRPr lang="ja-JP" altLang="en-US"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a:txBody>
                    <a:bodyPr/>
                    <a:lstStyle/>
                    <a:p>
                      <a:pPr algn="ctr" fontAlgn="ctr"/>
                      <a:r>
                        <a:rPr lang="ja-JP" altLang="en-US" sz="1600" u="none" strike="noStrike">
                          <a:effectLst/>
                        </a:rPr>
                        <a:t>アウトプット</a:t>
                      </a:r>
                      <a:endParaRPr lang="ja-JP" altLang="en-US"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245">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03245">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03245">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03245">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bl>
          </a:graphicData>
        </a:graphic>
      </p:graphicFrame>
      <p:grpSp>
        <p:nvGrpSpPr>
          <p:cNvPr id="5" name="グループ化 4"/>
          <p:cNvGrpSpPr/>
          <p:nvPr/>
        </p:nvGrpSpPr>
        <p:grpSpPr>
          <a:xfrm>
            <a:off x="4572000" y="2158666"/>
            <a:ext cx="3994858" cy="2684684"/>
            <a:chOff x="577142" y="1649188"/>
            <a:chExt cx="7848872" cy="4536504"/>
          </a:xfrm>
        </p:grpSpPr>
        <p:grpSp>
          <p:nvGrpSpPr>
            <p:cNvPr id="6" name="グループ化 5"/>
            <p:cNvGrpSpPr/>
            <p:nvPr/>
          </p:nvGrpSpPr>
          <p:grpSpPr>
            <a:xfrm>
              <a:off x="577142" y="1649188"/>
              <a:ext cx="7848872" cy="4536504"/>
              <a:chOff x="611560" y="1628800"/>
              <a:chExt cx="7848872" cy="4536504"/>
            </a:xfrm>
          </p:grpSpPr>
          <p:sp>
            <p:nvSpPr>
              <p:cNvPr id="9" name="角丸四角形 8"/>
              <p:cNvSpPr/>
              <p:nvPr/>
            </p:nvSpPr>
            <p:spPr>
              <a:xfrm>
                <a:off x="611560" y="1628800"/>
                <a:ext cx="7848872" cy="4536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円/楕円 9"/>
              <p:cNvSpPr/>
              <p:nvPr/>
            </p:nvSpPr>
            <p:spPr>
              <a:xfrm>
                <a:off x="1942122" y="2546698"/>
                <a:ext cx="3024336" cy="266429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7" name="円/楕円 6"/>
            <p:cNvSpPr/>
            <p:nvPr/>
          </p:nvSpPr>
          <p:spPr>
            <a:xfrm>
              <a:off x="3851920" y="2585292"/>
              <a:ext cx="3024336" cy="266429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t>B</a:t>
              </a:r>
              <a:endParaRPr kumimoji="1" lang="ja-JP" altLang="en-US" sz="3200"/>
            </a:p>
          </p:txBody>
        </p:sp>
        <p:sp>
          <p:nvSpPr>
            <p:cNvPr id="8" name="円/楕円 7"/>
            <p:cNvSpPr/>
            <p:nvPr/>
          </p:nvSpPr>
          <p:spPr>
            <a:xfrm>
              <a:off x="1922520" y="2567086"/>
              <a:ext cx="3024336" cy="26642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t>A</a:t>
              </a:r>
              <a:endParaRPr kumimoji="1" lang="ja-JP" altLang="en-US" sz="3200"/>
            </a:p>
          </p:txBody>
        </p:sp>
      </p:grpSp>
      <mc:AlternateContent xmlns:mc="http://schemas.openxmlformats.org/markup-compatibility/2006" xmlns:a14="http://schemas.microsoft.com/office/drawing/2010/main">
        <mc:Choice Requires="a14">
          <p:sp>
            <p:nvSpPr>
              <p:cNvPr id="12" name="テキスト ボックス 11"/>
              <p:cNvSpPr txBox="1"/>
              <p:nvPr/>
            </p:nvSpPr>
            <p:spPr>
              <a:xfrm>
                <a:off x="1547664" y="5301208"/>
                <a:ext cx="6696744" cy="1261820"/>
              </a:xfrm>
              <a:prstGeom prst="rect">
                <a:avLst/>
              </a:prstGeom>
              <a:noFill/>
            </p:spPr>
            <p:txBody>
              <a:bodyPr wrap="square" rtlCol="0">
                <a:spAutoFit/>
              </a:bodyPr>
              <a:lstStyle/>
              <a:p>
                <a:r>
                  <a:rPr lang="ja-JP" altLang="en-US" sz="2400" smtClean="0"/>
                  <a:t>オペランドは</a:t>
                </a:r>
                <a:r>
                  <a:rPr lang="ja-JP" altLang="en-US" sz="2400"/>
                  <a:t>∨</a:t>
                </a:r>
                <a14:m>
                  <m:oMath xmlns:m="http://schemas.openxmlformats.org/officeDocument/2006/math">
                    <m:r>
                      <m:rPr>
                        <m:sty m:val="p"/>
                      </m:rPr>
                      <a:rPr lang="en-US" altLang="ja-JP" sz="2400">
                        <a:latin typeface="Cambria Math"/>
                      </a:rPr>
                      <m:t>A</m:t>
                    </m:r>
                    <m:r>
                      <m:rPr>
                        <m:nor/>
                      </m:rPr>
                      <a:rPr lang="ja-JP" altLang="en-US" sz="2400"/>
                      <m:t>∨</m:t>
                    </m:r>
                    <m:r>
                      <m:rPr>
                        <m:sty m:val="p"/>
                      </m:rPr>
                      <a:rPr lang="en-US" altLang="ja-JP" sz="2400">
                        <a:latin typeface="Cambria Math"/>
                      </a:rPr>
                      <m:t>B</m:t>
                    </m:r>
                    <m:r>
                      <a:rPr lang="ja-JP" altLang="en-US" sz="2400" b="0" i="1" smtClean="0">
                        <a:latin typeface="Cambria Math"/>
                      </a:rPr>
                      <m:t>　</m:t>
                    </m:r>
                    <m:r>
                      <a:rPr lang="ja-JP" altLang="en-US" sz="2400" i="1">
                        <a:latin typeface="Cambria Math"/>
                      </a:rPr>
                      <m:t>単に</m:t>
                    </m:r>
                    <m:r>
                      <a:rPr lang="en-US" altLang="ja-JP" sz="2400" b="0" i="1" smtClean="0">
                        <a:latin typeface="Cambria Math"/>
                      </a:rPr>
                      <m:t> </m:t>
                    </m:r>
                    <m:r>
                      <m:rPr>
                        <m:sty m:val="p"/>
                      </m:rPr>
                      <a:rPr lang="en-US" altLang="ja-JP" sz="2400">
                        <a:latin typeface="Cambria Math"/>
                      </a:rPr>
                      <m:t>A</m:t>
                    </m:r>
                    <m:r>
                      <a:rPr lang="en-US" altLang="ja-JP" sz="2400" b="0" i="1" smtClean="0">
                        <a:latin typeface="Cambria Math"/>
                        <a:ea typeface="Cambria Math"/>
                      </a:rPr>
                      <m:t>+</m:t>
                    </m:r>
                    <m:r>
                      <m:rPr>
                        <m:sty m:val="p"/>
                      </m:rPr>
                      <a:rPr lang="en-US" altLang="ja-JP" sz="2400">
                        <a:latin typeface="Cambria Math"/>
                      </a:rPr>
                      <m:t>B</m:t>
                    </m:r>
                    <m:r>
                      <a:rPr lang="en-US" altLang="ja-JP" sz="2400" b="0" i="0" smtClean="0">
                        <a:latin typeface="Cambria Math"/>
                      </a:rPr>
                      <m:t> </m:t>
                    </m:r>
                    <m:r>
                      <a:rPr lang="ja-JP" altLang="en-US" sz="2400" b="0" i="1" smtClean="0">
                        <a:latin typeface="Cambria Math"/>
                      </a:rPr>
                      <m:t>と</m:t>
                    </m:r>
                    <m:r>
                      <a:rPr lang="ja-JP" altLang="en-US" sz="2400" i="1">
                        <a:latin typeface="Cambria Math"/>
                      </a:rPr>
                      <m:t>書くこともある</m:t>
                    </m:r>
                  </m:oMath>
                </a14:m>
                <a:endParaRPr kumimoji="1" lang="en-US" altLang="ja-JP" sz="2400" smtClean="0"/>
              </a:p>
              <a:p>
                <a:r>
                  <a:rPr kumimoji="1" lang="en-US" altLang="ja-JP" sz="2400" smtClean="0"/>
                  <a:t>C++</a:t>
                </a:r>
                <a:r>
                  <a:rPr kumimoji="1" lang="ja-JP" altLang="en-US" sz="2400" smtClean="0"/>
                  <a:t>なら「</a:t>
                </a:r>
                <a:r>
                  <a:rPr kumimoji="1" lang="en-US" altLang="ja-JP" sz="2400" smtClean="0"/>
                  <a:t>||</a:t>
                </a:r>
                <a:r>
                  <a:rPr kumimoji="1" lang="ja-JP" altLang="en-US" sz="2400" smtClean="0"/>
                  <a:t>」</a:t>
                </a:r>
                <a:endParaRPr kumimoji="1" lang="en-US" altLang="ja-JP" sz="2400" smtClean="0"/>
              </a:p>
              <a:p>
                <a:endParaRPr kumimoji="1" lang="ja-JP" altLang="en-US" sz="240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1547664" y="5301208"/>
                <a:ext cx="6696744" cy="1261820"/>
              </a:xfrm>
              <a:prstGeom prst="rect">
                <a:avLst/>
              </a:prstGeom>
              <a:blipFill rotWithShape="1">
                <a:blip r:embed="rId2"/>
                <a:stretch>
                  <a:fillRect l="-1457" t="-14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論理積</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オペランドがいずれも</a:t>
            </a:r>
            <a:r>
              <a:rPr kumimoji="1" lang="en-US" altLang="ja-JP" smtClean="0"/>
              <a:t>1</a:t>
            </a:r>
            <a:r>
              <a:rPr kumimoji="1" lang="ja-JP" altLang="en-US" smtClean="0"/>
              <a:t>ならば</a:t>
            </a:r>
            <a:r>
              <a:rPr kumimoji="1" lang="en-US" altLang="ja-JP" smtClean="0"/>
              <a:t>1</a:t>
            </a:r>
            <a:r>
              <a:rPr kumimoji="1" lang="ja-JP" altLang="en-US" smtClean="0"/>
              <a:t>になる</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520407817"/>
              </p:ext>
            </p:extLst>
          </p:nvPr>
        </p:nvGraphicFramePr>
        <p:xfrm>
          <a:off x="323528" y="2492896"/>
          <a:ext cx="3744417" cy="2016225"/>
        </p:xfrm>
        <a:graphic>
          <a:graphicData uri="http://schemas.openxmlformats.org/drawingml/2006/table">
            <a:tbl>
              <a:tblPr>
                <a:tableStyleId>{5C22544A-7EE6-4342-B048-85BDC9FD1C3A}</a:tableStyleId>
              </a:tblPr>
              <a:tblGrid>
                <a:gridCol w="1248139"/>
                <a:gridCol w="1248139"/>
                <a:gridCol w="1248139"/>
              </a:tblGrid>
              <a:tr h="403245">
                <a:tc gridSpan="2">
                  <a:txBody>
                    <a:bodyPr/>
                    <a:lstStyle/>
                    <a:p>
                      <a:pPr algn="ctr" fontAlgn="ctr"/>
                      <a:r>
                        <a:rPr lang="ja-JP" altLang="en-US" sz="1600" u="none" strike="noStrike">
                          <a:effectLst/>
                        </a:rPr>
                        <a:t>インプット</a:t>
                      </a:r>
                      <a:endParaRPr lang="ja-JP" altLang="en-US"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a:txBody>
                    <a:bodyPr/>
                    <a:lstStyle/>
                    <a:p>
                      <a:pPr algn="ctr" fontAlgn="ctr"/>
                      <a:r>
                        <a:rPr lang="ja-JP" altLang="en-US" sz="1600" u="none" strike="noStrike">
                          <a:effectLst/>
                        </a:rPr>
                        <a:t>アウトプット</a:t>
                      </a:r>
                      <a:endParaRPr lang="ja-JP" altLang="en-US"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245">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03245">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600" b="0" i="0" u="none" strike="noStrike" smtClean="0">
                          <a:solidFill>
                            <a:srgbClr val="000000"/>
                          </a:solidFill>
                          <a:effectLst/>
                          <a:latin typeface="ＭＳ Ｐゴシック"/>
                        </a:rPr>
                        <a:t>0</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03245">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600" b="0" i="0" u="none" strike="noStrike" smtClean="0">
                          <a:solidFill>
                            <a:schemeClr val="dk1"/>
                          </a:solidFill>
                          <a:effectLst/>
                          <a:latin typeface="+mn-lt"/>
                        </a:rPr>
                        <a:t>0</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03245">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bl>
          </a:graphicData>
        </a:graphic>
      </p:graphicFrame>
      <p:grpSp>
        <p:nvGrpSpPr>
          <p:cNvPr id="5" name="グループ化 4"/>
          <p:cNvGrpSpPr/>
          <p:nvPr/>
        </p:nvGrpSpPr>
        <p:grpSpPr>
          <a:xfrm>
            <a:off x="4572000" y="2276872"/>
            <a:ext cx="3994858" cy="2684684"/>
            <a:chOff x="577142" y="1649188"/>
            <a:chExt cx="7848872" cy="4536504"/>
          </a:xfrm>
        </p:grpSpPr>
        <p:grpSp>
          <p:nvGrpSpPr>
            <p:cNvPr id="6" name="グループ化 5"/>
            <p:cNvGrpSpPr/>
            <p:nvPr/>
          </p:nvGrpSpPr>
          <p:grpSpPr>
            <a:xfrm>
              <a:off x="577142" y="1649188"/>
              <a:ext cx="7848872" cy="4536504"/>
              <a:chOff x="611560" y="1628800"/>
              <a:chExt cx="7848872" cy="4536504"/>
            </a:xfrm>
          </p:grpSpPr>
          <p:sp>
            <p:nvSpPr>
              <p:cNvPr id="9" name="角丸四角形 8"/>
              <p:cNvSpPr/>
              <p:nvPr/>
            </p:nvSpPr>
            <p:spPr>
              <a:xfrm>
                <a:off x="611560" y="1628800"/>
                <a:ext cx="7848872" cy="4536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0" name="円/楕円 9"/>
              <p:cNvSpPr/>
              <p:nvPr/>
            </p:nvSpPr>
            <p:spPr>
              <a:xfrm>
                <a:off x="1942122" y="2546698"/>
                <a:ext cx="3024336" cy="26642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7" name="円/楕円 6"/>
            <p:cNvSpPr/>
            <p:nvPr/>
          </p:nvSpPr>
          <p:spPr>
            <a:xfrm>
              <a:off x="3851920" y="2585292"/>
              <a:ext cx="3024336" cy="26642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solidFill>
                    <a:schemeClr val="tx1">
                      <a:lumMod val="95000"/>
                      <a:lumOff val="5000"/>
                    </a:schemeClr>
                  </a:solidFill>
                </a:rPr>
                <a:t>B</a:t>
              </a:r>
              <a:endParaRPr kumimoji="1" lang="ja-JP" altLang="en-US" sz="3200">
                <a:solidFill>
                  <a:schemeClr val="tx1">
                    <a:lumMod val="95000"/>
                    <a:lumOff val="5000"/>
                  </a:schemeClr>
                </a:solidFill>
              </a:endParaRPr>
            </a:p>
          </p:txBody>
        </p:sp>
        <p:sp>
          <p:nvSpPr>
            <p:cNvPr id="8" name="円/楕円 7"/>
            <p:cNvSpPr/>
            <p:nvPr/>
          </p:nvSpPr>
          <p:spPr>
            <a:xfrm>
              <a:off x="1922520" y="2567086"/>
              <a:ext cx="3024336" cy="26642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solidFill>
                    <a:schemeClr val="tx1">
                      <a:lumMod val="95000"/>
                      <a:lumOff val="5000"/>
                    </a:schemeClr>
                  </a:solidFill>
                </a:rPr>
                <a:t>A</a:t>
              </a:r>
              <a:endParaRPr kumimoji="1" lang="ja-JP" altLang="en-US" sz="3200">
                <a:solidFill>
                  <a:schemeClr val="tx1">
                    <a:lumMod val="95000"/>
                    <a:lumOff val="5000"/>
                  </a:schemeClr>
                </a:solidFill>
              </a:endParaRPr>
            </a:p>
          </p:txBody>
        </p:sp>
      </p:gr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580112" y="2492896"/>
            <a:ext cx="27527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テキスト ボックス 11"/>
              <p:cNvSpPr txBox="1"/>
              <p:nvPr/>
            </p:nvSpPr>
            <p:spPr>
              <a:xfrm>
                <a:off x="1547664" y="5301208"/>
                <a:ext cx="6696744" cy="1261884"/>
              </a:xfrm>
              <a:prstGeom prst="rect">
                <a:avLst/>
              </a:prstGeom>
              <a:noFill/>
            </p:spPr>
            <p:txBody>
              <a:bodyPr wrap="square" rtlCol="0">
                <a:spAutoFit/>
              </a:bodyPr>
              <a:lstStyle/>
              <a:p>
                <a:r>
                  <a:rPr lang="ja-JP" altLang="en-US" sz="2400" smtClean="0"/>
                  <a:t>オペランドは</a:t>
                </a:r>
                <a:r>
                  <a:rPr lang="ja-JP" altLang="en-US" sz="2400"/>
                  <a:t>∧</a:t>
                </a:r>
                <a:r>
                  <a:rPr kumimoji="1" lang="ja-JP" altLang="en-US" sz="2800" smtClean="0"/>
                  <a:t>　</a:t>
                </a:r>
                <a14:m>
                  <m:oMath xmlns:m="http://schemas.openxmlformats.org/officeDocument/2006/math">
                    <m:r>
                      <m:rPr>
                        <m:sty m:val="p"/>
                      </m:rPr>
                      <a:rPr lang="en-US" altLang="ja-JP" sz="2400">
                        <a:latin typeface="Cambria Math"/>
                      </a:rPr>
                      <m:t>A</m:t>
                    </m:r>
                    <m:r>
                      <m:rPr>
                        <m:nor/>
                      </m:rPr>
                      <a:rPr lang="ja-JP" altLang="en-US" sz="2400"/>
                      <m:t>∧</m:t>
                    </m:r>
                    <m:r>
                      <m:rPr>
                        <m:sty m:val="p"/>
                      </m:rPr>
                      <a:rPr lang="en-US" altLang="ja-JP" sz="2400">
                        <a:latin typeface="Cambria Math"/>
                      </a:rPr>
                      <m:t>B</m:t>
                    </m:r>
                    <m:r>
                      <a:rPr lang="ja-JP" altLang="en-US" sz="2400" b="0" i="1" smtClean="0">
                        <a:latin typeface="Cambria Math"/>
                      </a:rPr>
                      <m:t>　</m:t>
                    </m:r>
                    <m:r>
                      <a:rPr lang="ja-JP" altLang="en-US" sz="2400" i="1">
                        <a:latin typeface="Cambria Math"/>
                      </a:rPr>
                      <m:t>単に</m:t>
                    </m:r>
                    <m:r>
                      <a:rPr lang="en-US" altLang="ja-JP" sz="2400" b="0" i="1" smtClean="0">
                        <a:latin typeface="Cambria Math"/>
                      </a:rPr>
                      <m:t> </m:t>
                    </m:r>
                    <m:r>
                      <m:rPr>
                        <m:sty m:val="p"/>
                      </m:rPr>
                      <a:rPr lang="en-US" altLang="ja-JP" sz="2400">
                        <a:latin typeface="Cambria Math"/>
                      </a:rPr>
                      <m:t>A</m:t>
                    </m:r>
                    <m:r>
                      <a:rPr lang="en-US" altLang="ja-JP" sz="2400" i="1">
                        <a:latin typeface="Cambria Math"/>
                        <a:ea typeface="Cambria Math"/>
                      </a:rPr>
                      <m:t>×</m:t>
                    </m:r>
                    <m:r>
                      <m:rPr>
                        <m:sty m:val="p"/>
                      </m:rPr>
                      <a:rPr lang="en-US" altLang="ja-JP" sz="2400">
                        <a:latin typeface="Cambria Math"/>
                      </a:rPr>
                      <m:t>B</m:t>
                    </m:r>
                    <m:r>
                      <a:rPr lang="en-US" altLang="ja-JP" sz="2400" b="0" i="0" smtClean="0">
                        <a:latin typeface="Cambria Math"/>
                      </a:rPr>
                      <m:t> </m:t>
                    </m:r>
                    <m:r>
                      <a:rPr lang="ja-JP" altLang="en-US" sz="2400" b="0" i="1" smtClean="0">
                        <a:latin typeface="Cambria Math"/>
                      </a:rPr>
                      <m:t>と</m:t>
                    </m:r>
                    <m:r>
                      <a:rPr lang="ja-JP" altLang="en-US" sz="2400" i="1">
                        <a:latin typeface="Cambria Math"/>
                      </a:rPr>
                      <m:t>書くこともある</m:t>
                    </m:r>
                  </m:oMath>
                </a14:m>
                <a:endParaRPr kumimoji="1" lang="en-US" altLang="ja-JP" sz="2400" smtClean="0"/>
              </a:p>
              <a:p>
                <a:r>
                  <a:rPr kumimoji="1" lang="en-US" altLang="ja-JP" sz="2400" smtClean="0"/>
                  <a:t>C++</a:t>
                </a:r>
                <a:r>
                  <a:rPr kumimoji="1" lang="ja-JP" altLang="en-US" sz="2400" smtClean="0"/>
                  <a:t>なら「</a:t>
                </a:r>
                <a:r>
                  <a:rPr kumimoji="1" lang="en-US" altLang="ja-JP" sz="2400" smtClean="0"/>
                  <a:t>&amp;&amp;</a:t>
                </a:r>
                <a:r>
                  <a:rPr kumimoji="1" lang="ja-JP" altLang="en-US" sz="2400" smtClean="0"/>
                  <a:t>」</a:t>
                </a:r>
                <a:endParaRPr kumimoji="1" lang="en-US" altLang="ja-JP" sz="2400" smtClean="0"/>
              </a:p>
              <a:p>
                <a:endParaRPr kumimoji="1" lang="ja-JP" altLang="en-US" sz="240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1547664" y="5301208"/>
                <a:ext cx="6696744" cy="1261884"/>
              </a:xfrm>
              <a:prstGeom prst="rect">
                <a:avLst/>
              </a:prstGeom>
              <a:blipFill rotWithShape="1">
                <a:blip r:embed="rId4"/>
                <a:stretch>
                  <a:fillRect l="-1457" t="-1449"/>
                </a:stretch>
              </a:blipFill>
            </p:spPr>
            <p:txBody>
              <a:bodyPr/>
              <a:lstStyle/>
              <a:p>
                <a:r>
                  <a:rPr lang="ja-JP" altLang="en-US">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11" name="インク 10"/>
              <p14:cNvContentPartPr/>
              <p14:nvPr/>
            </p14:nvContentPartPr>
            <p14:xfrm>
              <a:off x="3830760" y="5724000"/>
              <a:ext cx="625320" cy="45000"/>
            </p14:xfrm>
          </p:contentPart>
        </mc:Choice>
        <mc:Fallback>
          <p:pic>
            <p:nvPicPr>
              <p:cNvPr id="11" name="インク 10"/>
              <p:cNvPicPr/>
              <p:nvPr/>
            </p:nvPicPr>
            <p:blipFill>
              <a:blip r:embed="rId6"/>
              <a:stretch>
                <a:fillRect/>
              </a:stretch>
            </p:blipFill>
            <p:spPr>
              <a:xfrm>
                <a:off x="3821400" y="5714640"/>
                <a:ext cx="644040" cy="63720"/>
              </a:xfrm>
              <a:prstGeom prst="rect">
                <a:avLst/>
              </a:prstGeom>
            </p:spPr>
          </p:pic>
        </mc:Fallback>
      </mc:AlternateContent>
    </p:spTree>
    <p:extLst>
      <p:ext uri="{BB962C8B-B14F-4D97-AF65-F5344CB8AC3E}">
        <p14:creationId xmlns:p14="http://schemas.microsoft.com/office/powerpoint/2010/main" val="1125102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排他的論理和</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オペランドが異なる</a:t>
            </a:r>
            <a:r>
              <a:rPr kumimoji="1" lang="ja-JP" altLang="en-US" smtClean="0"/>
              <a:t>なら</a:t>
            </a:r>
            <a:r>
              <a:rPr kumimoji="1" lang="en-US" altLang="ja-JP" smtClean="0"/>
              <a:t>1</a:t>
            </a:r>
            <a:r>
              <a:rPr kumimoji="1" lang="ja-JP" altLang="en-US" smtClean="0"/>
              <a:t>、</a:t>
            </a:r>
            <a:r>
              <a:rPr kumimoji="1" lang="ja-JP" altLang="en-US" smtClean="0"/>
              <a:t>等しい</a:t>
            </a:r>
            <a:r>
              <a:rPr kumimoji="1" lang="ja-JP" altLang="en-US" smtClean="0"/>
              <a:t>なら</a:t>
            </a:r>
            <a:r>
              <a:rPr lang="en-US" altLang="ja-JP"/>
              <a:t>0</a:t>
            </a:r>
            <a:r>
              <a:rPr kumimoji="1" lang="ja-JP" altLang="en-US" smtClean="0"/>
              <a:t>と</a:t>
            </a:r>
            <a:r>
              <a:rPr kumimoji="1" lang="ja-JP" altLang="en-US" smtClean="0"/>
              <a:t>なる</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810085310"/>
              </p:ext>
            </p:extLst>
          </p:nvPr>
        </p:nvGraphicFramePr>
        <p:xfrm>
          <a:off x="323528" y="2492896"/>
          <a:ext cx="3744417" cy="2016225"/>
        </p:xfrm>
        <a:graphic>
          <a:graphicData uri="http://schemas.openxmlformats.org/drawingml/2006/table">
            <a:tbl>
              <a:tblPr>
                <a:tableStyleId>{5C22544A-7EE6-4342-B048-85BDC9FD1C3A}</a:tableStyleId>
              </a:tblPr>
              <a:tblGrid>
                <a:gridCol w="1248139"/>
                <a:gridCol w="1248139"/>
                <a:gridCol w="1248139"/>
              </a:tblGrid>
              <a:tr h="403245">
                <a:tc gridSpan="2">
                  <a:txBody>
                    <a:bodyPr/>
                    <a:lstStyle/>
                    <a:p>
                      <a:pPr algn="ctr" fontAlgn="ctr"/>
                      <a:r>
                        <a:rPr lang="ja-JP" altLang="en-US" sz="1600" u="none" strike="noStrike">
                          <a:effectLst/>
                        </a:rPr>
                        <a:t>インプット</a:t>
                      </a:r>
                      <a:endParaRPr lang="ja-JP" altLang="en-US"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a:txBody>
                    <a:bodyPr/>
                    <a:lstStyle/>
                    <a:p>
                      <a:pPr algn="ctr" fontAlgn="ctr"/>
                      <a:r>
                        <a:rPr lang="ja-JP" altLang="en-US" sz="1600" u="none" strike="noStrike">
                          <a:effectLst/>
                        </a:rPr>
                        <a:t>アウトプット</a:t>
                      </a:r>
                      <a:endParaRPr lang="ja-JP" altLang="en-US"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245">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03245">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600" b="0" i="0" u="none" strike="noStrike" smtClean="0">
                          <a:solidFill>
                            <a:srgbClr val="000000"/>
                          </a:solidFill>
                          <a:effectLst/>
                          <a:latin typeface="ＭＳ Ｐゴシック"/>
                        </a:rPr>
                        <a:t>1</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03245">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600" u="none" strike="noStrike">
                          <a:effectLst/>
                        </a:rPr>
                        <a:t>0</a:t>
                      </a:r>
                      <a:endParaRPr lang="en-US" altLang="ja-JP" sz="16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600" b="0" i="0" u="none" strike="noStrike" smtClean="0">
                          <a:solidFill>
                            <a:schemeClr val="dk1"/>
                          </a:solidFill>
                          <a:effectLst/>
                          <a:latin typeface="+mn-lt"/>
                        </a:rPr>
                        <a:t>1</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03245">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smtClean="0">
                          <a:solidFill>
                            <a:srgbClr val="000000"/>
                          </a:solidFill>
                          <a:effectLst/>
                          <a:latin typeface="ＭＳ Ｐゴシック"/>
                        </a:rPr>
                        <a:t>0</a:t>
                      </a:r>
                      <a:endParaRPr lang="en-US" altLang="ja-JP" sz="16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bl>
          </a:graphicData>
        </a:graphic>
      </p:graphicFrame>
      <p:grpSp>
        <p:nvGrpSpPr>
          <p:cNvPr id="6" name="グループ化 5"/>
          <p:cNvGrpSpPr/>
          <p:nvPr/>
        </p:nvGrpSpPr>
        <p:grpSpPr>
          <a:xfrm>
            <a:off x="4572000" y="2276872"/>
            <a:ext cx="3994858" cy="2684684"/>
            <a:chOff x="577142" y="1649188"/>
            <a:chExt cx="7848872" cy="4536504"/>
          </a:xfrm>
        </p:grpSpPr>
        <p:sp>
          <p:nvSpPr>
            <p:cNvPr id="10" name="角丸四角形 9"/>
            <p:cNvSpPr/>
            <p:nvPr/>
          </p:nvSpPr>
          <p:spPr>
            <a:xfrm>
              <a:off x="577142" y="1649188"/>
              <a:ext cx="7848872" cy="4536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bg1"/>
                </a:solidFill>
              </a:endParaRPr>
            </a:p>
          </p:txBody>
        </p:sp>
        <p:sp>
          <p:nvSpPr>
            <p:cNvPr id="9" name="円/楕円 8"/>
            <p:cNvSpPr/>
            <p:nvPr/>
          </p:nvSpPr>
          <p:spPr>
            <a:xfrm>
              <a:off x="1430681" y="2585291"/>
              <a:ext cx="3024336" cy="266429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solidFill>
                    <a:schemeClr val="bg1"/>
                  </a:solidFill>
                </a:rPr>
                <a:t>A</a:t>
              </a:r>
              <a:endParaRPr kumimoji="1" lang="ja-JP" altLang="en-US" sz="3200">
                <a:solidFill>
                  <a:schemeClr val="bg1"/>
                </a:solidFill>
              </a:endParaRPr>
            </a:p>
          </p:txBody>
        </p:sp>
        <p:sp>
          <p:nvSpPr>
            <p:cNvPr id="8" name="円/楕円 7"/>
            <p:cNvSpPr/>
            <p:nvPr/>
          </p:nvSpPr>
          <p:spPr>
            <a:xfrm>
              <a:off x="3851920" y="2585292"/>
              <a:ext cx="3024336" cy="266429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solidFill>
                    <a:schemeClr val="bg1"/>
                  </a:solidFill>
                </a:rPr>
                <a:t>B</a:t>
              </a:r>
              <a:endParaRPr kumimoji="1" lang="ja-JP" altLang="en-US" sz="3200">
                <a:solidFill>
                  <a:schemeClr val="bg1"/>
                </a:solidFill>
              </a:endParaRPr>
            </a:p>
          </p:txBody>
        </p:sp>
      </p:grpSp>
      <mc:AlternateContent xmlns:mc="http://schemas.openxmlformats.org/markup-compatibility/2006" xmlns:a14="http://schemas.microsoft.com/office/drawing/2010/main">
        <mc:Choice Requires="a14">
          <p:sp>
            <p:nvSpPr>
              <p:cNvPr id="13" name="テキスト ボックス 12"/>
              <p:cNvSpPr txBox="1"/>
              <p:nvPr/>
            </p:nvSpPr>
            <p:spPr>
              <a:xfrm>
                <a:off x="1547664" y="5301208"/>
                <a:ext cx="7272808" cy="1261884"/>
              </a:xfrm>
              <a:prstGeom prst="rect">
                <a:avLst/>
              </a:prstGeom>
              <a:noFill/>
            </p:spPr>
            <p:txBody>
              <a:bodyPr wrap="square" rtlCol="0">
                <a:spAutoFit/>
              </a:bodyPr>
              <a:lstStyle/>
              <a:p>
                <a:r>
                  <a:rPr lang="ja-JP" altLang="en-US" sz="2400" smtClean="0"/>
                  <a:t>オペランドは</a:t>
                </a:r>
                <a14:m>
                  <m:oMath xmlns:m="http://schemas.openxmlformats.org/officeDocument/2006/math">
                    <m:r>
                      <a:rPr lang="en-US" altLang="ja-JP" sz="2800" b="0" i="0" smtClean="0">
                        <a:latin typeface="Cambria Math"/>
                      </a:rPr>
                      <m:t> </m:t>
                    </m:r>
                    <m:r>
                      <m:rPr>
                        <m:nor/>
                      </m:rPr>
                      <a:rPr lang="ja-JP" altLang="en-US" sz="2800"/>
                      <m:t>⊻</m:t>
                    </m:r>
                  </m:oMath>
                </a14:m>
                <a:r>
                  <a:rPr kumimoji="1" lang="ja-JP" altLang="en-US" sz="2800" smtClean="0"/>
                  <a:t>　</a:t>
                </a:r>
                <a14:m>
                  <m:oMath xmlns:m="http://schemas.openxmlformats.org/officeDocument/2006/math">
                    <m:r>
                      <m:rPr>
                        <m:sty m:val="p"/>
                      </m:rPr>
                      <a:rPr lang="en-US" altLang="ja-JP" sz="2800">
                        <a:latin typeface="Cambria Math"/>
                      </a:rPr>
                      <m:t>A</m:t>
                    </m:r>
                    <m:r>
                      <m:rPr>
                        <m:nor/>
                      </m:rPr>
                      <a:rPr lang="ja-JP" altLang="en-US" sz="2800"/>
                      <m:t>⊻</m:t>
                    </m:r>
                    <m:r>
                      <m:rPr>
                        <m:sty m:val="p"/>
                      </m:rPr>
                      <a:rPr lang="en-US" altLang="ja-JP" sz="2800">
                        <a:latin typeface="Cambria Math"/>
                      </a:rPr>
                      <m:t>B</m:t>
                    </m:r>
                  </m:oMath>
                </a14:m>
                <a:r>
                  <a:rPr kumimoji="1" lang="en-US" altLang="ja-JP" sz="2400" smtClean="0"/>
                  <a:t> </a:t>
                </a:r>
                <a:r>
                  <a:rPr kumimoji="1" lang="ja-JP" altLang="en-US" sz="2400" smtClean="0"/>
                  <a:t>あるいは</a:t>
                </a:r>
                <a14:m>
                  <m:oMath xmlns:m="http://schemas.openxmlformats.org/officeDocument/2006/math">
                    <m:r>
                      <m:rPr>
                        <m:sty m:val="p"/>
                      </m:rPr>
                      <a:rPr lang="en-US" altLang="ja-JP" sz="2400">
                        <a:latin typeface="Cambria Math"/>
                      </a:rPr>
                      <m:t>A</m:t>
                    </m:r>
                    <m:r>
                      <a:rPr lang="en-US" altLang="ja-JP" sz="2400" b="0" i="0" smtClean="0">
                        <a:latin typeface="Cambria Math"/>
                      </a:rPr>
                      <m:t> </m:t>
                    </m:r>
                    <m:r>
                      <m:rPr>
                        <m:sty m:val="p"/>
                      </m:rPr>
                      <a:rPr lang="en-US" altLang="ja-JP" sz="2400" b="0" i="0" smtClean="0">
                        <a:latin typeface="Cambria Math"/>
                      </a:rPr>
                      <m:t>xor</m:t>
                    </m:r>
                    <m:r>
                      <a:rPr lang="en-US" altLang="ja-JP" sz="2400" b="0" i="0" smtClean="0">
                        <a:latin typeface="Cambria Math"/>
                      </a:rPr>
                      <m:t> </m:t>
                    </m:r>
                    <m:r>
                      <m:rPr>
                        <m:sty m:val="p"/>
                      </m:rPr>
                      <a:rPr lang="en-US" altLang="ja-JP" sz="2400">
                        <a:latin typeface="Cambria Math"/>
                      </a:rPr>
                      <m:t>B</m:t>
                    </m:r>
                    <m:r>
                      <a:rPr lang="en-US" altLang="ja-JP" sz="2400" b="0" i="0" smtClean="0">
                        <a:latin typeface="Cambria Math"/>
                      </a:rPr>
                      <m:t> </m:t>
                    </m:r>
                  </m:oMath>
                </a14:m>
                <a:r>
                  <a:rPr lang="ja-JP" altLang="en-US" sz="2400" smtClean="0"/>
                  <a:t>と書くときもある</a:t>
                </a:r>
                <a:r>
                  <a:rPr lang="en-US" altLang="ja-JP" sz="2400" smtClean="0"/>
                  <a:t> </a:t>
                </a:r>
                <a:endParaRPr kumimoji="1" lang="en-US" altLang="ja-JP" sz="2400" smtClean="0"/>
              </a:p>
              <a:p>
                <a:r>
                  <a:rPr kumimoji="1" lang="en-US" altLang="ja-JP" sz="2400" smtClean="0"/>
                  <a:t>C++</a:t>
                </a:r>
                <a:r>
                  <a:rPr kumimoji="1" lang="ja-JP" altLang="en-US" sz="2400" smtClean="0"/>
                  <a:t>なら「</a:t>
                </a:r>
                <a:r>
                  <a:rPr kumimoji="1" lang="en-US" altLang="ja-JP" sz="2400" smtClean="0"/>
                  <a:t>^</a:t>
                </a:r>
                <a:r>
                  <a:rPr kumimoji="1" lang="ja-JP" altLang="en-US" sz="2400" smtClean="0"/>
                  <a:t>」</a:t>
                </a:r>
                <a:endParaRPr kumimoji="1" lang="en-US" altLang="ja-JP" sz="2400" smtClean="0"/>
              </a:p>
              <a:p>
                <a:endParaRPr kumimoji="1" lang="ja-JP" altLang="en-US" sz="240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1547664" y="5301208"/>
                <a:ext cx="7272808" cy="1261884"/>
              </a:xfrm>
              <a:prstGeom prst="rect">
                <a:avLst/>
              </a:prstGeom>
              <a:blipFill rotWithShape="1">
                <a:blip r:embed="rId2"/>
                <a:stretch>
                  <a:fillRect l="-1341" t="-1449"/>
                </a:stretch>
              </a:blipFill>
            </p:spPr>
            <p:txBody>
              <a:bodyPr/>
              <a:lstStyle/>
              <a:p>
                <a:r>
                  <a:rPr lang="ja-JP" altLang="en-US">
                    <a:noFill/>
                  </a:rPr>
                  <a:t> </a:t>
                </a:r>
              </a:p>
            </p:txBody>
          </p:sp>
        </mc:Fallback>
      </mc:AlternateContent>
      <p:sp>
        <p:nvSpPr>
          <p:cNvPr id="16" name="円/楕円 15"/>
          <p:cNvSpPr/>
          <p:nvPr/>
        </p:nvSpPr>
        <p:spPr>
          <a:xfrm>
            <a:off x="5006427" y="2830854"/>
            <a:ext cx="1539303" cy="1576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7" name="フリーフォーム 16"/>
          <p:cNvSpPr/>
          <p:nvPr/>
        </p:nvSpPr>
        <p:spPr>
          <a:xfrm>
            <a:off x="6238734" y="3140074"/>
            <a:ext cx="301765" cy="955675"/>
          </a:xfrm>
          <a:custGeom>
            <a:avLst/>
            <a:gdLst>
              <a:gd name="connsiteX0" fmla="*/ 136525 w 295275"/>
              <a:gd name="connsiteY0" fmla="*/ 0 h 952500"/>
              <a:gd name="connsiteX1" fmla="*/ 92075 w 295275"/>
              <a:gd name="connsiteY1" fmla="*/ 101600 h 952500"/>
              <a:gd name="connsiteX2" fmla="*/ 25400 w 295275"/>
              <a:gd name="connsiteY2" fmla="*/ 254000 h 952500"/>
              <a:gd name="connsiteX3" fmla="*/ 3175 w 295275"/>
              <a:gd name="connsiteY3" fmla="*/ 415925 h 952500"/>
              <a:gd name="connsiteX4" fmla="*/ 0 w 295275"/>
              <a:gd name="connsiteY4" fmla="*/ 539750 h 952500"/>
              <a:gd name="connsiteX5" fmla="*/ 31750 w 295275"/>
              <a:gd name="connsiteY5" fmla="*/ 727075 h 952500"/>
              <a:gd name="connsiteX6" fmla="*/ 92075 w 295275"/>
              <a:gd name="connsiteY6" fmla="*/ 863600 h 952500"/>
              <a:gd name="connsiteX7" fmla="*/ 149225 w 295275"/>
              <a:gd name="connsiteY7" fmla="*/ 952500 h 952500"/>
              <a:gd name="connsiteX8" fmla="*/ 209550 w 295275"/>
              <a:gd name="connsiteY8" fmla="*/ 841375 h 952500"/>
              <a:gd name="connsiteX9" fmla="*/ 276225 w 295275"/>
              <a:gd name="connsiteY9" fmla="*/ 679450 h 952500"/>
              <a:gd name="connsiteX10" fmla="*/ 295275 w 295275"/>
              <a:gd name="connsiteY10" fmla="*/ 476250 h 952500"/>
              <a:gd name="connsiteX11" fmla="*/ 285750 w 295275"/>
              <a:gd name="connsiteY11" fmla="*/ 304800 h 952500"/>
              <a:gd name="connsiteX12" fmla="*/ 238125 w 295275"/>
              <a:gd name="connsiteY12" fmla="*/ 152400 h 952500"/>
              <a:gd name="connsiteX13" fmla="*/ 136525 w 295275"/>
              <a:gd name="connsiteY13" fmla="*/ 0 h 952500"/>
              <a:gd name="connsiteX0" fmla="*/ 155575 w 295275"/>
              <a:gd name="connsiteY0" fmla="*/ 0 h 955675"/>
              <a:gd name="connsiteX1" fmla="*/ 92075 w 295275"/>
              <a:gd name="connsiteY1" fmla="*/ 104775 h 955675"/>
              <a:gd name="connsiteX2" fmla="*/ 25400 w 295275"/>
              <a:gd name="connsiteY2" fmla="*/ 257175 h 955675"/>
              <a:gd name="connsiteX3" fmla="*/ 3175 w 295275"/>
              <a:gd name="connsiteY3" fmla="*/ 419100 h 955675"/>
              <a:gd name="connsiteX4" fmla="*/ 0 w 295275"/>
              <a:gd name="connsiteY4" fmla="*/ 542925 h 955675"/>
              <a:gd name="connsiteX5" fmla="*/ 31750 w 295275"/>
              <a:gd name="connsiteY5" fmla="*/ 730250 h 955675"/>
              <a:gd name="connsiteX6" fmla="*/ 92075 w 295275"/>
              <a:gd name="connsiteY6" fmla="*/ 866775 h 955675"/>
              <a:gd name="connsiteX7" fmla="*/ 149225 w 295275"/>
              <a:gd name="connsiteY7" fmla="*/ 955675 h 955675"/>
              <a:gd name="connsiteX8" fmla="*/ 209550 w 295275"/>
              <a:gd name="connsiteY8" fmla="*/ 844550 h 955675"/>
              <a:gd name="connsiteX9" fmla="*/ 276225 w 295275"/>
              <a:gd name="connsiteY9" fmla="*/ 682625 h 955675"/>
              <a:gd name="connsiteX10" fmla="*/ 295275 w 295275"/>
              <a:gd name="connsiteY10" fmla="*/ 479425 h 955675"/>
              <a:gd name="connsiteX11" fmla="*/ 285750 w 295275"/>
              <a:gd name="connsiteY11" fmla="*/ 307975 h 955675"/>
              <a:gd name="connsiteX12" fmla="*/ 238125 w 295275"/>
              <a:gd name="connsiteY12" fmla="*/ 155575 h 955675"/>
              <a:gd name="connsiteX13" fmla="*/ 155575 w 295275"/>
              <a:gd name="connsiteY13" fmla="*/ 0 h 955675"/>
              <a:gd name="connsiteX0" fmla="*/ 155575 w 295275"/>
              <a:gd name="connsiteY0" fmla="*/ 0 h 955675"/>
              <a:gd name="connsiteX1" fmla="*/ 82550 w 295275"/>
              <a:gd name="connsiteY1" fmla="*/ 114300 h 955675"/>
              <a:gd name="connsiteX2" fmla="*/ 25400 w 295275"/>
              <a:gd name="connsiteY2" fmla="*/ 257175 h 955675"/>
              <a:gd name="connsiteX3" fmla="*/ 3175 w 295275"/>
              <a:gd name="connsiteY3" fmla="*/ 419100 h 955675"/>
              <a:gd name="connsiteX4" fmla="*/ 0 w 295275"/>
              <a:gd name="connsiteY4" fmla="*/ 542925 h 955675"/>
              <a:gd name="connsiteX5" fmla="*/ 31750 w 295275"/>
              <a:gd name="connsiteY5" fmla="*/ 730250 h 955675"/>
              <a:gd name="connsiteX6" fmla="*/ 92075 w 295275"/>
              <a:gd name="connsiteY6" fmla="*/ 866775 h 955675"/>
              <a:gd name="connsiteX7" fmla="*/ 149225 w 295275"/>
              <a:gd name="connsiteY7" fmla="*/ 955675 h 955675"/>
              <a:gd name="connsiteX8" fmla="*/ 209550 w 295275"/>
              <a:gd name="connsiteY8" fmla="*/ 844550 h 955675"/>
              <a:gd name="connsiteX9" fmla="*/ 276225 w 295275"/>
              <a:gd name="connsiteY9" fmla="*/ 682625 h 955675"/>
              <a:gd name="connsiteX10" fmla="*/ 295275 w 295275"/>
              <a:gd name="connsiteY10" fmla="*/ 479425 h 955675"/>
              <a:gd name="connsiteX11" fmla="*/ 285750 w 295275"/>
              <a:gd name="connsiteY11" fmla="*/ 307975 h 955675"/>
              <a:gd name="connsiteX12" fmla="*/ 238125 w 295275"/>
              <a:gd name="connsiteY12" fmla="*/ 155575 h 955675"/>
              <a:gd name="connsiteX13" fmla="*/ 155575 w 295275"/>
              <a:gd name="connsiteY13" fmla="*/ 0 h 955675"/>
              <a:gd name="connsiteX0" fmla="*/ 155575 w 295275"/>
              <a:gd name="connsiteY0" fmla="*/ 0 h 955675"/>
              <a:gd name="connsiteX1" fmla="*/ 82550 w 295275"/>
              <a:gd name="connsiteY1" fmla="*/ 114300 h 955675"/>
              <a:gd name="connsiteX2" fmla="*/ 15875 w 295275"/>
              <a:gd name="connsiteY2" fmla="*/ 279400 h 955675"/>
              <a:gd name="connsiteX3" fmla="*/ 3175 w 295275"/>
              <a:gd name="connsiteY3" fmla="*/ 419100 h 955675"/>
              <a:gd name="connsiteX4" fmla="*/ 0 w 295275"/>
              <a:gd name="connsiteY4" fmla="*/ 542925 h 955675"/>
              <a:gd name="connsiteX5" fmla="*/ 31750 w 295275"/>
              <a:gd name="connsiteY5" fmla="*/ 730250 h 955675"/>
              <a:gd name="connsiteX6" fmla="*/ 92075 w 295275"/>
              <a:gd name="connsiteY6" fmla="*/ 866775 h 955675"/>
              <a:gd name="connsiteX7" fmla="*/ 149225 w 295275"/>
              <a:gd name="connsiteY7" fmla="*/ 955675 h 955675"/>
              <a:gd name="connsiteX8" fmla="*/ 209550 w 295275"/>
              <a:gd name="connsiteY8" fmla="*/ 844550 h 955675"/>
              <a:gd name="connsiteX9" fmla="*/ 276225 w 295275"/>
              <a:gd name="connsiteY9" fmla="*/ 682625 h 955675"/>
              <a:gd name="connsiteX10" fmla="*/ 295275 w 295275"/>
              <a:gd name="connsiteY10" fmla="*/ 479425 h 955675"/>
              <a:gd name="connsiteX11" fmla="*/ 285750 w 295275"/>
              <a:gd name="connsiteY11" fmla="*/ 307975 h 955675"/>
              <a:gd name="connsiteX12" fmla="*/ 238125 w 295275"/>
              <a:gd name="connsiteY12" fmla="*/ 155575 h 955675"/>
              <a:gd name="connsiteX13" fmla="*/ 155575 w 295275"/>
              <a:gd name="connsiteY13" fmla="*/ 0 h 955675"/>
              <a:gd name="connsiteX0" fmla="*/ 162016 w 301716"/>
              <a:gd name="connsiteY0" fmla="*/ 0 h 955675"/>
              <a:gd name="connsiteX1" fmla="*/ 88991 w 301716"/>
              <a:gd name="connsiteY1" fmla="*/ 114300 h 955675"/>
              <a:gd name="connsiteX2" fmla="*/ 22316 w 301716"/>
              <a:gd name="connsiteY2" fmla="*/ 279400 h 955675"/>
              <a:gd name="connsiteX3" fmla="*/ 91 w 301716"/>
              <a:gd name="connsiteY3" fmla="*/ 415925 h 955675"/>
              <a:gd name="connsiteX4" fmla="*/ 6441 w 301716"/>
              <a:gd name="connsiteY4" fmla="*/ 542925 h 955675"/>
              <a:gd name="connsiteX5" fmla="*/ 38191 w 301716"/>
              <a:gd name="connsiteY5" fmla="*/ 730250 h 955675"/>
              <a:gd name="connsiteX6" fmla="*/ 98516 w 301716"/>
              <a:gd name="connsiteY6" fmla="*/ 866775 h 955675"/>
              <a:gd name="connsiteX7" fmla="*/ 155666 w 301716"/>
              <a:gd name="connsiteY7" fmla="*/ 955675 h 955675"/>
              <a:gd name="connsiteX8" fmla="*/ 215991 w 301716"/>
              <a:gd name="connsiteY8" fmla="*/ 844550 h 955675"/>
              <a:gd name="connsiteX9" fmla="*/ 282666 w 301716"/>
              <a:gd name="connsiteY9" fmla="*/ 682625 h 955675"/>
              <a:gd name="connsiteX10" fmla="*/ 301716 w 301716"/>
              <a:gd name="connsiteY10" fmla="*/ 479425 h 955675"/>
              <a:gd name="connsiteX11" fmla="*/ 292191 w 301716"/>
              <a:gd name="connsiteY11" fmla="*/ 307975 h 955675"/>
              <a:gd name="connsiteX12" fmla="*/ 244566 w 301716"/>
              <a:gd name="connsiteY12" fmla="*/ 155575 h 955675"/>
              <a:gd name="connsiteX13" fmla="*/ 162016 w 301716"/>
              <a:gd name="connsiteY13" fmla="*/ 0 h 955675"/>
              <a:gd name="connsiteX0" fmla="*/ 162065 w 301765"/>
              <a:gd name="connsiteY0" fmla="*/ 0 h 955675"/>
              <a:gd name="connsiteX1" fmla="*/ 89040 w 301765"/>
              <a:gd name="connsiteY1" fmla="*/ 114300 h 955675"/>
              <a:gd name="connsiteX2" fmla="*/ 22365 w 301765"/>
              <a:gd name="connsiteY2" fmla="*/ 279400 h 955675"/>
              <a:gd name="connsiteX3" fmla="*/ 140 w 301765"/>
              <a:gd name="connsiteY3" fmla="*/ 415925 h 955675"/>
              <a:gd name="connsiteX4" fmla="*/ 3315 w 301765"/>
              <a:gd name="connsiteY4" fmla="*/ 539750 h 955675"/>
              <a:gd name="connsiteX5" fmla="*/ 38240 w 301765"/>
              <a:gd name="connsiteY5" fmla="*/ 730250 h 955675"/>
              <a:gd name="connsiteX6" fmla="*/ 98565 w 301765"/>
              <a:gd name="connsiteY6" fmla="*/ 866775 h 955675"/>
              <a:gd name="connsiteX7" fmla="*/ 155715 w 301765"/>
              <a:gd name="connsiteY7" fmla="*/ 955675 h 955675"/>
              <a:gd name="connsiteX8" fmla="*/ 216040 w 301765"/>
              <a:gd name="connsiteY8" fmla="*/ 844550 h 955675"/>
              <a:gd name="connsiteX9" fmla="*/ 282715 w 301765"/>
              <a:gd name="connsiteY9" fmla="*/ 682625 h 955675"/>
              <a:gd name="connsiteX10" fmla="*/ 301765 w 301765"/>
              <a:gd name="connsiteY10" fmla="*/ 479425 h 955675"/>
              <a:gd name="connsiteX11" fmla="*/ 292240 w 301765"/>
              <a:gd name="connsiteY11" fmla="*/ 307975 h 955675"/>
              <a:gd name="connsiteX12" fmla="*/ 244615 w 301765"/>
              <a:gd name="connsiteY12" fmla="*/ 155575 h 955675"/>
              <a:gd name="connsiteX13" fmla="*/ 162065 w 301765"/>
              <a:gd name="connsiteY13" fmla="*/ 0 h 955675"/>
              <a:gd name="connsiteX0" fmla="*/ 162065 w 301765"/>
              <a:gd name="connsiteY0" fmla="*/ 0 h 955675"/>
              <a:gd name="connsiteX1" fmla="*/ 89040 w 301765"/>
              <a:gd name="connsiteY1" fmla="*/ 114300 h 955675"/>
              <a:gd name="connsiteX2" fmla="*/ 22365 w 301765"/>
              <a:gd name="connsiteY2" fmla="*/ 279400 h 955675"/>
              <a:gd name="connsiteX3" fmla="*/ 140 w 301765"/>
              <a:gd name="connsiteY3" fmla="*/ 415925 h 955675"/>
              <a:gd name="connsiteX4" fmla="*/ 3315 w 301765"/>
              <a:gd name="connsiteY4" fmla="*/ 539750 h 955675"/>
              <a:gd name="connsiteX5" fmla="*/ 38240 w 301765"/>
              <a:gd name="connsiteY5" fmla="*/ 730250 h 955675"/>
              <a:gd name="connsiteX6" fmla="*/ 98565 w 301765"/>
              <a:gd name="connsiteY6" fmla="*/ 866775 h 955675"/>
              <a:gd name="connsiteX7" fmla="*/ 155715 w 301765"/>
              <a:gd name="connsiteY7" fmla="*/ 955675 h 955675"/>
              <a:gd name="connsiteX8" fmla="*/ 216040 w 301765"/>
              <a:gd name="connsiteY8" fmla="*/ 844550 h 955675"/>
              <a:gd name="connsiteX9" fmla="*/ 282715 w 301765"/>
              <a:gd name="connsiteY9" fmla="*/ 682625 h 955675"/>
              <a:gd name="connsiteX10" fmla="*/ 301765 w 301765"/>
              <a:gd name="connsiteY10" fmla="*/ 479425 h 955675"/>
              <a:gd name="connsiteX11" fmla="*/ 292240 w 301765"/>
              <a:gd name="connsiteY11" fmla="*/ 307975 h 955675"/>
              <a:gd name="connsiteX12" fmla="*/ 250965 w 301765"/>
              <a:gd name="connsiteY12" fmla="*/ 168275 h 955675"/>
              <a:gd name="connsiteX13" fmla="*/ 162065 w 301765"/>
              <a:gd name="connsiteY13" fmla="*/ 0 h 955675"/>
              <a:gd name="connsiteX0" fmla="*/ 152540 w 301765"/>
              <a:gd name="connsiteY0" fmla="*/ 0 h 955675"/>
              <a:gd name="connsiteX1" fmla="*/ 89040 w 301765"/>
              <a:gd name="connsiteY1" fmla="*/ 114300 h 955675"/>
              <a:gd name="connsiteX2" fmla="*/ 22365 w 301765"/>
              <a:gd name="connsiteY2" fmla="*/ 279400 h 955675"/>
              <a:gd name="connsiteX3" fmla="*/ 140 w 301765"/>
              <a:gd name="connsiteY3" fmla="*/ 415925 h 955675"/>
              <a:gd name="connsiteX4" fmla="*/ 3315 w 301765"/>
              <a:gd name="connsiteY4" fmla="*/ 539750 h 955675"/>
              <a:gd name="connsiteX5" fmla="*/ 38240 w 301765"/>
              <a:gd name="connsiteY5" fmla="*/ 730250 h 955675"/>
              <a:gd name="connsiteX6" fmla="*/ 98565 w 301765"/>
              <a:gd name="connsiteY6" fmla="*/ 866775 h 955675"/>
              <a:gd name="connsiteX7" fmla="*/ 155715 w 301765"/>
              <a:gd name="connsiteY7" fmla="*/ 955675 h 955675"/>
              <a:gd name="connsiteX8" fmla="*/ 216040 w 301765"/>
              <a:gd name="connsiteY8" fmla="*/ 844550 h 955675"/>
              <a:gd name="connsiteX9" fmla="*/ 282715 w 301765"/>
              <a:gd name="connsiteY9" fmla="*/ 682625 h 955675"/>
              <a:gd name="connsiteX10" fmla="*/ 301765 w 301765"/>
              <a:gd name="connsiteY10" fmla="*/ 479425 h 955675"/>
              <a:gd name="connsiteX11" fmla="*/ 292240 w 301765"/>
              <a:gd name="connsiteY11" fmla="*/ 307975 h 955675"/>
              <a:gd name="connsiteX12" fmla="*/ 250965 w 301765"/>
              <a:gd name="connsiteY12" fmla="*/ 168275 h 955675"/>
              <a:gd name="connsiteX13" fmla="*/ 152540 w 301765"/>
              <a:gd name="connsiteY13" fmla="*/ 0 h 95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765" h="955675">
                <a:moveTo>
                  <a:pt x="152540" y="0"/>
                </a:moveTo>
                <a:cubicBezTo>
                  <a:pt x="131373" y="34925"/>
                  <a:pt x="110736" y="67733"/>
                  <a:pt x="89040" y="114300"/>
                </a:cubicBezTo>
                <a:cubicBezTo>
                  <a:pt x="67344" y="160867"/>
                  <a:pt x="44590" y="228600"/>
                  <a:pt x="22365" y="279400"/>
                </a:cubicBezTo>
                <a:lnTo>
                  <a:pt x="140" y="415925"/>
                </a:lnTo>
                <a:cubicBezTo>
                  <a:pt x="-918" y="457200"/>
                  <a:pt x="4373" y="498475"/>
                  <a:pt x="3315" y="539750"/>
                </a:cubicBezTo>
                <a:lnTo>
                  <a:pt x="38240" y="730250"/>
                </a:lnTo>
                <a:lnTo>
                  <a:pt x="98565" y="866775"/>
                </a:lnTo>
                <a:lnTo>
                  <a:pt x="155715" y="955675"/>
                </a:lnTo>
                <a:lnTo>
                  <a:pt x="216040" y="844550"/>
                </a:lnTo>
                <a:lnTo>
                  <a:pt x="282715" y="682625"/>
                </a:lnTo>
                <a:lnTo>
                  <a:pt x="301765" y="479425"/>
                </a:lnTo>
                <a:lnTo>
                  <a:pt x="292240" y="307975"/>
                </a:lnTo>
                <a:lnTo>
                  <a:pt x="250965" y="168275"/>
                </a:lnTo>
                <a:lnTo>
                  <a:pt x="15254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p14="http://schemas.microsoft.com/office/powerpoint/2010/main" Requires="p14">
          <p:contentPart p14:bwMode="auto" r:id="rId3">
            <p14:nvContentPartPr>
              <p14:cNvPr id="4" name="インク 3"/>
              <p14:cNvContentPartPr/>
              <p14:nvPr/>
            </p14:nvContentPartPr>
            <p14:xfrm>
              <a:off x="1214280" y="258840"/>
              <a:ext cx="2849040" cy="3956400"/>
            </p14:xfrm>
          </p:contentPart>
        </mc:Choice>
        <mc:Fallback>
          <p:pic>
            <p:nvPicPr>
              <p:cNvPr id="4" name="インク 3"/>
              <p:cNvPicPr/>
              <p:nvPr/>
            </p:nvPicPr>
            <p:blipFill>
              <a:blip r:embed="rId4"/>
              <a:stretch>
                <a:fillRect/>
              </a:stretch>
            </p:blipFill>
            <p:spPr>
              <a:xfrm>
                <a:off x="1204920" y="249480"/>
                <a:ext cx="2867760" cy="3975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インク 6"/>
              <p14:cNvContentPartPr/>
              <p14:nvPr/>
            </p14:nvContentPartPr>
            <p14:xfrm>
              <a:off x="892800" y="3447000"/>
              <a:ext cx="2581200" cy="2777400"/>
            </p14:xfrm>
          </p:contentPart>
        </mc:Choice>
        <mc:Fallback>
          <p:pic>
            <p:nvPicPr>
              <p:cNvPr id="7" name="インク 6"/>
              <p:cNvPicPr/>
              <p:nvPr/>
            </p:nvPicPr>
            <p:blipFill>
              <a:blip r:embed="rId6"/>
              <a:stretch>
                <a:fillRect/>
              </a:stretch>
            </p:blipFill>
            <p:spPr>
              <a:xfrm>
                <a:off x="883440" y="3437640"/>
                <a:ext cx="2599920" cy="2796120"/>
              </a:xfrm>
              <a:prstGeom prst="rect">
                <a:avLst/>
              </a:prstGeom>
            </p:spPr>
          </p:pic>
        </mc:Fallback>
      </mc:AlternateContent>
    </p:spTree>
    <p:extLst>
      <p:ext uri="{BB962C8B-B14F-4D97-AF65-F5344CB8AC3E}">
        <p14:creationId xmlns:p14="http://schemas.microsoft.com/office/powerpoint/2010/main" val="1061466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基本的</a:t>
            </a:r>
            <a:r>
              <a:rPr lang="ja-JP" altLang="en-US" smtClean="0"/>
              <a:t>な演算の組み合わせ</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変数が</a:t>
            </a:r>
            <a:r>
              <a:rPr kumimoji="1" lang="en-US" altLang="ja-JP" smtClean="0"/>
              <a:t>2</a:t>
            </a:r>
            <a:r>
              <a:rPr kumimoji="1" lang="ja-JP" altLang="en-US" smtClean="0"/>
              <a:t>つの場合、インプットは</a:t>
            </a:r>
            <a:r>
              <a:rPr kumimoji="1" lang="en-US" altLang="ja-JP" smtClean="0"/>
              <a:t>4</a:t>
            </a:r>
            <a:r>
              <a:rPr kumimoji="1" lang="ja-JP" altLang="en-US" smtClean="0"/>
              <a:t>通り</a:t>
            </a:r>
            <a:endParaRPr kumimoji="1" lang="en-US" altLang="ja-JP" smtClean="0"/>
          </a:p>
          <a:p>
            <a:pPr lvl="1"/>
            <a:r>
              <a:rPr lang="en-US" altLang="ja-JP" smtClean="0"/>
              <a:t>(0,0),(0,1),(1,0),(1,1)</a:t>
            </a:r>
            <a:endParaRPr kumimoji="1" lang="en-US" altLang="ja-JP" smtClean="0"/>
          </a:p>
          <a:p>
            <a:endParaRPr lang="en-US" altLang="ja-JP"/>
          </a:p>
          <a:p>
            <a:r>
              <a:rPr kumimoji="1" lang="ja-JP" altLang="en-US" smtClean="0"/>
              <a:t>インプット</a:t>
            </a:r>
            <a:r>
              <a:rPr kumimoji="1" lang="en-US" altLang="ja-JP" smtClean="0"/>
              <a:t>4</a:t>
            </a:r>
            <a:r>
              <a:rPr kumimoji="1" lang="ja-JP" altLang="en-US" smtClean="0"/>
              <a:t>通りに対して、アウトプットが</a:t>
            </a:r>
            <a:r>
              <a:rPr kumimoji="1" lang="en-US" altLang="ja-JP" smtClean="0"/>
              <a:t>2</a:t>
            </a:r>
            <a:r>
              <a:rPr kumimoji="1" lang="ja-JP" altLang="en-US" smtClean="0"/>
              <a:t>通りずつあるので、アウトプットの仕方は計</a:t>
            </a:r>
            <a:r>
              <a:rPr kumimoji="1" lang="en-US" altLang="ja-JP" smtClean="0"/>
              <a:t>16</a:t>
            </a:r>
            <a:r>
              <a:rPr kumimoji="1" lang="ja-JP" altLang="en-US" smtClean="0"/>
              <a:t>通り</a:t>
            </a:r>
            <a:endParaRPr kumimoji="1" lang="en-US" altLang="ja-JP" smtClean="0"/>
          </a:p>
          <a:p>
            <a:pPr lvl="1"/>
            <a:endParaRPr kumimoji="1" lang="en-US" altLang="ja-JP" smtClean="0"/>
          </a:p>
        </p:txBody>
      </p:sp>
      <mc:AlternateContent xmlns:mc="http://schemas.openxmlformats.org/markup-compatibility/2006">
        <mc:Choice xmlns:p14="http://schemas.microsoft.com/office/powerpoint/2010/main" Requires="p14">
          <p:contentPart p14:bwMode="auto" r:id="rId2">
            <p14:nvContentPartPr>
              <p14:cNvPr id="4" name="インク 3"/>
              <p14:cNvContentPartPr/>
              <p14:nvPr/>
            </p14:nvContentPartPr>
            <p14:xfrm>
              <a:off x="749880" y="4232520"/>
              <a:ext cx="2456280" cy="2215080"/>
            </p14:xfrm>
          </p:contentPart>
        </mc:Choice>
        <mc:Fallback>
          <p:pic>
            <p:nvPicPr>
              <p:cNvPr id="4" name="インク 3"/>
              <p:cNvPicPr/>
              <p:nvPr/>
            </p:nvPicPr>
            <p:blipFill>
              <a:blip r:embed="rId3"/>
              <a:stretch>
                <a:fillRect/>
              </a:stretch>
            </p:blipFill>
            <p:spPr>
              <a:xfrm>
                <a:off x="740520" y="4223160"/>
                <a:ext cx="2475000" cy="2233800"/>
              </a:xfrm>
              <a:prstGeom prst="rect">
                <a:avLst/>
              </a:prstGeom>
            </p:spPr>
          </p:pic>
        </mc:Fallback>
      </mc:AlternateContent>
    </p:spTree>
    <p:extLst>
      <p:ext uri="{BB962C8B-B14F-4D97-AF65-F5344CB8AC3E}">
        <p14:creationId xmlns:p14="http://schemas.microsoft.com/office/powerpoint/2010/main" val="1061466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表</a:t>
            </a:r>
            <a:endParaRPr kumimoji="1" lang="ja-JP" altLang="en-US"/>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316263171"/>
                  </p:ext>
                </p:extLst>
              </p:nvPr>
            </p:nvGraphicFramePr>
            <p:xfrm>
              <a:off x="179512" y="1412776"/>
              <a:ext cx="8568950" cy="3240363"/>
            </p:xfrm>
            <a:graphic>
              <a:graphicData uri="http://schemas.openxmlformats.org/drawingml/2006/table">
                <a:tbl>
                  <a:tblPr>
                    <a:tableStyleId>{5C22544A-7EE6-4342-B048-85BDC9FD1C3A}</a:tableStyleId>
                  </a:tblPr>
                  <a:tblGrid>
                    <a:gridCol w="856895"/>
                    <a:gridCol w="856895"/>
                    <a:gridCol w="856895"/>
                    <a:gridCol w="856895"/>
                    <a:gridCol w="856895"/>
                    <a:gridCol w="856895"/>
                    <a:gridCol w="856895"/>
                    <a:gridCol w="856895"/>
                    <a:gridCol w="856895"/>
                    <a:gridCol w="856895"/>
                  </a:tblGrid>
                  <a:tr h="462909">
                    <a:tc gridSpan="2">
                      <a:txBody>
                        <a:bodyPr/>
                        <a:lstStyle/>
                        <a:p>
                          <a:pPr algn="ctr" fontAlgn="ctr"/>
                          <a:r>
                            <a:rPr lang="ja-JP" altLang="en-US" sz="1800" i="0" u="none" strike="noStrike">
                              <a:effectLst/>
                            </a:rPr>
                            <a:t>インプット</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kumimoji="1" lang="ja-JP" altLang="en-US"/>
                        </a:p>
                      </a:txBody>
                      <a:tcPr/>
                    </a:tc>
                    <a:tc rowSpan="2" gridSpan="8">
                      <a:txBody>
                        <a:bodyPr/>
                        <a:lstStyle/>
                        <a:p>
                          <a:pPr algn="ctr" fontAlgn="ctr"/>
                          <a:r>
                            <a:rPr lang="ja-JP" altLang="en-US" sz="1800" i="0" u="none" strike="noStrike">
                              <a:effectLst/>
                            </a:rPr>
                            <a:t>アウトプット</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r>
                  <a:tr h="462909">
                    <a:tc>
                      <a:txBody>
                        <a:bodyPr/>
                        <a:lstStyle/>
                        <a:p>
                          <a:pPr algn="ctr" fontAlgn="ctr"/>
                          <a:r>
                            <a:rPr lang="en-US" sz="1800" i="0" u="none" strike="noStrike">
                              <a:effectLst/>
                            </a:rPr>
                            <a:t>A</a:t>
                          </a:r>
                          <a:endParaRPr 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800" i="0" u="none" strike="noStrike">
                              <a:effectLst/>
                            </a:rPr>
                            <a:t>B</a:t>
                          </a:r>
                          <a:endParaRPr 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8"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62909">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62909">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62909">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62909">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r h="462909">
                    <a:tc gridSpan="2">
                      <a:txBody>
                        <a:bodyPr/>
                        <a:lstStyle/>
                        <a:p>
                          <a:pPr algn="ctr" fontAlgn="ctr"/>
                          <a:r>
                            <a:rPr lang="ja-JP" altLang="en-US" sz="1800" i="0" u="none" strike="noStrike">
                              <a:effectLst/>
                            </a:rPr>
                            <a:t>式</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800" i="0" u="none" strike="noStrike" smtClean="0">
                                    <a:effectLst/>
                                    <a:latin typeface="Cambria Math"/>
                                  </a:rPr>
                                  <m:t>A</m:t>
                                </m:r>
                                <m:r>
                                  <m:rPr>
                                    <m:nor/>
                                  </m:rPr>
                                  <a:rPr lang="ja-JP" altLang="en-US" baseline="30000" smtClean="0"/>
                                  <m:t>∧</m:t>
                                </m:r>
                                <m:r>
                                  <m:rPr>
                                    <m:sty m:val="p"/>
                                  </m:rPr>
                                  <a:rPr lang="en-US" sz="1800" i="0" u="none" strike="noStrike" smtClean="0">
                                    <a:effectLst/>
                                    <a:latin typeface="Cambria Math"/>
                                  </a:rPr>
                                  <m:t>B</m:t>
                                </m:r>
                              </m:oMath>
                            </m:oMathPara>
                          </a14:m>
                          <a:endParaRPr 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800" i="0" u="none" strike="noStrike" smtClean="0">
                                    <a:effectLst/>
                                    <a:latin typeface="Cambria Math"/>
                                  </a:rPr>
                                  <m:t>A</m:t>
                                </m:r>
                                <m:r>
                                  <m:rPr>
                                    <m:nor/>
                                  </m:rPr>
                                  <a:rPr lang="ja-JP" altLang="en-US" baseline="30000" smtClean="0"/>
                                  <m:t>∧</m:t>
                                </m:r>
                                <m:acc>
                                  <m:accPr>
                                    <m:chr m:val="̅"/>
                                    <m:ctrlPr>
                                      <a:rPr lang="en-US" altLang="ja-JP" sz="1800" i="1" u="none" strike="noStrike" smtClean="0">
                                        <a:effectLst/>
                                        <a:latin typeface="Cambria Math"/>
                                        <a:ea typeface="Cambria Math"/>
                                      </a:rPr>
                                    </m:ctrlPr>
                                  </m:accPr>
                                  <m:e>
                                    <m:r>
                                      <m:rPr>
                                        <m:sty m:val="p"/>
                                      </m:rPr>
                                      <a:rPr lang="en-US" altLang="ja-JP" sz="1800" b="0" i="0" u="none" strike="noStrike" smtClean="0">
                                        <a:effectLst/>
                                        <a:latin typeface="Cambria Math"/>
                                        <a:ea typeface="Cambria Math"/>
                                      </a:rPr>
                                      <m:t>B</m:t>
                                    </m:r>
                                  </m:e>
                                </m:acc>
                              </m:oMath>
                            </m:oMathPara>
                          </a14:m>
                          <a:endParaRPr 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800" i="0" u="none" strike="noStrike" smtClean="0">
                                    <a:effectLst/>
                                    <a:latin typeface="Cambria Math"/>
                                  </a:rPr>
                                  <m:t>A</m:t>
                                </m:r>
                              </m:oMath>
                            </m:oMathPara>
                          </a14:m>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acc>
                                  <m:accPr>
                                    <m:chr m:val="̅"/>
                                    <m:ctrlPr>
                                      <a:rPr lang="en-US" altLang="ja-JP" sz="1800" i="1" u="none" strike="noStrike" smtClean="0">
                                        <a:effectLst/>
                                        <a:latin typeface="Cambria Math"/>
                                      </a:rPr>
                                    </m:ctrlPr>
                                  </m:accPr>
                                  <m:e>
                                    <m:r>
                                      <m:rPr>
                                        <m:sty m:val="p"/>
                                      </m:rPr>
                                      <a:rPr lang="en-US" altLang="ja-JP" sz="1800" b="0" i="0" u="none" strike="noStrike" smtClean="0">
                                        <a:effectLst/>
                                        <a:latin typeface="Cambria Math"/>
                                      </a:rPr>
                                      <m:t>A</m:t>
                                    </m:r>
                                  </m:e>
                                </m:acc>
                                <m:r>
                                  <m:rPr>
                                    <m:nor/>
                                  </m:rPr>
                                  <a:rPr lang="ja-JP" altLang="en-US" baseline="30000" smtClean="0"/>
                                  <m:t>∧</m:t>
                                </m:r>
                                <m:r>
                                  <m:rPr>
                                    <m:sty m:val="p"/>
                                  </m:rPr>
                                  <a:rPr lang="en-US" altLang="ja-JP" sz="1800" b="0" i="0" u="none" strike="noStrike" smtClean="0">
                                    <a:effectLst/>
                                    <a:latin typeface="Cambria Math"/>
                                    <a:ea typeface="Cambria Math"/>
                                  </a:rPr>
                                  <m:t>B</m:t>
                                </m:r>
                              </m:oMath>
                            </m:oMathPara>
                          </a14:m>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800" b="0" i="0" u="none" strike="noStrike" smtClean="0">
                                    <a:solidFill>
                                      <a:srgbClr val="000000"/>
                                    </a:solidFill>
                                    <a:effectLst/>
                                    <a:latin typeface="Cambria Math"/>
                                  </a:rPr>
                                  <m:t>B</m:t>
                                </m:r>
                              </m:oMath>
                            </m:oMathPara>
                          </a14:m>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800" b="0" i="0" smtClean="0">
                                    <a:latin typeface="Cambria Math"/>
                                  </a:rPr>
                                  <m:t>A</m:t>
                                </m:r>
                                <m:r>
                                  <m:rPr>
                                    <m:nor/>
                                  </m:rPr>
                                  <a:rPr lang="ja-JP" altLang="en-US" sz="1800" i="0" baseline="30000" smtClean="0"/>
                                  <m:t>⊻</m:t>
                                </m:r>
                                <m:r>
                                  <m:rPr>
                                    <m:sty m:val="p"/>
                                  </m:rPr>
                                  <a:rPr lang="en-US" altLang="ja-JP" sz="1800" b="0" i="0" smtClean="0">
                                    <a:latin typeface="Cambria Math"/>
                                  </a:rPr>
                                  <m:t>B</m:t>
                                </m:r>
                              </m:oMath>
                            </m:oMathPara>
                          </a14:m>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800" i="0" u="none" strike="noStrike" smtClean="0">
                                    <a:effectLst/>
                                    <a:latin typeface="Cambria Math"/>
                                  </a:rPr>
                                  <m:t>A</m:t>
                                </m:r>
                                <m:r>
                                  <m:rPr>
                                    <m:nor/>
                                  </m:rPr>
                                  <a:rPr lang="ja-JP" altLang="en-US" baseline="30000" smtClean="0"/>
                                  <m:t>∨</m:t>
                                </m:r>
                                <m:r>
                                  <a:rPr lang="en-US" altLang="ja-JP" sz="1800" b="0" i="1" u="none" strike="noStrike" smtClean="0">
                                    <a:effectLst/>
                                    <a:latin typeface="Cambria Math"/>
                                    <a:ea typeface="Cambria Math"/>
                                  </a:rPr>
                                  <m:t>𝐵</m:t>
                                </m:r>
                              </m:oMath>
                            </m:oMathPara>
                          </a14:m>
                          <a:endParaRPr lang="ja-JP" altLang="en-US"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316263171"/>
                  </p:ext>
                </p:extLst>
              </p:nvPr>
            </p:nvGraphicFramePr>
            <p:xfrm>
              <a:off x="179512" y="1412776"/>
              <a:ext cx="8568950" cy="3240363"/>
            </p:xfrm>
            <a:graphic>
              <a:graphicData uri="http://schemas.openxmlformats.org/drawingml/2006/table">
                <a:tbl>
                  <a:tblPr>
                    <a:tableStyleId>{5C22544A-7EE6-4342-B048-85BDC9FD1C3A}</a:tableStyleId>
                  </a:tblPr>
                  <a:tblGrid>
                    <a:gridCol w="856895"/>
                    <a:gridCol w="856895"/>
                    <a:gridCol w="856895"/>
                    <a:gridCol w="856895"/>
                    <a:gridCol w="856895"/>
                    <a:gridCol w="856895"/>
                    <a:gridCol w="856895"/>
                    <a:gridCol w="856895"/>
                    <a:gridCol w="856895"/>
                    <a:gridCol w="856895"/>
                  </a:tblGrid>
                  <a:tr h="462909">
                    <a:tc gridSpan="2">
                      <a:txBody>
                        <a:bodyPr/>
                        <a:lstStyle/>
                        <a:p>
                          <a:pPr algn="ctr" fontAlgn="ctr"/>
                          <a:r>
                            <a:rPr lang="ja-JP" altLang="en-US" sz="1800" i="0" u="none" strike="noStrike">
                              <a:effectLst/>
                            </a:rPr>
                            <a:t>インプット</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kumimoji="1" lang="ja-JP" altLang="en-US"/>
                        </a:p>
                      </a:txBody>
                      <a:tcPr/>
                    </a:tc>
                    <a:tc rowSpan="2" gridSpan="8">
                      <a:txBody>
                        <a:bodyPr/>
                        <a:lstStyle/>
                        <a:p>
                          <a:pPr algn="ctr" fontAlgn="ctr"/>
                          <a:r>
                            <a:rPr lang="ja-JP" altLang="en-US" sz="1800" i="0" u="none" strike="noStrike">
                              <a:effectLst/>
                            </a:rPr>
                            <a:t>アウトプット</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r>
                  <a:tr h="462909">
                    <a:tc>
                      <a:txBody>
                        <a:bodyPr/>
                        <a:lstStyle/>
                        <a:p>
                          <a:pPr algn="ctr" fontAlgn="ctr"/>
                          <a:r>
                            <a:rPr lang="en-US" sz="1800" i="0" u="none" strike="noStrike">
                              <a:effectLst/>
                            </a:rPr>
                            <a:t>A</a:t>
                          </a:r>
                          <a:endParaRPr 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800" i="0" u="none" strike="noStrike">
                              <a:effectLst/>
                            </a:rPr>
                            <a:t>B</a:t>
                          </a:r>
                          <a:endParaRPr 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8"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62909">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62909">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62909">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62909">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r h="462909">
                    <a:tc gridSpan="2">
                      <a:txBody>
                        <a:bodyPr/>
                        <a:lstStyle/>
                        <a:p>
                          <a:pPr algn="ctr" fontAlgn="ctr"/>
                          <a:r>
                            <a:rPr lang="ja-JP" altLang="en-US" sz="1800" i="0" u="none" strike="noStrike">
                              <a:effectLst/>
                            </a:rPr>
                            <a:t>式</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301429" t="-600000" r="-603571" b="-13158"/>
                          </a:stretch>
                        </a:blipFill>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398582" t="-600000" r="-499291" b="-13158"/>
                          </a:stretch>
                        </a:blipFill>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98582" t="-600000" r="-399291" b="-13158"/>
                          </a:stretch>
                        </a:blipFill>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602857" t="-600000" r="-302143" b="-13158"/>
                          </a:stretch>
                        </a:blipFill>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697872" t="-600000" r="-200000" b="-13158"/>
                          </a:stretch>
                        </a:blipFill>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803571" t="-600000" r="-101429" b="-13158"/>
                          </a:stretch>
                        </a:blipFill>
                      </a:tcPr>
                    </a:tc>
                    <a:tc>
                      <a:txBody>
                        <a:bodyPr/>
                        <a:lstStyle/>
                        <a:p>
                          <a:endParaRPr lang="ja-JP"/>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897163" t="-600000" r="-709" b="-13158"/>
                          </a:stretch>
                        </a:blipFill>
                      </a:tcPr>
                    </a:tc>
                  </a:tr>
                </a:tbl>
              </a:graphicData>
            </a:graphic>
          </p:graphicFrame>
        </mc:Fallback>
      </mc:AlternateContent>
      <mc:AlternateContent xmlns:mc="http://schemas.openxmlformats.org/markup-compatibility/2006">
        <mc:Choice xmlns:p14="http://schemas.microsoft.com/office/powerpoint/2010/main" Requires="p14">
          <p:contentPart p14:bwMode="auto" r:id="rId3">
            <p14:nvContentPartPr>
              <p14:cNvPr id="3" name="インク 2"/>
              <p14:cNvContentPartPr/>
              <p14:nvPr/>
            </p14:nvContentPartPr>
            <p14:xfrm>
              <a:off x="875160" y="223200"/>
              <a:ext cx="8063640" cy="6313680"/>
            </p14:xfrm>
          </p:contentPart>
        </mc:Choice>
        <mc:Fallback>
          <p:pic>
            <p:nvPicPr>
              <p:cNvPr id="3" name="インク 2"/>
              <p:cNvPicPr/>
              <p:nvPr/>
            </p:nvPicPr>
            <p:blipFill>
              <a:blip r:embed="rId4"/>
              <a:stretch>
                <a:fillRect/>
              </a:stretch>
            </p:blipFill>
            <p:spPr>
              <a:xfrm>
                <a:off x="865800" y="213840"/>
                <a:ext cx="8082360" cy="6332400"/>
              </a:xfrm>
              <a:prstGeom prst="rect">
                <a:avLst/>
              </a:prstGeom>
            </p:spPr>
          </p:pic>
        </mc:Fallback>
      </mc:AlternateContent>
    </p:spTree>
    <p:extLst>
      <p:ext uri="{BB962C8B-B14F-4D97-AF65-F5344CB8AC3E}">
        <p14:creationId xmlns:p14="http://schemas.microsoft.com/office/powerpoint/2010/main" val="1061466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以下の表を完成させよ</a:t>
            </a:r>
            <a:endParaRPr kumimoji="1" lang="en-US" altLang="ja-JP" smtClean="0"/>
          </a:p>
        </p:txBody>
      </p:sp>
      <p:graphicFrame>
        <p:nvGraphicFramePr>
          <p:cNvPr id="4" name="表 3"/>
          <p:cNvGraphicFramePr>
            <a:graphicFrameLocks noGrp="1"/>
          </p:cNvGraphicFramePr>
          <p:nvPr>
            <p:extLst>
              <p:ext uri="{D42A27DB-BD31-4B8C-83A1-F6EECF244321}">
                <p14:modId xmlns:p14="http://schemas.microsoft.com/office/powerpoint/2010/main" val="4224690244"/>
              </p:ext>
            </p:extLst>
          </p:nvPr>
        </p:nvGraphicFramePr>
        <p:xfrm>
          <a:off x="323528" y="2348880"/>
          <a:ext cx="8568950" cy="3240363"/>
        </p:xfrm>
        <a:graphic>
          <a:graphicData uri="http://schemas.openxmlformats.org/drawingml/2006/table">
            <a:tbl>
              <a:tblPr>
                <a:tableStyleId>{5C22544A-7EE6-4342-B048-85BDC9FD1C3A}</a:tableStyleId>
              </a:tblPr>
              <a:tblGrid>
                <a:gridCol w="856895"/>
                <a:gridCol w="856895"/>
                <a:gridCol w="856895"/>
                <a:gridCol w="856895"/>
                <a:gridCol w="856895"/>
                <a:gridCol w="856895"/>
                <a:gridCol w="856895"/>
                <a:gridCol w="856895"/>
                <a:gridCol w="856895"/>
                <a:gridCol w="856895"/>
              </a:tblGrid>
              <a:tr h="462909">
                <a:tc gridSpan="2">
                  <a:txBody>
                    <a:bodyPr/>
                    <a:lstStyle/>
                    <a:p>
                      <a:pPr algn="ctr" fontAlgn="ctr"/>
                      <a:r>
                        <a:rPr lang="ja-JP" altLang="en-US" sz="1800" i="0" u="none" strike="noStrike">
                          <a:effectLst/>
                        </a:rPr>
                        <a:t>インプット</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kumimoji="1" lang="ja-JP" altLang="en-US"/>
                    </a:p>
                  </a:txBody>
                  <a:tcPr/>
                </a:tc>
                <a:tc rowSpan="2" gridSpan="8">
                  <a:txBody>
                    <a:bodyPr/>
                    <a:lstStyle/>
                    <a:p>
                      <a:pPr algn="ctr" fontAlgn="ctr"/>
                      <a:r>
                        <a:rPr lang="ja-JP" altLang="en-US" sz="1800" i="0" u="none" strike="noStrike">
                          <a:effectLst/>
                        </a:rPr>
                        <a:t>アウトプット</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a:tc>
              </a:tr>
              <a:tr h="462909">
                <a:tc>
                  <a:txBody>
                    <a:bodyPr/>
                    <a:lstStyle/>
                    <a:p>
                      <a:pPr algn="ctr" fontAlgn="ctr"/>
                      <a:r>
                        <a:rPr lang="en-US" sz="1800" i="0" u="none" strike="noStrike">
                          <a:effectLst/>
                        </a:rPr>
                        <a:t>A</a:t>
                      </a:r>
                      <a:endParaRPr 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800" i="0" u="none" strike="noStrike">
                          <a:effectLst/>
                        </a:rPr>
                        <a:t>B</a:t>
                      </a:r>
                      <a:endParaRPr 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8"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hMerge="1" vMerge="1">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62909">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ja-JP" sz="1800" i="0" u="none" strike="noStrike" smtClean="0">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462909">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62909">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noFill/>
                  </a:tcPr>
                </a:tc>
              </a:tr>
              <a:tr h="462909">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0</a:t>
                      </a:r>
                      <a:endParaRPr lang="en-US" altLang="ja-JP" sz="1800" b="0" i="0" u="none" strike="noStrike">
                        <a:solidFill>
                          <a:srgbClr val="000000"/>
                        </a:solidFill>
                        <a:effectLst/>
                        <a:latin typeface="ＭＳ Ｐゴシック"/>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i="0" u="none" strike="noStrike">
                          <a:effectLst/>
                        </a:rPr>
                        <a:t>1</a:t>
                      </a:r>
                      <a:endParaRPr lang="en-US" altLang="ja-JP"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r h="462909">
                <a:tc gridSpan="2">
                  <a:txBody>
                    <a:bodyPr/>
                    <a:lstStyle/>
                    <a:p>
                      <a:pPr algn="ctr" fontAlgn="ctr"/>
                      <a:r>
                        <a:rPr lang="ja-JP" altLang="en-US" sz="1800" i="0" u="none" strike="noStrike">
                          <a:effectLst/>
                        </a:rPr>
                        <a:t>式</a:t>
                      </a:r>
                      <a:endParaRPr lang="ja-JP" altLang="en-US"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fontAlgn="ctr"/>
                      <a:endParaRPr lang="en-US" altLang="ja-JP" sz="1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1800" b="0" i="0" u="none" strike="noStrike">
                        <a:solidFill>
                          <a:srgbClr val="000000"/>
                        </a:solidFill>
                        <a:effectLst/>
                        <a:latin typeface="ＭＳ Ｐゴシック"/>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インク 4"/>
              <p14:cNvContentPartPr/>
              <p14:nvPr/>
            </p14:nvContentPartPr>
            <p14:xfrm>
              <a:off x="526680" y="285840"/>
              <a:ext cx="8188920" cy="5992200"/>
            </p14:xfrm>
          </p:contentPart>
        </mc:Choice>
        <mc:Fallback>
          <p:pic>
            <p:nvPicPr>
              <p:cNvPr id="5" name="インク 4"/>
              <p:cNvPicPr/>
              <p:nvPr/>
            </p:nvPicPr>
            <p:blipFill>
              <a:blip r:embed="rId3"/>
              <a:stretch>
                <a:fillRect/>
              </a:stretch>
            </p:blipFill>
            <p:spPr>
              <a:xfrm>
                <a:off x="517320" y="276480"/>
                <a:ext cx="8207640" cy="6010920"/>
              </a:xfrm>
              <a:prstGeom prst="rect">
                <a:avLst/>
              </a:prstGeom>
            </p:spPr>
          </p:pic>
        </mc:Fallback>
      </mc:AlternateContent>
    </p:spTree>
    <p:extLst>
      <p:ext uri="{BB962C8B-B14F-4D97-AF65-F5344CB8AC3E}">
        <p14:creationId xmlns:p14="http://schemas.microsoft.com/office/powerpoint/2010/main" val="3824834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問題</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以下の</a:t>
            </a:r>
            <a:r>
              <a:rPr kumimoji="1" lang="en-US" altLang="ja-JP" smtClean="0"/>
              <a:t>4</a:t>
            </a:r>
            <a:r>
              <a:rPr kumimoji="1" lang="ja-JP" altLang="en-US" smtClean="0"/>
              <a:t>つの条件を満たすコードを書け</a:t>
            </a:r>
            <a:endParaRPr kumimoji="1" lang="en-US" altLang="ja-JP" smtClean="0"/>
          </a:p>
          <a:p>
            <a:pPr marL="457200" lvl="1" indent="0">
              <a:buNone/>
            </a:pPr>
            <a:endParaRPr lang="en-US" altLang="ja-JP"/>
          </a:p>
          <a:p>
            <a:pPr marL="457200" lvl="1" indent="0">
              <a:buNone/>
            </a:pPr>
            <a:r>
              <a:rPr kumimoji="1" lang="en-US" altLang="ja-JP" smtClean="0"/>
              <a:t>A</a:t>
            </a:r>
            <a:r>
              <a:rPr kumimoji="1" lang="ja-JP" altLang="en-US" smtClean="0"/>
              <a:t>が</a:t>
            </a:r>
            <a:r>
              <a:rPr kumimoji="1" lang="en-US" altLang="ja-JP" smtClean="0"/>
              <a:t>1</a:t>
            </a:r>
            <a:r>
              <a:rPr lang="ja-JP" altLang="en-US" smtClean="0"/>
              <a:t>、</a:t>
            </a:r>
            <a:r>
              <a:rPr lang="en-US" altLang="ja-JP" smtClean="0"/>
              <a:t>B</a:t>
            </a:r>
            <a:r>
              <a:rPr lang="ja-JP" altLang="en-US" smtClean="0"/>
              <a:t>が</a:t>
            </a:r>
            <a:r>
              <a:rPr lang="en-US" altLang="ja-JP" smtClean="0"/>
              <a:t>1</a:t>
            </a:r>
            <a:r>
              <a:rPr lang="ja-JP" altLang="en-US" smtClean="0"/>
              <a:t>、</a:t>
            </a:r>
            <a:r>
              <a:rPr lang="en-US" altLang="ja-JP" smtClean="0"/>
              <a:t>C</a:t>
            </a:r>
            <a:r>
              <a:rPr lang="ja-JP" altLang="en-US" smtClean="0"/>
              <a:t>が</a:t>
            </a:r>
            <a:r>
              <a:rPr lang="en-US" altLang="ja-JP" smtClean="0"/>
              <a:t>1</a:t>
            </a:r>
            <a:r>
              <a:rPr lang="ja-JP" altLang="en-US" smtClean="0"/>
              <a:t>、</a:t>
            </a:r>
            <a:r>
              <a:rPr lang="en-US" altLang="ja-JP" smtClean="0"/>
              <a:t>D</a:t>
            </a:r>
            <a:r>
              <a:rPr lang="ja-JP" altLang="en-US" smtClean="0"/>
              <a:t>が</a:t>
            </a:r>
            <a:r>
              <a:rPr lang="en-US" altLang="ja-JP" smtClean="0"/>
              <a:t>1</a:t>
            </a:r>
            <a:r>
              <a:rPr lang="ja-JP" altLang="en-US" smtClean="0"/>
              <a:t>の</a:t>
            </a:r>
            <a:r>
              <a:rPr lang="ja-JP" altLang="en-US" smtClean="0"/>
              <a:t>時に</a:t>
            </a:r>
            <a:r>
              <a:rPr lang="ja-JP" altLang="en-US"/>
              <a:t>１</a:t>
            </a:r>
            <a:r>
              <a:rPr lang="ja-JP" altLang="en-US" smtClean="0"/>
              <a:t>を返す</a:t>
            </a:r>
            <a:endParaRPr lang="en-US" altLang="ja-JP" smtClean="0"/>
          </a:p>
          <a:p>
            <a:pPr marL="457200" lvl="1" indent="0">
              <a:buNone/>
            </a:pPr>
            <a:r>
              <a:rPr kumimoji="1" lang="en-US" altLang="ja-JP" smtClean="0"/>
              <a:t>A</a:t>
            </a:r>
            <a:r>
              <a:rPr kumimoji="1" lang="ja-JP" altLang="en-US" smtClean="0"/>
              <a:t>が</a:t>
            </a:r>
            <a:r>
              <a:rPr kumimoji="1" lang="en-US" altLang="ja-JP" smtClean="0"/>
              <a:t>1</a:t>
            </a:r>
            <a:r>
              <a:rPr kumimoji="1" lang="ja-JP" altLang="en-US" smtClean="0"/>
              <a:t>、</a:t>
            </a:r>
            <a:r>
              <a:rPr kumimoji="1" lang="en-US" altLang="ja-JP" smtClean="0"/>
              <a:t>B</a:t>
            </a:r>
            <a:r>
              <a:rPr kumimoji="1" lang="ja-JP" altLang="en-US" smtClean="0"/>
              <a:t>が</a:t>
            </a:r>
            <a:r>
              <a:rPr kumimoji="1" lang="en-US" altLang="ja-JP" smtClean="0"/>
              <a:t>0</a:t>
            </a:r>
            <a:r>
              <a:rPr kumimoji="1" lang="ja-JP" altLang="en-US" smtClean="0"/>
              <a:t>、</a:t>
            </a:r>
            <a:r>
              <a:rPr kumimoji="1" lang="en-US" altLang="ja-JP" smtClean="0"/>
              <a:t>C</a:t>
            </a:r>
            <a:r>
              <a:rPr kumimoji="1" lang="ja-JP" altLang="en-US" smtClean="0"/>
              <a:t>が</a:t>
            </a:r>
            <a:r>
              <a:rPr kumimoji="1" lang="en-US" altLang="ja-JP" smtClean="0"/>
              <a:t>1</a:t>
            </a:r>
            <a:r>
              <a:rPr kumimoji="1" lang="ja-JP" altLang="en-US" smtClean="0"/>
              <a:t>、</a:t>
            </a:r>
            <a:r>
              <a:rPr kumimoji="1" lang="en-US" altLang="ja-JP" smtClean="0"/>
              <a:t>D</a:t>
            </a:r>
            <a:r>
              <a:rPr kumimoji="1" lang="ja-JP" altLang="en-US" smtClean="0"/>
              <a:t>が</a:t>
            </a:r>
            <a:r>
              <a:rPr kumimoji="1" lang="en-US" altLang="ja-JP" smtClean="0"/>
              <a:t>1</a:t>
            </a:r>
            <a:r>
              <a:rPr kumimoji="1" lang="ja-JP" altLang="en-US" smtClean="0"/>
              <a:t>の</a:t>
            </a:r>
            <a:r>
              <a:rPr kumimoji="1" lang="ja-JP" altLang="en-US" smtClean="0"/>
              <a:t>時に１を返す</a:t>
            </a:r>
            <a:endParaRPr kumimoji="1" lang="en-US" altLang="ja-JP" smtClean="0"/>
          </a:p>
          <a:p>
            <a:pPr marL="457200" lvl="1" indent="0">
              <a:buNone/>
            </a:pPr>
            <a:r>
              <a:rPr lang="en-US" altLang="ja-JP" smtClean="0"/>
              <a:t>A</a:t>
            </a:r>
            <a:r>
              <a:rPr lang="ja-JP" altLang="en-US" smtClean="0"/>
              <a:t>が</a:t>
            </a:r>
            <a:r>
              <a:rPr lang="en-US" altLang="ja-JP" smtClean="0"/>
              <a:t>1</a:t>
            </a:r>
            <a:r>
              <a:rPr lang="ja-JP" altLang="en-US" smtClean="0"/>
              <a:t>、</a:t>
            </a:r>
            <a:r>
              <a:rPr lang="en-US" altLang="ja-JP" smtClean="0"/>
              <a:t>B</a:t>
            </a:r>
            <a:r>
              <a:rPr lang="ja-JP" altLang="en-US" smtClean="0"/>
              <a:t>が</a:t>
            </a:r>
            <a:r>
              <a:rPr lang="en-US" altLang="ja-JP" smtClean="0"/>
              <a:t>1</a:t>
            </a:r>
            <a:r>
              <a:rPr lang="ja-JP" altLang="en-US" smtClean="0"/>
              <a:t>、</a:t>
            </a:r>
            <a:r>
              <a:rPr lang="en-US" altLang="ja-JP" smtClean="0"/>
              <a:t>C</a:t>
            </a:r>
            <a:r>
              <a:rPr lang="ja-JP" altLang="en-US" smtClean="0"/>
              <a:t>が</a:t>
            </a:r>
            <a:r>
              <a:rPr lang="en-US" altLang="ja-JP" smtClean="0"/>
              <a:t>1</a:t>
            </a:r>
            <a:r>
              <a:rPr lang="ja-JP" altLang="en-US" smtClean="0"/>
              <a:t>、</a:t>
            </a:r>
            <a:r>
              <a:rPr lang="en-US" altLang="ja-JP" smtClean="0"/>
              <a:t>D</a:t>
            </a:r>
            <a:r>
              <a:rPr lang="ja-JP" altLang="en-US" smtClean="0"/>
              <a:t>が</a:t>
            </a:r>
            <a:r>
              <a:rPr lang="en-US" altLang="ja-JP" smtClean="0"/>
              <a:t>0</a:t>
            </a:r>
            <a:r>
              <a:rPr lang="ja-JP" altLang="en-US" smtClean="0"/>
              <a:t>の</a:t>
            </a:r>
            <a:r>
              <a:rPr lang="ja-JP" altLang="en-US" smtClean="0"/>
              <a:t>時に１を返す</a:t>
            </a:r>
            <a:endParaRPr lang="en-US" altLang="ja-JP" smtClean="0"/>
          </a:p>
          <a:p>
            <a:pPr marL="457200" lvl="1" indent="0">
              <a:buNone/>
            </a:pPr>
            <a:r>
              <a:rPr kumimoji="1" lang="en-US" altLang="ja-JP" smtClean="0"/>
              <a:t>A</a:t>
            </a:r>
            <a:r>
              <a:rPr kumimoji="1" lang="ja-JP" altLang="en-US" smtClean="0"/>
              <a:t>が</a:t>
            </a:r>
            <a:r>
              <a:rPr kumimoji="1" lang="en-US" altLang="ja-JP" smtClean="0"/>
              <a:t>1</a:t>
            </a:r>
            <a:r>
              <a:rPr kumimoji="1" lang="ja-JP" altLang="en-US" smtClean="0"/>
              <a:t>、</a:t>
            </a:r>
            <a:r>
              <a:rPr kumimoji="1" lang="en-US" altLang="ja-JP" smtClean="0"/>
              <a:t>B</a:t>
            </a:r>
            <a:r>
              <a:rPr kumimoji="1" lang="ja-JP" altLang="en-US" smtClean="0"/>
              <a:t>が</a:t>
            </a:r>
            <a:r>
              <a:rPr kumimoji="1" lang="en-US" altLang="ja-JP" smtClean="0"/>
              <a:t>0</a:t>
            </a:r>
            <a:r>
              <a:rPr kumimoji="1" lang="ja-JP" altLang="en-US" smtClean="0"/>
              <a:t>、</a:t>
            </a:r>
            <a:r>
              <a:rPr kumimoji="1" lang="en-US" altLang="ja-JP" smtClean="0"/>
              <a:t>C</a:t>
            </a:r>
            <a:r>
              <a:rPr kumimoji="1" lang="ja-JP" altLang="en-US" smtClean="0"/>
              <a:t>が</a:t>
            </a:r>
            <a:r>
              <a:rPr kumimoji="1" lang="en-US" altLang="ja-JP" smtClean="0"/>
              <a:t>1</a:t>
            </a:r>
            <a:r>
              <a:rPr kumimoji="1" lang="ja-JP" altLang="en-US" smtClean="0"/>
              <a:t>、</a:t>
            </a:r>
            <a:r>
              <a:rPr kumimoji="1" lang="en-US" altLang="ja-JP" smtClean="0"/>
              <a:t>D</a:t>
            </a:r>
            <a:r>
              <a:rPr kumimoji="1" lang="ja-JP" altLang="en-US" smtClean="0"/>
              <a:t>が</a:t>
            </a:r>
            <a:r>
              <a:rPr kumimoji="1" lang="en-US" altLang="ja-JP" smtClean="0"/>
              <a:t>0</a:t>
            </a:r>
            <a:r>
              <a:rPr kumimoji="1" lang="ja-JP" altLang="en-US" smtClean="0"/>
              <a:t>の時に１を返す</a:t>
            </a:r>
            <a:endParaRPr kumimoji="1" lang="ja-JP" altLang="en-US"/>
          </a:p>
        </p:txBody>
      </p:sp>
      <p:sp>
        <p:nvSpPr>
          <p:cNvPr id="4" name="角丸四角形 3"/>
          <p:cNvSpPr/>
          <p:nvPr/>
        </p:nvSpPr>
        <p:spPr>
          <a:xfrm>
            <a:off x="1907704" y="5072520"/>
            <a:ext cx="5688632" cy="13407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smtClean="0"/>
              <a:t>べた書きは大変→なんとか簡略化したい</a:t>
            </a:r>
            <a:endParaRPr kumimoji="1" lang="ja-JP" altLang="en-US" sz="2400"/>
          </a:p>
        </p:txBody>
      </p:sp>
    </p:spTree>
    <p:extLst>
      <p:ext uri="{BB962C8B-B14F-4D97-AF65-F5344CB8AC3E}">
        <p14:creationId xmlns:p14="http://schemas.microsoft.com/office/powerpoint/2010/main" val="36838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局所最適解会</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smtClean="0"/>
                  <a:t>局所解</a:t>
                </a:r>
                <a:endParaRPr lang="en-US" altLang="ja-JP" smtClean="0"/>
              </a:p>
              <a:p>
                <a:pPr lvl="1"/>
                <a:r>
                  <a:rPr lang="ja-JP" altLang="en-US" smtClean="0"/>
                  <a:t>関数</a:t>
                </a:r>
                <a14:m>
                  <m:oMath xmlns:m="http://schemas.openxmlformats.org/officeDocument/2006/math">
                    <m:r>
                      <a:rPr lang="en-US" altLang="ja-JP" b="0" i="1" smtClean="0">
                        <a:latin typeface="Cambria Math"/>
                      </a:rPr>
                      <m:t>𝑓</m:t>
                    </m:r>
                    <m:d>
                      <m:dPr>
                        <m:ctrlPr>
                          <a:rPr lang="en-US" altLang="ja-JP" b="0" i="1" smtClean="0">
                            <a:latin typeface="Cambria Math"/>
                          </a:rPr>
                        </m:ctrlPr>
                      </m:dPr>
                      <m:e>
                        <m:r>
                          <a:rPr lang="en-US" altLang="ja-JP" b="0" i="1" smtClean="0">
                            <a:latin typeface="Cambria Math"/>
                          </a:rPr>
                          <m:t>𝑥</m:t>
                        </m:r>
                      </m:e>
                    </m:d>
                  </m:oMath>
                </a14:m>
                <a:r>
                  <a:rPr kumimoji="1" lang="ja-JP" altLang="en-US" smtClean="0"/>
                  <a:t>のある地点</a:t>
                </a:r>
                <a14:m>
                  <m:oMath xmlns:m="http://schemas.openxmlformats.org/officeDocument/2006/math">
                    <m:r>
                      <a:rPr kumimoji="1" lang="en-US" altLang="ja-JP" b="0" i="1" smtClean="0">
                        <a:latin typeface="Cambria Math"/>
                      </a:rPr>
                      <m:t>𝑎</m:t>
                    </m:r>
                  </m:oMath>
                </a14:m>
                <a:r>
                  <a:rPr kumimoji="1" lang="ja-JP" altLang="en-US" smtClean="0"/>
                  <a:t>の近傍において</a:t>
                </a:r>
                <a14:m>
                  <m:oMath xmlns:m="http://schemas.openxmlformats.org/officeDocument/2006/math">
                    <m:r>
                      <a:rPr lang="en-US" altLang="ja-JP" b="0" i="1" smtClean="0">
                        <a:latin typeface="Cambria Math"/>
                      </a:rPr>
                      <m:t>𝑓</m:t>
                    </m:r>
                    <m:d>
                      <m:dPr>
                        <m:ctrlPr>
                          <a:rPr lang="en-US" altLang="ja-JP" b="0" i="1" smtClean="0">
                            <a:latin typeface="Cambria Math"/>
                          </a:rPr>
                        </m:ctrlPr>
                      </m:dPr>
                      <m:e>
                        <m:r>
                          <a:rPr lang="en-US" altLang="ja-JP" b="0" i="1" smtClean="0">
                            <a:latin typeface="Cambria Math"/>
                          </a:rPr>
                          <m:t>𝑥</m:t>
                        </m:r>
                      </m:e>
                    </m:d>
                  </m:oMath>
                </a14:m>
                <a:r>
                  <a:rPr kumimoji="1" lang="ja-JP" altLang="en-US" smtClean="0"/>
                  <a:t>が最小となるが、関数</a:t>
                </a:r>
                <a14:m>
                  <m:oMath xmlns:m="http://schemas.openxmlformats.org/officeDocument/2006/math">
                    <m:r>
                      <a:rPr lang="en-US" altLang="ja-JP" b="0" i="1" smtClean="0">
                        <a:latin typeface="Cambria Math"/>
                      </a:rPr>
                      <m:t>𝑓</m:t>
                    </m:r>
                    <m:d>
                      <m:dPr>
                        <m:ctrlPr>
                          <a:rPr lang="en-US" altLang="ja-JP" b="0" i="1" smtClean="0">
                            <a:latin typeface="Cambria Math"/>
                          </a:rPr>
                        </m:ctrlPr>
                      </m:dPr>
                      <m:e>
                        <m:r>
                          <a:rPr lang="en-US" altLang="ja-JP" b="0" i="1" smtClean="0">
                            <a:latin typeface="Cambria Math"/>
                          </a:rPr>
                          <m:t>𝑥</m:t>
                        </m:r>
                      </m:e>
                    </m:d>
                  </m:oMath>
                </a14:m>
                <a:r>
                  <a:rPr lang="ja-JP" altLang="en-US" smtClean="0"/>
                  <a:t>の取りうる値の最小値ではないものであるとき、</a:t>
                </a:r>
                <a:r>
                  <a:rPr lang="en-US" altLang="ja-JP"/>
                  <a:t> </a:t>
                </a:r>
                <a14:m>
                  <m:oMath xmlns:m="http://schemas.openxmlformats.org/officeDocument/2006/math">
                    <m:r>
                      <a:rPr lang="en-US" altLang="ja-JP" i="1">
                        <a:latin typeface="Cambria Math"/>
                      </a:rPr>
                      <m:t>𝑎</m:t>
                    </m:r>
                  </m:oMath>
                </a14:m>
                <a:r>
                  <a:rPr kumimoji="1" lang="ja-JP" altLang="en-US" smtClean="0"/>
                  <a:t>を局所解</a:t>
                </a:r>
                <a:r>
                  <a:rPr kumimoji="1" lang="en-US" altLang="ja-JP" smtClean="0"/>
                  <a:t>(</a:t>
                </a:r>
                <a:r>
                  <a:rPr kumimoji="1" lang="ja-JP" altLang="en-US" smtClean="0"/>
                  <a:t>あるいは局所最適解</a:t>
                </a:r>
                <a:r>
                  <a:rPr kumimoji="1" lang="en-US" altLang="ja-JP" smtClean="0"/>
                  <a:t>)</a:t>
                </a:r>
                <a:r>
                  <a:rPr kumimoji="1" lang="ja-JP" altLang="en-US" smtClean="0"/>
                  <a:t>などと呼ぶ</a:t>
                </a:r>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630" t="-2426" r="-5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56084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3</a:t>
            </a:r>
            <a:r>
              <a:rPr kumimoji="1" lang="ja-JP" altLang="en-US" smtClean="0"/>
              <a:t>つ以上の変数</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変数が</a:t>
            </a:r>
            <a:r>
              <a:rPr kumimoji="1" lang="en-US" altLang="ja-JP" smtClean="0"/>
              <a:t>3</a:t>
            </a:r>
            <a:r>
              <a:rPr kumimoji="1" lang="ja-JP" altLang="en-US" smtClean="0"/>
              <a:t>つ以上になると、アウトプットのパターンは急激に増大する</a:t>
            </a:r>
            <a:endParaRPr kumimoji="1" lang="en-US" altLang="ja-JP" smtClean="0"/>
          </a:p>
          <a:p>
            <a:pPr lvl="1"/>
            <a:r>
              <a:rPr lang="ja-JP" altLang="en-US"/>
              <a:t>変数</a:t>
            </a:r>
            <a:r>
              <a:rPr lang="en-US" altLang="ja-JP"/>
              <a:t>3</a:t>
            </a:r>
            <a:r>
              <a:rPr lang="ja-JP" altLang="en-US"/>
              <a:t>つ→インプット</a:t>
            </a:r>
            <a:r>
              <a:rPr lang="en-US" altLang="ja-JP"/>
              <a:t>8</a:t>
            </a:r>
            <a:r>
              <a:rPr lang="ja-JP" altLang="en-US"/>
              <a:t>通り、アウトプット</a:t>
            </a:r>
            <a:r>
              <a:rPr lang="en-US" altLang="ja-JP"/>
              <a:t>256</a:t>
            </a:r>
            <a:r>
              <a:rPr lang="ja-JP" altLang="en-US"/>
              <a:t>通り</a:t>
            </a:r>
            <a:endParaRPr lang="en-US" altLang="ja-JP"/>
          </a:p>
          <a:p>
            <a:pPr marL="457200" lvl="1" indent="0">
              <a:buNone/>
            </a:pPr>
            <a:endParaRPr lang="en-US" altLang="ja-JP"/>
          </a:p>
          <a:p>
            <a:r>
              <a:rPr lang="ja-JP" altLang="en-US"/>
              <a:t>複雑</a:t>
            </a:r>
            <a:r>
              <a:rPr lang="ja-JP" altLang="en-US" smtClean="0"/>
              <a:t>な式を簡略化するのは一苦労</a:t>
            </a:r>
            <a:endParaRPr lang="en-US" altLang="ja-JP" smtClean="0"/>
          </a:p>
          <a:p>
            <a:pPr marL="457200" lvl="1" indent="0">
              <a:buNone/>
            </a:pPr>
            <a:endParaRPr kumimoji="1" lang="en-US" altLang="ja-JP" smtClean="0"/>
          </a:p>
          <a:p>
            <a:pPr marL="457200" lvl="1" indent="0">
              <a:buNone/>
            </a:pPr>
            <a:r>
              <a:rPr lang="ja-JP" altLang="en-US" smtClean="0"/>
              <a:t>→　カルノー図を使うことで視覚的に簡略化できる</a:t>
            </a:r>
            <a:endParaRPr kumimoji="1" lang="en-US" altLang="ja-JP" smtClean="0"/>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カルノー図</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論理式を視覚的に簡略化するために用いられる図</a:t>
            </a:r>
            <a:endParaRPr kumimoji="1" lang="en-US" altLang="ja-JP" smtClean="0"/>
          </a:p>
          <a:p>
            <a:r>
              <a:rPr lang="en-US" altLang="ja-JP"/>
              <a:t>4</a:t>
            </a:r>
            <a:r>
              <a:rPr lang="ja-JP" altLang="en-US" smtClean="0"/>
              <a:t>変数程度までが一般的</a:t>
            </a:r>
            <a:r>
              <a:rPr lang="en-US" altLang="ja-JP" smtClean="0"/>
              <a:t>.</a:t>
            </a:r>
            <a:r>
              <a:rPr lang="ja-JP" altLang="en-US" smtClean="0"/>
              <a:t>最大で</a:t>
            </a:r>
            <a:r>
              <a:rPr lang="en-US" altLang="ja-JP" smtClean="0"/>
              <a:t>6</a:t>
            </a:r>
            <a:r>
              <a:rPr lang="ja-JP" altLang="en-US" smtClean="0"/>
              <a:t>変数程度までは可能だが</a:t>
            </a:r>
            <a:r>
              <a:rPr lang="en-US" altLang="ja-JP" smtClean="0"/>
              <a:t>,</a:t>
            </a:r>
            <a:r>
              <a:rPr lang="ja-JP" altLang="en-US" smtClean="0"/>
              <a:t>それ以上での利用は現実的ではない</a:t>
            </a:r>
            <a:endParaRPr kumimoji="1" lang="ja-JP" altLang="en-US"/>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555149386"/>
              </p:ext>
            </p:extLst>
          </p:nvPr>
        </p:nvGraphicFramePr>
        <p:xfrm>
          <a:off x="1259632" y="1052736"/>
          <a:ext cx="5904654" cy="4824534"/>
        </p:xfrm>
        <a:graphic>
          <a:graphicData uri="http://schemas.openxmlformats.org/drawingml/2006/table">
            <a:tbl>
              <a:tblPr>
                <a:tableStyleId>{5C22544A-7EE6-4342-B048-85BDC9FD1C3A}</a:tableStyleId>
              </a:tblPr>
              <a:tblGrid>
                <a:gridCol w="984109"/>
                <a:gridCol w="984109"/>
                <a:gridCol w="984109"/>
                <a:gridCol w="984109"/>
                <a:gridCol w="984109"/>
                <a:gridCol w="984109"/>
              </a:tblGrid>
              <a:tr h="378315">
                <a:tc rowSpan="2" gridSpan="2">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kumimoji="1" lang="ja-JP" altLang="en-US"/>
                    </a:p>
                  </a:txBody>
                  <a:tcPr/>
                </a:tc>
                <a:tc gridSpan="4">
                  <a:txBody>
                    <a:bodyPr/>
                    <a:lstStyle/>
                    <a:p>
                      <a:pPr algn="ctr" fontAlgn="ctr"/>
                      <a:r>
                        <a:rPr lang="en-US" sz="2400" u="none" strike="noStrike">
                          <a:effectLst/>
                        </a:rPr>
                        <a:t>(a, b)</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78315">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rowSpan="4">
                  <a:txBody>
                    <a:bodyPr/>
                    <a:lstStyle/>
                    <a:p>
                      <a:pPr algn="ctr" fontAlgn="ctr"/>
                      <a:r>
                        <a:rPr lang="en-US" sz="2400" u="none" strike="noStrike">
                          <a:effectLst/>
                        </a:rPr>
                        <a:t>(c, d)</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角丸四角形 6"/>
          <p:cNvSpPr/>
          <p:nvPr/>
        </p:nvSpPr>
        <p:spPr>
          <a:xfrm>
            <a:off x="32088" y="6112290"/>
            <a:ext cx="4257368"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a:t>A</a:t>
            </a:r>
            <a:r>
              <a:rPr lang="ja-JP" altLang="en-US" sz="2800"/>
              <a:t>が</a:t>
            </a:r>
            <a:r>
              <a:rPr lang="en-US" altLang="ja-JP" sz="2800"/>
              <a:t>1</a:t>
            </a:r>
            <a:r>
              <a:rPr lang="ja-JP" altLang="en-US" sz="2800"/>
              <a:t>、</a:t>
            </a:r>
            <a:r>
              <a:rPr lang="en-US" altLang="ja-JP" sz="2800"/>
              <a:t>B</a:t>
            </a:r>
            <a:r>
              <a:rPr lang="ja-JP" altLang="en-US" sz="2800" smtClean="0"/>
              <a:t>が</a:t>
            </a:r>
            <a:r>
              <a:rPr lang="en-US" altLang="ja-JP" sz="2800" smtClean="0"/>
              <a:t>0</a:t>
            </a:r>
            <a:r>
              <a:rPr lang="ja-JP" altLang="en-US" sz="2800" smtClean="0"/>
              <a:t>、</a:t>
            </a:r>
            <a:r>
              <a:rPr lang="en-US" altLang="ja-JP" sz="2800"/>
              <a:t>C</a:t>
            </a:r>
            <a:r>
              <a:rPr lang="ja-JP" altLang="en-US" sz="2800"/>
              <a:t>が</a:t>
            </a:r>
            <a:r>
              <a:rPr lang="en-US" altLang="ja-JP" sz="2800"/>
              <a:t>1</a:t>
            </a:r>
            <a:r>
              <a:rPr lang="ja-JP" altLang="en-US" sz="2800"/>
              <a:t>、</a:t>
            </a:r>
            <a:r>
              <a:rPr lang="en-US" altLang="ja-JP" sz="2800"/>
              <a:t>D</a:t>
            </a:r>
            <a:r>
              <a:rPr lang="ja-JP" altLang="en-US" sz="2800"/>
              <a:t>が</a:t>
            </a:r>
            <a:r>
              <a:rPr lang="en-US" altLang="ja-JP" sz="2800" smtClean="0"/>
              <a:t>1</a:t>
            </a:r>
            <a:endParaRPr kumimoji="1" lang="ja-JP" altLang="en-US" sz="2800"/>
          </a:p>
        </p:txBody>
      </p:sp>
      <p:sp>
        <p:nvSpPr>
          <p:cNvPr id="8" name="角丸四角形 7"/>
          <p:cNvSpPr/>
          <p:nvPr/>
        </p:nvSpPr>
        <p:spPr>
          <a:xfrm>
            <a:off x="179512" y="368660"/>
            <a:ext cx="4257368"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a:t>A</a:t>
            </a:r>
            <a:r>
              <a:rPr lang="ja-JP" altLang="en-US" sz="2800"/>
              <a:t>が</a:t>
            </a:r>
            <a:r>
              <a:rPr lang="en-US" altLang="ja-JP" sz="2800"/>
              <a:t>1</a:t>
            </a:r>
            <a:r>
              <a:rPr lang="ja-JP" altLang="en-US" sz="2800"/>
              <a:t>、</a:t>
            </a:r>
            <a:r>
              <a:rPr lang="en-US" altLang="ja-JP" sz="2800"/>
              <a:t>B</a:t>
            </a:r>
            <a:r>
              <a:rPr lang="ja-JP" altLang="en-US" sz="2800" smtClean="0"/>
              <a:t>が</a:t>
            </a:r>
            <a:r>
              <a:rPr lang="en-US" altLang="ja-JP" sz="2800" smtClean="0"/>
              <a:t>0</a:t>
            </a:r>
            <a:r>
              <a:rPr lang="ja-JP" altLang="en-US" sz="2800" smtClean="0"/>
              <a:t>、</a:t>
            </a:r>
            <a:r>
              <a:rPr lang="en-US" altLang="ja-JP" sz="2800"/>
              <a:t>C</a:t>
            </a:r>
            <a:r>
              <a:rPr lang="ja-JP" altLang="en-US" sz="2800"/>
              <a:t>が</a:t>
            </a:r>
            <a:r>
              <a:rPr lang="en-US" altLang="ja-JP" sz="2800"/>
              <a:t>1</a:t>
            </a:r>
            <a:r>
              <a:rPr lang="ja-JP" altLang="en-US" sz="2800"/>
              <a:t>、</a:t>
            </a:r>
            <a:r>
              <a:rPr lang="en-US" altLang="ja-JP" sz="2800"/>
              <a:t>D</a:t>
            </a:r>
            <a:r>
              <a:rPr lang="ja-JP" altLang="en-US" sz="2800" smtClean="0"/>
              <a:t>が</a:t>
            </a:r>
            <a:r>
              <a:rPr lang="en-US" altLang="ja-JP" sz="2800"/>
              <a:t>0</a:t>
            </a:r>
            <a:endParaRPr kumimoji="1" lang="ja-JP" altLang="en-US" sz="2800"/>
          </a:p>
        </p:txBody>
      </p:sp>
      <p:sp>
        <p:nvSpPr>
          <p:cNvPr id="9" name="角丸四角形 8"/>
          <p:cNvSpPr/>
          <p:nvPr/>
        </p:nvSpPr>
        <p:spPr>
          <a:xfrm>
            <a:off x="4716016" y="350922"/>
            <a:ext cx="4257368"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a:t>A</a:t>
            </a:r>
            <a:r>
              <a:rPr lang="ja-JP" altLang="en-US" sz="2800"/>
              <a:t>が</a:t>
            </a:r>
            <a:r>
              <a:rPr lang="en-US" altLang="ja-JP" sz="2800"/>
              <a:t>1</a:t>
            </a:r>
            <a:r>
              <a:rPr lang="ja-JP" altLang="en-US" sz="2800"/>
              <a:t>、</a:t>
            </a:r>
            <a:r>
              <a:rPr lang="en-US" altLang="ja-JP" sz="2800"/>
              <a:t>B</a:t>
            </a:r>
            <a:r>
              <a:rPr lang="ja-JP" altLang="en-US" sz="2800" smtClean="0"/>
              <a:t>が</a:t>
            </a:r>
            <a:r>
              <a:rPr lang="en-US" altLang="ja-JP" sz="2800"/>
              <a:t>1</a:t>
            </a:r>
            <a:r>
              <a:rPr lang="ja-JP" altLang="en-US" sz="2800" smtClean="0"/>
              <a:t>、</a:t>
            </a:r>
            <a:r>
              <a:rPr lang="en-US" altLang="ja-JP" sz="2800"/>
              <a:t>C</a:t>
            </a:r>
            <a:r>
              <a:rPr lang="ja-JP" altLang="en-US" sz="2800"/>
              <a:t>が</a:t>
            </a:r>
            <a:r>
              <a:rPr lang="en-US" altLang="ja-JP" sz="2800"/>
              <a:t>1</a:t>
            </a:r>
            <a:r>
              <a:rPr lang="ja-JP" altLang="en-US" sz="2800"/>
              <a:t>、</a:t>
            </a:r>
            <a:r>
              <a:rPr lang="en-US" altLang="ja-JP" sz="2800"/>
              <a:t>D</a:t>
            </a:r>
            <a:r>
              <a:rPr lang="ja-JP" altLang="en-US" sz="2800" smtClean="0"/>
              <a:t>が</a:t>
            </a:r>
            <a:r>
              <a:rPr lang="en-US" altLang="ja-JP" sz="2800"/>
              <a:t>0</a:t>
            </a:r>
            <a:endParaRPr kumimoji="1" lang="ja-JP" altLang="en-US" sz="2800"/>
          </a:p>
        </p:txBody>
      </p:sp>
      <p:sp>
        <p:nvSpPr>
          <p:cNvPr id="10" name="角丸四角形 9"/>
          <p:cNvSpPr/>
          <p:nvPr/>
        </p:nvSpPr>
        <p:spPr>
          <a:xfrm>
            <a:off x="4886632" y="6112290"/>
            <a:ext cx="4257368"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a:t>A</a:t>
            </a:r>
            <a:r>
              <a:rPr lang="ja-JP" altLang="en-US" sz="2800"/>
              <a:t>が</a:t>
            </a:r>
            <a:r>
              <a:rPr lang="en-US" altLang="ja-JP" sz="2800"/>
              <a:t>1</a:t>
            </a:r>
            <a:r>
              <a:rPr lang="ja-JP" altLang="en-US" sz="2800"/>
              <a:t>、</a:t>
            </a:r>
            <a:r>
              <a:rPr lang="en-US" altLang="ja-JP" sz="2800"/>
              <a:t>B</a:t>
            </a:r>
            <a:r>
              <a:rPr lang="ja-JP" altLang="en-US" sz="2800" smtClean="0"/>
              <a:t>が</a:t>
            </a:r>
            <a:r>
              <a:rPr lang="en-US" altLang="ja-JP" sz="2800" smtClean="0"/>
              <a:t>0</a:t>
            </a:r>
            <a:r>
              <a:rPr lang="ja-JP" altLang="en-US" sz="2800" smtClean="0"/>
              <a:t>、</a:t>
            </a:r>
            <a:r>
              <a:rPr lang="en-US" altLang="ja-JP" sz="2800"/>
              <a:t>C</a:t>
            </a:r>
            <a:r>
              <a:rPr lang="ja-JP" altLang="en-US" sz="2800"/>
              <a:t>が</a:t>
            </a:r>
            <a:r>
              <a:rPr lang="en-US" altLang="ja-JP" sz="2800"/>
              <a:t>1</a:t>
            </a:r>
            <a:r>
              <a:rPr lang="ja-JP" altLang="en-US" sz="2800"/>
              <a:t>、</a:t>
            </a:r>
            <a:r>
              <a:rPr lang="en-US" altLang="ja-JP" sz="2800"/>
              <a:t>D</a:t>
            </a:r>
            <a:r>
              <a:rPr lang="ja-JP" altLang="en-US" sz="2800"/>
              <a:t>が</a:t>
            </a:r>
            <a:r>
              <a:rPr lang="en-US" altLang="ja-JP" sz="2800" smtClean="0"/>
              <a:t>1</a:t>
            </a:r>
            <a:endParaRPr kumimoji="1" lang="ja-JP" altLang="en-US" sz="2800"/>
          </a:p>
        </p:txBody>
      </p:sp>
      <p:cxnSp>
        <p:nvCxnSpPr>
          <p:cNvPr id="13" name="直線矢印コネクタ 12"/>
          <p:cNvCxnSpPr>
            <a:stCxn id="8" idx="2"/>
          </p:cNvCxnSpPr>
          <p:nvPr/>
        </p:nvCxnSpPr>
        <p:spPr>
          <a:xfrm>
            <a:off x="2308196" y="1016732"/>
            <a:ext cx="2407820" cy="226825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10" idx="0"/>
          </p:cNvCxnSpPr>
          <p:nvPr/>
        </p:nvCxnSpPr>
        <p:spPr>
          <a:xfrm flipH="1" flipV="1">
            <a:off x="5580112" y="4293096"/>
            <a:ext cx="1435204" cy="181919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7" idx="0"/>
          </p:cNvCxnSpPr>
          <p:nvPr/>
        </p:nvCxnSpPr>
        <p:spPr>
          <a:xfrm flipV="1">
            <a:off x="2160772" y="4293096"/>
            <a:ext cx="2555244" cy="181919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9" idx="2"/>
          </p:cNvCxnSpPr>
          <p:nvPr/>
        </p:nvCxnSpPr>
        <p:spPr>
          <a:xfrm flipH="1">
            <a:off x="5580112" y="998994"/>
            <a:ext cx="1264588" cy="243839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5" name="インク 24"/>
              <p14:cNvContentPartPr/>
              <p14:nvPr/>
            </p14:nvContentPartPr>
            <p14:xfrm>
              <a:off x="2509200" y="384120"/>
              <a:ext cx="4349160" cy="3277440"/>
            </p14:xfrm>
          </p:contentPart>
        </mc:Choice>
        <mc:Fallback>
          <p:pic>
            <p:nvPicPr>
              <p:cNvPr id="25" name="インク 24"/>
              <p:cNvPicPr/>
              <p:nvPr/>
            </p:nvPicPr>
            <p:blipFill>
              <a:blip r:embed="rId3"/>
              <a:stretch>
                <a:fillRect/>
              </a:stretch>
            </p:blipFill>
            <p:spPr>
              <a:xfrm>
                <a:off x="2499840" y="374760"/>
                <a:ext cx="4367880" cy="3296160"/>
              </a:xfrm>
              <a:prstGeom prst="rect">
                <a:avLst/>
              </a:prstGeom>
            </p:spPr>
          </p:pic>
        </mc:Fallback>
      </mc:AlternateContent>
    </p:spTree>
    <p:extLst>
      <p:ext uri="{BB962C8B-B14F-4D97-AF65-F5344CB8AC3E}">
        <p14:creationId xmlns:p14="http://schemas.microsoft.com/office/powerpoint/2010/main" val="60469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993575766"/>
              </p:ext>
            </p:extLst>
          </p:nvPr>
        </p:nvGraphicFramePr>
        <p:xfrm>
          <a:off x="1259632" y="1052736"/>
          <a:ext cx="5904654" cy="4824534"/>
        </p:xfrm>
        <a:graphic>
          <a:graphicData uri="http://schemas.openxmlformats.org/drawingml/2006/table">
            <a:tbl>
              <a:tblPr>
                <a:tableStyleId>{5C22544A-7EE6-4342-B048-85BDC9FD1C3A}</a:tableStyleId>
              </a:tblPr>
              <a:tblGrid>
                <a:gridCol w="984109"/>
                <a:gridCol w="984109"/>
                <a:gridCol w="984109"/>
                <a:gridCol w="984109"/>
                <a:gridCol w="984109"/>
                <a:gridCol w="984109"/>
              </a:tblGrid>
              <a:tr h="378315">
                <a:tc rowSpan="2" gridSpan="2">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kumimoji="1" lang="ja-JP" altLang="en-US"/>
                    </a:p>
                  </a:txBody>
                  <a:tcPr/>
                </a:tc>
                <a:tc gridSpan="4">
                  <a:txBody>
                    <a:bodyPr/>
                    <a:lstStyle/>
                    <a:p>
                      <a:pPr algn="ctr" fontAlgn="ctr"/>
                      <a:r>
                        <a:rPr lang="en-US" sz="2400" u="none" strike="noStrike">
                          <a:effectLst/>
                        </a:rPr>
                        <a:t>(a, b)</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78315">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rowSpan="4">
                  <a:txBody>
                    <a:bodyPr/>
                    <a:lstStyle/>
                    <a:p>
                      <a:pPr algn="ctr" fontAlgn="ctr"/>
                      <a:r>
                        <a:rPr lang="en-US" sz="2400" u="none" strike="noStrike">
                          <a:effectLst/>
                        </a:rPr>
                        <a:t>(c, d)</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角丸四角形 1"/>
          <p:cNvSpPr/>
          <p:nvPr/>
        </p:nvSpPr>
        <p:spPr>
          <a:xfrm>
            <a:off x="4067944" y="2708920"/>
            <a:ext cx="2448272" cy="237626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5615608" y="188640"/>
            <a:ext cx="3528392" cy="10081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800"/>
              <a:t>四</a:t>
            </a:r>
            <a:r>
              <a:rPr lang="ja-JP" altLang="en-US" sz="2800"/>
              <a:t>角形</a:t>
            </a:r>
            <a:r>
              <a:rPr lang="ja-JP" altLang="en-US" sz="2800" smtClean="0"/>
              <a:t>に</a:t>
            </a:r>
            <a:r>
              <a:rPr lang="ja-JP" altLang="en-US" sz="2800"/>
              <a:t>注目する</a:t>
            </a:r>
            <a:endParaRPr kumimoji="1" lang="ja-JP" altLang="en-US" sz="2800"/>
          </a:p>
        </p:txBody>
      </p:sp>
      <p:grpSp>
        <p:nvGrpSpPr>
          <p:cNvPr id="9" name="グループ化 8"/>
          <p:cNvGrpSpPr/>
          <p:nvPr/>
        </p:nvGrpSpPr>
        <p:grpSpPr>
          <a:xfrm>
            <a:off x="4099665" y="5085184"/>
            <a:ext cx="2404400" cy="1080120"/>
            <a:chOff x="4099665" y="5085184"/>
            <a:chExt cx="2404400" cy="1080120"/>
          </a:xfrm>
        </p:grpSpPr>
        <p:sp>
          <p:nvSpPr>
            <p:cNvPr id="6" name="左右矢印 5"/>
            <p:cNvSpPr/>
            <p:nvPr/>
          </p:nvSpPr>
          <p:spPr>
            <a:xfrm>
              <a:off x="4099665" y="5085184"/>
              <a:ext cx="2304256" cy="504056"/>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角丸四角形 6"/>
            <p:cNvSpPr/>
            <p:nvPr/>
          </p:nvSpPr>
          <p:spPr>
            <a:xfrm>
              <a:off x="4127801" y="5692668"/>
              <a:ext cx="2376264" cy="47263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800" smtClean="0"/>
                <a:t>a = 1</a:t>
              </a:r>
              <a:r>
                <a:rPr kumimoji="1" lang="ja-JP" altLang="en-US" sz="2800" smtClean="0"/>
                <a:t>の区間</a:t>
              </a:r>
              <a:endParaRPr kumimoji="1" lang="ja-JP" altLang="en-US" sz="2800"/>
            </a:p>
          </p:txBody>
        </p:sp>
      </p:grpSp>
      <p:grpSp>
        <p:nvGrpSpPr>
          <p:cNvPr id="10" name="グループ化 9"/>
          <p:cNvGrpSpPr/>
          <p:nvPr/>
        </p:nvGrpSpPr>
        <p:grpSpPr>
          <a:xfrm>
            <a:off x="6804248" y="2780928"/>
            <a:ext cx="2152313" cy="2304256"/>
            <a:chOff x="6804248" y="2780928"/>
            <a:chExt cx="2152313" cy="2304256"/>
          </a:xfrm>
        </p:grpSpPr>
        <p:sp>
          <p:nvSpPr>
            <p:cNvPr id="5" name="上下矢印 4"/>
            <p:cNvSpPr/>
            <p:nvPr/>
          </p:nvSpPr>
          <p:spPr>
            <a:xfrm>
              <a:off x="6804248" y="2780928"/>
              <a:ext cx="575556" cy="2304256"/>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8" name="角丸四角形 7"/>
            <p:cNvSpPr/>
            <p:nvPr/>
          </p:nvSpPr>
          <p:spPr>
            <a:xfrm>
              <a:off x="7387222" y="3525776"/>
              <a:ext cx="1569339" cy="11273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800" smtClean="0"/>
                <a:t>c = 1</a:t>
              </a:r>
            </a:p>
            <a:p>
              <a:pPr algn="ctr"/>
              <a:r>
                <a:rPr lang="ja-JP" altLang="en-US" sz="2800" smtClean="0"/>
                <a:t>の区間</a:t>
              </a:r>
              <a:endParaRPr kumimoji="1" lang="ja-JP" altLang="en-US" sz="2800"/>
            </a:p>
          </p:txBody>
        </p:sp>
      </p:grpSp>
      <p:sp>
        <p:nvSpPr>
          <p:cNvPr id="11" name="角丸四角形 10"/>
          <p:cNvSpPr/>
          <p:nvPr/>
        </p:nvSpPr>
        <p:spPr>
          <a:xfrm>
            <a:off x="283241" y="407332"/>
            <a:ext cx="4968552" cy="1581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smtClean="0"/>
              <a:t>複雑だった式が</a:t>
            </a:r>
            <a:endParaRPr kumimoji="1" lang="en-US" altLang="ja-JP" sz="2800" smtClean="0"/>
          </a:p>
          <a:p>
            <a:pPr algn="ctr"/>
            <a:r>
              <a:rPr lang="en-US" altLang="ja-JP" sz="2800" smtClean="0"/>
              <a:t>a = =1 &amp;&amp; c == 1</a:t>
            </a:r>
          </a:p>
          <a:p>
            <a:pPr algn="ctr"/>
            <a:r>
              <a:rPr kumimoji="1" lang="ja-JP" altLang="en-US" sz="2800" smtClean="0"/>
              <a:t>と簡略化される</a:t>
            </a:r>
            <a:endParaRPr kumimoji="1" lang="ja-JP" altLang="en-US" sz="2800"/>
          </a:p>
        </p:txBody>
      </p:sp>
      <mc:AlternateContent xmlns:mc="http://schemas.openxmlformats.org/markup-compatibility/2006">
        <mc:Choice xmlns:p14="http://schemas.microsoft.com/office/powerpoint/2010/main" Requires="p14">
          <p:contentPart p14:bwMode="auto" r:id="rId2">
            <p14:nvContentPartPr>
              <p14:cNvPr id="12" name="インク 11"/>
              <p14:cNvContentPartPr/>
              <p14:nvPr/>
            </p14:nvContentPartPr>
            <p14:xfrm>
              <a:off x="955440" y="214200"/>
              <a:ext cx="7492320" cy="5751360"/>
            </p14:xfrm>
          </p:contentPart>
        </mc:Choice>
        <mc:Fallback>
          <p:pic>
            <p:nvPicPr>
              <p:cNvPr id="12" name="インク 11"/>
              <p:cNvPicPr/>
              <p:nvPr/>
            </p:nvPicPr>
            <p:blipFill>
              <a:blip r:embed="rId3"/>
              <a:stretch>
                <a:fillRect/>
              </a:stretch>
            </p:blipFill>
            <p:spPr>
              <a:xfrm>
                <a:off x="946080" y="204840"/>
                <a:ext cx="7511040" cy="5770080"/>
              </a:xfrm>
              <a:prstGeom prst="rect">
                <a:avLst/>
              </a:prstGeom>
            </p:spPr>
          </p:pic>
        </mc:Fallback>
      </mc:AlternateContent>
    </p:spTree>
    <p:extLst>
      <p:ext uri="{BB962C8B-B14F-4D97-AF65-F5344CB8AC3E}">
        <p14:creationId xmlns:p14="http://schemas.microsoft.com/office/powerpoint/2010/main" val="227285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204678081"/>
              </p:ext>
            </p:extLst>
          </p:nvPr>
        </p:nvGraphicFramePr>
        <p:xfrm>
          <a:off x="1259632" y="1052736"/>
          <a:ext cx="5904654" cy="4824534"/>
        </p:xfrm>
        <a:graphic>
          <a:graphicData uri="http://schemas.openxmlformats.org/drawingml/2006/table">
            <a:tbl>
              <a:tblPr>
                <a:tableStyleId>{5C22544A-7EE6-4342-B048-85BDC9FD1C3A}</a:tableStyleId>
              </a:tblPr>
              <a:tblGrid>
                <a:gridCol w="984109"/>
                <a:gridCol w="984109"/>
                <a:gridCol w="984109"/>
                <a:gridCol w="984109"/>
                <a:gridCol w="984109"/>
                <a:gridCol w="984109"/>
              </a:tblGrid>
              <a:tr h="378315">
                <a:tc rowSpan="2" gridSpan="2">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kumimoji="1" lang="ja-JP" altLang="en-US"/>
                    </a:p>
                  </a:txBody>
                  <a:tcPr/>
                </a:tc>
                <a:tc gridSpan="4">
                  <a:txBody>
                    <a:bodyPr/>
                    <a:lstStyle/>
                    <a:p>
                      <a:pPr algn="ctr" fontAlgn="ctr"/>
                      <a:r>
                        <a:rPr lang="en-US" sz="2400" u="none" strike="noStrike">
                          <a:effectLst/>
                        </a:rPr>
                        <a:t>(a, b)</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78315">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rowSpan="4">
                  <a:txBody>
                    <a:bodyPr/>
                    <a:lstStyle/>
                    <a:p>
                      <a:pPr algn="ctr" fontAlgn="ctr"/>
                      <a:r>
                        <a:rPr lang="en-US" sz="2400" u="none" strike="noStrike">
                          <a:effectLst/>
                        </a:rPr>
                        <a:t>(c, d)</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ltLang="ja-JP" sz="2400" b="0" i="0" u="none" strike="noStrike"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2" name="インク 1"/>
              <p14:cNvContentPartPr/>
              <p14:nvPr/>
            </p14:nvContentPartPr>
            <p14:xfrm>
              <a:off x="919800" y="1910880"/>
              <a:ext cx="8170920" cy="4750920"/>
            </p14:xfrm>
          </p:contentPart>
        </mc:Choice>
        <mc:Fallback>
          <p:pic>
            <p:nvPicPr>
              <p:cNvPr id="2" name="インク 1"/>
              <p:cNvPicPr/>
              <p:nvPr/>
            </p:nvPicPr>
            <p:blipFill>
              <a:blip r:embed="rId3"/>
              <a:stretch>
                <a:fillRect/>
              </a:stretch>
            </p:blipFill>
            <p:spPr>
              <a:xfrm>
                <a:off x="910440" y="1901520"/>
                <a:ext cx="8189640" cy="4769640"/>
              </a:xfrm>
              <a:prstGeom prst="rect">
                <a:avLst/>
              </a:prstGeom>
            </p:spPr>
          </p:pic>
        </mc:Fallback>
      </mc:AlternateContent>
    </p:spTree>
    <p:extLst>
      <p:ext uri="{BB962C8B-B14F-4D97-AF65-F5344CB8AC3E}">
        <p14:creationId xmlns:p14="http://schemas.microsoft.com/office/powerpoint/2010/main" val="2272854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166130897"/>
              </p:ext>
            </p:extLst>
          </p:nvPr>
        </p:nvGraphicFramePr>
        <p:xfrm>
          <a:off x="1259632" y="1052736"/>
          <a:ext cx="5904654" cy="4824534"/>
        </p:xfrm>
        <a:graphic>
          <a:graphicData uri="http://schemas.openxmlformats.org/drawingml/2006/table">
            <a:tbl>
              <a:tblPr>
                <a:tableStyleId>{5C22544A-7EE6-4342-B048-85BDC9FD1C3A}</a:tableStyleId>
              </a:tblPr>
              <a:tblGrid>
                <a:gridCol w="984109"/>
                <a:gridCol w="984109"/>
                <a:gridCol w="984109"/>
                <a:gridCol w="984109"/>
                <a:gridCol w="984109"/>
                <a:gridCol w="984109"/>
              </a:tblGrid>
              <a:tr h="378315">
                <a:tc rowSpan="2" gridSpan="2">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kumimoji="1" lang="ja-JP" altLang="en-US"/>
                    </a:p>
                  </a:txBody>
                  <a:tcPr/>
                </a:tc>
                <a:tc gridSpan="4">
                  <a:txBody>
                    <a:bodyPr/>
                    <a:lstStyle/>
                    <a:p>
                      <a:pPr algn="ctr" fontAlgn="ctr"/>
                      <a:r>
                        <a:rPr lang="en-US" sz="2400" u="none" strike="noStrike">
                          <a:effectLst/>
                        </a:rPr>
                        <a:t>(a, b)</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78315">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rowSpan="4">
                  <a:txBody>
                    <a:bodyPr/>
                    <a:lstStyle/>
                    <a:p>
                      <a:pPr algn="ctr" fontAlgn="ctr"/>
                      <a:r>
                        <a:rPr lang="en-US" sz="2400" u="none" strike="noStrike">
                          <a:effectLst/>
                        </a:rPr>
                        <a:t>(c, d)</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2" name="インク 1"/>
              <p14:cNvContentPartPr/>
              <p14:nvPr/>
            </p14:nvContentPartPr>
            <p14:xfrm>
              <a:off x="830520" y="580320"/>
              <a:ext cx="8224560" cy="6188760"/>
            </p14:xfrm>
          </p:contentPart>
        </mc:Choice>
        <mc:Fallback>
          <p:pic>
            <p:nvPicPr>
              <p:cNvPr id="2" name="インク 1"/>
              <p:cNvPicPr/>
              <p:nvPr/>
            </p:nvPicPr>
            <p:blipFill>
              <a:blip r:embed="rId3"/>
              <a:stretch>
                <a:fillRect/>
              </a:stretch>
            </p:blipFill>
            <p:spPr>
              <a:xfrm>
                <a:off x="821160" y="570960"/>
                <a:ext cx="8243280" cy="6207480"/>
              </a:xfrm>
              <a:prstGeom prst="rect">
                <a:avLst/>
              </a:prstGeom>
            </p:spPr>
          </p:pic>
        </mc:Fallback>
      </mc:AlternateContent>
    </p:spTree>
    <p:extLst>
      <p:ext uri="{BB962C8B-B14F-4D97-AF65-F5344CB8AC3E}">
        <p14:creationId xmlns:p14="http://schemas.microsoft.com/office/powerpoint/2010/main" val="2272854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949459601"/>
              </p:ext>
            </p:extLst>
          </p:nvPr>
        </p:nvGraphicFramePr>
        <p:xfrm>
          <a:off x="1259632" y="1052736"/>
          <a:ext cx="5904654" cy="4824534"/>
        </p:xfrm>
        <a:graphic>
          <a:graphicData uri="http://schemas.openxmlformats.org/drawingml/2006/table">
            <a:tbl>
              <a:tblPr>
                <a:tableStyleId>{5C22544A-7EE6-4342-B048-85BDC9FD1C3A}</a:tableStyleId>
              </a:tblPr>
              <a:tblGrid>
                <a:gridCol w="984109"/>
                <a:gridCol w="984109"/>
                <a:gridCol w="984109"/>
                <a:gridCol w="984109"/>
                <a:gridCol w="984109"/>
                <a:gridCol w="984109"/>
              </a:tblGrid>
              <a:tr h="378315">
                <a:tc rowSpan="2" gridSpan="2">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kumimoji="1" lang="ja-JP" altLang="en-US"/>
                    </a:p>
                  </a:txBody>
                  <a:tcPr/>
                </a:tc>
                <a:tc gridSpan="4">
                  <a:txBody>
                    <a:bodyPr/>
                    <a:lstStyle/>
                    <a:p>
                      <a:pPr algn="ctr" fontAlgn="ctr"/>
                      <a:r>
                        <a:rPr lang="en-US" sz="2400" u="none" strike="noStrike">
                          <a:effectLst/>
                        </a:rPr>
                        <a:t>(a, b)</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78315">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rowSpan="4">
                  <a:txBody>
                    <a:bodyPr/>
                    <a:lstStyle/>
                    <a:p>
                      <a:pPr algn="ctr" fontAlgn="ctr"/>
                      <a:r>
                        <a:rPr lang="en-US" sz="2400" u="none" strike="noStrike">
                          <a:effectLst/>
                        </a:rPr>
                        <a:t>(c, d)</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u="none" strike="noStrike" smtClean="0">
                          <a:effectLst/>
                        </a:rPr>
                        <a:t>1</a:t>
                      </a: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u="none" strike="noStrike" smtClean="0">
                          <a:effectLst/>
                        </a:rPr>
                        <a:t>1</a:t>
                      </a: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インク 4"/>
              <p14:cNvContentPartPr/>
              <p14:nvPr/>
            </p14:nvContentPartPr>
            <p14:xfrm>
              <a:off x="3312720" y="1955520"/>
              <a:ext cx="3750840" cy="3795480"/>
            </p14:xfrm>
          </p:contentPart>
        </mc:Choice>
        <mc:Fallback>
          <p:pic>
            <p:nvPicPr>
              <p:cNvPr id="5" name="インク 4"/>
              <p:cNvPicPr/>
              <p:nvPr/>
            </p:nvPicPr>
            <p:blipFill>
              <a:blip r:embed="rId3"/>
              <a:stretch>
                <a:fillRect/>
              </a:stretch>
            </p:blipFill>
            <p:spPr>
              <a:xfrm>
                <a:off x="3303360" y="1946160"/>
                <a:ext cx="3769560" cy="381420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918136046"/>
              </p:ext>
            </p:extLst>
          </p:nvPr>
        </p:nvGraphicFramePr>
        <p:xfrm>
          <a:off x="1259632" y="1052736"/>
          <a:ext cx="5904654" cy="4824534"/>
        </p:xfrm>
        <a:graphic>
          <a:graphicData uri="http://schemas.openxmlformats.org/drawingml/2006/table">
            <a:tbl>
              <a:tblPr>
                <a:tableStyleId>{5C22544A-7EE6-4342-B048-85BDC9FD1C3A}</a:tableStyleId>
              </a:tblPr>
              <a:tblGrid>
                <a:gridCol w="984109"/>
                <a:gridCol w="984109"/>
                <a:gridCol w="984109"/>
                <a:gridCol w="984109"/>
                <a:gridCol w="984109"/>
                <a:gridCol w="984109"/>
              </a:tblGrid>
              <a:tr h="378315">
                <a:tc rowSpan="2" gridSpan="2">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kumimoji="1" lang="ja-JP" altLang="en-US"/>
                    </a:p>
                  </a:txBody>
                  <a:tcPr/>
                </a:tc>
                <a:tc gridSpan="4">
                  <a:txBody>
                    <a:bodyPr/>
                    <a:lstStyle/>
                    <a:p>
                      <a:pPr algn="ctr" fontAlgn="ctr"/>
                      <a:r>
                        <a:rPr lang="en-US" sz="2400" u="none" strike="noStrike">
                          <a:effectLst/>
                        </a:rPr>
                        <a:t>(a, b)</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78315">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rowSpan="4">
                  <a:txBody>
                    <a:bodyPr/>
                    <a:lstStyle/>
                    <a:p>
                      <a:pPr algn="ctr" fontAlgn="ctr"/>
                      <a:r>
                        <a:rPr lang="en-US" sz="2400" u="none" strike="noStrike">
                          <a:effectLst/>
                        </a:rPr>
                        <a:t>(c, d)</a:t>
                      </a:r>
                      <a:endParaRPr 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ja-JP" sz="2400" u="none" strike="noStrike">
                          <a:effectLst/>
                        </a:rPr>
                        <a:t>(0, 0)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b="0" i="0" u="none" strike="noStrike" smtClean="0">
                          <a:solidFill>
                            <a:srgbClr val="000000"/>
                          </a:solidFill>
                          <a:effectLst/>
                          <a:latin typeface="ＭＳ Ｐゴシック"/>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u="none" strike="noStrike" smtClean="0">
                          <a:effectLst/>
                        </a:rPr>
                        <a:t>1</a:t>
                      </a: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(1, 0)</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(1, 1)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6976">
                <a:tc vMerge="1">
                  <a:txBody>
                    <a:bodyPr/>
                    <a:lstStyle/>
                    <a:p>
                      <a:endParaRPr kumimoji="1" lang="ja-JP" altLang="en-US"/>
                    </a:p>
                  </a:txBody>
                  <a:tcPr/>
                </a:tc>
                <a:tc>
                  <a:txBody>
                    <a:bodyPr/>
                    <a:lstStyle/>
                    <a:p>
                      <a:pPr algn="ctr" fontAlgn="ctr"/>
                      <a:r>
                        <a:rPr lang="en-US" altLang="ja-JP" sz="2400" u="none" strike="noStrike">
                          <a:effectLst/>
                        </a:rPr>
                        <a:t>(0, 1)</a:t>
                      </a:r>
                      <a:endParaRPr lang="en-US" altLang="ja-JP" sz="24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4000" u="none" strike="noStrike" smtClean="0">
                          <a:effectLst/>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4000" u="none" strike="noStrike">
                          <a:effectLst/>
                        </a:rPr>
                        <a:t>　</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4000" u="none" strike="noStrike">
                          <a:effectLst/>
                        </a:rPr>
                        <a:t>　</a:t>
                      </a:r>
                      <a:r>
                        <a:rPr lang="en-US" altLang="ja-JP" sz="4000" u="none" strike="noStrike" smtClean="0">
                          <a:effectLst/>
                        </a:rPr>
                        <a:t>1</a:t>
                      </a:r>
                      <a:endParaRPr lang="ja-JP" altLang="en-US" sz="40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2" name="インク 1"/>
              <p14:cNvContentPartPr/>
              <p14:nvPr/>
            </p14:nvContentPartPr>
            <p14:xfrm>
              <a:off x="3259080" y="1973520"/>
              <a:ext cx="3867120" cy="3706200"/>
            </p14:xfrm>
          </p:contentPart>
        </mc:Choice>
        <mc:Fallback>
          <p:pic>
            <p:nvPicPr>
              <p:cNvPr id="2" name="インク 1"/>
              <p:cNvPicPr/>
              <p:nvPr/>
            </p:nvPicPr>
            <p:blipFill>
              <a:blip r:embed="rId3"/>
              <a:stretch>
                <a:fillRect/>
              </a:stretch>
            </p:blipFill>
            <p:spPr>
              <a:xfrm>
                <a:off x="3249720" y="1964160"/>
                <a:ext cx="3885840" cy="3724920"/>
              </a:xfrm>
              <a:prstGeom prst="rect">
                <a:avLst/>
              </a:prstGeom>
            </p:spPr>
          </p:pic>
        </mc:Fallback>
      </mc:AlternateContent>
    </p:spTree>
    <p:extLst>
      <p:ext uri="{BB962C8B-B14F-4D97-AF65-F5344CB8AC3E}">
        <p14:creationId xmlns:p14="http://schemas.microsoft.com/office/powerpoint/2010/main" val="2045927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お知らせ</a:t>
            </a:r>
            <a:endParaRPr kumimoji="1" lang="ja-JP" altLang="en-US"/>
          </a:p>
        </p:txBody>
      </p:sp>
      <p:sp>
        <p:nvSpPr>
          <p:cNvPr id="3" name="コンテンツ プレースホルダー 2"/>
          <p:cNvSpPr>
            <a:spLocks noGrp="1"/>
          </p:cNvSpPr>
          <p:nvPr>
            <p:ph idx="1"/>
          </p:nvPr>
        </p:nvSpPr>
        <p:spPr>
          <a:xfrm>
            <a:off x="457200" y="1600200"/>
            <a:ext cx="8229600" cy="5141168"/>
          </a:xfrm>
        </p:spPr>
        <p:txBody>
          <a:bodyPr>
            <a:normAutofit/>
          </a:bodyPr>
          <a:lstStyle/>
          <a:p>
            <a:r>
              <a:rPr kumimoji="1" lang="ja-JP" altLang="en-US" smtClean="0"/>
              <a:t>プロコンに必要な知識</a:t>
            </a:r>
            <a:r>
              <a:rPr lang="ja-JP" altLang="en-US" smtClean="0"/>
              <a:t>をざっと通したので</a:t>
            </a:r>
            <a:r>
              <a:rPr lang="en-US" altLang="ja-JP" smtClean="0"/>
              <a:t>,</a:t>
            </a:r>
            <a:r>
              <a:rPr lang="ja-JP" altLang="en-US"/>
              <a:t>以降</a:t>
            </a:r>
            <a:r>
              <a:rPr lang="ja-JP" altLang="en-US" smtClean="0"/>
              <a:t>は実際にプログラミングコンテストで出題された問題を解説する形式で勉強会を開催します</a:t>
            </a:r>
            <a:r>
              <a:rPr lang="en-US" altLang="ja-JP" smtClean="0"/>
              <a:t>.</a:t>
            </a:r>
          </a:p>
          <a:p>
            <a:r>
              <a:rPr lang="ja-JP" altLang="en-US" smtClean="0"/>
              <a:t>プロコン</a:t>
            </a:r>
            <a:r>
              <a:rPr lang="ja-JP" altLang="en-US"/>
              <a:t>勉強会</a:t>
            </a:r>
            <a:r>
              <a:rPr lang="ja-JP" altLang="en-US" smtClean="0"/>
              <a:t>は</a:t>
            </a:r>
            <a:r>
              <a:rPr lang="en-US" altLang="ja-JP"/>
              <a:t>4</a:t>
            </a:r>
            <a:r>
              <a:rPr lang="ja-JP" altLang="en-US"/>
              <a:t>週間</a:t>
            </a:r>
            <a:r>
              <a:rPr lang="ja-JP" altLang="en-US" smtClean="0"/>
              <a:t>に</a:t>
            </a:r>
            <a:r>
              <a:rPr lang="en-US" altLang="ja-JP" smtClean="0"/>
              <a:t>1</a:t>
            </a:r>
            <a:r>
              <a:rPr lang="ja-JP" altLang="en-US" smtClean="0"/>
              <a:t>度に開催頻度を減らします</a:t>
            </a:r>
            <a:endParaRPr lang="en-US" altLang="ja-JP" smtClean="0"/>
          </a:p>
          <a:p>
            <a:r>
              <a:rPr lang="ja-JP" altLang="en-US"/>
              <a:t>勉強会</a:t>
            </a:r>
            <a:r>
              <a:rPr lang="ja-JP" altLang="en-US" smtClean="0"/>
              <a:t>の開催頻度自体は減らさず</a:t>
            </a:r>
            <a:r>
              <a:rPr lang="en-US" altLang="ja-JP" smtClean="0"/>
              <a:t>,</a:t>
            </a:r>
            <a:r>
              <a:rPr lang="ja-JP" altLang="en-US" smtClean="0"/>
              <a:t>デザインパターンの勉強会を</a:t>
            </a:r>
            <a:r>
              <a:rPr lang="en-US" altLang="ja-JP" smtClean="0"/>
              <a:t>4</a:t>
            </a:r>
            <a:r>
              <a:rPr lang="ja-JP" altLang="en-US" smtClean="0"/>
              <a:t>週間に</a:t>
            </a:r>
            <a:r>
              <a:rPr lang="en-US" altLang="ja-JP" smtClean="0"/>
              <a:t>1</a:t>
            </a:r>
            <a:r>
              <a:rPr lang="ja-JP" altLang="en-US" smtClean="0"/>
              <a:t>度開催します</a:t>
            </a:r>
            <a:endParaRPr lang="en-US" altLang="ja-JP" smtClean="0"/>
          </a:p>
          <a:p>
            <a:pPr lvl="1"/>
            <a:r>
              <a:rPr lang="ja-JP" altLang="en-US"/>
              <a:t>プロコン</a:t>
            </a:r>
            <a:r>
              <a:rPr lang="ja-JP" altLang="en-US"/>
              <a:t>勉強会</a:t>
            </a:r>
            <a:r>
              <a:rPr lang="ja-JP" altLang="en-US" smtClean="0"/>
              <a:t>と交互に行います</a:t>
            </a:r>
            <a:endParaRPr lang="en-US" altLang="ja-JP" smtClean="0"/>
          </a:p>
        </p:txBody>
      </p:sp>
    </p:spTree>
    <p:extLst>
      <p:ext uri="{BB962C8B-B14F-4D97-AF65-F5344CB8AC3E}">
        <p14:creationId xmlns:p14="http://schemas.microsoft.com/office/powerpoint/2010/main" val="218015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デザインパターン勉強会</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次回</a:t>
            </a:r>
            <a:r>
              <a:rPr kumimoji="1" lang="en-US" altLang="ja-JP" smtClean="0"/>
              <a:t>(10/30 or 11/1)</a:t>
            </a:r>
            <a:r>
              <a:rPr kumimoji="1" lang="ja-JP" altLang="en-US" smtClean="0"/>
              <a:t>から開始</a:t>
            </a:r>
            <a:r>
              <a:rPr kumimoji="1" lang="en-US" altLang="ja-JP" smtClean="0"/>
              <a:t>.</a:t>
            </a:r>
          </a:p>
          <a:p>
            <a:r>
              <a:rPr kumimoji="1" lang="en-US" altLang="ja-JP" smtClean="0"/>
              <a:t>1</a:t>
            </a:r>
            <a:r>
              <a:rPr kumimoji="1" lang="ja-JP" altLang="en-US" smtClean="0"/>
              <a:t>回で</a:t>
            </a:r>
            <a:r>
              <a:rPr kumimoji="1" lang="en-US" altLang="ja-JP" smtClean="0"/>
              <a:t>2</a:t>
            </a:r>
            <a:r>
              <a:rPr kumimoji="1" lang="ja-JP" altLang="en-US" smtClean="0"/>
              <a:t>種類のデザインパターンを取り上げる予定です</a:t>
            </a:r>
            <a:r>
              <a:rPr kumimoji="1" lang="en-US" altLang="ja-JP" smtClean="0"/>
              <a:t>.</a:t>
            </a:r>
          </a:p>
          <a:p>
            <a:r>
              <a:rPr kumimoji="1" lang="ja-JP" altLang="en-US" smtClean="0"/>
              <a:t>初回はオブジェクト指向と</a:t>
            </a:r>
            <a:endParaRPr kumimoji="1" lang="en-US" altLang="ja-JP" smtClean="0"/>
          </a:p>
          <a:p>
            <a:pPr marL="0" indent="0">
              <a:buNone/>
            </a:pPr>
            <a:r>
              <a:rPr kumimoji="1" lang="ja-JP" altLang="en-US" smtClean="0"/>
              <a:t>　　シングルトンを取り上げます</a:t>
            </a:r>
            <a:endParaRPr kumimoji="1" lang="en-US" altLang="ja-JP" smtClean="0"/>
          </a:p>
          <a:p>
            <a:pPr marL="0" indent="0">
              <a:buNone/>
            </a:pPr>
            <a:endParaRPr kumimoji="1" lang="ja-JP" altLang="en-US"/>
          </a:p>
        </p:txBody>
      </p:sp>
      <p:pic>
        <p:nvPicPr>
          <p:cNvPr id="2050" name="Picture 2" descr="http://ecx.images-amazon.com/images/I/51Oxh2Si8oL._SX396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852936"/>
            <a:ext cx="2907253" cy="3645024"/>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971600" y="4941168"/>
            <a:ext cx="4680520" cy="14401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3600">
                <a:solidFill>
                  <a:srgbClr val="FF0000"/>
                </a:solidFill>
              </a:rPr>
              <a:t>講師</a:t>
            </a:r>
            <a:r>
              <a:rPr lang="ja-JP" altLang="en-US" sz="3600" smtClean="0">
                <a:solidFill>
                  <a:srgbClr val="FF0000"/>
                </a:solidFill>
              </a:rPr>
              <a:t>募集！</a:t>
            </a:r>
            <a:endParaRPr kumimoji="1" lang="ja-JP" altLang="en-US" sz="3600">
              <a:solidFill>
                <a:srgbClr val="FF0000"/>
              </a:solidFill>
            </a:endParaRPr>
          </a:p>
        </p:txBody>
      </p:sp>
    </p:spTree>
    <p:extLst>
      <p:ext uri="{BB962C8B-B14F-4D97-AF65-F5344CB8AC3E}">
        <p14:creationId xmlns:p14="http://schemas.microsoft.com/office/powerpoint/2010/main" val="220178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つまり</a:t>
            </a:r>
            <a:endParaRPr kumimoji="1" lang="ja-JP" altLang="en-US"/>
          </a:p>
        </p:txBody>
      </p:sp>
      <p:sp>
        <p:nvSpPr>
          <p:cNvPr id="5" name="フリーフォーム 4"/>
          <p:cNvSpPr/>
          <p:nvPr/>
        </p:nvSpPr>
        <p:spPr>
          <a:xfrm>
            <a:off x="189781" y="1540777"/>
            <a:ext cx="8238227" cy="5075683"/>
          </a:xfrm>
          <a:custGeom>
            <a:avLst/>
            <a:gdLst>
              <a:gd name="connsiteX0" fmla="*/ 0 w 8238227"/>
              <a:gd name="connsiteY0" fmla="*/ 2030559 h 5075683"/>
              <a:gd name="connsiteX1" fmla="*/ 905774 w 8238227"/>
              <a:gd name="connsiteY1" fmla="*/ 132748 h 5075683"/>
              <a:gd name="connsiteX2" fmla="*/ 2027208 w 8238227"/>
              <a:gd name="connsiteY2" fmla="*/ 3617819 h 5075683"/>
              <a:gd name="connsiteX3" fmla="*/ 3536830 w 8238227"/>
              <a:gd name="connsiteY3" fmla="*/ 20604 h 5075683"/>
              <a:gd name="connsiteX4" fmla="*/ 4485736 w 8238227"/>
              <a:gd name="connsiteY4" fmla="*/ 2073691 h 5075683"/>
              <a:gd name="connsiteX5" fmla="*/ 6349042 w 8238227"/>
              <a:gd name="connsiteY5" fmla="*/ 460551 h 5075683"/>
              <a:gd name="connsiteX6" fmla="*/ 8238227 w 8238227"/>
              <a:gd name="connsiteY6" fmla="*/ 5075683 h 507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8227" h="5075683">
                <a:moveTo>
                  <a:pt x="0" y="2030559"/>
                </a:moveTo>
                <a:cubicBezTo>
                  <a:pt x="283953" y="949382"/>
                  <a:pt x="567906" y="-131795"/>
                  <a:pt x="905774" y="132748"/>
                </a:cubicBezTo>
                <a:cubicBezTo>
                  <a:pt x="1243642" y="397291"/>
                  <a:pt x="1588699" y="3636510"/>
                  <a:pt x="2027208" y="3617819"/>
                </a:cubicBezTo>
                <a:cubicBezTo>
                  <a:pt x="2465717" y="3599128"/>
                  <a:pt x="3127075" y="277959"/>
                  <a:pt x="3536830" y="20604"/>
                </a:cubicBezTo>
                <a:cubicBezTo>
                  <a:pt x="3946585" y="-236751"/>
                  <a:pt x="4017034" y="2000367"/>
                  <a:pt x="4485736" y="2073691"/>
                </a:cubicBezTo>
                <a:cubicBezTo>
                  <a:pt x="4954438" y="2147015"/>
                  <a:pt x="5723627" y="-39781"/>
                  <a:pt x="6349042" y="460551"/>
                </a:cubicBezTo>
                <a:cubicBezTo>
                  <a:pt x="6974457" y="960883"/>
                  <a:pt x="7606342" y="3018283"/>
                  <a:pt x="8238227" y="507568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grpSp>
        <p:nvGrpSpPr>
          <p:cNvPr id="12" name="グループ化 11"/>
          <p:cNvGrpSpPr/>
          <p:nvPr/>
        </p:nvGrpSpPr>
        <p:grpSpPr>
          <a:xfrm>
            <a:off x="1691680" y="3212976"/>
            <a:ext cx="4104456" cy="3240360"/>
            <a:chOff x="1691680" y="3212976"/>
            <a:chExt cx="4104456" cy="3240360"/>
          </a:xfrm>
        </p:grpSpPr>
        <p:sp>
          <p:nvSpPr>
            <p:cNvPr id="6" name="角丸四角形 5"/>
            <p:cNvSpPr/>
            <p:nvPr/>
          </p:nvSpPr>
          <p:spPr>
            <a:xfrm>
              <a:off x="1691680" y="4581128"/>
              <a:ext cx="1224136" cy="79208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角丸四角形 7"/>
            <p:cNvSpPr/>
            <p:nvPr/>
          </p:nvSpPr>
          <p:spPr>
            <a:xfrm>
              <a:off x="4139952" y="3212976"/>
              <a:ext cx="1224136" cy="79208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角丸四角形 8"/>
            <p:cNvSpPr/>
            <p:nvPr/>
          </p:nvSpPr>
          <p:spPr>
            <a:xfrm>
              <a:off x="4067944" y="5589240"/>
              <a:ext cx="1728192"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3600" smtClean="0"/>
                <a:t>ここ！</a:t>
              </a:r>
              <a:endParaRPr kumimoji="1" lang="ja-JP" altLang="en-US" sz="3600"/>
            </a:p>
          </p:txBody>
        </p:sp>
        <p:sp>
          <p:nvSpPr>
            <p:cNvPr id="10" name="右矢印 9"/>
            <p:cNvSpPr/>
            <p:nvPr/>
          </p:nvSpPr>
          <p:spPr>
            <a:xfrm rot="12189034">
              <a:off x="2842726" y="5463285"/>
              <a:ext cx="1055325" cy="5400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1" name="右矢印 10"/>
            <p:cNvSpPr/>
            <p:nvPr/>
          </p:nvSpPr>
          <p:spPr>
            <a:xfrm rot="16200000">
              <a:off x="3961441" y="4583878"/>
              <a:ext cx="1361675" cy="5400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3"/>
          <p:cNvSpPr/>
          <p:nvPr/>
        </p:nvSpPr>
        <p:spPr>
          <a:xfrm>
            <a:off x="683568" y="1052736"/>
            <a:ext cx="8238227" cy="5075683"/>
          </a:xfrm>
          <a:custGeom>
            <a:avLst/>
            <a:gdLst>
              <a:gd name="connsiteX0" fmla="*/ 0 w 8238227"/>
              <a:gd name="connsiteY0" fmla="*/ 2030559 h 5075683"/>
              <a:gd name="connsiteX1" fmla="*/ 905774 w 8238227"/>
              <a:gd name="connsiteY1" fmla="*/ 132748 h 5075683"/>
              <a:gd name="connsiteX2" fmla="*/ 2027208 w 8238227"/>
              <a:gd name="connsiteY2" fmla="*/ 3617819 h 5075683"/>
              <a:gd name="connsiteX3" fmla="*/ 3536830 w 8238227"/>
              <a:gd name="connsiteY3" fmla="*/ 20604 h 5075683"/>
              <a:gd name="connsiteX4" fmla="*/ 4485736 w 8238227"/>
              <a:gd name="connsiteY4" fmla="*/ 2073691 h 5075683"/>
              <a:gd name="connsiteX5" fmla="*/ 6349042 w 8238227"/>
              <a:gd name="connsiteY5" fmla="*/ 460551 h 5075683"/>
              <a:gd name="connsiteX6" fmla="*/ 8238227 w 8238227"/>
              <a:gd name="connsiteY6" fmla="*/ 5075683 h 507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8227" h="5075683">
                <a:moveTo>
                  <a:pt x="0" y="2030559"/>
                </a:moveTo>
                <a:cubicBezTo>
                  <a:pt x="283953" y="949382"/>
                  <a:pt x="567906" y="-131795"/>
                  <a:pt x="905774" y="132748"/>
                </a:cubicBezTo>
                <a:cubicBezTo>
                  <a:pt x="1243642" y="397291"/>
                  <a:pt x="1588699" y="3636510"/>
                  <a:pt x="2027208" y="3617819"/>
                </a:cubicBezTo>
                <a:cubicBezTo>
                  <a:pt x="2465717" y="3599128"/>
                  <a:pt x="3127075" y="277959"/>
                  <a:pt x="3536830" y="20604"/>
                </a:cubicBezTo>
                <a:cubicBezTo>
                  <a:pt x="3946585" y="-236751"/>
                  <a:pt x="4017034" y="2000367"/>
                  <a:pt x="4485736" y="2073691"/>
                </a:cubicBezTo>
                <a:cubicBezTo>
                  <a:pt x="4954438" y="2147015"/>
                  <a:pt x="5723627" y="-39781"/>
                  <a:pt x="6349042" y="460551"/>
                </a:cubicBezTo>
                <a:cubicBezTo>
                  <a:pt x="6974457" y="960883"/>
                  <a:pt x="7606342" y="3018283"/>
                  <a:pt x="8238227" y="507568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cxnSp>
        <p:nvCxnSpPr>
          <p:cNvPr id="6" name="直線矢印コネクタ 5"/>
          <p:cNvCxnSpPr/>
          <p:nvPr/>
        </p:nvCxnSpPr>
        <p:spPr>
          <a:xfrm>
            <a:off x="107504" y="3590577"/>
            <a:ext cx="892899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角丸四角形 7"/>
          <p:cNvSpPr/>
          <p:nvPr/>
        </p:nvSpPr>
        <p:spPr>
          <a:xfrm>
            <a:off x="8182690" y="3970884"/>
            <a:ext cx="927720"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3600" smtClean="0"/>
              <a:t>東</a:t>
            </a:r>
            <a:endParaRPr kumimoji="1" lang="ja-JP" altLang="en-US" sz="3600"/>
          </a:p>
        </p:txBody>
      </p:sp>
      <p:sp>
        <p:nvSpPr>
          <p:cNvPr id="9" name="角丸四角形 8"/>
          <p:cNvSpPr/>
          <p:nvPr/>
        </p:nvSpPr>
        <p:spPr>
          <a:xfrm>
            <a:off x="107504" y="3970884"/>
            <a:ext cx="927720"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3600" smtClean="0"/>
              <a:t>西</a:t>
            </a:r>
            <a:endParaRPr kumimoji="1" lang="ja-JP" altLang="en-US" sz="3600"/>
          </a:p>
        </p:txBody>
      </p:sp>
      <p:sp>
        <p:nvSpPr>
          <p:cNvPr id="10" name="角丸四角形 9"/>
          <p:cNvSpPr/>
          <p:nvPr/>
        </p:nvSpPr>
        <p:spPr>
          <a:xfrm>
            <a:off x="859396" y="5085184"/>
            <a:ext cx="7425208" cy="14401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600" smtClean="0"/>
              <a:t>最も低い位置へ行く戦略を考える</a:t>
            </a:r>
            <a:endParaRPr kumimoji="1" lang="ja-JP" altLang="en-US" sz="3600"/>
          </a:p>
        </p:txBody>
      </p:sp>
      <mc:AlternateContent xmlns:mc="http://schemas.openxmlformats.org/markup-compatibility/2006">
        <mc:Choice xmlns:p14="http://schemas.microsoft.com/office/powerpoint/2010/main" Requires="p14">
          <p:contentPart p14:bwMode="auto" r:id="rId2">
            <p14:nvContentPartPr>
              <p14:cNvPr id="2" name="インク 1"/>
              <p14:cNvContentPartPr/>
              <p14:nvPr/>
            </p14:nvContentPartPr>
            <p14:xfrm>
              <a:off x="8474040" y="5473800"/>
              <a:ext cx="768600" cy="1089720"/>
            </p14:xfrm>
          </p:contentPart>
        </mc:Choice>
        <mc:Fallback>
          <p:pic>
            <p:nvPicPr>
              <p:cNvPr id="2" name="インク 1"/>
              <p:cNvPicPr/>
              <p:nvPr/>
            </p:nvPicPr>
            <p:blipFill>
              <a:blip r:embed="rId3"/>
              <a:stretch>
                <a:fillRect/>
              </a:stretch>
            </p:blipFill>
            <p:spPr>
              <a:xfrm>
                <a:off x="8464680" y="5464440"/>
                <a:ext cx="787320" cy="1108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インク 2"/>
              <p14:cNvContentPartPr/>
              <p14:nvPr/>
            </p14:nvContentPartPr>
            <p14:xfrm>
              <a:off x="428400" y="812520"/>
              <a:ext cx="7787160" cy="4224240"/>
            </p14:xfrm>
          </p:contentPart>
        </mc:Choice>
        <mc:Fallback>
          <p:pic>
            <p:nvPicPr>
              <p:cNvPr id="3" name="インク 2"/>
              <p:cNvPicPr/>
              <p:nvPr/>
            </p:nvPicPr>
            <p:blipFill>
              <a:blip r:embed="rId5"/>
              <a:stretch>
                <a:fillRect/>
              </a:stretch>
            </p:blipFill>
            <p:spPr>
              <a:xfrm>
                <a:off x="419040" y="803160"/>
                <a:ext cx="7805880" cy="424296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戦略の種類</a:t>
            </a:r>
            <a:endParaRPr kumimoji="1" lang="ja-JP" altLang="en-US"/>
          </a:p>
        </p:txBody>
      </p:sp>
      <p:sp>
        <p:nvSpPr>
          <p:cNvPr id="4" name="角丸四角形 3"/>
          <p:cNvSpPr/>
          <p:nvPr/>
        </p:nvSpPr>
        <p:spPr>
          <a:xfrm>
            <a:off x="179512" y="1510933"/>
            <a:ext cx="4115614"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a:t>東</a:t>
            </a:r>
            <a:r>
              <a:rPr lang="ja-JP" altLang="en-US" sz="2400" smtClean="0"/>
              <a:t>に進み続ける</a:t>
            </a:r>
            <a:endParaRPr kumimoji="1" lang="ja-JP" altLang="en-US" sz="2400"/>
          </a:p>
        </p:txBody>
      </p:sp>
      <p:sp>
        <p:nvSpPr>
          <p:cNvPr id="5" name="角丸四角形 4"/>
          <p:cNvSpPr/>
          <p:nvPr/>
        </p:nvSpPr>
        <p:spPr>
          <a:xfrm>
            <a:off x="4644008" y="1534041"/>
            <a:ext cx="4115614"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smtClean="0"/>
              <a:t>低い方へ進み続ける</a:t>
            </a:r>
            <a:endParaRPr kumimoji="1" lang="ja-JP" altLang="en-US" sz="2400"/>
          </a:p>
        </p:txBody>
      </p:sp>
      <p:sp>
        <p:nvSpPr>
          <p:cNvPr id="6" name="角丸四角形 5"/>
          <p:cNvSpPr/>
          <p:nvPr/>
        </p:nvSpPr>
        <p:spPr>
          <a:xfrm>
            <a:off x="41075" y="2996952"/>
            <a:ext cx="4392488" cy="14761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800" smtClean="0"/>
              <a:t>他のグラフでも使えるとは限らない</a:t>
            </a:r>
            <a:endParaRPr kumimoji="1" lang="ja-JP" altLang="en-US" sz="2800"/>
          </a:p>
        </p:txBody>
      </p:sp>
      <p:sp>
        <p:nvSpPr>
          <p:cNvPr id="7" name="角丸四角形 6"/>
          <p:cNvSpPr/>
          <p:nvPr/>
        </p:nvSpPr>
        <p:spPr>
          <a:xfrm>
            <a:off x="4505571" y="2996952"/>
            <a:ext cx="4392488" cy="14761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800"/>
              <a:t>局所</a:t>
            </a:r>
            <a:r>
              <a:rPr lang="ja-JP" altLang="en-US" sz="2800" smtClean="0"/>
              <a:t>解に陥る可能性</a:t>
            </a:r>
            <a:endParaRPr kumimoji="1" lang="ja-JP" altLang="en-US" sz="2800"/>
          </a:p>
        </p:txBody>
      </p:sp>
      <p:sp>
        <p:nvSpPr>
          <p:cNvPr id="8" name="下矢印 7"/>
          <p:cNvSpPr/>
          <p:nvPr/>
        </p:nvSpPr>
        <p:spPr>
          <a:xfrm>
            <a:off x="1835696" y="2326129"/>
            <a:ext cx="648072" cy="88684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下矢印 8"/>
          <p:cNvSpPr/>
          <p:nvPr/>
        </p:nvSpPr>
        <p:spPr>
          <a:xfrm>
            <a:off x="6377779" y="2366858"/>
            <a:ext cx="648072" cy="88684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角丸四角形 9"/>
          <p:cNvSpPr/>
          <p:nvPr/>
        </p:nvSpPr>
        <p:spPr>
          <a:xfrm>
            <a:off x="38316" y="4941168"/>
            <a:ext cx="8964488" cy="12961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600" smtClean="0">
                <a:solidFill>
                  <a:srgbClr val="FF0000"/>
                </a:solidFill>
              </a:rPr>
              <a:t>あらゆる場合に使える万能な戦略は無い</a:t>
            </a:r>
            <a:endParaRPr kumimoji="1" lang="ja-JP" altLang="en-US" sz="3600">
              <a:solidFill>
                <a:srgbClr val="FF0000"/>
              </a:solidFill>
            </a:endParaRPr>
          </a:p>
        </p:txBody>
      </p:sp>
      <p:sp>
        <p:nvSpPr>
          <p:cNvPr id="11" name="角丸四角形 10"/>
          <p:cNvSpPr/>
          <p:nvPr/>
        </p:nvSpPr>
        <p:spPr>
          <a:xfrm>
            <a:off x="5729708" y="6021288"/>
            <a:ext cx="3168351"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そもそも局所解を見つけるのが難しい問題もあります</a:t>
            </a:r>
            <a:endParaRPr kumimoji="1" lang="ja-JP" altLang="en-US"/>
          </a:p>
        </p:txBody>
      </p:sp>
    </p:spTree>
    <p:extLst>
      <p:ext uri="{BB962C8B-B14F-4D97-AF65-F5344CB8AC3E}">
        <p14:creationId xmlns:p14="http://schemas.microsoft.com/office/powerpoint/2010/main" val="3495862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局所解の回避方法</a:t>
            </a:r>
            <a:endParaRPr kumimoji="1" lang="ja-JP" altLang="en-US"/>
          </a:p>
        </p:txBody>
      </p:sp>
      <p:sp>
        <p:nvSpPr>
          <p:cNvPr id="4" name="フリーフォーム 3"/>
          <p:cNvSpPr/>
          <p:nvPr/>
        </p:nvSpPr>
        <p:spPr>
          <a:xfrm>
            <a:off x="539552" y="1556792"/>
            <a:ext cx="8238227" cy="5075683"/>
          </a:xfrm>
          <a:custGeom>
            <a:avLst/>
            <a:gdLst>
              <a:gd name="connsiteX0" fmla="*/ 0 w 8238227"/>
              <a:gd name="connsiteY0" fmla="*/ 2030559 h 5075683"/>
              <a:gd name="connsiteX1" fmla="*/ 905774 w 8238227"/>
              <a:gd name="connsiteY1" fmla="*/ 132748 h 5075683"/>
              <a:gd name="connsiteX2" fmla="*/ 2027208 w 8238227"/>
              <a:gd name="connsiteY2" fmla="*/ 3617819 h 5075683"/>
              <a:gd name="connsiteX3" fmla="*/ 3536830 w 8238227"/>
              <a:gd name="connsiteY3" fmla="*/ 20604 h 5075683"/>
              <a:gd name="connsiteX4" fmla="*/ 4485736 w 8238227"/>
              <a:gd name="connsiteY4" fmla="*/ 2073691 h 5075683"/>
              <a:gd name="connsiteX5" fmla="*/ 6349042 w 8238227"/>
              <a:gd name="connsiteY5" fmla="*/ 460551 h 5075683"/>
              <a:gd name="connsiteX6" fmla="*/ 8238227 w 8238227"/>
              <a:gd name="connsiteY6" fmla="*/ 5075683 h 507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8227" h="5075683">
                <a:moveTo>
                  <a:pt x="0" y="2030559"/>
                </a:moveTo>
                <a:cubicBezTo>
                  <a:pt x="283953" y="949382"/>
                  <a:pt x="567906" y="-131795"/>
                  <a:pt x="905774" y="132748"/>
                </a:cubicBezTo>
                <a:cubicBezTo>
                  <a:pt x="1243642" y="397291"/>
                  <a:pt x="1588699" y="3636510"/>
                  <a:pt x="2027208" y="3617819"/>
                </a:cubicBezTo>
                <a:cubicBezTo>
                  <a:pt x="2465717" y="3599128"/>
                  <a:pt x="3127075" y="277959"/>
                  <a:pt x="3536830" y="20604"/>
                </a:cubicBezTo>
                <a:cubicBezTo>
                  <a:pt x="3946585" y="-236751"/>
                  <a:pt x="4017034" y="2000367"/>
                  <a:pt x="4485736" y="2073691"/>
                </a:cubicBezTo>
                <a:cubicBezTo>
                  <a:pt x="4954438" y="2147015"/>
                  <a:pt x="5723627" y="-39781"/>
                  <a:pt x="6349042" y="460551"/>
                </a:cubicBezTo>
                <a:cubicBezTo>
                  <a:pt x="6974457" y="960883"/>
                  <a:pt x="7606342" y="3018283"/>
                  <a:pt x="8238227" y="507568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5" name="円/楕円 4"/>
          <p:cNvSpPr/>
          <p:nvPr/>
        </p:nvSpPr>
        <p:spPr>
          <a:xfrm>
            <a:off x="1619672" y="1772816"/>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7" name="円/楕円 6"/>
          <p:cNvSpPr/>
          <p:nvPr/>
        </p:nvSpPr>
        <p:spPr>
          <a:xfrm>
            <a:off x="755576" y="1541671"/>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 name="円/楕円 7"/>
          <p:cNvSpPr/>
          <p:nvPr/>
        </p:nvSpPr>
        <p:spPr>
          <a:xfrm>
            <a:off x="2987824" y="3140968"/>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9" name="円/楕円 8"/>
          <p:cNvSpPr/>
          <p:nvPr/>
        </p:nvSpPr>
        <p:spPr>
          <a:xfrm>
            <a:off x="4427984" y="1765214"/>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円/楕円 9"/>
          <p:cNvSpPr/>
          <p:nvPr/>
        </p:nvSpPr>
        <p:spPr>
          <a:xfrm>
            <a:off x="6084168" y="1721691"/>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cxnSp>
        <p:nvCxnSpPr>
          <p:cNvPr id="16" name="直線矢印コネクタ 15"/>
          <p:cNvCxnSpPr>
            <a:stCxn id="7" idx="3"/>
          </p:cNvCxnSpPr>
          <p:nvPr/>
        </p:nvCxnSpPr>
        <p:spPr>
          <a:xfrm flipH="1">
            <a:off x="467544" y="1848984"/>
            <a:ext cx="340759" cy="7879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5" idx="4"/>
          </p:cNvCxnSpPr>
          <p:nvPr/>
        </p:nvCxnSpPr>
        <p:spPr>
          <a:xfrm>
            <a:off x="1799692" y="2132856"/>
            <a:ext cx="180020" cy="5040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3"/>
          </p:cNvCxnSpPr>
          <p:nvPr/>
        </p:nvCxnSpPr>
        <p:spPr>
          <a:xfrm flipH="1">
            <a:off x="2843808" y="3448281"/>
            <a:ext cx="196743" cy="3231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5"/>
          </p:cNvCxnSpPr>
          <p:nvPr/>
        </p:nvCxnSpPr>
        <p:spPr>
          <a:xfrm>
            <a:off x="4735297" y="2072527"/>
            <a:ext cx="196743" cy="4203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0" idx="3"/>
          </p:cNvCxnSpPr>
          <p:nvPr/>
        </p:nvCxnSpPr>
        <p:spPr>
          <a:xfrm flipH="1">
            <a:off x="5796136" y="2029004"/>
            <a:ext cx="340759" cy="3782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935596" y="5733256"/>
            <a:ext cx="5148572"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初期値を様々な値にして何回も試す</a:t>
            </a:r>
            <a:endParaRPr kumimoji="1" lang="ja-JP" altLang="en-US"/>
          </a:p>
        </p:txBody>
      </p:sp>
      <mc:AlternateContent xmlns:mc="http://schemas.openxmlformats.org/markup-compatibility/2006">
        <mc:Choice xmlns:p14="http://schemas.microsoft.com/office/powerpoint/2010/main" Requires="p14">
          <p:contentPart p14:bwMode="auto" r:id="rId2">
            <p14:nvContentPartPr>
              <p14:cNvPr id="3" name="インク 2"/>
              <p14:cNvContentPartPr/>
              <p14:nvPr/>
            </p14:nvContentPartPr>
            <p14:xfrm>
              <a:off x="7072200" y="1803960"/>
              <a:ext cx="384480" cy="509040"/>
            </p14:xfrm>
          </p:contentPart>
        </mc:Choice>
        <mc:Fallback>
          <p:pic>
            <p:nvPicPr>
              <p:cNvPr id="3" name="インク 2"/>
              <p:cNvPicPr/>
              <p:nvPr/>
            </p:nvPicPr>
            <p:blipFill>
              <a:blip r:embed="rId3"/>
              <a:stretch>
                <a:fillRect/>
              </a:stretch>
            </p:blipFill>
            <p:spPr>
              <a:xfrm>
                <a:off x="7062840" y="1794600"/>
                <a:ext cx="403200" cy="527760"/>
              </a:xfrm>
              <a:prstGeom prst="rect">
                <a:avLst/>
              </a:prstGeom>
            </p:spPr>
          </p:pic>
        </mc:Fallback>
      </mc:AlternateContent>
    </p:spTree>
    <p:extLst>
      <p:ext uri="{BB962C8B-B14F-4D97-AF65-F5344CB8AC3E}">
        <p14:creationId xmlns:p14="http://schemas.microsoft.com/office/powerpoint/2010/main" val="34958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局所解の回避方法</a:t>
            </a:r>
            <a:endParaRPr kumimoji="1" lang="ja-JP" altLang="en-US"/>
          </a:p>
        </p:txBody>
      </p:sp>
      <p:sp>
        <p:nvSpPr>
          <p:cNvPr id="4" name="フリーフォーム 3"/>
          <p:cNvSpPr/>
          <p:nvPr/>
        </p:nvSpPr>
        <p:spPr>
          <a:xfrm>
            <a:off x="539552" y="1556792"/>
            <a:ext cx="8238227" cy="5075683"/>
          </a:xfrm>
          <a:custGeom>
            <a:avLst/>
            <a:gdLst>
              <a:gd name="connsiteX0" fmla="*/ 0 w 8238227"/>
              <a:gd name="connsiteY0" fmla="*/ 2030559 h 5075683"/>
              <a:gd name="connsiteX1" fmla="*/ 905774 w 8238227"/>
              <a:gd name="connsiteY1" fmla="*/ 132748 h 5075683"/>
              <a:gd name="connsiteX2" fmla="*/ 2027208 w 8238227"/>
              <a:gd name="connsiteY2" fmla="*/ 3617819 h 5075683"/>
              <a:gd name="connsiteX3" fmla="*/ 3536830 w 8238227"/>
              <a:gd name="connsiteY3" fmla="*/ 20604 h 5075683"/>
              <a:gd name="connsiteX4" fmla="*/ 4485736 w 8238227"/>
              <a:gd name="connsiteY4" fmla="*/ 2073691 h 5075683"/>
              <a:gd name="connsiteX5" fmla="*/ 6349042 w 8238227"/>
              <a:gd name="connsiteY5" fmla="*/ 460551 h 5075683"/>
              <a:gd name="connsiteX6" fmla="*/ 8238227 w 8238227"/>
              <a:gd name="connsiteY6" fmla="*/ 5075683 h 507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8227" h="5075683">
                <a:moveTo>
                  <a:pt x="0" y="2030559"/>
                </a:moveTo>
                <a:cubicBezTo>
                  <a:pt x="283953" y="949382"/>
                  <a:pt x="567906" y="-131795"/>
                  <a:pt x="905774" y="132748"/>
                </a:cubicBezTo>
                <a:cubicBezTo>
                  <a:pt x="1243642" y="397291"/>
                  <a:pt x="1588699" y="3636510"/>
                  <a:pt x="2027208" y="3617819"/>
                </a:cubicBezTo>
                <a:cubicBezTo>
                  <a:pt x="2465717" y="3599128"/>
                  <a:pt x="3127075" y="277959"/>
                  <a:pt x="3536830" y="20604"/>
                </a:cubicBezTo>
                <a:cubicBezTo>
                  <a:pt x="3946585" y="-236751"/>
                  <a:pt x="4017034" y="2000367"/>
                  <a:pt x="4485736" y="2073691"/>
                </a:cubicBezTo>
                <a:cubicBezTo>
                  <a:pt x="4954438" y="2147015"/>
                  <a:pt x="5723627" y="-39781"/>
                  <a:pt x="6349042" y="460551"/>
                </a:cubicBezTo>
                <a:cubicBezTo>
                  <a:pt x="6974457" y="960883"/>
                  <a:pt x="7606342" y="3018283"/>
                  <a:pt x="8238227" y="507568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7" name="円/楕円 6"/>
          <p:cNvSpPr/>
          <p:nvPr/>
        </p:nvSpPr>
        <p:spPr>
          <a:xfrm>
            <a:off x="755576" y="1541671"/>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3" name="角丸四角形 32"/>
          <p:cNvSpPr/>
          <p:nvPr/>
        </p:nvSpPr>
        <p:spPr>
          <a:xfrm>
            <a:off x="935596" y="5733256"/>
            <a:ext cx="5148572"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全部探す→コストがかかる</a:t>
            </a:r>
            <a:endParaRPr kumimoji="1" lang="ja-JP" altLang="en-US"/>
          </a:p>
        </p:txBody>
      </p:sp>
      <p:sp>
        <p:nvSpPr>
          <p:cNvPr id="3" name="フリーフォーム 2"/>
          <p:cNvSpPr/>
          <p:nvPr/>
        </p:nvSpPr>
        <p:spPr>
          <a:xfrm>
            <a:off x="1026543" y="1388853"/>
            <a:ext cx="7893434" cy="4589253"/>
          </a:xfrm>
          <a:custGeom>
            <a:avLst/>
            <a:gdLst>
              <a:gd name="connsiteX0" fmla="*/ 0 w 7893434"/>
              <a:gd name="connsiteY0" fmla="*/ 181155 h 4589253"/>
              <a:gd name="connsiteX1" fmla="*/ 43132 w 7893434"/>
              <a:gd name="connsiteY1" fmla="*/ 138022 h 4589253"/>
              <a:gd name="connsiteX2" fmla="*/ 60385 w 7893434"/>
              <a:gd name="connsiteY2" fmla="*/ 112143 h 4589253"/>
              <a:gd name="connsiteX3" fmla="*/ 94891 w 7893434"/>
              <a:gd name="connsiteY3" fmla="*/ 103517 h 4589253"/>
              <a:gd name="connsiteX4" fmla="*/ 146649 w 7893434"/>
              <a:gd name="connsiteY4" fmla="*/ 60385 h 4589253"/>
              <a:gd name="connsiteX5" fmla="*/ 241540 w 7893434"/>
              <a:gd name="connsiteY5" fmla="*/ 17253 h 4589253"/>
              <a:gd name="connsiteX6" fmla="*/ 293299 w 7893434"/>
              <a:gd name="connsiteY6" fmla="*/ 0 h 4589253"/>
              <a:gd name="connsiteX7" fmla="*/ 483080 w 7893434"/>
              <a:gd name="connsiteY7" fmla="*/ 8626 h 4589253"/>
              <a:gd name="connsiteX8" fmla="*/ 586597 w 7893434"/>
              <a:gd name="connsiteY8" fmla="*/ 17253 h 4589253"/>
              <a:gd name="connsiteX9" fmla="*/ 664234 w 7893434"/>
              <a:gd name="connsiteY9" fmla="*/ 77638 h 4589253"/>
              <a:gd name="connsiteX10" fmla="*/ 690114 w 7893434"/>
              <a:gd name="connsiteY10" fmla="*/ 112143 h 4589253"/>
              <a:gd name="connsiteX11" fmla="*/ 715993 w 7893434"/>
              <a:gd name="connsiteY11" fmla="*/ 138022 h 4589253"/>
              <a:gd name="connsiteX12" fmla="*/ 750499 w 7893434"/>
              <a:gd name="connsiteY12" fmla="*/ 198407 h 4589253"/>
              <a:gd name="connsiteX13" fmla="*/ 776378 w 7893434"/>
              <a:gd name="connsiteY13" fmla="*/ 232913 h 4589253"/>
              <a:gd name="connsiteX14" fmla="*/ 810883 w 7893434"/>
              <a:gd name="connsiteY14" fmla="*/ 284672 h 4589253"/>
              <a:gd name="connsiteX15" fmla="*/ 819510 w 7893434"/>
              <a:gd name="connsiteY15" fmla="*/ 319177 h 4589253"/>
              <a:gd name="connsiteX16" fmla="*/ 836763 w 7893434"/>
              <a:gd name="connsiteY16" fmla="*/ 353683 h 4589253"/>
              <a:gd name="connsiteX17" fmla="*/ 845389 w 7893434"/>
              <a:gd name="connsiteY17" fmla="*/ 388189 h 4589253"/>
              <a:gd name="connsiteX18" fmla="*/ 862642 w 7893434"/>
              <a:gd name="connsiteY18" fmla="*/ 439947 h 4589253"/>
              <a:gd name="connsiteX19" fmla="*/ 871268 w 7893434"/>
              <a:gd name="connsiteY19" fmla="*/ 465826 h 4589253"/>
              <a:gd name="connsiteX20" fmla="*/ 879895 w 7893434"/>
              <a:gd name="connsiteY20" fmla="*/ 491705 h 4589253"/>
              <a:gd name="connsiteX21" fmla="*/ 905774 w 7893434"/>
              <a:gd name="connsiteY21" fmla="*/ 577970 h 4589253"/>
              <a:gd name="connsiteX22" fmla="*/ 914400 w 7893434"/>
              <a:gd name="connsiteY22" fmla="*/ 715992 h 4589253"/>
              <a:gd name="connsiteX23" fmla="*/ 931653 w 7893434"/>
              <a:gd name="connsiteY23" fmla="*/ 810883 h 4589253"/>
              <a:gd name="connsiteX24" fmla="*/ 940280 w 7893434"/>
              <a:gd name="connsiteY24" fmla="*/ 854015 h 4589253"/>
              <a:gd name="connsiteX25" fmla="*/ 966159 w 7893434"/>
              <a:gd name="connsiteY25" fmla="*/ 992038 h 4589253"/>
              <a:gd name="connsiteX26" fmla="*/ 983412 w 7893434"/>
              <a:gd name="connsiteY26" fmla="*/ 1078302 h 4589253"/>
              <a:gd name="connsiteX27" fmla="*/ 992038 w 7893434"/>
              <a:gd name="connsiteY27" fmla="*/ 1121434 h 4589253"/>
              <a:gd name="connsiteX28" fmla="*/ 1000665 w 7893434"/>
              <a:gd name="connsiteY28" fmla="*/ 1173192 h 4589253"/>
              <a:gd name="connsiteX29" fmla="*/ 1017917 w 7893434"/>
              <a:gd name="connsiteY29" fmla="*/ 1216324 h 4589253"/>
              <a:gd name="connsiteX30" fmla="*/ 1026544 w 7893434"/>
              <a:gd name="connsiteY30" fmla="*/ 1328468 h 4589253"/>
              <a:gd name="connsiteX31" fmla="*/ 1035170 w 7893434"/>
              <a:gd name="connsiteY31" fmla="*/ 1475117 h 4589253"/>
              <a:gd name="connsiteX32" fmla="*/ 1052423 w 7893434"/>
              <a:gd name="connsiteY32" fmla="*/ 1544128 h 4589253"/>
              <a:gd name="connsiteX33" fmla="*/ 1061049 w 7893434"/>
              <a:gd name="connsiteY33" fmla="*/ 1587260 h 4589253"/>
              <a:gd name="connsiteX34" fmla="*/ 1069676 w 7893434"/>
              <a:gd name="connsiteY34" fmla="*/ 1725283 h 4589253"/>
              <a:gd name="connsiteX35" fmla="*/ 1086929 w 7893434"/>
              <a:gd name="connsiteY35" fmla="*/ 1785668 h 4589253"/>
              <a:gd name="connsiteX36" fmla="*/ 1095555 w 7893434"/>
              <a:gd name="connsiteY36" fmla="*/ 1880558 h 4589253"/>
              <a:gd name="connsiteX37" fmla="*/ 1112808 w 7893434"/>
              <a:gd name="connsiteY37" fmla="*/ 1958196 h 4589253"/>
              <a:gd name="connsiteX38" fmla="*/ 1121434 w 7893434"/>
              <a:gd name="connsiteY38" fmla="*/ 2035834 h 4589253"/>
              <a:gd name="connsiteX39" fmla="*/ 1155940 w 7893434"/>
              <a:gd name="connsiteY39" fmla="*/ 2182483 h 4589253"/>
              <a:gd name="connsiteX40" fmla="*/ 1164566 w 7893434"/>
              <a:gd name="connsiteY40" fmla="*/ 2294626 h 4589253"/>
              <a:gd name="connsiteX41" fmla="*/ 1181819 w 7893434"/>
              <a:gd name="connsiteY41" fmla="*/ 2320505 h 4589253"/>
              <a:gd name="connsiteX42" fmla="*/ 1190446 w 7893434"/>
              <a:gd name="connsiteY42" fmla="*/ 2398143 h 4589253"/>
              <a:gd name="connsiteX43" fmla="*/ 1207699 w 7893434"/>
              <a:gd name="connsiteY43" fmla="*/ 2449902 h 4589253"/>
              <a:gd name="connsiteX44" fmla="*/ 1216325 w 7893434"/>
              <a:gd name="connsiteY44" fmla="*/ 2475781 h 4589253"/>
              <a:gd name="connsiteX45" fmla="*/ 1224951 w 7893434"/>
              <a:gd name="connsiteY45" fmla="*/ 2510287 h 4589253"/>
              <a:gd name="connsiteX46" fmla="*/ 1242204 w 7893434"/>
              <a:gd name="connsiteY46" fmla="*/ 2553419 h 4589253"/>
              <a:gd name="connsiteX47" fmla="*/ 1250831 w 7893434"/>
              <a:gd name="connsiteY47" fmla="*/ 2579298 h 4589253"/>
              <a:gd name="connsiteX48" fmla="*/ 1259457 w 7893434"/>
              <a:gd name="connsiteY48" fmla="*/ 2639683 h 4589253"/>
              <a:gd name="connsiteX49" fmla="*/ 1268083 w 7893434"/>
              <a:gd name="connsiteY49" fmla="*/ 2665562 h 4589253"/>
              <a:gd name="connsiteX50" fmla="*/ 1285336 w 7893434"/>
              <a:gd name="connsiteY50" fmla="*/ 2751826 h 4589253"/>
              <a:gd name="connsiteX51" fmla="*/ 1302589 w 7893434"/>
              <a:gd name="connsiteY51" fmla="*/ 2777705 h 4589253"/>
              <a:gd name="connsiteX52" fmla="*/ 1311215 w 7893434"/>
              <a:gd name="connsiteY52" fmla="*/ 2812211 h 4589253"/>
              <a:gd name="connsiteX53" fmla="*/ 1319842 w 7893434"/>
              <a:gd name="connsiteY53" fmla="*/ 2881222 h 4589253"/>
              <a:gd name="connsiteX54" fmla="*/ 1337095 w 7893434"/>
              <a:gd name="connsiteY54" fmla="*/ 2915728 h 4589253"/>
              <a:gd name="connsiteX55" fmla="*/ 1362974 w 7893434"/>
              <a:gd name="connsiteY55" fmla="*/ 2993366 h 4589253"/>
              <a:gd name="connsiteX56" fmla="*/ 1371600 w 7893434"/>
              <a:gd name="connsiteY56" fmla="*/ 3019245 h 4589253"/>
              <a:gd name="connsiteX57" fmla="*/ 1388853 w 7893434"/>
              <a:gd name="connsiteY57" fmla="*/ 3045124 h 4589253"/>
              <a:gd name="connsiteX58" fmla="*/ 1440612 w 7893434"/>
              <a:gd name="connsiteY58" fmla="*/ 3140015 h 4589253"/>
              <a:gd name="connsiteX59" fmla="*/ 1449238 w 7893434"/>
              <a:gd name="connsiteY59" fmla="*/ 3165894 h 4589253"/>
              <a:gd name="connsiteX60" fmla="*/ 1500997 w 7893434"/>
              <a:gd name="connsiteY60" fmla="*/ 3209026 h 4589253"/>
              <a:gd name="connsiteX61" fmla="*/ 1587261 w 7893434"/>
              <a:gd name="connsiteY61" fmla="*/ 3174521 h 4589253"/>
              <a:gd name="connsiteX62" fmla="*/ 1621766 w 7893434"/>
              <a:gd name="connsiteY62" fmla="*/ 3165894 h 4589253"/>
              <a:gd name="connsiteX63" fmla="*/ 1647646 w 7893434"/>
              <a:gd name="connsiteY63" fmla="*/ 3157268 h 4589253"/>
              <a:gd name="connsiteX64" fmla="*/ 1690778 w 7893434"/>
              <a:gd name="connsiteY64" fmla="*/ 3105509 h 4589253"/>
              <a:gd name="connsiteX65" fmla="*/ 1708031 w 7893434"/>
              <a:gd name="connsiteY65" fmla="*/ 3079630 h 4589253"/>
              <a:gd name="connsiteX66" fmla="*/ 1733910 w 7893434"/>
              <a:gd name="connsiteY66" fmla="*/ 3027872 h 4589253"/>
              <a:gd name="connsiteX67" fmla="*/ 1742536 w 7893434"/>
              <a:gd name="connsiteY67" fmla="*/ 3001992 h 4589253"/>
              <a:gd name="connsiteX68" fmla="*/ 1759789 w 7893434"/>
              <a:gd name="connsiteY68" fmla="*/ 2967487 h 4589253"/>
              <a:gd name="connsiteX69" fmla="*/ 1777042 w 7893434"/>
              <a:gd name="connsiteY69" fmla="*/ 2907102 h 4589253"/>
              <a:gd name="connsiteX70" fmla="*/ 1794295 w 7893434"/>
              <a:gd name="connsiteY70" fmla="*/ 2872596 h 4589253"/>
              <a:gd name="connsiteX71" fmla="*/ 1837427 w 7893434"/>
              <a:gd name="connsiteY71" fmla="*/ 2786332 h 4589253"/>
              <a:gd name="connsiteX72" fmla="*/ 1863306 w 7893434"/>
              <a:gd name="connsiteY72" fmla="*/ 2725947 h 4589253"/>
              <a:gd name="connsiteX73" fmla="*/ 1880559 w 7893434"/>
              <a:gd name="connsiteY73" fmla="*/ 2700068 h 4589253"/>
              <a:gd name="connsiteX74" fmla="*/ 1915065 w 7893434"/>
              <a:gd name="connsiteY74" fmla="*/ 2631056 h 4589253"/>
              <a:gd name="connsiteX75" fmla="*/ 1923691 w 7893434"/>
              <a:gd name="connsiteY75" fmla="*/ 2605177 h 4589253"/>
              <a:gd name="connsiteX76" fmla="*/ 1940944 w 7893434"/>
              <a:gd name="connsiteY76" fmla="*/ 2579298 h 4589253"/>
              <a:gd name="connsiteX77" fmla="*/ 1949570 w 7893434"/>
              <a:gd name="connsiteY77" fmla="*/ 2553419 h 4589253"/>
              <a:gd name="connsiteX78" fmla="*/ 1966823 w 7893434"/>
              <a:gd name="connsiteY78" fmla="*/ 2493034 h 4589253"/>
              <a:gd name="connsiteX79" fmla="*/ 1992702 w 7893434"/>
              <a:gd name="connsiteY79" fmla="*/ 2449902 h 4589253"/>
              <a:gd name="connsiteX80" fmla="*/ 2001329 w 7893434"/>
              <a:gd name="connsiteY80" fmla="*/ 2415396 h 4589253"/>
              <a:gd name="connsiteX81" fmla="*/ 2018582 w 7893434"/>
              <a:gd name="connsiteY81" fmla="*/ 2372264 h 4589253"/>
              <a:gd name="connsiteX82" fmla="*/ 2027208 w 7893434"/>
              <a:gd name="connsiteY82" fmla="*/ 2346385 h 4589253"/>
              <a:gd name="connsiteX83" fmla="*/ 2044461 w 7893434"/>
              <a:gd name="connsiteY83" fmla="*/ 2303253 h 4589253"/>
              <a:gd name="connsiteX84" fmla="*/ 2061714 w 7893434"/>
              <a:gd name="connsiteY84" fmla="*/ 2251494 h 4589253"/>
              <a:gd name="connsiteX85" fmla="*/ 2087593 w 7893434"/>
              <a:gd name="connsiteY85" fmla="*/ 2130724 h 4589253"/>
              <a:gd name="connsiteX86" fmla="*/ 2096219 w 7893434"/>
              <a:gd name="connsiteY86" fmla="*/ 2104845 h 4589253"/>
              <a:gd name="connsiteX87" fmla="*/ 2113472 w 7893434"/>
              <a:gd name="connsiteY87" fmla="*/ 2035834 h 4589253"/>
              <a:gd name="connsiteX88" fmla="*/ 2130725 w 7893434"/>
              <a:gd name="connsiteY88" fmla="*/ 1915064 h 4589253"/>
              <a:gd name="connsiteX89" fmla="*/ 2139351 w 7893434"/>
              <a:gd name="connsiteY89" fmla="*/ 1889185 h 4589253"/>
              <a:gd name="connsiteX90" fmla="*/ 2147978 w 7893434"/>
              <a:gd name="connsiteY90" fmla="*/ 1854679 h 4589253"/>
              <a:gd name="connsiteX91" fmla="*/ 2165231 w 7893434"/>
              <a:gd name="connsiteY91" fmla="*/ 1794294 h 4589253"/>
              <a:gd name="connsiteX92" fmla="*/ 2182483 w 7893434"/>
              <a:gd name="connsiteY92" fmla="*/ 1639019 h 4589253"/>
              <a:gd name="connsiteX93" fmla="*/ 2199736 w 7893434"/>
              <a:gd name="connsiteY93" fmla="*/ 1604513 h 4589253"/>
              <a:gd name="connsiteX94" fmla="*/ 2216989 w 7893434"/>
              <a:gd name="connsiteY94" fmla="*/ 1526875 h 4589253"/>
              <a:gd name="connsiteX95" fmla="*/ 2234242 w 7893434"/>
              <a:gd name="connsiteY95" fmla="*/ 1500996 h 4589253"/>
              <a:gd name="connsiteX96" fmla="*/ 2242868 w 7893434"/>
              <a:gd name="connsiteY96" fmla="*/ 1475117 h 4589253"/>
              <a:gd name="connsiteX97" fmla="*/ 2260121 w 7893434"/>
              <a:gd name="connsiteY97" fmla="*/ 1388853 h 4589253"/>
              <a:gd name="connsiteX98" fmla="*/ 2277374 w 7893434"/>
              <a:gd name="connsiteY98" fmla="*/ 1362973 h 4589253"/>
              <a:gd name="connsiteX99" fmla="*/ 2286000 w 7893434"/>
              <a:gd name="connsiteY99" fmla="*/ 1302589 h 4589253"/>
              <a:gd name="connsiteX100" fmla="*/ 2303253 w 7893434"/>
              <a:gd name="connsiteY100" fmla="*/ 1268083 h 4589253"/>
              <a:gd name="connsiteX101" fmla="*/ 2320506 w 7893434"/>
              <a:gd name="connsiteY101" fmla="*/ 1216324 h 4589253"/>
              <a:gd name="connsiteX102" fmla="*/ 2355012 w 7893434"/>
              <a:gd name="connsiteY102" fmla="*/ 1155939 h 4589253"/>
              <a:gd name="connsiteX103" fmla="*/ 2380891 w 7893434"/>
              <a:gd name="connsiteY103" fmla="*/ 1086928 h 4589253"/>
              <a:gd name="connsiteX104" fmla="*/ 2389517 w 7893434"/>
              <a:gd name="connsiteY104" fmla="*/ 1052422 h 4589253"/>
              <a:gd name="connsiteX105" fmla="*/ 2406770 w 7893434"/>
              <a:gd name="connsiteY105" fmla="*/ 1017917 h 4589253"/>
              <a:gd name="connsiteX106" fmla="*/ 2432649 w 7893434"/>
              <a:gd name="connsiteY106" fmla="*/ 948905 h 4589253"/>
              <a:gd name="connsiteX107" fmla="*/ 2449902 w 7893434"/>
              <a:gd name="connsiteY107" fmla="*/ 923026 h 4589253"/>
              <a:gd name="connsiteX108" fmla="*/ 2475782 w 7893434"/>
              <a:gd name="connsiteY108" fmla="*/ 836762 h 4589253"/>
              <a:gd name="connsiteX109" fmla="*/ 2501661 w 7893434"/>
              <a:gd name="connsiteY109" fmla="*/ 767751 h 4589253"/>
              <a:gd name="connsiteX110" fmla="*/ 2510287 w 7893434"/>
              <a:gd name="connsiteY110" fmla="*/ 733245 h 4589253"/>
              <a:gd name="connsiteX111" fmla="*/ 2518914 w 7893434"/>
              <a:gd name="connsiteY111" fmla="*/ 707366 h 4589253"/>
              <a:gd name="connsiteX112" fmla="*/ 2527540 w 7893434"/>
              <a:gd name="connsiteY112" fmla="*/ 672860 h 4589253"/>
              <a:gd name="connsiteX113" fmla="*/ 2544793 w 7893434"/>
              <a:gd name="connsiteY113" fmla="*/ 621102 h 4589253"/>
              <a:gd name="connsiteX114" fmla="*/ 2562046 w 7893434"/>
              <a:gd name="connsiteY114" fmla="*/ 526211 h 4589253"/>
              <a:gd name="connsiteX115" fmla="*/ 2596551 w 7893434"/>
              <a:gd name="connsiteY115" fmla="*/ 405441 h 4589253"/>
              <a:gd name="connsiteX116" fmla="*/ 2605178 w 7893434"/>
              <a:gd name="connsiteY116" fmla="*/ 379562 h 4589253"/>
              <a:gd name="connsiteX117" fmla="*/ 2613804 w 7893434"/>
              <a:gd name="connsiteY117" fmla="*/ 327804 h 4589253"/>
              <a:gd name="connsiteX118" fmla="*/ 2631057 w 7893434"/>
              <a:gd name="connsiteY118" fmla="*/ 301924 h 4589253"/>
              <a:gd name="connsiteX119" fmla="*/ 2639683 w 7893434"/>
              <a:gd name="connsiteY119" fmla="*/ 276045 h 4589253"/>
              <a:gd name="connsiteX120" fmla="*/ 2656936 w 7893434"/>
              <a:gd name="connsiteY120" fmla="*/ 250166 h 4589253"/>
              <a:gd name="connsiteX121" fmla="*/ 2700068 w 7893434"/>
              <a:gd name="connsiteY121" fmla="*/ 172528 h 4589253"/>
              <a:gd name="connsiteX122" fmla="*/ 2803585 w 7893434"/>
              <a:gd name="connsiteY122" fmla="*/ 86264 h 4589253"/>
              <a:gd name="connsiteX123" fmla="*/ 2863970 w 7893434"/>
              <a:gd name="connsiteY123" fmla="*/ 43132 h 4589253"/>
              <a:gd name="connsiteX124" fmla="*/ 2889849 w 7893434"/>
              <a:gd name="connsiteY124" fmla="*/ 34505 h 4589253"/>
              <a:gd name="connsiteX125" fmla="*/ 2950234 w 7893434"/>
              <a:gd name="connsiteY125" fmla="*/ 8626 h 4589253"/>
              <a:gd name="connsiteX126" fmla="*/ 3027872 w 7893434"/>
              <a:gd name="connsiteY126" fmla="*/ 0 h 4589253"/>
              <a:gd name="connsiteX127" fmla="*/ 3269412 w 7893434"/>
              <a:gd name="connsiteY127" fmla="*/ 17253 h 4589253"/>
              <a:gd name="connsiteX128" fmla="*/ 3295291 w 7893434"/>
              <a:gd name="connsiteY128" fmla="*/ 25879 h 4589253"/>
              <a:gd name="connsiteX129" fmla="*/ 3338423 w 7893434"/>
              <a:gd name="connsiteY129" fmla="*/ 60385 h 4589253"/>
              <a:gd name="connsiteX130" fmla="*/ 3364302 w 7893434"/>
              <a:gd name="connsiteY130" fmla="*/ 77638 h 4589253"/>
              <a:gd name="connsiteX131" fmla="*/ 3381555 w 7893434"/>
              <a:gd name="connsiteY131" fmla="*/ 103517 h 4589253"/>
              <a:gd name="connsiteX132" fmla="*/ 3398808 w 7893434"/>
              <a:gd name="connsiteY132" fmla="*/ 138022 h 4589253"/>
              <a:gd name="connsiteX133" fmla="*/ 3433314 w 7893434"/>
              <a:gd name="connsiteY133" fmla="*/ 172528 h 4589253"/>
              <a:gd name="connsiteX134" fmla="*/ 3441940 w 7893434"/>
              <a:gd name="connsiteY134" fmla="*/ 198407 h 4589253"/>
              <a:gd name="connsiteX135" fmla="*/ 3459193 w 7893434"/>
              <a:gd name="connsiteY135" fmla="*/ 224287 h 4589253"/>
              <a:gd name="connsiteX136" fmla="*/ 3493699 w 7893434"/>
              <a:gd name="connsiteY136" fmla="*/ 284672 h 4589253"/>
              <a:gd name="connsiteX137" fmla="*/ 3510951 w 7893434"/>
              <a:gd name="connsiteY137" fmla="*/ 362309 h 4589253"/>
              <a:gd name="connsiteX138" fmla="*/ 3554083 w 7893434"/>
              <a:gd name="connsiteY138" fmla="*/ 448573 h 4589253"/>
              <a:gd name="connsiteX139" fmla="*/ 3562710 w 7893434"/>
              <a:gd name="connsiteY139" fmla="*/ 474453 h 4589253"/>
              <a:gd name="connsiteX140" fmla="*/ 3571336 w 7893434"/>
              <a:gd name="connsiteY140" fmla="*/ 517585 h 4589253"/>
              <a:gd name="connsiteX141" fmla="*/ 3588589 w 7893434"/>
              <a:gd name="connsiteY141" fmla="*/ 552090 h 4589253"/>
              <a:gd name="connsiteX142" fmla="*/ 3597215 w 7893434"/>
              <a:gd name="connsiteY142" fmla="*/ 621102 h 4589253"/>
              <a:gd name="connsiteX143" fmla="*/ 3623095 w 7893434"/>
              <a:gd name="connsiteY143" fmla="*/ 690113 h 4589253"/>
              <a:gd name="connsiteX144" fmla="*/ 3640348 w 7893434"/>
              <a:gd name="connsiteY144" fmla="*/ 715992 h 4589253"/>
              <a:gd name="connsiteX145" fmla="*/ 3657600 w 7893434"/>
              <a:gd name="connsiteY145" fmla="*/ 759124 h 4589253"/>
              <a:gd name="connsiteX146" fmla="*/ 3666227 w 7893434"/>
              <a:gd name="connsiteY146" fmla="*/ 802256 h 4589253"/>
              <a:gd name="connsiteX147" fmla="*/ 3692106 w 7893434"/>
              <a:gd name="connsiteY147" fmla="*/ 828136 h 4589253"/>
              <a:gd name="connsiteX148" fmla="*/ 3700732 w 7893434"/>
              <a:gd name="connsiteY148" fmla="*/ 871268 h 4589253"/>
              <a:gd name="connsiteX149" fmla="*/ 3735238 w 7893434"/>
              <a:gd name="connsiteY149" fmla="*/ 931653 h 4589253"/>
              <a:gd name="connsiteX150" fmla="*/ 3752491 w 7893434"/>
              <a:gd name="connsiteY150" fmla="*/ 974785 h 4589253"/>
              <a:gd name="connsiteX151" fmla="*/ 3761117 w 7893434"/>
              <a:gd name="connsiteY151" fmla="*/ 1000664 h 4589253"/>
              <a:gd name="connsiteX152" fmla="*/ 3778370 w 7893434"/>
              <a:gd name="connsiteY152" fmla="*/ 1026543 h 4589253"/>
              <a:gd name="connsiteX153" fmla="*/ 3804249 w 7893434"/>
              <a:gd name="connsiteY153" fmla="*/ 1095555 h 4589253"/>
              <a:gd name="connsiteX154" fmla="*/ 3812876 w 7893434"/>
              <a:gd name="connsiteY154" fmla="*/ 1121434 h 4589253"/>
              <a:gd name="connsiteX155" fmla="*/ 3830129 w 7893434"/>
              <a:gd name="connsiteY155" fmla="*/ 1155939 h 4589253"/>
              <a:gd name="connsiteX156" fmla="*/ 3847382 w 7893434"/>
              <a:gd name="connsiteY156" fmla="*/ 1207698 h 4589253"/>
              <a:gd name="connsiteX157" fmla="*/ 3856008 w 7893434"/>
              <a:gd name="connsiteY157" fmla="*/ 1250830 h 4589253"/>
              <a:gd name="connsiteX158" fmla="*/ 3873261 w 7893434"/>
              <a:gd name="connsiteY158" fmla="*/ 1276709 h 4589253"/>
              <a:gd name="connsiteX159" fmla="*/ 3916393 w 7893434"/>
              <a:gd name="connsiteY159" fmla="*/ 1388853 h 4589253"/>
              <a:gd name="connsiteX160" fmla="*/ 3916393 w 7893434"/>
              <a:gd name="connsiteY160" fmla="*/ 1388853 h 4589253"/>
              <a:gd name="connsiteX161" fmla="*/ 3950899 w 7893434"/>
              <a:gd name="connsiteY161" fmla="*/ 1483743 h 4589253"/>
              <a:gd name="connsiteX162" fmla="*/ 3976778 w 7893434"/>
              <a:gd name="connsiteY162" fmla="*/ 1518249 h 4589253"/>
              <a:gd name="connsiteX163" fmla="*/ 4019910 w 7893434"/>
              <a:gd name="connsiteY163" fmla="*/ 1578634 h 4589253"/>
              <a:gd name="connsiteX164" fmla="*/ 4192438 w 7893434"/>
              <a:gd name="connsiteY164" fmla="*/ 1561381 h 4589253"/>
              <a:gd name="connsiteX165" fmla="*/ 4244197 w 7893434"/>
              <a:gd name="connsiteY165" fmla="*/ 1518249 h 4589253"/>
              <a:gd name="connsiteX166" fmla="*/ 4261449 w 7893434"/>
              <a:gd name="connsiteY166" fmla="*/ 1492370 h 4589253"/>
              <a:gd name="connsiteX167" fmla="*/ 4295955 w 7893434"/>
              <a:gd name="connsiteY167" fmla="*/ 1466490 h 4589253"/>
              <a:gd name="connsiteX168" fmla="*/ 4321834 w 7893434"/>
              <a:gd name="connsiteY168" fmla="*/ 1431985 h 4589253"/>
              <a:gd name="connsiteX169" fmla="*/ 4390846 w 7893434"/>
              <a:gd name="connsiteY169" fmla="*/ 1371600 h 4589253"/>
              <a:gd name="connsiteX170" fmla="*/ 4408099 w 7893434"/>
              <a:gd name="connsiteY170" fmla="*/ 1345721 h 4589253"/>
              <a:gd name="connsiteX171" fmla="*/ 4433978 w 7893434"/>
              <a:gd name="connsiteY171" fmla="*/ 1311215 h 4589253"/>
              <a:gd name="connsiteX172" fmla="*/ 4451231 w 7893434"/>
              <a:gd name="connsiteY172" fmla="*/ 1285336 h 4589253"/>
              <a:gd name="connsiteX173" fmla="*/ 4477110 w 7893434"/>
              <a:gd name="connsiteY173" fmla="*/ 1259456 h 4589253"/>
              <a:gd name="connsiteX174" fmla="*/ 4511615 w 7893434"/>
              <a:gd name="connsiteY174" fmla="*/ 1207698 h 4589253"/>
              <a:gd name="connsiteX175" fmla="*/ 4554748 w 7893434"/>
              <a:gd name="connsiteY175" fmla="*/ 1147313 h 4589253"/>
              <a:gd name="connsiteX176" fmla="*/ 4606506 w 7893434"/>
              <a:gd name="connsiteY176" fmla="*/ 1069675 h 4589253"/>
              <a:gd name="connsiteX177" fmla="*/ 4632385 w 7893434"/>
              <a:gd name="connsiteY177" fmla="*/ 1017917 h 4589253"/>
              <a:gd name="connsiteX178" fmla="*/ 4649638 w 7893434"/>
              <a:gd name="connsiteY178" fmla="*/ 992038 h 4589253"/>
              <a:gd name="connsiteX179" fmla="*/ 4658265 w 7893434"/>
              <a:gd name="connsiteY179" fmla="*/ 966158 h 4589253"/>
              <a:gd name="connsiteX180" fmla="*/ 4692770 w 7893434"/>
              <a:gd name="connsiteY180" fmla="*/ 923026 h 4589253"/>
              <a:gd name="connsiteX181" fmla="*/ 4718649 w 7893434"/>
              <a:gd name="connsiteY181" fmla="*/ 879894 h 4589253"/>
              <a:gd name="connsiteX182" fmla="*/ 4735902 w 7893434"/>
              <a:gd name="connsiteY182" fmla="*/ 845389 h 4589253"/>
              <a:gd name="connsiteX183" fmla="*/ 4761782 w 7893434"/>
              <a:gd name="connsiteY183" fmla="*/ 819509 h 4589253"/>
              <a:gd name="connsiteX184" fmla="*/ 4779034 w 7893434"/>
              <a:gd name="connsiteY184" fmla="*/ 785004 h 4589253"/>
              <a:gd name="connsiteX185" fmla="*/ 4787661 w 7893434"/>
              <a:gd name="connsiteY185" fmla="*/ 759124 h 4589253"/>
              <a:gd name="connsiteX186" fmla="*/ 4813540 w 7893434"/>
              <a:gd name="connsiteY186" fmla="*/ 733245 h 4589253"/>
              <a:gd name="connsiteX187" fmla="*/ 4899804 w 7893434"/>
              <a:gd name="connsiteY187" fmla="*/ 629728 h 4589253"/>
              <a:gd name="connsiteX188" fmla="*/ 4960189 w 7893434"/>
              <a:gd name="connsiteY188" fmla="*/ 577970 h 4589253"/>
              <a:gd name="connsiteX189" fmla="*/ 5011948 w 7893434"/>
              <a:gd name="connsiteY189" fmla="*/ 526211 h 4589253"/>
              <a:gd name="connsiteX190" fmla="*/ 5029200 w 7893434"/>
              <a:gd name="connsiteY190" fmla="*/ 500332 h 4589253"/>
              <a:gd name="connsiteX191" fmla="*/ 5072332 w 7893434"/>
              <a:gd name="connsiteY191" fmla="*/ 483079 h 4589253"/>
              <a:gd name="connsiteX192" fmla="*/ 5098212 w 7893434"/>
              <a:gd name="connsiteY192" fmla="*/ 465826 h 4589253"/>
              <a:gd name="connsiteX193" fmla="*/ 5124091 w 7893434"/>
              <a:gd name="connsiteY193" fmla="*/ 439947 h 4589253"/>
              <a:gd name="connsiteX194" fmla="*/ 5158597 w 7893434"/>
              <a:gd name="connsiteY194" fmla="*/ 431321 h 4589253"/>
              <a:gd name="connsiteX195" fmla="*/ 5193102 w 7893434"/>
              <a:gd name="connsiteY195" fmla="*/ 414068 h 4589253"/>
              <a:gd name="connsiteX196" fmla="*/ 5218982 w 7893434"/>
              <a:gd name="connsiteY196" fmla="*/ 396815 h 4589253"/>
              <a:gd name="connsiteX197" fmla="*/ 5253487 w 7893434"/>
              <a:gd name="connsiteY197" fmla="*/ 388189 h 4589253"/>
              <a:gd name="connsiteX198" fmla="*/ 5279366 w 7893434"/>
              <a:gd name="connsiteY198" fmla="*/ 362309 h 4589253"/>
              <a:gd name="connsiteX199" fmla="*/ 5322499 w 7893434"/>
              <a:gd name="connsiteY199" fmla="*/ 353683 h 4589253"/>
              <a:gd name="connsiteX200" fmla="*/ 5348378 w 7893434"/>
              <a:gd name="connsiteY200" fmla="*/ 345056 h 4589253"/>
              <a:gd name="connsiteX201" fmla="*/ 5382883 w 7893434"/>
              <a:gd name="connsiteY201" fmla="*/ 336430 h 4589253"/>
              <a:gd name="connsiteX202" fmla="*/ 5460521 w 7893434"/>
              <a:gd name="connsiteY202" fmla="*/ 310551 h 4589253"/>
              <a:gd name="connsiteX203" fmla="*/ 5555412 w 7893434"/>
              <a:gd name="connsiteY203" fmla="*/ 284672 h 4589253"/>
              <a:gd name="connsiteX204" fmla="*/ 5934974 w 7893434"/>
              <a:gd name="connsiteY204" fmla="*/ 293298 h 4589253"/>
              <a:gd name="connsiteX205" fmla="*/ 6012612 w 7893434"/>
              <a:gd name="connsiteY205" fmla="*/ 319177 h 4589253"/>
              <a:gd name="connsiteX206" fmla="*/ 6090249 w 7893434"/>
              <a:gd name="connsiteY206" fmla="*/ 370936 h 4589253"/>
              <a:gd name="connsiteX207" fmla="*/ 6142008 w 7893434"/>
              <a:gd name="connsiteY207" fmla="*/ 405441 h 4589253"/>
              <a:gd name="connsiteX208" fmla="*/ 6167887 w 7893434"/>
              <a:gd name="connsiteY208" fmla="*/ 422694 h 4589253"/>
              <a:gd name="connsiteX209" fmla="*/ 6262778 w 7893434"/>
              <a:gd name="connsiteY209" fmla="*/ 500332 h 4589253"/>
              <a:gd name="connsiteX210" fmla="*/ 6305910 w 7893434"/>
              <a:gd name="connsiteY210" fmla="*/ 534838 h 4589253"/>
              <a:gd name="connsiteX211" fmla="*/ 6331789 w 7893434"/>
              <a:gd name="connsiteY211" fmla="*/ 552090 h 4589253"/>
              <a:gd name="connsiteX212" fmla="*/ 6409427 w 7893434"/>
              <a:gd name="connsiteY212" fmla="*/ 629728 h 4589253"/>
              <a:gd name="connsiteX213" fmla="*/ 6495691 w 7893434"/>
              <a:gd name="connsiteY213" fmla="*/ 767751 h 4589253"/>
              <a:gd name="connsiteX214" fmla="*/ 6538823 w 7893434"/>
              <a:gd name="connsiteY214" fmla="*/ 836762 h 4589253"/>
              <a:gd name="connsiteX215" fmla="*/ 6573329 w 7893434"/>
              <a:gd name="connsiteY215" fmla="*/ 888521 h 4589253"/>
              <a:gd name="connsiteX216" fmla="*/ 6599208 w 7893434"/>
              <a:gd name="connsiteY216" fmla="*/ 940279 h 4589253"/>
              <a:gd name="connsiteX217" fmla="*/ 6607834 w 7893434"/>
              <a:gd name="connsiteY217" fmla="*/ 966158 h 4589253"/>
              <a:gd name="connsiteX218" fmla="*/ 6685472 w 7893434"/>
              <a:gd name="connsiteY218" fmla="*/ 1078302 h 4589253"/>
              <a:gd name="connsiteX219" fmla="*/ 6711351 w 7893434"/>
              <a:gd name="connsiteY219" fmla="*/ 1164566 h 4589253"/>
              <a:gd name="connsiteX220" fmla="*/ 6754483 w 7893434"/>
              <a:gd name="connsiteY220" fmla="*/ 1242204 h 4589253"/>
              <a:gd name="connsiteX221" fmla="*/ 6788989 w 7893434"/>
              <a:gd name="connsiteY221" fmla="*/ 1354347 h 4589253"/>
              <a:gd name="connsiteX222" fmla="*/ 6823495 w 7893434"/>
              <a:gd name="connsiteY222" fmla="*/ 1431985 h 4589253"/>
              <a:gd name="connsiteX223" fmla="*/ 6858000 w 7893434"/>
              <a:gd name="connsiteY223" fmla="*/ 1518249 h 4589253"/>
              <a:gd name="connsiteX224" fmla="*/ 6875253 w 7893434"/>
              <a:gd name="connsiteY224" fmla="*/ 1544128 h 4589253"/>
              <a:gd name="connsiteX225" fmla="*/ 6909759 w 7893434"/>
              <a:gd name="connsiteY225" fmla="*/ 1630392 h 4589253"/>
              <a:gd name="connsiteX226" fmla="*/ 6918385 w 7893434"/>
              <a:gd name="connsiteY226" fmla="*/ 1664898 h 4589253"/>
              <a:gd name="connsiteX227" fmla="*/ 6978770 w 7893434"/>
              <a:gd name="connsiteY227" fmla="*/ 1777041 h 4589253"/>
              <a:gd name="connsiteX228" fmla="*/ 6987397 w 7893434"/>
              <a:gd name="connsiteY228" fmla="*/ 1828800 h 4589253"/>
              <a:gd name="connsiteX229" fmla="*/ 7013276 w 7893434"/>
              <a:gd name="connsiteY229" fmla="*/ 1863305 h 4589253"/>
              <a:gd name="connsiteX230" fmla="*/ 7021902 w 7893434"/>
              <a:gd name="connsiteY230" fmla="*/ 1889185 h 4589253"/>
              <a:gd name="connsiteX231" fmla="*/ 7030529 w 7893434"/>
              <a:gd name="connsiteY231" fmla="*/ 1949570 h 4589253"/>
              <a:gd name="connsiteX232" fmla="*/ 7047782 w 7893434"/>
              <a:gd name="connsiteY232" fmla="*/ 1984075 h 4589253"/>
              <a:gd name="connsiteX233" fmla="*/ 7065034 w 7893434"/>
              <a:gd name="connsiteY233" fmla="*/ 2070339 h 4589253"/>
              <a:gd name="connsiteX234" fmla="*/ 7082287 w 7893434"/>
              <a:gd name="connsiteY234" fmla="*/ 2096219 h 4589253"/>
              <a:gd name="connsiteX235" fmla="*/ 7099540 w 7893434"/>
              <a:gd name="connsiteY235" fmla="*/ 2156604 h 4589253"/>
              <a:gd name="connsiteX236" fmla="*/ 7125419 w 7893434"/>
              <a:gd name="connsiteY236" fmla="*/ 2199736 h 4589253"/>
              <a:gd name="connsiteX237" fmla="*/ 7151299 w 7893434"/>
              <a:gd name="connsiteY237" fmla="*/ 2260121 h 4589253"/>
              <a:gd name="connsiteX238" fmla="*/ 7177178 w 7893434"/>
              <a:gd name="connsiteY238" fmla="*/ 2320505 h 4589253"/>
              <a:gd name="connsiteX239" fmla="*/ 7185804 w 7893434"/>
              <a:gd name="connsiteY239" fmla="*/ 2346385 h 4589253"/>
              <a:gd name="connsiteX240" fmla="*/ 7194431 w 7893434"/>
              <a:gd name="connsiteY240" fmla="*/ 2380890 h 4589253"/>
              <a:gd name="connsiteX241" fmla="*/ 7211683 w 7893434"/>
              <a:gd name="connsiteY241" fmla="*/ 2406770 h 4589253"/>
              <a:gd name="connsiteX242" fmla="*/ 7246189 w 7893434"/>
              <a:gd name="connsiteY242" fmla="*/ 2510287 h 4589253"/>
              <a:gd name="connsiteX243" fmla="*/ 7254815 w 7893434"/>
              <a:gd name="connsiteY243" fmla="*/ 2536166 h 4589253"/>
              <a:gd name="connsiteX244" fmla="*/ 7280695 w 7893434"/>
              <a:gd name="connsiteY244" fmla="*/ 2587924 h 4589253"/>
              <a:gd name="connsiteX245" fmla="*/ 7323827 w 7893434"/>
              <a:gd name="connsiteY245" fmla="*/ 2665562 h 4589253"/>
              <a:gd name="connsiteX246" fmla="*/ 7332453 w 7893434"/>
              <a:gd name="connsiteY246" fmla="*/ 2717321 h 4589253"/>
              <a:gd name="connsiteX247" fmla="*/ 7358332 w 7893434"/>
              <a:gd name="connsiteY247" fmla="*/ 2760453 h 4589253"/>
              <a:gd name="connsiteX248" fmla="*/ 7366959 w 7893434"/>
              <a:gd name="connsiteY248" fmla="*/ 2786332 h 4589253"/>
              <a:gd name="connsiteX249" fmla="*/ 7401465 w 7893434"/>
              <a:gd name="connsiteY249" fmla="*/ 2855343 h 4589253"/>
              <a:gd name="connsiteX250" fmla="*/ 7410091 w 7893434"/>
              <a:gd name="connsiteY250" fmla="*/ 2898475 h 4589253"/>
              <a:gd name="connsiteX251" fmla="*/ 7427344 w 7893434"/>
              <a:gd name="connsiteY251" fmla="*/ 2932981 h 4589253"/>
              <a:gd name="connsiteX252" fmla="*/ 7444597 w 7893434"/>
              <a:gd name="connsiteY252" fmla="*/ 2993366 h 4589253"/>
              <a:gd name="connsiteX253" fmla="*/ 7461849 w 7893434"/>
              <a:gd name="connsiteY253" fmla="*/ 3071004 h 4589253"/>
              <a:gd name="connsiteX254" fmla="*/ 7479102 w 7893434"/>
              <a:gd name="connsiteY254" fmla="*/ 3096883 h 4589253"/>
              <a:gd name="connsiteX255" fmla="*/ 7496355 w 7893434"/>
              <a:gd name="connsiteY255" fmla="*/ 3183147 h 4589253"/>
              <a:gd name="connsiteX256" fmla="*/ 7513608 w 7893434"/>
              <a:gd name="connsiteY256" fmla="*/ 3217653 h 4589253"/>
              <a:gd name="connsiteX257" fmla="*/ 7530861 w 7893434"/>
              <a:gd name="connsiteY257" fmla="*/ 3312543 h 4589253"/>
              <a:gd name="connsiteX258" fmla="*/ 7548114 w 7893434"/>
              <a:gd name="connsiteY258" fmla="*/ 3347049 h 4589253"/>
              <a:gd name="connsiteX259" fmla="*/ 7565366 w 7893434"/>
              <a:gd name="connsiteY259" fmla="*/ 3424687 h 4589253"/>
              <a:gd name="connsiteX260" fmla="*/ 7591246 w 7893434"/>
              <a:gd name="connsiteY260" fmla="*/ 3485072 h 4589253"/>
              <a:gd name="connsiteX261" fmla="*/ 7608499 w 7893434"/>
              <a:gd name="connsiteY261" fmla="*/ 3588589 h 4589253"/>
              <a:gd name="connsiteX262" fmla="*/ 7651631 w 7893434"/>
              <a:gd name="connsiteY262" fmla="*/ 3674853 h 4589253"/>
              <a:gd name="connsiteX263" fmla="*/ 7677510 w 7893434"/>
              <a:gd name="connsiteY263" fmla="*/ 3735238 h 4589253"/>
              <a:gd name="connsiteX264" fmla="*/ 7694763 w 7893434"/>
              <a:gd name="connsiteY264" fmla="*/ 3786996 h 4589253"/>
              <a:gd name="connsiteX265" fmla="*/ 7720642 w 7893434"/>
              <a:gd name="connsiteY265" fmla="*/ 3830128 h 4589253"/>
              <a:gd name="connsiteX266" fmla="*/ 7746521 w 7893434"/>
              <a:gd name="connsiteY266" fmla="*/ 3907766 h 4589253"/>
              <a:gd name="connsiteX267" fmla="*/ 7763774 w 7893434"/>
              <a:gd name="connsiteY267" fmla="*/ 3942272 h 4589253"/>
              <a:gd name="connsiteX268" fmla="*/ 7798280 w 7893434"/>
              <a:gd name="connsiteY268" fmla="*/ 4011283 h 4589253"/>
              <a:gd name="connsiteX269" fmla="*/ 7832785 w 7893434"/>
              <a:gd name="connsiteY269" fmla="*/ 4097547 h 4589253"/>
              <a:gd name="connsiteX270" fmla="*/ 7841412 w 7893434"/>
              <a:gd name="connsiteY270" fmla="*/ 4132053 h 4589253"/>
              <a:gd name="connsiteX271" fmla="*/ 7858665 w 7893434"/>
              <a:gd name="connsiteY271" fmla="*/ 4235570 h 4589253"/>
              <a:gd name="connsiteX272" fmla="*/ 7867291 w 7893434"/>
              <a:gd name="connsiteY272" fmla="*/ 4270075 h 4589253"/>
              <a:gd name="connsiteX273" fmla="*/ 7875917 w 7893434"/>
              <a:gd name="connsiteY273" fmla="*/ 4416724 h 4589253"/>
              <a:gd name="connsiteX274" fmla="*/ 7893170 w 7893434"/>
              <a:gd name="connsiteY274" fmla="*/ 4589253 h 458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Lst>
            <a:rect l="l" t="t" r="r" b="b"/>
            <a:pathLst>
              <a:path w="7893434" h="4589253">
                <a:moveTo>
                  <a:pt x="0" y="181155"/>
                </a:moveTo>
                <a:cubicBezTo>
                  <a:pt x="14377" y="166777"/>
                  <a:pt x="29743" y="153324"/>
                  <a:pt x="43132" y="138022"/>
                </a:cubicBezTo>
                <a:cubicBezTo>
                  <a:pt x="49959" y="130220"/>
                  <a:pt x="51759" y="117894"/>
                  <a:pt x="60385" y="112143"/>
                </a:cubicBezTo>
                <a:cubicBezTo>
                  <a:pt x="70250" y="105567"/>
                  <a:pt x="83389" y="106392"/>
                  <a:pt x="94891" y="103517"/>
                </a:cubicBezTo>
                <a:cubicBezTo>
                  <a:pt x="123199" y="61056"/>
                  <a:pt x="98007" y="89571"/>
                  <a:pt x="146649" y="60385"/>
                </a:cubicBezTo>
                <a:cubicBezTo>
                  <a:pt x="243581" y="2225"/>
                  <a:pt x="154760" y="40920"/>
                  <a:pt x="241540" y="17253"/>
                </a:cubicBezTo>
                <a:cubicBezTo>
                  <a:pt x="259085" y="12468"/>
                  <a:pt x="293299" y="0"/>
                  <a:pt x="293299" y="0"/>
                </a:cubicBezTo>
                <a:lnTo>
                  <a:pt x="483080" y="8626"/>
                </a:lnTo>
                <a:cubicBezTo>
                  <a:pt x="517646" y="10659"/>
                  <a:pt x="553235" y="7986"/>
                  <a:pt x="586597" y="17253"/>
                </a:cubicBezTo>
                <a:cubicBezTo>
                  <a:pt x="608505" y="23339"/>
                  <a:pt x="647228" y="57798"/>
                  <a:pt x="664234" y="77638"/>
                </a:cubicBezTo>
                <a:cubicBezTo>
                  <a:pt x="673591" y="88554"/>
                  <a:pt x="680757" y="101227"/>
                  <a:pt x="690114" y="112143"/>
                </a:cubicBezTo>
                <a:cubicBezTo>
                  <a:pt x="698053" y="121405"/>
                  <a:pt x="708183" y="128650"/>
                  <a:pt x="715993" y="138022"/>
                </a:cubicBezTo>
                <a:cubicBezTo>
                  <a:pt x="739735" y="166513"/>
                  <a:pt x="729408" y="164662"/>
                  <a:pt x="750499" y="198407"/>
                </a:cubicBezTo>
                <a:cubicBezTo>
                  <a:pt x="758119" y="210599"/>
                  <a:pt x="767752" y="221411"/>
                  <a:pt x="776378" y="232913"/>
                </a:cubicBezTo>
                <a:cubicBezTo>
                  <a:pt x="803308" y="313705"/>
                  <a:pt x="759193" y="194215"/>
                  <a:pt x="810883" y="284672"/>
                </a:cubicBezTo>
                <a:cubicBezTo>
                  <a:pt x="816765" y="294966"/>
                  <a:pt x="815347" y="308076"/>
                  <a:pt x="819510" y="319177"/>
                </a:cubicBezTo>
                <a:cubicBezTo>
                  <a:pt x="824025" y="331218"/>
                  <a:pt x="831012" y="342181"/>
                  <a:pt x="836763" y="353683"/>
                </a:cubicBezTo>
                <a:cubicBezTo>
                  <a:pt x="839638" y="365185"/>
                  <a:pt x="841982" y="376833"/>
                  <a:pt x="845389" y="388189"/>
                </a:cubicBezTo>
                <a:cubicBezTo>
                  <a:pt x="850615" y="405608"/>
                  <a:pt x="856891" y="422694"/>
                  <a:pt x="862642" y="439947"/>
                </a:cubicBezTo>
                <a:lnTo>
                  <a:pt x="871268" y="465826"/>
                </a:lnTo>
                <a:cubicBezTo>
                  <a:pt x="874144" y="474452"/>
                  <a:pt x="877397" y="482962"/>
                  <a:pt x="879895" y="491705"/>
                </a:cubicBezTo>
                <a:cubicBezTo>
                  <a:pt x="899646" y="560833"/>
                  <a:pt x="890529" y="532230"/>
                  <a:pt x="905774" y="577970"/>
                </a:cubicBezTo>
                <a:cubicBezTo>
                  <a:pt x="908649" y="623977"/>
                  <a:pt x="910407" y="670068"/>
                  <a:pt x="914400" y="715992"/>
                </a:cubicBezTo>
                <a:cubicBezTo>
                  <a:pt x="919739" y="777392"/>
                  <a:pt x="920991" y="762903"/>
                  <a:pt x="931653" y="810883"/>
                </a:cubicBezTo>
                <a:cubicBezTo>
                  <a:pt x="934834" y="825196"/>
                  <a:pt x="937537" y="839612"/>
                  <a:pt x="940280" y="854015"/>
                </a:cubicBezTo>
                <a:cubicBezTo>
                  <a:pt x="949039" y="899998"/>
                  <a:pt x="957401" y="946055"/>
                  <a:pt x="966159" y="992038"/>
                </a:cubicBezTo>
                <a:cubicBezTo>
                  <a:pt x="966186" y="992178"/>
                  <a:pt x="983384" y="1078162"/>
                  <a:pt x="983412" y="1078302"/>
                </a:cubicBezTo>
                <a:cubicBezTo>
                  <a:pt x="986287" y="1092679"/>
                  <a:pt x="989627" y="1106971"/>
                  <a:pt x="992038" y="1121434"/>
                </a:cubicBezTo>
                <a:cubicBezTo>
                  <a:pt x="994914" y="1138687"/>
                  <a:pt x="996063" y="1156318"/>
                  <a:pt x="1000665" y="1173192"/>
                </a:cubicBezTo>
                <a:cubicBezTo>
                  <a:pt x="1004739" y="1188131"/>
                  <a:pt x="1012166" y="1201947"/>
                  <a:pt x="1017917" y="1216324"/>
                </a:cubicBezTo>
                <a:cubicBezTo>
                  <a:pt x="1020793" y="1253705"/>
                  <a:pt x="1024050" y="1291059"/>
                  <a:pt x="1026544" y="1328468"/>
                </a:cubicBezTo>
                <a:cubicBezTo>
                  <a:pt x="1029801" y="1377327"/>
                  <a:pt x="1029336" y="1426498"/>
                  <a:pt x="1035170" y="1475117"/>
                </a:cubicBezTo>
                <a:cubicBezTo>
                  <a:pt x="1037995" y="1498660"/>
                  <a:pt x="1047091" y="1521024"/>
                  <a:pt x="1052423" y="1544128"/>
                </a:cubicBezTo>
                <a:cubicBezTo>
                  <a:pt x="1055720" y="1558415"/>
                  <a:pt x="1058174" y="1572883"/>
                  <a:pt x="1061049" y="1587260"/>
                </a:cubicBezTo>
                <a:cubicBezTo>
                  <a:pt x="1063925" y="1633268"/>
                  <a:pt x="1063714" y="1679573"/>
                  <a:pt x="1069676" y="1725283"/>
                </a:cubicBezTo>
                <a:cubicBezTo>
                  <a:pt x="1072384" y="1746041"/>
                  <a:pt x="1083488" y="1765019"/>
                  <a:pt x="1086929" y="1785668"/>
                </a:cubicBezTo>
                <a:cubicBezTo>
                  <a:pt x="1092150" y="1816996"/>
                  <a:pt x="1091844" y="1849015"/>
                  <a:pt x="1095555" y="1880558"/>
                </a:cubicBezTo>
                <a:cubicBezTo>
                  <a:pt x="1101075" y="1927481"/>
                  <a:pt x="1101043" y="1922900"/>
                  <a:pt x="1112808" y="1958196"/>
                </a:cubicBezTo>
                <a:cubicBezTo>
                  <a:pt x="1115683" y="1984075"/>
                  <a:pt x="1116972" y="2010180"/>
                  <a:pt x="1121434" y="2035834"/>
                </a:cubicBezTo>
                <a:cubicBezTo>
                  <a:pt x="1138272" y="2132652"/>
                  <a:pt x="1136713" y="2124800"/>
                  <a:pt x="1155940" y="2182483"/>
                </a:cubicBezTo>
                <a:cubicBezTo>
                  <a:pt x="1158815" y="2219864"/>
                  <a:pt x="1157657" y="2257777"/>
                  <a:pt x="1164566" y="2294626"/>
                </a:cubicBezTo>
                <a:cubicBezTo>
                  <a:pt x="1166477" y="2304816"/>
                  <a:pt x="1179304" y="2310447"/>
                  <a:pt x="1181819" y="2320505"/>
                </a:cubicBezTo>
                <a:cubicBezTo>
                  <a:pt x="1188134" y="2345766"/>
                  <a:pt x="1185339" y="2372610"/>
                  <a:pt x="1190446" y="2398143"/>
                </a:cubicBezTo>
                <a:cubicBezTo>
                  <a:pt x="1194013" y="2415976"/>
                  <a:pt x="1201948" y="2432649"/>
                  <a:pt x="1207699" y="2449902"/>
                </a:cubicBezTo>
                <a:cubicBezTo>
                  <a:pt x="1210574" y="2458528"/>
                  <a:pt x="1214120" y="2466960"/>
                  <a:pt x="1216325" y="2475781"/>
                </a:cubicBezTo>
                <a:cubicBezTo>
                  <a:pt x="1219200" y="2487283"/>
                  <a:pt x="1221202" y="2499039"/>
                  <a:pt x="1224951" y="2510287"/>
                </a:cubicBezTo>
                <a:cubicBezTo>
                  <a:pt x="1229848" y="2524977"/>
                  <a:pt x="1236767" y="2538920"/>
                  <a:pt x="1242204" y="2553419"/>
                </a:cubicBezTo>
                <a:cubicBezTo>
                  <a:pt x="1245397" y="2561933"/>
                  <a:pt x="1247955" y="2570672"/>
                  <a:pt x="1250831" y="2579298"/>
                </a:cubicBezTo>
                <a:cubicBezTo>
                  <a:pt x="1253706" y="2599426"/>
                  <a:pt x="1255470" y="2619745"/>
                  <a:pt x="1259457" y="2639683"/>
                </a:cubicBezTo>
                <a:cubicBezTo>
                  <a:pt x="1261240" y="2648599"/>
                  <a:pt x="1266110" y="2656686"/>
                  <a:pt x="1268083" y="2665562"/>
                </a:cubicBezTo>
                <a:cubicBezTo>
                  <a:pt x="1271375" y="2680375"/>
                  <a:pt x="1277405" y="2733321"/>
                  <a:pt x="1285336" y="2751826"/>
                </a:cubicBezTo>
                <a:cubicBezTo>
                  <a:pt x="1289420" y="2761355"/>
                  <a:pt x="1296838" y="2769079"/>
                  <a:pt x="1302589" y="2777705"/>
                </a:cubicBezTo>
                <a:cubicBezTo>
                  <a:pt x="1305464" y="2789207"/>
                  <a:pt x="1309266" y="2800516"/>
                  <a:pt x="1311215" y="2812211"/>
                </a:cubicBezTo>
                <a:cubicBezTo>
                  <a:pt x="1315026" y="2835078"/>
                  <a:pt x="1314219" y="2858732"/>
                  <a:pt x="1319842" y="2881222"/>
                </a:cubicBezTo>
                <a:cubicBezTo>
                  <a:pt x="1322961" y="2893698"/>
                  <a:pt x="1331344" y="2904226"/>
                  <a:pt x="1337095" y="2915728"/>
                </a:cubicBezTo>
                <a:cubicBezTo>
                  <a:pt x="1351549" y="2973548"/>
                  <a:pt x="1338611" y="2928396"/>
                  <a:pt x="1362974" y="2993366"/>
                </a:cubicBezTo>
                <a:cubicBezTo>
                  <a:pt x="1366167" y="3001880"/>
                  <a:pt x="1367534" y="3011112"/>
                  <a:pt x="1371600" y="3019245"/>
                </a:cubicBezTo>
                <a:cubicBezTo>
                  <a:pt x="1376237" y="3028518"/>
                  <a:pt x="1383888" y="3036022"/>
                  <a:pt x="1388853" y="3045124"/>
                </a:cubicBezTo>
                <a:cubicBezTo>
                  <a:pt x="1447567" y="3152765"/>
                  <a:pt x="1401203" y="3080903"/>
                  <a:pt x="1440612" y="3140015"/>
                </a:cubicBezTo>
                <a:cubicBezTo>
                  <a:pt x="1443487" y="3148641"/>
                  <a:pt x="1444194" y="3158328"/>
                  <a:pt x="1449238" y="3165894"/>
                </a:cubicBezTo>
                <a:cubicBezTo>
                  <a:pt x="1462522" y="3185820"/>
                  <a:pt x="1481901" y="3196295"/>
                  <a:pt x="1500997" y="3209026"/>
                </a:cubicBezTo>
                <a:cubicBezTo>
                  <a:pt x="1579763" y="3189335"/>
                  <a:pt x="1483332" y="3216093"/>
                  <a:pt x="1587261" y="3174521"/>
                </a:cubicBezTo>
                <a:cubicBezTo>
                  <a:pt x="1598269" y="3170118"/>
                  <a:pt x="1610366" y="3169151"/>
                  <a:pt x="1621766" y="3165894"/>
                </a:cubicBezTo>
                <a:cubicBezTo>
                  <a:pt x="1630509" y="3163396"/>
                  <a:pt x="1639019" y="3160143"/>
                  <a:pt x="1647646" y="3157268"/>
                </a:cubicBezTo>
                <a:cubicBezTo>
                  <a:pt x="1690482" y="3093016"/>
                  <a:pt x="1635428" y="3171930"/>
                  <a:pt x="1690778" y="3105509"/>
                </a:cubicBezTo>
                <a:cubicBezTo>
                  <a:pt x="1697415" y="3097544"/>
                  <a:pt x="1702280" y="3088256"/>
                  <a:pt x="1708031" y="3079630"/>
                </a:cubicBezTo>
                <a:cubicBezTo>
                  <a:pt x="1729714" y="3014579"/>
                  <a:pt x="1700464" y="3094765"/>
                  <a:pt x="1733910" y="3027872"/>
                </a:cubicBezTo>
                <a:cubicBezTo>
                  <a:pt x="1737977" y="3019739"/>
                  <a:pt x="1738954" y="3010350"/>
                  <a:pt x="1742536" y="3001992"/>
                </a:cubicBezTo>
                <a:cubicBezTo>
                  <a:pt x="1747601" y="2990172"/>
                  <a:pt x="1754038" y="2978989"/>
                  <a:pt x="1759789" y="2967487"/>
                </a:cubicBezTo>
                <a:cubicBezTo>
                  <a:pt x="1764168" y="2949969"/>
                  <a:pt x="1769614" y="2924433"/>
                  <a:pt x="1777042" y="2907102"/>
                </a:cubicBezTo>
                <a:cubicBezTo>
                  <a:pt x="1782108" y="2895282"/>
                  <a:pt x="1788544" y="2884098"/>
                  <a:pt x="1794295" y="2872596"/>
                </a:cubicBezTo>
                <a:cubicBezTo>
                  <a:pt x="1819694" y="2770994"/>
                  <a:pt x="1775804" y="2930120"/>
                  <a:pt x="1837427" y="2786332"/>
                </a:cubicBezTo>
                <a:cubicBezTo>
                  <a:pt x="1846053" y="2766204"/>
                  <a:pt x="1853512" y="2745534"/>
                  <a:pt x="1863306" y="2725947"/>
                </a:cubicBezTo>
                <a:cubicBezTo>
                  <a:pt x="1867943" y="2716674"/>
                  <a:pt x="1875594" y="2709170"/>
                  <a:pt x="1880559" y="2700068"/>
                </a:cubicBezTo>
                <a:cubicBezTo>
                  <a:pt x="1892875" y="2677489"/>
                  <a:pt x="1906932" y="2655456"/>
                  <a:pt x="1915065" y="2631056"/>
                </a:cubicBezTo>
                <a:cubicBezTo>
                  <a:pt x="1917940" y="2622430"/>
                  <a:pt x="1919625" y="2613310"/>
                  <a:pt x="1923691" y="2605177"/>
                </a:cubicBezTo>
                <a:cubicBezTo>
                  <a:pt x="1928328" y="2595904"/>
                  <a:pt x="1935193" y="2587924"/>
                  <a:pt x="1940944" y="2579298"/>
                </a:cubicBezTo>
                <a:cubicBezTo>
                  <a:pt x="1943819" y="2570672"/>
                  <a:pt x="1947072" y="2562162"/>
                  <a:pt x="1949570" y="2553419"/>
                </a:cubicBezTo>
                <a:cubicBezTo>
                  <a:pt x="1953254" y="2540527"/>
                  <a:pt x="1959931" y="2506819"/>
                  <a:pt x="1966823" y="2493034"/>
                </a:cubicBezTo>
                <a:cubicBezTo>
                  <a:pt x="1974321" y="2478037"/>
                  <a:pt x="1984076" y="2464279"/>
                  <a:pt x="1992702" y="2449902"/>
                </a:cubicBezTo>
                <a:cubicBezTo>
                  <a:pt x="1995578" y="2438400"/>
                  <a:pt x="1997580" y="2426644"/>
                  <a:pt x="2001329" y="2415396"/>
                </a:cubicBezTo>
                <a:cubicBezTo>
                  <a:pt x="2006226" y="2400706"/>
                  <a:pt x="2013145" y="2386763"/>
                  <a:pt x="2018582" y="2372264"/>
                </a:cubicBezTo>
                <a:cubicBezTo>
                  <a:pt x="2021775" y="2363750"/>
                  <a:pt x="2024015" y="2354899"/>
                  <a:pt x="2027208" y="2346385"/>
                </a:cubicBezTo>
                <a:cubicBezTo>
                  <a:pt x="2032645" y="2331886"/>
                  <a:pt x="2039169" y="2317806"/>
                  <a:pt x="2044461" y="2303253"/>
                </a:cubicBezTo>
                <a:cubicBezTo>
                  <a:pt x="2050676" y="2286162"/>
                  <a:pt x="2061714" y="2251494"/>
                  <a:pt x="2061714" y="2251494"/>
                </a:cubicBezTo>
                <a:cubicBezTo>
                  <a:pt x="2068954" y="2208054"/>
                  <a:pt x="2073262" y="2173719"/>
                  <a:pt x="2087593" y="2130724"/>
                </a:cubicBezTo>
                <a:cubicBezTo>
                  <a:pt x="2090468" y="2122098"/>
                  <a:pt x="2094014" y="2113666"/>
                  <a:pt x="2096219" y="2104845"/>
                </a:cubicBezTo>
                <a:lnTo>
                  <a:pt x="2113472" y="2035834"/>
                </a:lnTo>
                <a:cubicBezTo>
                  <a:pt x="2118840" y="1987528"/>
                  <a:pt x="2119740" y="1959007"/>
                  <a:pt x="2130725" y="1915064"/>
                </a:cubicBezTo>
                <a:cubicBezTo>
                  <a:pt x="2132930" y="1906243"/>
                  <a:pt x="2136853" y="1897928"/>
                  <a:pt x="2139351" y="1889185"/>
                </a:cubicBezTo>
                <a:cubicBezTo>
                  <a:pt x="2142608" y="1877785"/>
                  <a:pt x="2144858" y="1866117"/>
                  <a:pt x="2147978" y="1854679"/>
                </a:cubicBezTo>
                <a:cubicBezTo>
                  <a:pt x="2153486" y="1834483"/>
                  <a:pt x="2159480" y="1814422"/>
                  <a:pt x="2165231" y="1794294"/>
                </a:cubicBezTo>
                <a:cubicBezTo>
                  <a:pt x="2166810" y="1773770"/>
                  <a:pt x="2169700" y="1677367"/>
                  <a:pt x="2182483" y="1639019"/>
                </a:cubicBezTo>
                <a:cubicBezTo>
                  <a:pt x="2186550" y="1626819"/>
                  <a:pt x="2193985" y="1616015"/>
                  <a:pt x="2199736" y="1604513"/>
                </a:cubicBezTo>
                <a:cubicBezTo>
                  <a:pt x="2201270" y="1596843"/>
                  <a:pt x="2212423" y="1537530"/>
                  <a:pt x="2216989" y="1526875"/>
                </a:cubicBezTo>
                <a:cubicBezTo>
                  <a:pt x="2221073" y="1517346"/>
                  <a:pt x="2228491" y="1509622"/>
                  <a:pt x="2234242" y="1500996"/>
                </a:cubicBezTo>
                <a:cubicBezTo>
                  <a:pt x="2237117" y="1492370"/>
                  <a:pt x="2240823" y="1483977"/>
                  <a:pt x="2242868" y="1475117"/>
                </a:cubicBezTo>
                <a:cubicBezTo>
                  <a:pt x="2249462" y="1446544"/>
                  <a:pt x="2243855" y="1413252"/>
                  <a:pt x="2260121" y="1388853"/>
                </a:cubicBezTo>
                <a:lnTo>
                  <a:pt x="2277374" y="1362973"/>
                </a:lnTo>
                <a:cubicBezTo>
                  <a:pt x="2280249" y="1342845"/>
                  <a:pt x="2280650" y="1322205"/>
                  <a:pt x="2286000" y="1302589"/>
                </a:cubicBezTo>
                <a:cubicBezTo>
                  <a:pt x="2289384" y="1290182"/>
                  <a:pt x="2298477" y="1280023"/>
                  <a:pt x="2303253" y="1268083"/>
                </a:cubicBezTo>
                <a:cubicBezTo>
                  <a:pt x="2310007" y="1251197"/>
                  <a:pt x="2312885" y="1232836"/>
                  <a:pt x="2320506" y="1216324"/>
                </a:cubicBezTo>
                <a:cubicBezTo>
                  <a:pt x="2330221" y="1195275"/>
                  <a:pt x="2344644" y="1176674"/>
                  <a:pt x="2355012" y="1155939"/>
                </a:cubicBezTo>
                <a:cubicBezTo>
                  <a:pt x="2361090" y="1143782"/>
                  <a:pt x="2375913" y="1104351"/>
                  <a:pt x="2380891" y="1086928"/>
                </a:cubicBezTo>
                <a:cubicBezTo>
                  <a:pt x="2384148" y="1075528"/>
                  <a:pt x="2385354" y="1063523"/>
                  <a:pt x="2389517" y="1052422"/>
                </a:cubicBezTo>
                <a:cubicBezTo>
                  <a:pt x="2394032" y="1040381"/>
                  <a:pt x="2401704" y="1029737"/>
                  <a:pt x="2406770" y="1017917"/>
                </a:cubicBezTo>
                <a:cubicBezTo>
                  <a:pt x="2429167" y="965660"/>
                  <a:pt x="2396910" y="1020385"/>
                  <a:pt x="2432649" y="948905"/>
                </a:cubicBezTo>
                <a:cubicBezTo>
                  <a:pt x="2437285" y="939632"/>
                  <a:pt x="2445691" y="932500"/>
                  <a:pt x="2449902" y="923026"/>
                </a:cubicBezTo>
                <a:cubicBezTo>
                  <a:pt x="2466300" y="886132"/>
                  <a:pt x="2465746" y="871888"/>
                  <a:pt x="2475782" y="836762"/>
                </a:cubicBezTo>
                <a:cubicBezTo>
                  <a:pt x="2487902" y="794344"/>
                  <a:pt x="2483420" y="822474"/>
                  <a:pt x="2501661" y="767751"/>
                </a:cubicBezTo>
                <a:cubicBezTo>
                  <a:pt x="2505410" y="756503"/>
                  <a:pt x="2507030" y="744645"/>
                  <a:pt x="2510287" y="733245"/>
                </a:cubicBezTo>
                <a:cubicBezTo>
                  <a:pt x="2512785" y="724502"/>
                  <a:pt x="2516416" y="716109"/>
                  <a:pt x="2518914" y="707366"/>
                </a:cubicBezTo>
                <a:cubicBezTo>
                  <a:pt x="2522171" y="695966"/>
                  <a:pt x="2524133" y="684216"/>
                  <a:pt x="2527540" y="672860"/>
                </a:cubicBezTo>
                <a:cubicBezTo>
                  <a:pt x="2532766" y="655441"/>
                  <a:pt x="2541540" y="638995"/>
                  <a:pt x="2544793" y="621102"/>
                </a:cubicBezTo>
                <a:cubicBezTo>
                  <a:pt x="2550544" y="589472"/>
                  <a:pt x="2555423" y="557670"/>
                  <a:pt x="2562046" y="526211"/>
                </a:cubicBezTo>
                <a:cubicBezTo>
                  <a:pt x="2574422" y="467424"/>
                  <a:pt x="2578924" y="458321"/>
                  <a:pt x="2596551" y="405441"/>
                </a:cubicBezTo>
                <a:lnTo>
                  <a:pt x="2605178" y="379562"/>
                </a:lnTo>
                <a:cubicBezTo>
                  <a:pt x="2608053" y="362309"/>
                  <a:pt x="2608273" y="344397"/>
                  <a:pt x="2613804" y="327804"/>
                </a:cubicBezTo>
                <a:cubicBezTo>
                  <a:pt x="2617083" y="317968"/>
                  <a:pt x="2626420" y="311197"/>
                  <a:pt x="2631057" y="301924"/>
                </a:cubicBezTo>
                <a:cubicBezTo>
                  <a:pt x="2635123" y="293791"/>
                  <a:pt x="2635617" y="284178"/>
                  <a:pt x="2639683" y="276045"/>
                </a:cubicBezTo>
                <a:cubicBezTo>
                  <a:pt x="2644320" y="266772"/>
                  <a:pt x="2652299" y="259439"/>
                  <a:pt x="2656936" y="250166"/>
                </a:cubicBezTo>
                <a:cubicBezTo>
                  <a:pt x="2678630" y="206779"/>
                  <a:pt x="2645674" y="226921"/>
                  <a:pt x="2700068" y="172528"/>
                </a:cubicBezTo>
                <a:cubicBezTo>
                  <a:pt x="2794745" y="77853"/>
                  <a:pt x="2707513" y="158316"/>
                  <a:pt x="2803585" y="86264"/>
                </a:cubicBezTo>
                <a:cubicBezTo>
                  <a:pt x="2811397" y="80405"/>
                  <a:pt x="2851359" y="49438"/>
                  <a:pt x="2863970" y="43132"/>
                </a:cubicBezTo>
                <a:cubicBezTo>
                  <a:pt x="2872103" y="39065"/>
                  <a:pt x="2881491" y="38087"/>
                  <a:pt x="2889849" y="34505"/>
                </a:cubicBezTo>
                <a:cubicBezTo>
                  <a:pt x="2909839" y="25938"/>
                  <a:pt x="2928171" y="12303"/>
                  <a:pt x="2950234" y="8626"/>
                </a:cubicBezTo>
                <a:cubicBezTo>
                  <a:pt x="2975918" y="4345"/>
                  <a:pt x="3001993" y="2875"/>
                  <a:pt x="3027872" y="0"/>
                </a:cubicBezTo>
                <a:cubicBezTo>
                  <a:pt x="3108385" y="5751"/>
                  <a:pt x="3189069" y="9478"/>
                  <a:pt x="3269412" y="17253"/>
                </a:cubicBezTo>
                <a:cubicBezTo>
                  <a:pt x="3278463" y="18129"/>
                  <a:pt x="3287580" y="21060"/>
                  <a:pt x="3295291" y="25879"/>
                </a:cubicBezTo>
                <a:cubicBezTo>
                  <a:pt x="3310904" y="35637"/>
                  <a:pt x="3323693" y="49338"/>
                  <a:pt x="3338423" y="60385"/>
                </a:cubicBezTo>
                <a:cubicBezTo>
                  <a:pt x="3346717" y="66606"/>
                  <a:pt x="3355676" y="71887"/>
                  <a:pt x="3364302" y="77638"/>
                </a:cubicBezTo>
                <a:cubicBezTo>
                  <a:pt x="3370053" y="86264"/>
                  <a:pt x="3376411" y="94515"/>
                  <a:pt x="3381555" y="103517"/>
                </a:cubicBezTo>
                <a:cubicBezTo>
                  <a:pt x="3387935" y="114682"/>
                  <a:pt x="3391092" y="127735"/>
                  <a:pt x="3398808" y="138022"/>
                </a:cubicBezTo>
                <a:cubicBezTo>
                  <a:pt x="3408568" y="151035"/>
                  <a:pt x="3421812" y="161026"/>
                  <a:pt x="3433314" y="172528"/>
                </a:cubicBezTo>
                <a:cubicBezTo>
                  <a:pt x="3436189" y="181154"/>
                  <a:pt x="3437874" y="190274"/>
                  <a:pt x="3441940" y="198407"/>
                </a:cubicBezTo>
                <a:cubicBezTo>
                  <a:pt x="3446577" y="207680"/>
                  <a:pt x="3455109" y="214757"/>
                  <a:pt x="3459193" y="224287"/>
                </a:cubicBezTo>
                <a:cubicBezTo>
                  <a:pt x="3485259" y="285109"/>
                  <a:pt x="3444534" y="235507"/>
                  <a:pt x="3493699" y="284672"/>
                </a:cubicBezTo>
                <a:cubicBezTo>
                  <a:pt x="3497011" y="304547"/>
                  <a:pt x="3500334" y="341075"/>
                  <a:pt x="3510951" y="362309"/>
                </a:cubicBezTo>
                <a:cubicBezTo>
                  <a:pt x="3555368" y="451142"/>
                  <a:pt x="3520842" y="359929"/>
                  <a:pt x="3554083" y="448573"/>
                </a:cubicBezTo>
                <a:cubicBezTo>
                  <a:pt x="3557276" y="457087"/>
                  <a:pt x="3560505" y="465631"/>
                  <a:pt x="3562710" y="474453"/>
                </a:cubicBezTo>
                <a:cubicBezTo>
                  <a:pt x="3566266" y="488677"/>
                  <a:pt x="3566699" y="503675"/>
                  <a:pt x="3571336" y="517585"/>
                </a:cubicBezTo>
                <a:cubicBezTo>
                  <a:pt x="3575402" y="529784"/>
                  <a:pt x="3582838" y="540588"/>
                  <a:pt x="3588589" y="552090"/>
                </a:cubicBezTo>
                <a:cubicBezTo>
                  <a:pt x="3591464" y="575094"/>
                  <a:pt x="3593068" y="598293"/>
                  <a:pt x="3597215" y="621102"/>
                </a:cubicBezTo>
                <a:cubicBezTo>
                  <a:pt x="3599348" y="632831"/>
                  <a:pt x="3621864" y="687651"/>
                  <a:pt x="3623095" y="690113"/>
                </a:cubicBezTo>
                <a:cubicBezTo>
                  <a:pt x="3627732" y="699386"/>
                  <a:pt x="3635712" y="706719"/>
                  <a:pt x="3640348" y="715992"/>
                </a:cubicBezTo>
                <a:cubicBezTo>
                  <a:pt x="3647273" y="729842"/>
                  <a:pt x="3653151" y="744292"/>
                  <a:pt x="3657600" y="759124"/>
                </a:cubicBezTo>
                <a:cubicBezTo>
                  <a:pt x="3661813" y="773168"/>
                  <a:pt x="3659670" y="789142"/>
                  <a:pt x="3666227" y="802256"/>
                </a:cubicBezTo>
                <a:cubicBezTo>
                  <a:pt x="3671683" y="813168"/>
                  <a:pt x="3683480" y="819509"/>
                  <a:pt x="3692106" y="828136"/>
                </a:cubicBezTo>
                <a:cubicBezTo>
                  <a:pt x="3694981" y="842513"/>
                  <a:pt x="3696095" y="857358"/>
                  <a:pt x="3700732" y="871268"/>
                </a:cubicBezTo>
                <a:cubicBezTo>
                  <a:pt x="3715853" y="916631"/>
                  <a:pt x="3716310" y="893796"/>
                  <a:pt x="3735238" y="931653"/>
                </a:cubicBezTo>
                <a:cubicBezTo>
                  <a:pt x="3742163" y="945503"/>
                  <a:pt x="3747054" y="960286"/>
                  <a:pt x="3752491" y="974785"/>
                </a:cubicBezTo>
                <a:cubicBezTo>
                  <a:pt x="3755684" y="983299"/>
                  <a:pt x="3757051" y="992531"/>
                  <a:pt x="3761117" y="1000664"/>
                </a:cubicBezTo>
                <a:cubicBezTo>
                  <a:pt x="3765754" y="1009937"/>
                  <a:pt x="3772619" y="1017917"/>
                  <a:pt x="3778370" y="1026543"/>
                </a:cubicBezTo>
                <a:cubicBezTo>
                  <a:pt x="3794274" y="1090157"/>
                  <a:pt x="3777185" y="1032405"/>
                  <a:pt x="3804249" y="1095555"/>
                </a:cubicBezTo>
                <a:cubicBezTo>
                  <a:pt x="3807831" y="1103913"/>
                  <a:pt x="3809294" y="1113076"/>
                  <a:pt x="3812876" y="1121434"/>
                </a:cubicBezTo>
                <a:cubicBezTo>
                  <a:pt x="3817942" y="1133254"/>
                  <a:pt x="3825353" y="1143999"/>
                  <a:pt x="3830129" y="1155939"/>
                </a:cubicBezTo>
                <a:cubicBezTo>
                  <a:pt x="3836883" y="1172824"/>
                  <a:pt x="3843816" y="1189865"/>
                  <a:pt x="3847382" y="1207698"/>
                </a:cubicBezTo>
                <a:cubicBezTo>
                  <a:pt x="3850257" y="1222075"/>
                  <a:pt x="3850860" y="1237102"/>
                  <a:pt x="3856008" y="1250830"/>
                </a:cubicBezTo>
                <a:cubicBezTo>
                  <a:pt x="3859648" y="1260538"/>
                  <a:pt x="3867510" y="1268083"/>
                  <a:pt x="3873261" y="1276709"/>
                </a:cubicBezTo>
                <a:cubicBezTo>
                  <a:pt x="3886931" y="1345061"/>
                  <a:pt x="3875330" y="1306727"/>
                  <a:pt x="3916393" y="1388853"/>
                </a:cubicBezTo>
                <a:lnTo>
                  <a:pt x="3916393" y="1388853"/>
                </a:lnTo>
                <a:cubicBezTo>
                  <a:pt x="3922096" y="1405961"/>
                  <a:pt x="3940896" y="1465738"/>
                  <a:pt x="3950899" y="1483743"/>
                </a:cubicBezTo>
                <a:cubicBezTo>
                  <a:pt x="3957881" y="1496311"/>
                  <a:pt x="3968421" y="1506550"/>
                  <a:pt x="3976778" y="1518249"/>
                </a:cubicBezTo>
                <a:cubicBezTo>
                  <a:pt x="4039848" y="1606547"/>
                  <a:pt x="3935333" y="1465863"/>
                  <a:pt x="4019910" y="1578634"/>
                </a:cubicBezTo>
                <a:cubicBezTo>
                  <a:pt x="4028466" y="1578131"/>
                  <a:pt x="4147433" y="1583884"/>
                  <a:pt x="4192438" y="1561381"/>
                </a:cubicBezTo>
                <a:cubicBezTo>
                  <a:pt x="4211823" y="1551688"/>
                  <a:pt x="4230572" y="1534599"/>
                  <a:pt x="4244197" y="1518249"/>
                </a:cubicBezTo>
                <a:cubicBezTo>
                  <a:pt x="4250834" y="1510285"/>
                  <a:pt x="4254118" y="1499701"/>
                  <a:pt x="4261449" y="1492370"/>
                </a:cubicBezTo>
                <a:cubicBezTo>
                  <a:pt x="4271615" y="1482203"/>
                  <a:pt x="4285789" y="1476656"/>
                  <a:pt x="4295955" y="1466490"/>
                </a:cubicBezTo>
                <a:cubicBezTo>
                  <a:pt x="4306121" y="1456324"/>
                  <a:pt x="4311668" y="1442151"/>
                  <a:pt x="4321834" y="1431985"/>
                </a:cubicBezTo>
                <a:cubicBezTo>
                  <a:pt x="4368439" y="1385380"/>
                  <a:pt x="4355958" y="1413465"/>
                  <a:pt x="4390846" y="1371600"/>
                </a:cubicBezTo>
                <a:cubicBezTo>
                  <a:pt x="4397483" y="1363635"/>
                  <a:pt x="4402073" y="1354157"/>
                  <a:pt x="4408099" y="1345721"/>
                </a:cubicBezTo>
                <a:cubicBezTo>
                  <a:pt x="4416456" y="1334022"/>
                  <a:pt x="4425621" y="1322914"/>
                  <a:pt x="4433978" y="1311215"/>
                </a:cubicBezTo>
                <a:cubicBezTo>
                  <a:pt x="4440004" y="1302779"/>
                  <a:pt x="4444594" y="1293301"/>
                  <a:pt x="4451231" y="1285336"/>
                </a:cubicBezTo>
                <a:cubicBezTo>
                  <a:pt x="4459041" y="1275964"/>
                  <a:pt x="4468484" y="1268083"/>
                  <a:pt x="4477110" y="1259456"/>
                </a:cubicBezTo>
                <a:cubicBezTo>
                  <a:pt x="4504041" y="1178661"/>
                  <a:pt x="4459924" y="1298157"/>
                  <a:pt x="4511615" y="1207698"/>
                </a:cubicBezTo>
                <a:cubicBezTo>
                  <a:pt x="4550984" y="1138804"/>
                  <a:pt x="4477707" y="1205093"/>
                  <a:pt x="4554748" y="1147313"/>
                </a:cubicBezTo>
                <a:cubicBezTo>
                  <a:pt x="4602510" y="1051783"/>
                  <a:pt x="4532071" y="1186643"/>
                  <a:pt x="4606506" y="1069675"/>
                </a:cubicBezTo>
                <a:cubicBezTo>
                  <a:pt x="4616862" y="1053402"/>
                  <a:pt x="4623017" y="1034779"/>
                  <a:pt x="4632385" y="1017917"/>
                </a:cubicBezTo>
                <a:cubicBezTo>
                  <a:pt x="4637420" y="1008854"/>
                  <a:pt x="4645001" y="1001311"/>
                  <a:pt x="4649638" y="992038"/>
                </a:cubicBezTo>
                <a:cubicBezTo>
                  <a:pt x="4653705" y="983905"/>
                  <a:pt x="4653446" y="973869"/>
                  <a:pt x="4658265" y="966158"/>
                </a:cubicBezTo>
                <a:cubicBezTo>
                  <a:pt x="4668023" y="950545"/>
                  <a:pt x="4682212" y="938110"/>
                  <a:pt x="4692770" y="923026"/>
                </a:cubicBezTo>
                <a:cubicBezTo>
                  <a:pt x="4702385" y="909290"/>
                  <a:pt x="4710506" y="894551"/>
                  <a:pt x="4718649" y="879894"/>
                </a:cubicBezTo>
                <a:cubicBezTo>
                  <a:pt x="4724894" y="868653"/>
                  <a:pt x="4728428" y="855853"/>
                  <a:pt x="4735902" y="845389"/>
                </a:cubicBezTo>
                <a:cubicBezTo>
                  <a:pt x="4742993" y="835462"/>
                  <a:pt x="4753155" y="828136"/>
                  <a:pt x="4761782" y="819509"/>
                </a:cubicBezTo>
                <a:cubicBezTo>
                  <a:pt x="4767533" y="808007"/>
                  <a:pt x="4773969" y="796823"/>
                  <a:pt x="4779034" y="785004"/>
                </a:cubicBezTo>
                <a:cubicBezTo>
                  <a:pt x="4782616" y="776646"/>
                  <a:pt x="4782617" y="766690"/>
                  <a:pt x="4787661" y="759124"/>
                </a:cubicBezTo>
                <a:cubicBezTo>
                  <a:pt x="4794428" y="748973"/>
                  <a:pt x="4804914" y="741871"/>
                  <a:pt x="4813540" y="733245"/>
                </a:cubicBezTo>
                <a:cubicBezTo>
                  <a:pt x="4833739" y="672645"/>
                  <a:pt x="4815736" y="713796"/>
                  <a:pt x="4899804" y="629728"/>
                </a:cubicBezTo>
                <a:cubicBezTo>
                  <a:pt x="4941641" y="587891"/>
                  <a:pt x="4920775" y="604245"/>
                  <a:pt x="4960189" y="577970"/>
                </a:cubicBezTo>
                <a:cubicBezTo>
                  <a:pt x="5000849" y="516978"/>
                  <a:pt x="4947747" y="590412"/>
                  <a:pt x="5011948" y="526211"/>
                </a:cubicBezTo>
                <a:cubicBezTo>
                  <a:pt x="5019279" y="518880"/>
                  <a:pt x="5020764" y="506358"/>
                  <a:pt x="5029200" y="500332"/>
                </a:cubicBezTo>
                <a:cubicBezTo>
                  <a:pt x="5041801" y="491332"/>
                  <a:pt x="5058482" y="490004"/>
                  <a:pt x="5072332" y="483079"/>
                </a:cubicBezTo>
                <a:cubicBezTo>
                  <a:pt x="5081605" y="478442"/>
                  <a:pt x="5090247" y="472463"/>
                  <a:pt x="5098212" y="465826"/>
                </a:cubicBezTo>
                <a:cubicBezTo>
                  <a:pt x="5107584" y="458016"/>
                  <a:pt x="5113499" y="446000"/>
                  <a:pt x="5124091" y="439947"/>
                </a:cubicBezTo>
                <a:cubicBezTo>
                  <a:pt x="5134385" y="434065"/>
                  <a:pt x="5147095" y="434196"/>
                  <a:pt x="5158597" y="431321"/>
                </a:cubicBezTo>
                <a:cubicBezTo>
                  <a:pt x="5170099" y="425570"/>
                  <a:pt x="5181937" y="420448"/>
                  <a:pt x="5193102" y="414068"/>
                </a:cubicBezTo>
                <a:cubicBezTo>
                  <a:pt x="5202104" y="408924"/>
                  <a:pt x="5209452" y="400899"/>
                  <a:pt x="5218982" y="396815"/>
                </a:cubicBezTo>
                <a:cubicBezTo>
                  <a:pt x="5229879" y="392145"/>
                  <a:pt x="5241985" y="391064"/>
                  <a:pt x="5253487" y="388189"/>
                </a:cubicBezTo>
                <a:cubicBezTo>
                  <a:pt x="5262113" y="379562"/>
                  <a:pt x="5268454" y="367765"/>
                  <a:pt x="5279366" y="362309"/>
                </a:cubicBezTo>
                <a:cubicBezTo>
                  <a:pt x="5292480" y="355752"/>
                  <a:pt x="5308274" y="357239"/>
                  <a:pt x="5322499" y="353683"/>
                </a:cubicBezTo>
                <a:cubicBezTo>
                  <a:pt x="5331321" y="351478"/>
                  <a:pt x="5339635" y="347554"/>
                  <a:pt x="5348378" y="345056"/>
                </a:cubicBezTo>
                <a:cubicBezTo>
                  <a:pt x="5359777" y="341799"/>
                  <a:pt x="5371552" y="339917"/>
                  <a:pt x="5382883" y="336430"/>
                </a:cubicBezTo>
                <a:cubicBezTo>
                  <a:pt x="5408956" y="328408"/>
                  <a:pt x="5433772" y="315901"/>
                  <a:pt x="5460521" y="310551"/>
                </a:cubicBezTo>
                <a:cubicBezTo>
                  <a:pt x="5521486" y="298357"/>
                  <a:pt x="5489743" y="306560"/>
                  <a:pt x="5555412" y="284672"/>
                </a:cubicBezTo>
                <a:cubicBezTo>
                  <a:pt x="5681933" y="287547"/>
                  <a:pt x="5808780" y="283774"/>
                  <a:pt x="5934974" y="293298"/>
                </a:cubicBezTo>
                <a:cubicBezTo>
                  <a:pt x="5962176" y="295351"/>
                  <a:pt x="6012612" y="319177"/>
                  <a:pt x="6012612" y="319177"/>
                </a:cubicBezTo>
                <a:lnTo>
                  <a:pt x="6090249" y="370936"/>
                </a:lnTo>
                <a:lnTo>
                  <a:pt x="6142008" y="405441"/>
                </a:lnTo>
                <a:cubicBezTo>
                  <a:pt x="6150634" y="411192"/>
                  <a:pt x="6159863" y="416129"/>
                  <a:pt x="6167887" y="422694"/>
                </a:cubicBezTo>
                <a:lnTo>
                  <a:pt x="6262778" y="500332"/>
                </a:lnTo>
                <a:cubicBezTo>
                  <a:pt x="6277068" y="511943"/>
                  <a:pt x="6290590" y="524625"/>
                  <a:pt x="6305910" y="534838"/>
                </a:cubicBezTo>
                <a:cubicBezTo>
                  <a:pt x="6314536" y="540589"/>
                  <a:pt x="6324147" y="545084"/>
                  <a:pt x="6331789" y="552090"/>
                </a:cubicBezTo>
                <a:cubicBezTo>
                  <a:pt x="6358768" y="576821"/>
                  <a:pt x="6387468" y="600449"/>
                  <a:pt x="6409427" y="629728"/>
                </a:cubicBezTo>
                <a:cubicBezTo>
                  <a:pt x="6490583" y="737938"/>
                  <a:pt x="6341070" y="535824"/>
                  <a:pt x="6495691" y="767751"/>
                </a:cubicBezTo>
                <a:cubicBezTo>
                  <a:pt x="6547969" y="846166"/>
                  <a:pt x="6466009" y="722339"/>
                  <a:pt x="6538823" y="836762"/>
                </a:cubicBezTo>
                <a:cubicBezTo>
                  <a:pt x="6549955" y="854256"/>
                  <a:pt x="6562881" y="870610"/>
                  <a:pt x="6573329" y="888521"/>
                </a:cubicBezTo>
                <a:cubicBezTo>
                  <a:pt x="6583048" y="905182"/>
                  <a:pt x="6591374" y="922652"/>
                  <a:pt x="6599208" y="940279"/>
                </a:cubicBezTo>
                <a:cubicBezTo>
                  <a:pt x="6602901" y="948588"/>
                  <a:pt x="6603015" y="958447"/>
                  <a:pt x="6607834" y="966158"/>
                </a:cubicBezTo>
                <a:cubicBezTo>
                  <a:pt x="6631931" y="1004713"/>
                  <a:pt x="6685472" y="1078302"/>
                  <a:pt x="6685472" y="1078302"/>
                </a:cubicBezTo>
                <a:cubicBezTo>
                  <a:pt x="6690685" y="1099151"/>
                  <a:pt x="6702354" y="1149572"/>
                  <a:pt x="6711351" y="1164566"/>
                </a:cubicBezTo>
                <a:cubicBezTo>
                  <a:pt x="6724490" y="1186464"/>
                  <a:pt x="6744579" y="1217444"/>
                  <a:pt x="6754483" y="1242204"/>
                </a:cubicBezTo>
                <a:cubicBezTo>
                  <a:pt x="6773816" y="1290537"/>
                  <a:pt x="6771966" y="1303279"/>
                  <a:pt x="6788989" y="1354347"/>
                </a:cubicBezTo>
                <a:cubicBezTo>
                  <a:pt x="6800003" y="1387389"/>
                  <a:pt x="6808464" y="1401924"/>
                  <a:pt x="6823495" y="1431985"/>
                </a:cubicBezTo>
                <a:cubicBezTo>
                  <a:pt x="6835057" y="1478234"/>
                  <a:pt x="6829654" y="1467226"/>
                  <a:pt x="6858000" y="1518249"/>
                </a:cubicBezTo>
                <a:cubicBezTo>
                  <a:pt x="6863035" y="1527312"/>
                  <a:pt x="6870616" y="1534855"/>
                  <a:pt x="6875253" y="1544128"/>
                </a:cubicBezTo>
                <a:cubicBezTo>
                  <a:pt x="6885676" y="1564974"/>
                  <a:pt x="6902112" y="1603626"/>
                  <a:pt x="6909759" y="1630392"/>
                </a:cubicBezTo>
                <a:cubicBezTo>
                  <a:pt x="6913016" y="1641792"/>
                  <a:pt x="6913715" y="1654001"/>
                  <a:pt x="6918385" y="1664898"/>
                </a:cubicBezTo>
                <a:cubicBezTo>
                  <a:pt x="6947046" y="1731774"/>
                  <a:pt x="6949846" y="1733656"/>
                  <a:pt x="6978770" y="1777041"/>
                </a:cubicBezTo>
                <a:cubicBezTo>
                  <a:pt x="6981646" y="1794294"/>
                  <a:pt x="6980901" y="1812560"/>
                  <a:pt x="6987397" y="1828800"/>
                </a:cubicBezTo>
                <a:cubicBezTo>
                  <a:pt x="6992737" y="1842149"/>
                  <a:pt x="7006143" y="1850822"/>
                  <a:pt x="7013276" y="1863305"/>
                </a:cubicBezTo>
                <a:cubicBezTo>
                  <a:pt x="7017787" y="1871200"/>
                  <a:pt x="7019027" y="1880558"/>
                  <a:pt x="7021902" y="1889185"/>
                </a:cubicBezTo>
                <a:cubicBezTo>
                  <a:pt x="7024778" y="1909313"/>
                  <a:pt x="7025179" y="1929954"/>
                  <a:pt x="7030529" y="1949570"/>
                </a:cubicBezTo>
                <a:cubicBezTo>
                  <a:pt x="7033913" y="1961976"/>
                  <a:pt x="7044087" y="1971758"/>
                  <a:pt x="7047782" y="1984075"/>
                </a:cubicBezTo>
                <a:cubicBezTo>
                  <a:pt x="7054917" y="2007860"/>
                  <a:pt x="7054497" y="2045753"/>
                  <a:pt x="7065034" y="2070339"/>
                </a:cubicBezTo>
                <a:cubicBezTo>
                  <a:pt x="7069118" y="2079869"/>
                  <a:pt x="7076536" y="2087592"/>
                  <a:pt x="7082287" y="2096219"/>
                </a:cubicBezTo>
                <a:cubicBezTo>
                  <a:pt x="7085049" y="2107268"/>
                  <a:pt x="7093355" y="2144233"/>
                  <a:pt x="7099540" y="2156604"/>
                </a:cubicBezTo>
                <a:cubicBezTo>
                  <a:pt x="7107038" y="2171601"/>
                  <a:pt x="7116793" y="2185359"/>
                  <a:pt x="7125419" y="2199736"/>
                </a:cubicBezTo>
                <a:cubicBezTo>
                  <a:pt x="7150188" y="2298804"/>
                  <a:pt x="7115552" y="2176711"/>
                  <a:pt x="7151299" y="2260121"/>
                </a:cubicBezTo>
                <a:cubicBezTo>
                  <a:pt x="7184720" y="2338104"/>
                  <a:pt x="7133864" y="2255536"/>
                  <a:pt x="7177178" y="2320505"/>
                </a:cubicBezTo>
                <a:cubicBezTo>
                  <a:pt x="7180053" y="2329132"/>
                  <a:pt x="7183306" y="2337642"/>
                  <a:pt x="7185804" y="2346385"/>
                </a:cubicBezTo>
                <a:cubicBezTo>
                  <a:pt x="7189061" y="2357785"/>
                  <a:pt x="7189761" y="2369993"/>
                  <a:pt x="7194431" y="2380890"/>
                </a:cubicBezTo>
                <a:cubicBezTo>
                  <a:pt x="7198515" y="2390419"/>
                  <a:pt x="7207695" y="2397200"/>
                  <a:pt x="7211683" y="2406770"/>
                </a:cubicBezTo>
                <a:cubicBezTo>
                  <a:pt x="7211702" y="2406815"/>
                  <a:pt x="7238516" y="2487268"/>
                  <a:pt x="7246189" y="2510287"/>
                </a:cubicBezTo>
                <a:cubicBezTo>
                  <a:pt x="7249064" y="2518913"/>
                  <a:pt x="7249771" y="2528600"/>
                  <a:pt x="7254815" y="2536166"/>
                </a:cubicBezTo>
                <a:cubicBezTo>
                  <a:pt x="7287969" y="2585897"/>
                  <a:pt x="7259267" y="2537926"/>
                  <a:pt x="7280695" y="2587924"/>
                </a:cubicBezTo>
                <a:cubicBezTo>
                  <a:pt x="7293072" y="2616802"/>
                  <a:pt x="7307466" y="2638294"/>
                  <a:pt x="7323827" y="2665562"/>
                </a:cubicBezTo>
                <a:cubicBezTo>
                  <a:pt x="7326702" y="2682815"/>
                  <a:pt x="7326476" y="2700883"/>
                  <a:pt x="7332453" y="2717321"/>
                </a:cubicBezTo>
                <a:cubicBezTo>
                  <a:pt x="7338183" y="2733078"/>
                  <a:pt x="7350834" y="2745456"/>
                  <a:pt x="7358332" y="2760453"/>
                </a:cubicBezTo>
                <a:cubicBezTo>
                  <a:pt x="7362399" y="2768586"/>
                  <a:pt x="7363196" y="2778054"/>
                  <a:pt x="7366959" y="2786332"/>
                </a:cubicBezTo>
                <a:cubicBezTo>
                  <a:pt x="7377602" y="2809746"/>
                  <a:pt x="7401465" y="2855343"/>
                  <a:pt x="7401465" y="2855343"/>
                </a:cubicBezTo>
                <a:cubicBezTo>
                  <a:pt x="7404340" y="2869720"/>
                  <a:pt x="7405455" y="2884565"/>
                  <a:pt x="7410091" y="2898475"/>
                </a:cubicBezTo>
                <a:cubicBezTo>
                  <a:pt x="7414158" y="2910675"/>
                  <a:pt x="7422949" y="2920896"/>
                  <a:pt x="7427344" y="2932981"/>
                </a:cubicBezTo>
                <a:cubicBezTo>
                  <a:pt x="7434498" y="2952654"/>
                  <a:pt x="7439520" y="2973057"/>
                  <a:pt x="7444597" y="2993366"/>
                </a:cubicBezTo>
                <a:cubicBezTo>
                  <a:pt x="7447053" y="3003190"/>
                  <a:pt x="7456536" y="3058608"/>
                  <a:pt x="7461849" y="3071004"/>
                </a:cubicBezTo>
                <a:cubicBezTo>
                  <a:pt x="7465933" y="3080533"/>
                  <a:pt x="7473351" y="3088257"/>
                  <a:pt x="7479102" y="3096883"/>
                </a:cubicBezTo>
                <a:cubicBezTo>
                  <a:pt x="7482083" y="3114765"/>
                  <a:pt x="7488636" y="3162562"/>
                  <a:pt x="7496355" y="3183147"/>
                </a:cubicBezTo>
                <a:cubicBezTo>
                  <a:pt x="7500870" y="3195188"/>
                  <a:pt x="7507857" y="3206151"/>
                  <a:pt x="7513608" y="3217653"/>
                </a:cubicBezTo>
                <a:cubicBezTo>
                  <a:pt x="7515058" y="3226351"/>
                  <a:pt x="7526840" y="3300480"/>
                  <a:pt x="7530861" y="3312543"/>
                </a:cubicBezTo>
                <a:cubicBezTo>
                  <a:pt x="7534928" y="3324743"/>
                  <a:pt x="7542363" y="3335547"/>
                  <a:pt x="7548114" y="3347049"/>
                </a:cubicBezTo>
                <a:cubicBezTo>
                  <a:pt x="7550695" y="3359954"/>
                  <a:pt x="7559952" y="3409800"/>
                  <a:pt x="7565366" y="3424687"/>
                </a:cubicBezTo>
                <a:cubicBezTo>
                  <a:pt x="7572850" y="3445268"/>
                  <a:pt x="7582619" y="3464944"/>
                  <a:pt x="7591246" y="3485072"/>
                </a:cubicBezTo>
                <a:cubicBezTo>
                  <a:pt x="7592229" y="3491951"/>
                  <a:pt x="7602891" y="3574570"/>
                  <a:pt x="7608499" y="3588589"/>
                </a:cubicBezTo>
                <a:cubicBezTo>
                  <a:pt x="7620439" y="3618438"/>
                  <a:pt x="7638967" y="3645304"/>
                  <a:pt x="7651631" y="3674853"/>
                </a:cubicBezTo>
                <a:cubicBezTo>
                  <a:pt x="7660257" y="3694981"/>
                  <a:pt x="7669649" y="3714799"/>
                  <a:pt x="7677510" y="3735238"/>
                </a:cubicBezTo>
                <a:cubicBezTo>
                  <a:pt x="7684038" y="3752212"/>
                  <a:pt x="7687238" y="3770440"/>
                  <a:pt x="7694763" y="3786996"/>
                </a:cubicBezTo>
                <a:cubicBezTo>
                  <a:pt x="7701701" y="3802260"/>
                  <a:pt x="7714037" y="3814717"/>
                  <a:pt x="7720642" y="3830128"/>
                </a:cubicBezTo>
                <a:cubicBezTo>
                  <a:pt x="7731388" y="3855202"/>
                  <a:pt x="7736728" y="3882305"/>
                  <a:pt x="7746521" y="3907766"/>
                </a:cubicBezTo>
                <a:cubicBezTo>
                  <a:pt x="7751137" y="3919768"/>
                  <a:pt x="7758708" y="3930452"/>
                  <a:pt x="7763774" y="3942272"/>
                </a:cubicBezTo>
                <a:cubicBezTo>
                  <a:pt x="7791630" y="4007270"/>
                  <a:pt x="7742039" y="3917550"/>
                  <a:pt x="7798280" y="4011283"/>
                </a:cubicBezTo>
                <a:cubicBezTo>
                  <a:pt x="7816644" y="4121470"/>
                  <a:pt x="7790350" y="4012677"/>
                  <a:pt x="7832785" y="4097547"/>
                </a:cubicBezTo>
                <a:cubicBezTo>
                  <a:pt x="7838087" y="4108151"/>
                  <a:pt x="7838840" y="4120479"/>
                  <a:pt x="7841412" y="4132053"/>
                </a:cubicBezTo>
                <a:cubicBezTo>
                  <a:pt x="7859287" y="4212491"/>
                  <a:pt x="7840667" y="4136585"/>
                  <a:pt x="7858665" y="4235570"/>
                </a:cubicBezTo>
                <a:cubicBezTo>
                  <a:pt x="7860786" y="4247234"/>
                  <a:pt x="7864416" y="4258573"/>
                  <a:pt x="7867291" y="4270075"/>
                </a:cubicBezTo>
                <a:cubicBezTo>
                  <a:pt x="7870166" y="4318958"/>
                  <a:pt x="7870878" y="4368016"/>
                  <a:pt x="7875917" y="4416724"/>
                </a:cubicBezTo>
                <a:cubicBezTo>
                  <a:pt x="7896952" y="4620063"/>
                  <a:pt x="7893170" y="4434538"/>
                  <a:pt x="7893170" y="4589253"/>
                </a:cubicBezTo>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8704053" y="5676181"/>
            <a:ext cx="362309" cy="302244"/>
          </a:xfrm>
          <a:custGeom>
            <a:avLst/>
            <a:gdLst>
              <a:gd name="connsiteX0" fmla="*/ 362309 w 362309"/>
              <a:gd name="connsiteY0" fmla="*/ 0 h 302244"/>
              <a:gd name="connsiteX1" fmla="*/ 336430 w 362309"/>
              <a:gd name="connsiteY1" fmla="*/ 51759 h 302244"/>
              <a:gd name="connsiteX2" fmla="*/ 327804 w 362309"/>
              <a:gd name="connsiteY2" fmla="*/ 77638 h 302244"/>
              <a:gd name="connsiteX3" fmla="*/ 310551 w 362309"/>
              <a:gd name="connsiteY3" fmla="*/ 103517 h 302244"/>
              <a:gd name="connsiteX4" fmla="*/ 301924 w 362309"/>
              <a:gd name="connsiteY4" fmla="*/ 129396 h 302244"/>
              <a:gd name="connsiteX5" fmla="*/ 276045 w 362309"/>
              <a:gd name="connsiteY5" fmla="*/ 155276 h 302244"/>
              <a:gd name="connsiteX6" fmla="*/ 258792 w 362309"/>
              <a:gd name="connsiteY6" fmla="*/ 181155 h 302244"/>
              <a:gd name="connsiteX7" fmla="*/ 250166 w 362309"/>
              <a:gd name="connsiteY7" fmla="*/ 224287 h 302244"/>
              <a:gd name="connsiteX8" fmla="*/ 215660 w 362309"/>
              <a:gd name="connsiteY8" fmla="*/ 276045 h 302244"/>
              <a:gd name="connsiteX9" fmla="*/ 207034 w 362309"/>
              <a:gd name="connsiteY9" fmla="*/ 301925 h 302244"/>
              <a:gd name="connsiteX10" fmla="*/ 120770 w 362309"/>
              <a:gd name="connsiteY10" fmla="*/ 241540 h 302244"/>
              <a:gd name="connsiteX11" fmla="*/ 69011 w 362309"/>
              <a:gd name="connsiteY11" fmla="*/ 215661 h 302244"/>
              <a:gd name="connsiteX12" fmla="*/ 25879 w 362309"/>
              <a:gd name="connsiteY12" fmla="*/ 198408 h 302244"/>
              <a:gd name="connsiteX13" fmla="*/ 0 w 362309"/>
              <a:gd name="connsiteY13" fmla="*/ 189781 h 30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309" h="302244">
                <a:moveTo>
                  <a:pt x="362309" y="0"/>
                </a:moveTo>
                <a:cubicBezTo>
                  <a:pt x="353683" y="17253"/>
                  <a:pt x="344264" y="34132"/>
                  <a:pt x="336430" y="51759"/>
                </a:cubicBezTo>
                <a:cubicBezTo>
                  <a:pt x="332737" y="60068"/>
                  <a:pt x="331870" y="69505"/>
                  <a:pt x="327804" y="77638"/>
                </a:cubicBezTo>
                <a:cubicBezTo>
                  <a:pt x="323167" y="86911"/>
                  <a:pt x="315188" y="94244"/>
                  <a:pt x="310551" y="103517"/>
                </a:cubicBezTo>
                <a:cubicBezTo>
                  <a:pt x="306484" y="111650"/>
                  <a:pt x="306968" y="121830"/>
                  <a:pt x="301924" y="129396"/>
                </a:cubicBezTo>
                <a:cubicBezTo>
                  <a:pt x="295157" y="139547"/>
                  <a:pt x="283855" y="145904"/>
                  <a:pt x="276045" y="155276"/>
                </a:cubicBezTo>
                <a:cubicBezTo>
                  <a:pt x="269408" y="163241"/>
                  <a:pt x="264543" y="172529"/>
                  <a:pt x="258792" y="181155"/>
                </a:cubicBezTo>
                <a:cubicBezTo>
                  <a:pt x="255917" y="195532"/>
                  <a:pt x="256233" y="210939"/>
                  <a:pt x="250166" y="224287"/>
                </a:cubicBezTo>
                <a:cubicBezTo>
                  <a:pt x="241586" y="243164"/>
                  <a:pt x="215660" y="276045"/>
                  <a:pt x="215660" y="276045"/>
                </a:cubicBezTo>
                <a:cubicBezTo>
                  <a:pt x="212785" y="284672"/>
                  <a:pt x="215580" y="305033"/>
                  <a:pt x="207034" y="301925"/>
                </a:cubicBezTo>
                <a:cubicBezTo>
                  <a:pt x="174048" y="289930"/>
                  <a:pt x="152164" y="257237"/>
                  <a:pt x="120770" y="241540"/>
                </a:cubicBezTo>
                <a:cubicBezTo>
                  <a:pt x="103517" y="232914"/>
                  <a:pt x="86571" y="223643"/>
                  <a:pt x="69011" y="215661"/>
                </a:cubicBezTo>
                <a:cubicBezTo>
                  <a:pt x="54914" y="209253"/>
                  <a:pt x="40378" y="203845"/>
                  <a:pt x="25879" y="198408"/>
                </a:cubicBezTo>
                <a:cubicBezTo>
                  <a:pt x="17365" y="195215"/>
                  <a:pt x="0" y="189781"/>
                  <a:pt x="0" y="189781"/>
                </a:cubicBezTo>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274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局所解の回避方法</a:t>
            </a:r>
            <a:endParaRPr kumimoji="1" lang="ja-JP" altLang="en-US"/>
          </a:p>
        </p:txBody>
      </p:sp>
      <p:sp>
        <p:nvSpPr>
          <p:cNvPr id="4" name="フリーフォーム 3"/>
          <p:cNvSpPr/>
          <p:nvPr/>
        </p:nvSpPr>
        <p:spPr>
          <a:xfrm>
            <a:off x="539552" y="1556792"/>
            <a:ext cx="8238227" cy="5075683"/>
          </a:xfrm>
          <a:custGeom>
            <a:avLst/>
            <a:gdLst>
              <a:gd name="connsiteX0" fmla="*/ 0 w 8238227"/>
              <a:gd name="connsiteY0" fmla="*/ 2030559 h 5075683"/>
              <a:gd name="connsiteX1" fmla="*/ 905774 w 8238227"/>
              <a:gd name="connsiteY1" fmla="*/ 132748 h 5075683"/>
              <a:gd name="connsiteX2" fmla="*/ 2027208 w 8238227"/>
              <a:gd name="connsiteY2" fmla="*/ 3617819 h 5075683"/>
              <a:gd name="connsiteX3" fmla="*/ 3536830 w 8238227"/>
              <a:gd name="connsiteY3" fmla="*/ 20604 h 5075683"/>
              <a:gd name="connsiteX4" fmla="*/ 4485736 w 8238227"/>
              <a:gd name="connsiteY4" fmla="*/ 2073691 h 5075683"/>
              <a:gd name="connsiteX5" fmla="*/ 6349042 w 8238227"/>
              <a:gd name="connsiteY5" fmla="*/ 460551 h 5075683"/>
              <a:gd name="connsiteX6" fmla="*/ 8238227 w 8238227"/>
              <a:gd name="connsiteY6" fmla="*/ 5075683 h 507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8227" h="5075683">
                <a:moveTo>
                  <a:pt x="0" y="2030559"/>
                </a:moveTo>
                <a:cubicBezTo>
                  <a:pt x="283953" y="949382"/>
                  <a:pt x="567906" y="-131795"/>
                  <a:pt x="905774" y="132748"/>
                </a:cubicBezTo>
                <a:cubicBezTo>
                  <a:pt x="1243642" y="397291"/>
                  <a:pt x="1588699" y="3636510"/>
                  <a:pt x="2027208" y="3617819"/>
                </a:cubicBezTo>
                <a:cubicBezTo>
                  <a:pt x="2465717" y="3599128"/>
                  <a:pt x="3127075" y="277959"/>
                  <a:pt x="3536830" y="20604"/>
                </a:cubicBezTo>
                <a:cubicBezTo>
                  <a:pt x="3946585" y="-236751"/>
                  <a:pt x="4017034" y="2000367"/>
                  <a:pt x="4485736" y="2073691"/>
                </a:cubicBezTo>
                <a:cubicBezTo>
                  <a:pt x="4954438" y="2147015"/>
                  <a:pt x="5723627" y="-39781"/>
                  <a:pt x="6349042" y="460551"/>
                </a:cubicBezTo>
                <a:cubicBezTo>
                  <a:pt x="6974457" y="960883"/>
                  <a:pt x="7606342" y="3018283"/>
                  <a:pt x="8238227" y="507568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5" name="円/楕円 4"/>
          <p:cNvSpPr/>
          <p:nvPr/>
        </p:nvSpPr>
        <p:spPr>
          <a:xfrm>
            <a:off x="4873571" y="3249829"/>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7" name="円/楕円 6"/>
          <p:cNvSpPr/>
          <p:nvPr/>
        </p:nvSpPr>
        <p:spPr>
          <a:xfrm>
            <a:off x="2411760" y="4797152"/>
            <a:ext cx="36004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3" name="角丸四角形 32"/>
          <p:cNvSpPr/>
          <p:nvPr/>
        </p:nvSpPr>
        <p:spPr>
          <a:xfrm>
            <a:off x="107504" y="5733256"/>
            <a:ext cx="7452828"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smtClean="0"/>
              <a:t>極値をピックアップして探す→正弦波のような極値が無限にある場合に注意</a:t>
            </a:r>
            <a:endParaRPr kumimoji="1" lang="ja-JP" altLang="en-US"/>
          </a:p>
        </p:txBody>
      </p:sp>
      <mc:AlternateContent xmlns:mc="http://schemas.openxmlformats.org/markup-compatibility/2006">
        <mc:Choice xmlns:p14="http://schemas.microsoft.com/office/powerpoint/2010/main" Requires="p14">
          <p:contentPart p14:bwMode="auto" r:id="rId2">
            <p14:nvContentPartPr>
              <p14:cNvPr id="3" name="インク 2"/>
              <p14:cNvContentPartPr/>
              <p14:nvPr/>
            </p14:nvContentPartPr>
            <p14:xfrm>
              <a:off x="1509120" y="2062800"/>
              <a:ext cx="6760080" cy="3152520"/>
            </p14:xfrm>
          </p:contentPart>
        </mc:Choice>
        <mc:Fallback>
          <p:pic>
            <p:nvPicPr>
              <p:cNvPr id="3" name="インク 2"/>
              <p:cNvPicPr/>
              <p:nvPr/>
            </p:nvPicPr>
            <p:blipFill>
              <a:blip r:embed="rId3"/>
              <a:stretch>
                <a:fillRect/>
              </a:stretch>
            </p:blipFill>
            <p:spPr>
              <a:xfrm>
                <a:off x="1499760" y="2053440"/>
                <a:ext cx="6778800" cy="3171240"/>
              </a:xfrm>
              <a:prstGeom prst="rect">
                <a:avLst/>
              </a:prstGeom>
            </p:spPr>
          </p:pic>
        </mc:Fallback>
      </mc:AlternateContent>
    </p:spTree>
    <p:extLst>
      <p:ext uri="{BB962C8B-B14F-4D97-AF65-F5344CB8AC3E}">
        <p14:creationId xmlns:p14="http://schemas.microsoft.com/office/powerpoint/2010/main" val="138274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1678</Words>
  <Application>Microsoft Office PowerPoint</Application>
  <PresentationFormat>画面に合わせる (4:3)</PresentationFormat>
  <Paragraphs>448</Paragraphs>
  <Slides>39</Slides>
  <Notes>0</Notes>
  <HiddenSlides>0</HiddenSlides>
  <MMClips>0</MMClips>
  <ScaleCrop>false</ScaleCrop>
  <HeadingPairs>
    <vt:vector size="4" baseType="variant">
      <vt:variant>
        <vt:lpstr>テーマ</vt:lpstr>
      </vt:variant>
      <vt:variant>
        <vt:i4>1</vt:i4>
      </vt:variant>
      <vt:variant>
        <vt:lpstr>スライド タイトル</vt:lpstr>
      </vt:variant>
      <vt:variant>
        <vt:i4>39</vt:i4>
      </vt:variant>
    </vt:vector>
  </HeadingPairs>
  <TitlesOfParts>
    <vt:vector size="40" baseType="lpstr">
      <vt:lpstr>Office ​​テーマ</vt:lpstr>
      <vt:lpstr>プロコン勉強会</vt:lpstr>
      <vt:lpstr>本日の内容</vt:lpstr>
      <vt:lpstr>局所最適解会</vt:lpstr>
      <vt:lpstr>つまり</vt:lpstr>
      <vt:lpstr>PowerPoint プレゼンテーション</vt:lpstr>
      <vt:lpstr>戦略の種類</vt:lpstr>
      <vt:lpstr>局所解の回避方法</vt:lpstr>
      <vt:lpstr>局所解の回避方法</vt:lpstr>
      <vt:lpstr>局所解の回避方法</vt:lpstr>
      <vt:lpstr>演習</vt:lpstr>
      <vt:lpstr>独立変数と従属変数</vt:lpstr>
      <vt:lpstr>独立変数・2</vt:lpstr>
      <vt:lpstr>演習</vt:lpstr>
      <vt:lpstr>演習2</vt:lpstr>
      <vt:lpstr>ブール代数</vt:lpstr>
      <vt:lpstr>問題</vt:lpstr>
      <vt:lpstr>要約</vt:lpstr>
      <vt:lpstr>べた書き</vt:lpstr>
      <vt:lpstr>ベン図</vt:lpstr>
      <vt:lpstr>ブール代数の基本的な演算</vt:lpstr>
      <vt:lpstr>オペレーターとオペランド</vt:lpstr>
      <vt:lpstr>否定</vt:lpstr>
      <vt:lpstr>論理和</vt:lpstr>
      <vt:lpstr>論理積</vt:lpstr>
      <vt:lpstr>排他的論理和</vt:lpstr>
      <vt:lpstr>基本的な演算の組み合わせ</vt:lpstr>
      <vt:lpstr>表</vt:lpstr>
      <vt:lpstr>演習</vt:lpstr>
      <vt:lpstr>問題</vt:lpstr>
      <vt:lpstr>3つ以上の変数</vt:lpstr>
      <vt:lpstr>カルノー図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お知らせ</vt:lpstr>
      <vt:lpstr>デザインパターン勉強会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プロコン勉強会</dc:title>
  <dc:creator>Jun</dc:creator>
  <cp:lastModifiedBy>JJJ</cp:lastModifiedBy>
  <cp:revision>23</cp:revision>
  <dcterms:created xsi:type="dcterms:W3CDTF">2015-10-16T11:21:19Z</dcterms:created>
  <dcterms:modified xsi:type="dcterms:W3CDTF">2015-10-17T06:19:53Z</dcterms:modified>
</cp:coreProperties>
</file>