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82" name="Shape 8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45" name="Shape 14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51" name="Shape 15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57" name="Shape 15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63" name="Shape 16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Shape 170"/>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71" name="Shape 17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Shape 178"/>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79" name="Shape 17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85" name="Shape 18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Shape 192"/>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93" name="Shape 19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Shape 198"/>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99" name="Shape 19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Shape 205"/>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06" name="Shape 20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88" name="Shape 8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Shape 212"/>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13" name="Shape 21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Shape 218"/>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19" name="Shape 21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Shape 224"/>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25" name="Shape 22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Shape 235"/>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36" name="Shape 23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Shape 241"/>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42" name="Shape 24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Shape 247"/>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48" name="Shape 24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Shape 254"/>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55" name="Shape 25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Shape 260"/>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61" name="Shape 26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Shape 266"/>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67" name="Shape 26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Shape 272"/>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73" name="Shape 27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94" name="Shape 9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Shape 278"/>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79" name="Shape 27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02" name="Shape 10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09" name="Shape 10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16" name="Shape 11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22" name="Shape 12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Shape 130"/>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31" name="Shape 13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39" name="Shape 13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タイトルとコンテンツ">
    <p:spTree>
      <p:nvGrpSpPr>
        <p:cNvPr id="11" name="Shape 11"/>
        <p:cNvGrpSpPr/>
        <p:nvPr/>
      </p:nvGrpSpPr>
      <p:grpSpPr>
        <a:xfrm>
          <a:off x="0" y="0"/>
          <a:ext cx="0" cy="0"/>
          <a:chOff x="0" y="0"/>
          <a:chExt cx="0" cy="0"/>
        </a:xfrm>
      </p:grpSpPr>
      <p:sp>
        <p:nvSpPr>
          <p:cNvPr id="12" name="Shape 12"/>
          <p:cNvSpPr txBox="1"/>
          <p:nvPr>
            <p:ph type="title"/>
          </p:nvPr>
        </p:nvSpPr>
        <p:spPr>
          <a:xfrm>
            <a:off x="457200" y="274638"/>
            <a:ext cx="8229600" cy="114300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ct val="31818"/>
              <a:buFont typeface="Calibri"/>
              <a:buNone/>
              <a:defRPr b="0" i="0" sz="4400" u="none" cap="none" strike="noStrike">
                <a:solidFill>
                  <a:schemeClr val="dk1"/>
                </a:solidFill>
                <a:latin typeface="Calibri"/>
                <a:ea typeface="Calibri"/>
                <a:cs typeface="Calibri"/>
                <a:sym typeface="Calibri"/>
              </a:defRPr>
            </a:lvl1pPr>
            <a:lvl2pPr indent="0" lvl="1">
              <a:spcBef>
                <a:spcPts val="0"/>
              </a:spcBef>
              <a:buSzPct val="77777"/>
              <a:buNone/>
              <a:defRPr sz="1800"/>
            </a:lvl2pPr>
            <a:lvl3pPr indent="0" lvl="2">
              <a:spcBef>
                <a:spcPts val="0"/>
              </a:spcBef>
              <a:buSzPct val="77777"/>
              <a:buNone/>
              <a:defRPr sz="1800"/>
            </a:lvl3pPr>
            <a:lvl4pPr indent="0" lvl="3">
              <a:spcBef>
                <a:spcPts val="0"/>
              </a:spcBef>
              <a:buSzPct val="77777"/>
              <a:buNone/>
              <a:defRPr sz="1800"/>
            </a:lvl4pPr>
            <a:lvl5pPr indent="0" lvl="4">
              <a:spcBef>
                <a:spcPts val="0"/>
              </a:spcBef>
              <a:buSzPct val="77777"/>
              <a:buNone/>
              <a:defRPr sz="1800"/>
            </a:lvl5pPr>
            <a:lvl6pPr indent="0" lvl="5">
              <a:spcBef>
                <a:spcPts val="0"/>
              </a:spcBef>
              <a:buSzPct val="77777"/>
              <a:buNone/>
              <a:defRPr sz="1800"/>
            </a:lvl6pPr>
            <a:lvl7pPr indent="0" lvl="6">
              <a:spcBef>
                <a:spcPts val="0"/>
              </a:spcBef>
              <a:buSzPct val="77777"/>
              <a:buNone/>
              <a:defRPr sz="1800"/>
            </a:lvl7pPr>
            <a:lvl8pPr indent="0" lvl="7">
              <a:spcBef>
                <a:spcPts val="0"/>
              </a:spcBef>
              <a:buSzPct val="77777"/>
              <a:buNone/>
              <a:defRPr sz="1800"/>
            </a:lvl8pPr>
            <a:lvl9pPr indent="0" lvl="8">
              <a:spcBef>
                <a:spcPts val="0"/>
              </a:spcBef>
              <a:buSzPct val="77777"/>
              <a:buNone/>
              <a:defRPr sz="1800"/>
            </a:lvl9pPr>
          </a:lstStyle>
          <a:p/>
        </p:txBody>
      </p:sp>
      <p:sp>
        <p:nvSpPr>
          <p:cNvPr id="13" name="Shape 13"/>
          <p:cNvSpPr txBox="1"/>
          <p:nvPr>
            <p:ph idx="1" type="body"/>
          </p:nvPr>
        </p:nvSpPr>
        <p:spPr>
          <a:xfrm>
            <a:off x="457200" y="1600200"/>
            <a:ext cx="8229600" cy="4525963"/>
          </a:xfrm>
          <a:prstGeom prst="rect">
            <a:avLst/>
          </a:prstGeom>
          <a:noFill/>
          <a:ln>
            <a:noFill/>
          </a:ln>
        </p:spPr>
        <p:txBody>
          <a:bodyPr anchorCtr="0" anchor="t" bIns="91425" lIns="91425" rIns="91425" wrap="square"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14" name="Shape 14"/>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ct val="116666"/>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15" name="Shape 15"/>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ct val="116666"/>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16" name="Shape 16"/>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タイトルと 縦書きテキスト">
    <p:spTree>
      <p:nvGrpSpPr>
        <p:cNvPr id="68" name="Shape 68"/>
        <p:cNvGrpSpPr/>
        <p:nvPr/>
      </p:nvGrpSpPr>
      <p:grpSpPr>
        <a:xfrm>
          <a:off x="0" y="0"/>
          <a:ext cx="0" cy="0"/>
          <a:chOff x="0" y="0"/>
          <a:chExt cx="0" cy="0"/>
        </a:xfrm>
      </p:grpSpPr>
      <p:sp>
        <p:nvSpPr>
          <p:cNvPr id="69" name="Shape 69"/>
          <p:cNvSpPr txBox="1"/>
          <p:nvPr>
            <p:ph type="title"/>
          </p:nvPr>
        </p:nvSpPr>
        <p:spPr>
          <a:xfrm>
            <a:off x="457200" y="274638"/>
            <a:ext cx="8229600" cy="114300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ct val="31818"/>
              <a:buFont typeface="Calibri"/>
              <a:buNone/>
              <a:defRPr b="0" i="0" sz="4400" u="none" cap="none" strike="noStrike">
                <a:solidFill>
                  <a:schemeClr val="dk1"/>
                </a:solidFill>
                <a:latin typeface="Calibri"/>
                <a:ea typeface="Calibri"/>
                <a:cs typeface="Calibri"/>
                <a:sym typeface="Calibri"/>
              </a:defRPr>
            </a:lvl1pPr>
            <a:lvl2pPr indent="0" lvl="1">
              <a:spcBef>
                <a:spcPts val="0"/>
              </a:spcBef>
              <a:buSzPct val="77777"/>
              <a:buNone/>
              <a:defRPr sz="1800"/>
            </a:lvl2pPr>
            <a:lvl3pPr indent="0" lvl="2">
              <a:spcBef>
                <a:spcPts val="0"/>
              </a:spcBef>
              <a:buSzPct val="77777"/>
              <a:buNone/>
              <a:defRPr sz="1800"/>
            </a:lvl3pPr>
            <a:lvl4pPr indent="0" lvl="3">
              <a:spcBef>
                <a:spcPts val="0"/>
              </a:spcBef>
              <a:buSzPct val="77777"/>
              <a:buNone/>
              <a:defRPr sz="1800"/>
            </a:lvl4pPr>
            <a:lvl5pPr indent="0" lvl="4">
              <a:spcBef>
                <a:spcPts val="0"/>
              </a:spcBef>
              <a:buSzPct val="77777"/>
              <a:buNone/>
              <a:defRPr sz="1800"/>
            </a:lvl5pPr>
            <a:lvl6pPr indent="0" lvl="5">
              <a:spcBef>
                <a:spcPts val="0"/>
              </a:spcBef>
              <a:buSzPct val="77777"/>
              <a:buNone/>
              <a:defRPr sz="1800"/>
            </a:lvl6pPr>
            <a:lvl7pPr indent="0" lvl="6">
              <a:spcBef>
                <a:spcPts val="0"/>
              </a:spcBef>
              <a:buSzPct val="77777"/>
              <a:buNone/>
              <a:defRPr sz="1800"/>
            </a:lvl7pPr>
            <a:lvl8pPr indent="0" lvl="7">
              <a:spcBef>
                <a:spcPts val="0"/>
              </a:spcBef>
              <a:buSzPct val="77777"/>
              <a:buNone/>
              <a:defRPr sz="1800"/>
            </a:lvl8pPr>
            <a:lvl9pPr indent="0" lvl="8">
              <a:spcBef>
                <a:spcPts val="0"/>
              </a:spcBef>
              <a:buSzPct val="77777"/>
              <a:buNone/>
              <a:defRPr sz="1800"/>
            </a:lvl9pPr>
          </a:lstStyle>
          <a:p/>
        </p:txBody>
      </p:sp>
      <p:sp>
        <p:nvSpPr>
          <p:cNvPr id="70" name="Shape 70"/>
          <p:cNvSpPr txBox="1"/>
          <p:nvPr>
            <p:ph idx="1" type="body"/>
          </p:nvPr>
        </p:nvSpPr>
        <p:spPr>
          <a:xfrm rot="5400000">
            <a:off x="2309018" y="-251619"/>
            <a:ext cx="4525963" cy="8229600"/>
          </a:xfrm>
          <a:prstGeom prst="rect">
            <a:avLst/>
          </a:prstGeom>
          <a:noFill/>
          <a:ln>
            <a:noFill/>
          </a:ln>
        </p:spPr>
        <p:txBody>
          <a:bodyPr anchorCtr="0" anchor="t" bIns="91425" lIns="91425" rIns="91425" wrap="square"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71" name="Shape 71"/>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ct val="116666"/>
              <a:buNone/>
              <a:defRPr sz="1200">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72" name="Shape 72"/>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ct val="116666"/>
              <a:buNone/>
              <a:defRPr sz="1200">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73" name="Shape 73"/>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縦書きタイトルと 縦書きテキスト">
    <p:spTree>
      <p:nvGrpSpPr>
        <p:cNvPr id="74" name="Shape 74"/>
        <p:cNvGrpSpPr/>
        <p:nvPr/>
      </p:nvGrpSpPr>
      <p:grpSpPr>
        <a:xfrm>
          <a:off x="0" y="0"/>
          <a:ext cx="0" cy="0"/>
          <a:chOff x="0" y="0"/>
          <a:chExt cx="0" cy="0"/>
        </a:xfrm>
      </p:grpSpPr>
      <p:sp>
        <p:nvSpPr>
          <p:cNvPr id="75" name="Shape 75"/>
          <p:cNvSpPr txBox="1"/>
          <p:nvPr>
            <p:ph type="title"/>
          </p:nvPr>
        </p:nvSpPr>
        <p:spPr>
          <a:xfrm rot="5400000">
            <a:off x="4732337" y="2171700"/>
            <a:ext cx="5851525" cy="205740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ct val="31818"/>
              <a:buFont typeface="Calibri"/>
              <a:buNone/>
              <a:defRPr b="0" i="0" sz="4400" u="none" cap="none" strike="noStrike">
                <a:solidFill>
                  <a:schemeClr val="dk1"/>
                </a:solidFill>
                <a:latin typeface="Calibri"/>
                <a:ea typeface="Calibri"/>
                <a:cs typeface="Calibri"/>
                <a:sym typeface="Calibri"/>
              </a:defRPr>
            </a:lvl1pPr>
            <a:lvl2pPr indent="0" lvl="1">
              <a:spcBef>
                <a:spcPts val="0"/>
              </a:spcBef>
              <a:buSzPct val="77777"/>
              <a:buNone/>
              <a:defRPr sz="1800"/>
            </a:lvl2pPr>
            <a:lvl3pPr indent="0" lvl="2">
              <a:spcBef>
                <a:spcPts val="0"/>
              </a:spcBef>
              <a:buSzPct val="77777"/>
              <a:buNone/>
              <a:defRPr sz="1800"/>
            </a:lvl3pPr>
            <a:lvl4pPr indent="0" lvl="3">
              <a:spcBef>
                <a:spcPts val="0"/>
              </a:spcBef>
              <a:buSzPct val="77777"/>
              <a:buNone/>
              <a:defRPr sz="1800"/>
            </a:lvl4pPr>
            <a:lvl5pPr indent="0" lvl="4">
              <a:spcBef>
                <a:spcPts val="0"/>
              </a:spcBef>
              <a:buSzPct val="77777"/>
              <a:buNone/>
              <a:defRPr sz="1800"/>
            </a:lvl5pPr>
            <a:lvl6pPr indent="0" lvl="5">
              <a:spcBef>
                <a:spcPts val="0"/>
              </a:spcBef>
              <a:buSzPct val="77777"/>
              <a:buNone/>
              <a:defRPr sz="1800"/>
            </a:lvl6pPr>
            <a:lvl7pPr indent="0" lvl="6">
              <a:spcBef>
                <a:spcPts val="0"/>
              </a:spcBef>
              <a:buSzPct val="77777"/>
              <a:buNone/>
              <a:defRPr sz="1800"/>
            </a:lvl7pPr>
            <a:lvl8pPr indent="0" lvl="7">
              <a:spcBef>
                <a:spcPts val="0"/>
              </a:spcBef>
              <a:buSzPct val="77777"/>
              <a:buNone/>
              <a:defRPr sz="1800"/>
            </a:lvl8pPr>
            <a:lvl9pPr indent="0" lvl="8">
              <a:spcBef>
                <a:spcPts val="0"/>
              </a:spcBef>
              <a:buSzPct val="77777"/>
              <a:buNone/>
              <a:defRPr sz="1800"/>
            </a:lvl9pPr>
          </a:lstStyle>
          <a:p/>
        </p:txBody>
      </p:sp>
      <p:sp>
        <p:nvSpPr>
          <p:cNvPr id="76" name="Shape 76"/>
          <p:cNvSpPr txBox="1"/>
          <p:nvPr>
            <p:ph idx="1" type="body"/>
          </p:nvPr>
        </p:nvSpPr>
        <p:spPr>
          <a:xfrm rot="5400000">
            <a:off x="541338" y="190501"/>
            <a:ext cx="5851525" cy="6019800"/>
          </a:xfrm>
          <a:prstGeom prst="rect">
            <a:avLst/>
          </a:prstGeom>
          <a:noFill/>
          <a:ln>
            <a:noFill/>
          </a:ln>
        </p:spPr>
        <p:txBody>
          <a:bodyPr anchorCtr="0" anchor="t" bIns="91425" lIns="91425" rIns="91425" wrap="square"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77" name="Shape 77"/>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ct val="116666"/>
              <a:buNone/>
              <a:defRPr sz="1200">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78" name="Shape 78"/>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ct val="116666"/>
              <a:buNone/>
              <a:defRPr sz="1200">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79" name="Shape 79"/>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タイトル スライド">
    <p:spTree>
      <p:nvGrpSpPr>
        <p:cNvPr id="17" name="Shape 17"/>
        <p:cNvGrpSpPr/>
        <p:nvPr/>
      </p:nvGrpSpPr>
      <p:grpSpPr>
        <a:xfrm>
          <a:off x="0" y="0"/>
          <a:ext cx="0" cy="0"/>
          <a:chOff x="0" y="0"/>
          <a:chExt cx="0" cy="0"/>
        </a:xfrm>
      </p:grpSpPr>
      <p:sp>
        <p:nvSpPr>
          <p:cNvPr id="18" name="Shape 18"/>
          <p:cNvSpPr txBox="1"/>
          <p:nvPr>
            <p:ph type="ctrTitle"/>
          </p:nvPr>
        </p:nvSpPr>
        <p:spPr>
          <a:xfrm>
            <a:off x="685800" y="2130425"/>
            <a:ext cx="7772400" cy="1470025"/>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ct val="31818"/>
              <a:buFont typeface="Calibri"/>
              <a:buNone/>
              <a:defRPr b="0" i="0" sz="4400" u="none" cap="none" strike="noStrike">
                <a:solidFill>
                  <a:schemeClr val="dk1"/>
                </a:solidFill>
                <a:latin typeface="Calibri"/>
                <a:ea typeface="Calibri"/>
                <a:cs typeface="Calibri"/>
                <a:sym typeface="Calibri"/>
              </a:defRPr>
            </a:lvl1pPr>
            <a:lvl2pPr indent="0" lvl="1">
              <a:spcBef>
                <a:spcPts val="0"/>
              </a:spcBef>
              <a:buSzPct val="77777"/>
              <a:buNone/>
              <a:defRPr sz="1800"/>
            </a:lvl2pPr>
            <a:lvl3pPr indent="0" lvl="2">
              <a:spcBef>
                <a:spcPts val="0"/>
              </a:spcBef>
              <a:buSzPct val="77777"/>
              <a:buNone/>
              <a:defRPr sz="1800"/>
            </a:lvl3pPr>
            <a:lvl4pPr indent="0" lvl="3">
              <a:spcBef>
                <a:spcPts val="0"/>
              </a:spcBef>
              <a:buSzPct val="77777"/>
              <a:buNone/>
              <a:defRPr sz="1800"/>
            </a:lvl4pPr>
            <a:lvl5pPr indent="0" lvl="4">
              <a:spcBef>
                <a:spcPts val="0"/>
              </a:spcBef>
              <a:buSzPct val="77777"/>
              <a:buNone/>
              <a:defRPr sz="1800"/>
            </a:lvl5pPr>
            <a:lvl6pPr indent="0" lvl="5">
              <a:spcBef>
                <a:spcPts val="0"/>
              </a:spcBef>
              <a:buSzPct val="77777"/>
              <a:buNone/>
              <a:defRPr sz="1800"/>
            </a:lvl6pPr>
            <a:lvl7pPr indent="0" lvl="6">
              <a:spcBef>
                <a:spcPts val="0"/>
              </a:spcBef>
              <a:buSzPct val="77777"/>
              <a:buNone/>
              <a:defRPr sz="1800"/>
            </a:lvl7pPr>
            <a:lvl8pPr indent="0" lvl="7">
              <a:spcBef>
                <a:spcPts val="0"/>
              </a:spcBef>
              <a:buSzPct val="77777"/>
              <a:buNone/>
              <a:defRPr sz="1800"/>
            </a:lvl8pPr>
            <a:lvl9pPr indent="0" lvl="8">
              <a:spcBef>
                <a:spcPts val="0"/>
              </a:spcBef>
              <a:buSzPct val="77777"/>
              <a:buNone/>
              <a:defRPr sz="1800"/>
            </a:lvl9pPr>
          </a:lstStyle>
          <a:p/>
        </p:txBody>
      </p:sp>
      <p:sp>
        <p:nvSpPr>
          <p:cNvPr id="19" name="Shape 19"/>
          <p:cNvSpPr txBox="1"/>
          <p:nvPr>
            <p:ph idx="1" type="subTitle"/>
          </p:nvPr>
        </p:nvSpPr>
        <p:spPr>
          <a:xfrm>
            <a:off x="1371600" y="3886200"/>
            <a:ext cx="6400800" cy="1752600"/>
          </a:xfrm>
          <a:prstGeom prst="rect">
            <a:avLst/>
          </a:prstGeom>
          <a:noFill/>
          <a:ln>
            <a:noFill/>
          </a:ln>
        </p:spPr>
        <p:txBody>
          <a:bodyPr anchorCtr="0" anchor="t" bIns="91425" lIns="91425" rIns="91425" wrap="square" tIns="91425"/>
          <a:lstStyle>
            <a:lvl1pPr indent="0" lvl="0" marL="0" marR="0" rtl="0" algn="ctr">
              <a:spcBef>
                <a:spcPts val="640"/>
              </a:spcBef>
              <a:buClr>
                <a:srgbClr val="888888"/>
              </a:buClr>
              <a:buSzPct val="100000"/>
              <a:buFont typeface="Arial"/>
              <a:buNone/>
              <a:defRPr b="0" i="0" sz="3200" u="none" cap="none" strike="noStrike">
                <a:solidFill>
                  <a:srgbClr val="888888"/>
                </a:solidFill>
                <a:latin typeface="Calibri"/>
                <a:ea typeface="Calibri"/>
                <a:cs typeface="Calibri"/>
                <a:sym typeface="Calibri"/>
              </a:defRPr>
            </a:lvl1pPr>
            <a:lvl2pPr indent="0" lvl="1" marL="457200" marR="0" rtl="0" algn="ctr">
              <a:spcBef>
                <a:spcPts val="560"/>
              </a:spcBef>
              <a:buClr>
                <a:srgbClr val="888888"/>
              </a:buClr>
              <a:buSzPct val="100000"/>
              <a:buFont typeface="Arial"/>
              <a:buNone/>
              <a:defRPr b="0" i="0" sz="2800" u="none" cap="none" strike="noStrike">
                <a:solidFill>
                  <a:srgbClr val="888888"/>
                </a:solidFill>
                <a:latin typeface="Calibri"/>
                <a:ea typeface="Calibri"/>
                <a:cs typeface="Calibri"/>
                <a:sym typeface="Calibri"/>
              </a:defRPr>
            </a:lvl2pPr>
            <a:lvl3pPr indent="0" lvl="2" marL="914400" marR="0" rtl="0" algn="ctr">
              <a:spcBef>
                <a:spcPts val="480"/>
              </a:spcBef>
              <a:buClr>
                <a:srgbClr val="888888"/>
              </a:buClr>
              <a:buSzPct val="100000"/>
              <a:buFont typeface="Arial"/>
              <a:buNone/>
              <a:defRPr b="0" i="0" sz="2400" u="none" cap="none" strike="noStrike">
                <a:solidFill>
                  <a:srgbClr val="888888"/>
                </a:solidFill>
                <a:latin typeface="Calibri"/>
                <a:ea typeface="Calibri"/>
                <a:cs typeface="Calibri"/>
                <a:sym typeface="Calibri"/>
              </a:defRPr>
            </a:lvl3pPr>
            <a:lvl4pPr indent="0" lvl="3" marL="1371600" marR="0" rtl="0" algn="ctr">
              <a:spcBef>
                <a:spcPts val="400"/>
              </a:spcBef>
              <a:buClr>
                <a:srgbClr val="888888"/>
              </a:buClr>
              <a:buSzPct val="100000"/>
              <a:buFont typeface="Arial"/>
              <a:buNone/>
              <a:defRPr b="0" i="0" sz="2000" u="none" cap="none" strike="noStrike">
                <a:solidFill>
                  <a:srgbClr val="888888"/>
                </a:solidFill>
                <a:latin typeface="Calibri"/>
                <a:ea typeface="Calibri"/>
                <a:cs typeface="Calibri"/>
                <a:sym typeface="Calibri"/>
              </a:defRPr>
            </a:lvl4pPr>
            <a:lvl5pPr indent="0" lvl="4" marL="1828800" marR="0" rtl="0" algn="ctr">
              <a:spcBef>
                <a:spcPts val="400"/>
              </a:spcBef>
              <a:buClr>
                <a:srgbClr val="888888"/>
              </a:buClr>
              <a:buSzPct val="100000"/>
              <a:buFont typeface="Arial"/>
              <a:buNone/>
              <a:defRPr b="0" i="0" sz="2000" u="none" cap="none" strike="noStrike">
                <a:solidFill>
                  <a:srgbClr val="888888"/>
                </a:solidFill>
                <a:latin typeface="Calibri"/>
                <a:ea typeface="Calibri"/>
                <a:cs typeface="Calibri"/>
                <a:sym typeface="Calibri"/>
              </a:defRPr>
            </a:lvl5pPr>
            <a:lvl6pPr indent="0" lvl="5" marL="2286000" marR="0" rtl="0" algn="ctr">
              <a:spcBef>
                <a:spcPts val="400"/>
              </a:spcBef>
              <a:buClr>
                <a:srgbClr val="888888"/>
              </a:buClr>
              <a:buSzPct val="100000"/>
              <a:buFont typeface="Arial"/>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buClr>
                <a:srgbClr val="888888"/>
              </a:buClr>
              <a:buSzPct val="100000"/>
              <a:buFont typeface="Arial"/>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buClr>
                <a:srgbClr val="888888"/>
              </a:buClr>
              <a:buSzPct val="100000"/>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buClr>
                <a:srgbClr val="888888"/>
              </a:buClr>
              <a:buSzPct val="100000"/>
              <a:buFont typeface="Arial"/>
              <a:buNone/>
              <a:defRPr b="0" i="0" sz="2000" u="none" cap="none" strike="noStrike">
                <a:solidFill>
                  <a:srgbClr val="888888"/>
                </a:solidFill>
                <a:latin typeface="Calibri"/>
                <a:ea typeface="Calibri"/>
                <a:cs typeface="Calibri"/>
                <a:sym typeface="Calibri"/>
              </a:defRPr>
            </a:lvl9pPr>
          </a:lstStyle>
          <a:p/>
        </p:txBody>
      </p:sp>
      <p:sp>
        <p:nvSpPr>
          <p:cNvPr id="20" name="Shape 20"/>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ct val="116666"/>
              <a:buNone/>
              <a:defRPr sz="1200">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21" name="Shape 21"/>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ct val="116666"/>
              <a:buNone/>
              <a:defRPr sz="1200">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22" name="Shape 22"/>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セクション見出し">
    <p:spTree>
      <p:nvGrpSpPr>
        <p:cNvPr id="23" name="Shape 23"/>
        <p:cNvGrpSpPr/>
        <p:nvPr/>
      </p:nvGrpSpPr>
      <p:grpSpPr>
        <a:xfrm>
          <a:off x="0" y="0"/>
          <a:ext cx="0" cy="0"/>
          <a:chOff x="0" y="0"/>
          <a:chExt cx="0" cy="0"/>
        </a:xfrm>
      </p:grpSpPr>
      <p:sp>
        <p:nvSpPr>
          <p:cNvPr id="24" name="Shape 24"/>
          <p:cNvSpPr txBox="1"/>
          <p:nvPr>
            <p:ph type="title"/>
          </p:nvPr>
        </p:nvSpPr>
        <p:spPr>
          <a:xfrm>
            <a:off x="722313" y="4406900"/>
            <a:ext cx="7772400" cy="1362075"/>
          </a:xfrm>
          <a:prstGeom prst="rect">
            <a:avLst/>
          </a:prstGeom>
          <a:noFill/>
          <a:ln>
            <a:noFill/>
          </a:ln>
        </p:spPr>
        <p:txBody>
          <a:bodyPr anchorCtr="0" anchor="t" bIns="91425" lIns="91425" rIns="91425" wrap="square" tIns="91425"/>
          <a:lstStyle>
            <a:lvl1pPr indent="0" lvl="0" marL="0" marR="0" rtl="0" algn="l">
              <a:spcBef>
                <a:spcPts val="0"/>
              </a:spcBef>
              <a:buClr>
                <a:schemeClr val="dk1"/>
              </a:buClr>
              <a:buSzPct val="35000"/>
              <a:buFont typeface="Calibri"/>
              <a:buNone/>
              <a:defRPr b="1" i="0" sz="4000" u="none" cap="none" strike="noStrike">
                <a:solidFill>
                  <a:schemeClr val="dk1"/>
                </a:solidFill>
                <a:latin typeface="Calibri"/>
                <a:ea typeface="Calibri"/>
                <a:cs typeface="Calibri"/>
                <a:sym typeface="Calibri"/>
              </a:defRPr>
            </a:lvl1pPr>
            <a:lvl2pPr indent="0" lvl="1">
              <a:spcBef>
                <a:spcPts val="0"/>
              </a:spcBef>
              <a:buSzPct val="77777"/>
              <a:buNone/>
              <a:defRPr sz="1800"/>
            </a:lvl2pPr>
            <a:lvl3pPr indent="0" lvl="2">
              <a:spcBef>
                <a:spcPts val="0"/>
              </a:spcBef>
              <a:buSzPct val="77777"/>
              <a:buNone/>
              <a:defRPr sz="1800"/>
            </a:lvl3pPr>
            <a:lvl4pPr indent="0" lvl="3">
              <a:spcBef>
                <a:spcPts val="0"/>
              </a:spcBef>
              <a:buSzPct val="77777"/>
              <a:buNone/>
              <a:defRPr sz="1800"/>
            </a:lvl4pPr>
            <a:lvl5pPr indent="0" lvl="4">
              <a:spcBef>
                <a:spcPts val="0"/>
              </a:spcBef>
              <a:buSzPct val="77777"/>
              <a:buNone/>
              <a:defRPr sz="1800"/>
            </a:lvl5pPr>
            <a:lvl6pPr indent="0" lvl="5">
              <a:spcBef>
                <a:spcPts val="0"/>
              </a:spcBef>
              <a:buSzPct val="77777"/>
              <a:buNone/>
              <a:defRPr sz="1800"/>
            </a:lvl6pPr>
            <a:lvl7pPr indent="0" lvl="6">
              <a:spcBef>
                <a:spcPts val="0"/>
              </a:spcBef>
              <a:buSzPct val="77777"/>
              <a:buNone/>
              <a:defRPr sz="1800"/>
            </a:lvl7pPr>
            <a:lvl8pPr indent="0" lvl="7">
              <a:spcBef>
                <a:spcPts val="0"/>
              </a:spcBef>
              <a:buSzPct val="77777"/>
              <a:buNone/>
              <a:defRPr sz="1800"/>
            </a:lvl8pPr>
            <a:lvl9pPr indent="0" lvl="8">
              <a:spcBef>
                <a:spcPts val="0"/>
              </a:spcBef>
              <a:buSzPct val="77777"/>
              <a:buNone/>
              <a:defRPr sz="1800"/>
            </a:lvl9pPr>
          </a:lstStyle>
          <a:p/>
        </p:txBody>
      </p:sp>
      <p:sp>
        <p:nvSpPr>
          <p:cNvPr id="25" name="Shape 25"/>
          <p:cNvSpPr txBox="1"/>
          <p:nvPr>
            <p:ph idx="1" type="body"/>
          </p:nvPr>
        </p:nvSpPr>
        <p:spPr>
          <a:xfrm>
            <a:off x="722313" y="2906713"/>
            <a:ext cx="7772400" cy="1500187"/>
          </a:xfrm>
          <a:prstGeom prst="rect">
            <a:avLst/>
          </a:prstGeom>
          <a:noFill/>
          <a:ln>
            <a:noFill/>
          </a:ln>
        </p:spPr>
        <p:txBody>
          <a:bodyPr anchorCtr="0" anchor="b" bIns="91425" lIns="91425" rIns="91425" wrap="square" tIns="91425"/>
          <a:lstStyle>
            <a:lvl1pPr indent="0" lvl="0" marL="0" marR="0" rtl="0" algn="l">
              <a:spcBef>
                <a:spcPts val="400"/>
              </a:spcBef>
              <a:buClr>
                <a:srgbClr val="888888"/>
              </a:buClr>
              <a:buSzPct val="160000"/>
              <a:buFont typeface="Arial"/>
              <a:buNone/>
              <a:defRPr b="0" i="0" sz="2000" u="none" cap="none" strike="noStrike">
                <a:solidFill>
                  <a:srgbClr val="888888"/>
                </a:solidFill>
                <a:latin typeface="Calibri"/>
                <a:ea typeface="Calibri"/>
                <a:cs typeface="Calibri"/>
                <a:sym typeface="Calibri"/>
              </a:defRPr>
            </a:lvl1pPr>
            <a:lvl2pPr indent="0" lvl="1" marL="457200" marR="0" rtl="0" algn="l">
              <a:spcBef>
                <a:spcPts val="360"/>
              </a:spcBef>
              <a:buClr>
                <a:srgbClr val="888888"/>
              </a:buClr>
              <a:buSzPct val="155555"/>
              <a:buFont typeface="Arial"/>
              <a:buNone/>
              <a:defRPr b="0" i="0" sz="1800" u="none" cap="none" strike="noStrike">
                <a:solidFill>
                  <a:srgbClr val="888888"/>
                </a:solidFill>
                <a:latin typeface="Calibri"/>
                <a:ea typeface="Calibri"/>
                <a:cs typeface="Calibri"/>
                <a:sym typeface="Calibri"/>
              </a:defRPr>
            </a:lvl2pPr>
            <a:lvl3pPr indent="0" lvl="2" marL="914400" marR="0" rtl="0" algn="l">
              <a:spcBef>
                <a:spcPts val="320"/>
              </a:spcBef>
              <a:buClr>
                <a:srgbClr val="888888"/>
              </a:buClr>
              <a:buSzPct val="150000"/>
              <a:buFont typeface="Arial"/>
              <a:buNone/>
              <a:defRPr b="0" i="0" sz="1600" u="none" cap="none" strike="noStrike">
                <a:solidFill>
                  <a:srgbClr val="888888"/>
                </a:solidFill>
                <a:latin typeface="Calibri"/>
                <a:ea typeface="Calibri"/>
                <a:cs typeface="Calibri"/>
                <a:sym typeface="Calibri"/>
              </a:defRPr>
            </a:lvl3pPr>
            <a:lvl4pPr indent="0" lvl="3" marL="1371600" marR="0" rtl="0" algn="l">
              <a:spcBef>
                <a:spcPts val="280"/>
              </a:spcBef>
              <a:buClr>
                <a:srgbClr val="888888"/>
              </a:buClr>
              <a:buSzPct val="142857"/>
              <a:buFont typeface="Arial"/>
              <a:buNone/>
              <a:defRPr b="0" i="0" sz="1400" u="none" cap="none" strike="noStrike">
                <a:solidFill>
                  <a:srgbClr val="888888"/>
                </a:solidFill>
                <a:latin typeface="Calibri"/>
                <a:ea typeface="Calibri"/>
                <a:cs typeface="Calibri"/>
                <a:sym typeface="Calibri"/>
              </a:defRPr>
            </a:lvl4pPr>
            <a:lvl5pPr indent="0" lvl="4" marL="1828800" marR="0" rtl="0" algn="l">
              <a:spcBef>
                <a:spcPts val="280"/>
              </a:spcBef>
              <a:buClr>
                <a:srgbClr val="888888"/>
              </a:buClr>
              <a:buSzPct val="142857"/>
              <a:buFont typeface="Arial"/>
              <a:buNone/>
              <a:defRPr b="0" i="0" sz="1400" u="none" cap="none" strike="noStrike">
                <a:solidFill>
                  <a:srgbClr val="888888"/>
                </a:solidFill>
                <a:latin typeface="Calibri"/>
                <a:ea typeface="Calibri"/>
                <a:cs typeface="Calibri"/>
                <a:sym typeface="Calibri"/>
              </a:defRPr>
            </a:lvl5pPr>
            <a:lvl6pPr indent="0" lvl="5" marL="2286000" marR="0" rtl="0" algn="l">
              <a:spcBef>
                <a:spcPts val="280"/>
              </a:spcBef>
              <a:buClr>
                <a:srgbClr val="888888"/>
              </a:buClr>
              <a:buSzPct val="142857"/>
              <a:buFont typeface="Arial"/>
              <a:buNone/>
              <a:defRPr b="0" i="0" sz="1400" u="none" cap="none" strike="noStrike">
                <a:solidFill>
                  <a:srgbClr val="888888"/>
                </a:solidFill>
                <a:latin typeface="Calibri"/>
                <a:ea typeface="Calibri"/>
                <a:cs typeface="Calibri"/>
                <a:sym typeface="Calibri"/>
              </a:defRPr>
            </a:lvl6pPr>
            <a:lvl7pPr indent="0" lvl="6" marL="2743200" marR="0" rtl="0" algn="l">
              <a:spcBef>
                <a:spcPts val="280"/>
              </a:spcBef>
              <a:buClr>
                <a:srgbClr val="888888"/>
              </a:buClr>
              <a:buSzPct val="142857"/>
              <a:buFont typeface="Arial"/>
              <a:buNone/>
              <a:defRPr b="0" i="0" sz="1400" u="none" cap="none" strike="noStrike">
                <a:solidFill>
                  <a:srgbClr val="888888"/>
                </a:solidFill>
                <a:latin typeface="Calibri"/>
                <a:ea typeface="Calibri"/>
                <a:cs typeface="Calibri"/>
                <a:sym typeface="Calibri"/>
              </a:defRPr>
            </a:lvl7pPr>
            <a:lvl8pPr indent="0" lvl="7" marL="3200400" marR="0" rtl="0" algn="l">
              <a:spcBef>
                <a:spcPts val="280"/>
              </a:spcBef>
              <a:buClr>
                <a:srgbClr val="888888"/>
              </a:buClr>
              <a:buSzPct val="142857"/>
              <a:buFont typeface="Arial"/>
              <a:buNone/>
              <a:defRPr b="0" i="0" sz="1400" u="none" cap="none" strike="noStrike">
                <a:solidFill>
                  <a:srgbClr val="888888"/>
                </a:solidFill>
                <a:latin typeface="Calibri"/>
                <a:ea typeface="Calibri"/>
                <a:cs typeface="Calibri"/>
                <a:sym typeface="Calibri"/>
              </a:defRPr>
            </a:lvl8pPr>
            <a:lvl9pPr indent="0" lvl="8" marL="3657600" marR="0" rtl="0" algn="l">
              <a:spcBef>
                <a:spcPts val="280"/>
              </a:spcBef>
              <a:buClr>
                <a:srgbClr val="888888"/>
              </a:buClr>
              <a:buSzPct val="142857"/>
              <a:buFont typeface="Arial"/>
              <a:buNone/>
              <a:defRPr b="0" i="0" sz="1400" u="none" cap="none" strike="noStrike">
                <a:solidFill>
                  <a:srgbClr val="888888"/>
                </a:solidFill>
                <a:latin typeface="Calibri"/>
                <a:ea typeface="Calibri"/>
                <a:cs typeface="Calibri"/>
                <a:sym typeface="Calibri"/>
              </a:defRPr>
            </a:lvl9pPr>
          </a:lstStyle>
          <a:p/>
        </p:txBody>
      </p:sp>
      <p:sp>
        <p:nvSpPr>
          <p:cNvPr id="26" name="Shape 26"/>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ct val="116666"/>
              <a:buNone/>
              <a:defRPr sz="1200">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27" name="Shape 27"/>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ct val="116666"/>
              <a:buNone/>
              <a:defRPr sz="1200">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28" name="Shape 28"/>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2 つのコンテンツ">
    <p:spTree>
      <p:nvGrpSpPr>
        <p:cNvPr id="29" name="Shape 29"/>
        <p:cNvGrpSpPr/>
        <p:nvPr/>
      </p:nvGrpSpPr>
      <p:grpSpPr>
        <a:xfrm>
          <a:off x="0" y="0"/>
          <a:ext cx="0" cy="0"/>
          <a:chOff x="0" y="0"/>
          <a:chExt cx="0" cy="0"/>
        </a:xfrm>
      </p:grpSpPr>
      <p:sp>
        <p:nvSpPr>
          <p:cNvPr id="30" name="Shape 30"/>
          <p:cNvSpPr txBox="1"/>
          <p:nvPr>
            <p:ph type="title"/>
          </p:nvPr>
        </p:nvSpPr>
        <p:spPr>
          <a:xfrm>
            <a:off x="457200" y="274638"/>
            <a:ext cx="8229600" cy="114300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ct val="31818"/>
              <a:buFont typeface="Calibri"/>
              <a:buNone/>
              <a:defRPr b="0" i="0" sz="4400" u="none" cap="none" strike="noStrike">
                <a:solidFill>
                  <a:schemeClr val="dk1"/>
                </a:solidFill>
                <a:latin typeface="Calibri"/>
                <a:ea typeface="Calibri"/>
                <a:cs typeface="Calibri"/>
                <a:sym typeface="Calibri"/>
              </a:defRPr>
            </a:lvl1pPr>
            <a:lvl2pPr indent="0" lvl="1">
              <a:spcBef>
                <a:spcPts val="0"/>
              </a:spcBef>
              <a:buSzPct val="77777"/>
              <a:buNone/>
              <a:defRPr sz="1800"/>
            </a:lvl2pPr>
            <a:lvl3pPr indent="0" lvl="2">
              <a:spcBef>
                <a:spcPts val="0"/>
              </a:spcBef>
              <a:buSzPct val="77777"/>
              <a:buNone/>
              <a:defRPr sz="1800"/>
            </a:lvl3pPr>
            <a:lvl4pPr indent="0" lvl="3">
              <a:spcBef>
                <a:spcPts val="0"/>
              </a:spcBef>
              <a:buSzPct val="77777"/>
              <a:buNone/>
              <a:defRPr sz="1800"/>
            </a:lvl4pPr>
            <a:lvl5pPr indent="0" lvl="4">
              <a:spcBef>
                <a:spcPts val="0"/>
              </a:spcBef>
              <a:buSzPct val="77777"/>
              <a:buNone/>
              <a:defRPr sz="1800"/>
            </a:lvl5pPr>
            <a:lvl6pPr indent="0" lvl="5">
              <a:spcBef>
                <a:spcPts val="0"/>
              </a:spcBef>
              <a:buSzPct val="77777"/>
              <a:buNone/>
              <a:defRPr sz="1800"/>
            </a:lvl6pPr>
            <a:lvl7pPr indent="0" lvl="6">
              <a:spcBef>
                <a:spcPts val="0"/>
              </a:spcBef>
              <a:buSzPct val="77777"/>
              <a:buNone/>
              <a:defRPr sz="1800"/>
            </a:lvl7pPr>
            <a:lvl8pPr indent="0" lvl="7">
              <a:spcBef>
                <a:spcPts val="0"/>
              </a:spcBef>
              <a:buSzPct val="77777"/>
              <a:buNone/>
              <a:defRPr sz="1800"/>
            </a:lvl8pPr>
            <a:lvl9pPr indent="0" lvl="8">
              <a:spcBef>
                <a:spcPts val="0"/>
              </a:spcBef>
              <a:buSzPct val="77777"/>
              <a:buNone/>
              <a:defRPr sz="1800"/>
            </a:lvl9pPr>
          </a:lstStyle>
          <a:p/>
        </p:txBody>
      </p:sp>
      <p:sp>
        <p:nvSpPr>
          <p:cNvPr id="31" name="Shape 31"/>
          <p:cNvSpPr txBox="1"/>
          <p:nvPr>
            <p:ph idx="1" type="body"/>
          </p:nvPr>
        </p:nvSpPr>
        <p:spPr>
          <a:xfrm>
            <a:off x="457200" y="1600200"/>
            <a:ext cx="4038600" cy="4525963"/>
          </a:xfrm>
          <a:prstGeom prst="rect">
            <a:avLst/>
          </a:prstGeom>
          <a:noFill/>
          <a:ln>
            <a:noFill/>
          </a:ln>
        </p:spPr>
        <p:txBody>
          <a:bodyPr anchorCtr="0" anchor="t" bIns="91425" lIns="91425" rIns="91425" wrap="square" tIns="91425"/>
          <a:lstStyle>
            <a:lvl1pPr indent="-165100" lvl="0" marL="34290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133350" lvl="1" marL="74295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32" name="Shape 32"/>
          <p:cNvSpPr txBox="1"/>
          <p:nvPr>
            <p:ph idx="2" type="body"/>
          </p:nvPr>
        </p:nvSpPr>
        <p:spPr>
          <a:xfrm>
            <a:off x="4648200" y="1600200"/>
            <a:ext cx="4038600" cy="4525963"/>
          </a:xfrm>
          <a:prstGeom prst="rect">
            <a:avLst/>
          </a:prstGeom>
          <a:noFill/>
          <a:ln>
            <a:noFill/>
          </a:ln>
        </p:spPr>
        <p:txBody>
          <a:bodyPr anchorCtr="0" anchor="t" bIns="91425" lIns="91425" rIns="91425" wrap="square" tIns="91425"/>
          <a:lstStyle>
            <a:lvl1pPr indent="-165100" lvl="0" marL="34290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133350" lvl="1" marL="74295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33" name="Shape 33"/>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ct val="116666"/>
              <a:buNone/>
              <a:defRPr sz="1200">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34" name="Shape 34"/>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ct val="116666"/>
              <a:buNone/>
              <a:defRPr sz="1200">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35" name="Shape 35"/>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比較">
    <p:spTree>
      <p:nvGrpSpPr>
        <p:cNvPr id="36" name="Shape 36"/>
        <p:cNvGrpSpPr/>
        <p:nvPr/>
      </p:nvGrpSpPr>
      <p:grpSpPr>
        <a:xfrm>
          <a:off x="0" y="0"/>
          <a:ext cx="0" cy="0"/>
          <a:chOff x="0" y="0"/>
          <a:chExt cx="0" cy="0"/>
        </a:xfrm>
      </p:grpSpPr>
      <p:sp>
        <p:nvSpPr>
          <p:cNvPr id="37" name="Shape 37"/>
          <p:cNvSpPr txBox="1"/>
          <p:nvPr>
            <p:ph type="title"/>
          </p:nvPr>
        </p:nvSpPr>
        <p:spPr>
          <a:xfrm>
            <a:off x="457200" y="274638"/>
            <a:ext cx="8229600" cy="114300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ct val="31818"/>
              <a:buFont typeface="Calibri"/>
              <a:buNone/>
              <a:defRPr b="0" i="0" sz="4400" u="none" cap="none" strike="noStrike">
                <a:solidFill>
                  <a:schemeClr val="dk1"/>
                </a:solidFill>
                <a:latin typeface="Calibri"/>
                <a:ea typeface="Calibri"/>
                <a:cs typeface="Calibri"/>
                <a:sym typeface="Calibri"/>
              </a:defRPr>
            </a:lvl1pPr>
            <a:lvl2pPr indent="0" lvl="1">
              <a:spcBef>
                <a:spcPts val="0"/>
              </a:spcBef>
              <a:buSzPct val="77777"/>
              <a:buNone/>
              <a:defRPr sz="1800"/>
            </a:lvl2pPr>
            <a:lvl3pPr indent="0" lvl="2">
              <a:spcBef>
                <a:spcPts val="0"/>
              </a:spcBef>
              <a:buSzPct val="77777"/>
              <a:buNone/>
              <a:defRPr sz="1800"/>
            </a:lvl3pPr>
            <a:lvl4pPr indent="0" lvl="3">
              <a:spcBef>
                <a:spcPts val="0"/>
              </a:spcBef>
              <a:buSzPct val="77777"/>
              <a:buNone/>
              <a:defRPr sz="1800"/>
            </a:lvl4pPr>
            <a:lvl5pPr indent="0" lvl="4">
              <a:spcBef>
                <a:spcPts val="0"/>
              </a:spcBef>
              <a:buSzPct val="77777"/>
              <a:buNone/>
              <a:defRPr sz="1800"/>
            </a:lvl5pPr>
            <a:lvl6pPr indent="0" lvl="5">
              <a:spcBef>
                <a:spcPts val="0"/>
              </a:spcBef>
              <a:buSzPct val="77777"/>
              <a:buNone/>
              <a:defRPr sz="1800"/>
            </a:lvl6pPr>
            <a:lvl7pPr indent="0" lvl="6">
              <a:spcBef>
                <a:spcPts val="0"/>
              </a:spcBef>
              <a:buSzPct val="77777"/>
              <a:buNone/>
              <a:defRPr sz="1800"/>
            </a:lvl7pPr>
            <a:lvl8pPr indent="0" lvl="7">
              <a:spcBef>
                <a:spcPts val="0"/>
              </a:spcBef>
              <a:buSzPct val="77777"/>
              <a:buNone/>
              <a:defRPr sz="1800"/>
            </a:lvl8pPr>
            <a:lvl9pPr indent="0" lvl="8">
              <a:spcBef>
                <a:spcPts val="0"/>
              </a:spcBef>
              <a:buSzPct val="77777"/>
              <a:buNone/>
              <a:defRPr sz="1800"/>
            </a:lvl9pPr>
          </a:lstStyle>
          <a:p/>
        </p:txBody>
      </p:sp>
      <p:sp>
        <p:nvSpPr>
          <p:cNvPr id="38" name="Shape 38"/>
          <p:cNvSpPr txBox="1"/>
          <p:nvPr>
            <p:ph idx="1" type="body"/>
          </p:nvPr>
        </p:nvSpPr>
        <p:spPr>
          <a:xfrm>
            <a:off x="457200" y="1535113"/>
            <a:ext cx="4040188" cy="639762"/>
          </a:xfrm>
          <a:prstGeom prst="rect">
            <a:avLst/>
          </a:prstGeom>
          <a:noFill/>
          <a:ln>
            <a:noFill/>
          </a:ln>
        </p:spPr>
        <p:txBody>
          <a:bodyPr anchorCtr="0" anchor="b" bIns="91425" lIns="91425" rIns="91425" wrap="square" tIns="91425"/>
          <a:lstStyle>
            <a:lvl1pPr indent="0" lvl="0" marL="0" marR="0" rtl="0" algn="l">
              <a:spcBef>
                <a:spcPts val="480"/>
              </a:spcBef>
              <a:buClr>
                <a:schemeClr val="dk1"/>
              </a:buClr>
              <a:buSzPct val="133333"/>
              <a:buFont typeface="Arial"/>
              <a:buNone/>
              <a:defRPr b="1" i="0" sz="2400" u="none" cap="none" strike="noStrike">
                <a:solidFill>
                  <a:schemeClr val="dk1"/>
                </a:solidFill>
                <a:latin typeface="Calibri"/>
                <a:ea typeface="Calibri"/>
                <a:cs typeface="Calibri"/>
                <a:sym typeface="Calibri"/>
              </a:defRPr>
            </a:lvl1pPr>
            <a:lvl2pPr indent="0" lvl="1" marL="457200" marR="0" rtl="0" algn="l">
              <a:spcBef>
                <a:spcPts val="400"/>
              </a:spcBef>
              <a:buClr>
                <a:schemeClr val="dk1"/>
              </a:buClr>
              <a:buSzPct val="140000"/>
              <a:buFont typeface="Arial"/>
              <a:buNone/>
              <a:defRPr b="1" i="0" sz="2000" u="none" cap="none" strike="noStrike">
                <a:solidFill>
                  <a:schemeClr val="dk1"/>
                </a:solidFill>
                <a:latin typeface="Calibri"/>
                <a:ea typeface="Calibri"/>
                <a:cs typeface="Calibri"/>
                <a:sym typeface="Calibri"/>
              </a:defRPr>
            </a:lvl2pPr>
            <a:lvl3pPr indent="0" lvl="2" marL="914400" marR="0" rtl="0" algn="l">
              <a:spcBef>
                <a:spcPts val="360"/>
              </a:spcBef>
              <a:buClr>
                <a:schemeClr val="dk1"/>
              </a:buClr>
              <a:buSzPct val="133333"/>
              <a:buFont typeface="Arial"/>
              <a:buNone/>
              <a:defRPr b="1" i="0" sz="1800" u="none" cap="none" strike="noStrike">
                <a:solidFill>
                  <a:schemeClr val="dk1"/>
                </a:solidFill>
                <a:latin typeface="Calibri"/>
                <a:ea typeface="Calibri"/>
                <a:cs typeface="Calibri"/>
                <a:sym typeface="Calibri"/>
              </a:defRPr>
            </a:lvl3pPr>
            <a:lvl4pPr indent="0" lvl="3" marL="1371600" marR="0" rtl="0" algn="l">
              <a:spcBef>
                <a:spcPts val="320"/>
              </a:spcBef>
              <a:buClr>
                <a:schemeClr val="dk1"/>
              </a:buClr>
              <a:buSzPct val="125000"/>
              <a:buFont typeface="Arial"/>
              <a:buNone/>
              <a:defRPr b="1" i="0" sz="1600" u="none" cap="none" strike="noStrike">
                <a:solidFill>
                  <a:schemeClr val="dk1"/>
                </a:solidFill>
                <a:latin typeface="Calibri"/>
                <a:ea typeface="Calibri"/>
                <a:cs typeface="Calibri"/>
                <a:sym typeface="Calibri"/>
              </a:defRPr>
            </a:lvl4pPr>
            <a:lvl5pPr indent="0" lvl="4" marL="1828800" marR="0" rtl="0" algn="l">
              <a:spcBef>
                <a:spcPts val="320"/>
              </a:spcBef>
              <a:buClr>
                <a:schemeClr val="dk1"/>
              </a:buClr>
              <a:buSzPct val="125000"/>
              <a:buFont typeface="Arial"/>
              <a:buNone/>
              <a:defRPr b="1" i="0" sz="1600" u="none" cap="none" strike="noStrike">
                <a:solidFill>
                  <a:schemeClr val="dk1"/>
                </a:solidFill>
                <a:latin typeface="Calibri"/>
                <a:ea typeface="Calibri"/>
                <a:cs typeface="Calibri"/>
                <a:sym typeface="Calibri"/>
              </a:defRPr>
            </a:lvl5pPr>
            <a:lvl6pPr indent="0" lvl="5" marL="2286000" marR="0" rtl="0" algn="l">
              <a:spcBef>
                <a:spcPts val="320"/>
              </a:spcBef>
              <a:buClr>
                <a:schemeClr val="dk1"/>
              </a:buClr>
              <a:buSzPct val="125000"/>
              <a:buFont typeface="Arial"/>
              <a:buNone/>
              <a:defRPr b="1" i="0" sz="1600" u="none" cap="none" strike="noStrike">
                <a:solidFill>
                  <a:schemeClr val="dk1"/>
                </a:solidFill>
                <a:latin typeface="Calibri"/>
                <a:ea typeface="Calibri"/>
                <a:cs typeface="Calibri"/>
                <a:sym typeface="Calibri"/>
              </a:defRPr>
            </a:lvl6pPr>
            <a:lvl7pPr indent="0" lvl="6" marL="2743200" marR="0" rtl="0" algn="l">
              <a:spcBef>
                <a:spcPts val="320"/>
              </a:spcBef>
              <a:buClr>
                <a:schemeClr val="dk1"/>
              </a:buClr>
              <a:buSzPct val="125000"/>
              <a:buFont typeface="Arial"/>
              <a:buNone/>
              <a:defRPr b="1" i="0" sz="1600" u="none" cap="none" strike="noStrike">
                <a:solidFill>
                  <a:schemeClr val="dk1"/>
                </a:solidFill>
                <a:latin typeface="Calibri"/>
                <a:ea typeface="Calibri"/>
                <a:cs typeface="Calibri"/>
                <a:sym typeface="Calibri"/>
              </a:defRPr>
            </a:lvl7pPr>
            <a:lvl8pPr indent="0" lvl="7" marL="3200400" marR="0" rtl="0" algn="l">
              <a:spcBef>
                <a:spcPts val="320"/>
              </a:spcBef>
              <a:buClr>
                <a:schemeClr val="dk1"/>
              </a:buClr>
              <a:buSzPct val="125000"/>
              <a:buFont typeface="Arial"/>
              <a:buNone/>
              <a:defRPr b="1" i="0" sz="1600" u="none" cap="none" strike="noStrike">
                <a:solidFill>
                  <a:schemeClr val="dk1"/>
                </a:solidFill>
                <a:latin typeface="Calibri"/>
                <a:ea typeface="Calibri"/>
                <a:cs typeface="Calibri"/>
                <a:sym typeface="Calibri"/>
              </a:defRPr>
            </a:lvl8pPr>
            <a:lvl9pPr indent="0" lvl="8" marL="3657600" marR="0" rtl="0" algn="l">
              <a:spcBef>
                <a:spcPts val="320"/>
              </a:spcBef>
              <a:buClr>
                <a:schemeClr val="dk1"/>
              </a:buClr>
              <a:buSzPct val="125000"/>
              <a:buFont typeface="Arial"/>
              <a:buNone/>
              <a:defRPr b="1" i="0" sz="1600" u="none" cap="none" strike="noStrike">
                <a:solidFill>
                  <a:schemeClr val="dk1"/>
                </a:solidFill>
                <a:latin typeface="Calibri"/>
                <a:ea typeface="Calibri"/>
                <a:cs typeface="Calibri"/>
                <a:sym typeface="Calibri"/>
              </a:defRPr>
            </a:lvl9pPr>
          </a:lstStyle>
          <a:p/>
        </p:txBody>
      </p:sp>
      <p:sp>
        <p:nvSpPr>
          <p:cNvPr id="39" name="Shape 39"/>
          <p:cNvSpPr txBox="1"/>
          <p:nvPr>
            <p:ph idx="2" type="body"/>
          </p:nvPr>
        </p:nvSpPr>
        <p:spPr>
          <a:xfrm>
            <a:off x="457200" y="2174875"/>
            <a:ext cx="4040188" cy="3951288"/>
          </a:xfrm>
          <a:prstGeom prst="rect">
            <a:avLst/>
          </a:prstGeom>
          <a:noFill/>
          <a:ln>
            <a:noFill/>
          </a:ln>
        </p:spPr>
        <p:txBody>
          <a:bodyPr anchorCtr="0" anchor="t" bIns="91425" lIns="91425" rIns="91425" wrap="square" tIns="91425"/>
          <a:lstStyle>
            <a:lvl1pPr indent="-190500" lvl="0" marL="3429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1pPr>
            <a:lvl2pPr indent="-158750" lvl="1" marL="74295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2pPr>
            <a:lvl3pPr indent="-114300" lvl="2" marL="1143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3pPr>
            <a:lvl4pPr indent="-127000" lvl="3" marL="1600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127000" lvl="4" marL="20574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40" name="Shape 40"/>
          <p:cNvSpPr txBox="1"/>
          <p:nvPr>
            <p:ph idx="3" type="body"/>
          </p:nvPr>
        </p:nvSpPr>
        <p:spPr>
          <a:xfrm>
            <a:off x="4645025" y="1535113"/>
            <a:ext cx="4041775" cy="639762"/>
          </a:xfrm>
          <a:prstGeom prst="rect">
            <a:avLst/>
          </a:prstGeom>
          <a:noFill/>
          <a:ln>
            <a:noFill/>
          </a:ln>
        </p:spPr>
        <p:txBody>
          <a:bodyPr anchorCtr="0" anchor="b" bIns="91425" lIns="91425" rIns="91425" wrap="square" tIns="91425"/>
          <a:lstStyle>
            <a:lvl1pPr indent="0" lvl="0" marL="0" marR="0" rtl="0" algn="l">
              <a:spcBef>
                <a:spcPts val="480"/>
              </a:spcBef>
              <a:buClr>
                <a:schemeClr val="dk1"/>
              </a:buClr>
              <a:buSzPct val="133333"/>
              <a:buFont typeface="Arial"/>
              <a:buNone/>
              <a:defRPr b="1" i="0" sz="2400" u="none" cap="none" strike="noStrike">
                <a:solidFill>
                  <a:schemeClr val="dk1"/>
                </a:solidFill>
                <a:latin typeface="Calibri"/>
                <a:ea typeface="Calibri"/>
                <a:cs typeface="Calibri"/>
                <a:sym typeface="Calibri"/>
              </a:defRPr>
            </a:lvl1pPr>
            <a:lvl2pPr indent="0" lvl="1" marL="457200" marR="0" rtl="0" algn="l">
              <a:spcBef>
                <a:spcPts val="400"/>
              </a:spcBef>
              <a:buClr>
                <a:schemeClr val="dk1"/>
              </a:buClr>
              <a:buSzPct val="140000"/>
              <a:buFont typeface="Arial"/>
              <a:buNone/>
              <a:defRPr b="1" i="0" sz="2000" u="none" cap="none" strike="noStrike">
                <a:solidFill>
                  <a:schemeClr val="dk1"/>
                </a:solidFill>
                <a:latin typeface="Calibri"/>
                <a:ea typeface="Calibri"/>
                <a:cs typeface="Calibri"/>
                <a:sym typeface="Calibri"/>
              </a:defRPr>
            </a:lvl2pPr>
            <a:lvl3pPr indent="0" lvl="2" marL="914400" marR="0" rtl="0" algn="l">
              <a:spcBef>
                <a:spcPts val="360"/>
              </a:spcBef>
              <a:buClr>
                <a:schemeClr val="dk1"/>
              </a:buClr>
              <a:buSzPct val="133333"/>
              <a:buFont typeface="Arial"/>
              <a:buNone/>
              <a:defRPr b="1" i="0" sz="1800" u="none" cap="none" strike="noStrike">
                <a:solidFill>
                  <a:schemeClr val="dk1"/>
                </a:solidFill>
                <a:latin typeface="Calibri"/>
                <a:ea typeface="Calibri"/>
                <a:cs typeface="Calibri"/>
                <a:sym typeface="Calibri"/>
              </a:defRPr>
            </a:lvl3pPr>
            <a:lvl4pPr indent="0" lvl="3" marL="1371600" marR="0" rtl="0" algn="l">
              <a:spcBef>
                <a:spcPts val="320"/>
              </a:spcBef>
              <a:buClr>
                <a:schemeClr val="dk1"/>
              </a:buClr>
              <a:buSzPct val="125000"/>
              <a:buFont typeface="Arial"/>
              <a:buNone/>
              <a:defRPr b="1" i="0" sz="1600" u="none" cap="none" strike="noStrike">
                <a:solidFill>
                  <a:schemeClr val="dk1"/>
                </a:solidFill>
                <a:latin typeface="Calibri"/>
                <a:ea typeface="Calibri"/>
                <a:cs typeface="Calibri"/>
                <a:sym typeface="Calibri"/>
              </a:defRPr>
            </a:lvl4pPr>
            <a:lvl5pPr indent="0" lvl="4" marL="1828800" marR="0" rtl="0" algn="l">
              <a:spcBef>
                <a:spcPts val="320"/>
              </a:spcBef>
              <a:buClr>
                <a:schemeClr val="dk1"/>
              </a:buClr>
              <a:buSzPct val="125000"/>
              <a:buFont typeface="Arial"/>
              <a:buNone/>
              <a:defRPr b="1" i="0" sz="1600" u="none" cap="none" strike="noStrike">
                <a:solidFill>
                  <a:schemeClr val="dk1"/>
                </a:solidFill>
                <a:latin typeface="Calibri"/>
                <a:ea typeface="Calibri"/>
                <a:cs typeface="Calibri"/>
                <a:sym typeface="Calibri"/>
              </a:defRPr>
            </a:lvl5pPr>
            <a:lvl6pPr indent="0" lvl="5" marL="2286000" marR="0" rtl="0" algn="l">
              <a:spcBef>
                <a:spcPts val="320"/>
              </a:spcBef>
              <a:buClr>
                <a:schemeClr val="dk1"/>
              </a:buClr>
              <a:buSzPct val="125000"/>
              <a:buFont typeface="Arial"/>
              <a:buNone/>
              <a:defRPr b="1" i="0" sz="1600" u="none" cap="none" strike="noStrike">
                <a:solidFill>
                  <a:schemeClr val="dk1"/>
                </a:solidFill>
                <a:latin typeface="Calibri"/>
                <a:ea typeface="Calibri"/>
                <a:cs typeface="Calibri"/>
                <a:sym typeface="Calibri"/>
              </a:defRPr>
            </a:lvl6pPr>
            <a:lvl7pPr indent="0" lvl="6" marL="2743200" marR="0" rtl="0" algn="l">
              <a:spcBef>
                <a:spcPts val="320"/>
              </a:spcBef>
              <a:buClr>
                <a:schemeClr val="dk1"/>
              </a:buClr>
              <a:buSzPct val="125000"/>
              <a:buFont typeface="Arial"/>
              <a:buNone/>
              <a:defRPr b="1" i="0" sz="1600" u="none" cap="none" strike="noStrike">
                <a:solidFill>
                  <a:schemeClr val="dk1"/>
                </a:solidFill>
                <a:latin typeface="Calibri"/>
                <a:ea typeface="Calibri"/>
                <a:cs typeface="Calibri"/>
                <a:sym typeface="Calibri"/>
              </a:defRPr>
            </a:lvl7pPr>
            <a:lvl8pPr indent="0" lvl="7" marL="3200400" marR="0" rtl="0" algn="l">
              <a:spcBef>
                <a:spcPts val="320"/>
              </a:spcBef>
              <a:buClr>
                <a:schemeClr val="dk1"/>
              </a:buClr>
              <a:buSzPct val="125000"/>
              <a:buFont typeface="Arial"/>
              <a:buNone/>
              <a:defRPr b="1" i="0" sz="1600" u="none" cap="none" strike="noStrike">
                <a:solidFill>
                  <a:schemeClr val="dk1"/>
                </a:solidFill>
                <a:latin typeface="Calibri"/>
                <a:ea typeface="Calibri"/>
                <a:cs typeface="Calibri"/>
                <a:sym typeface="Calibri"/>
              </a:defRPr>
            </a:lvl8pPr>
            <a:lvl9pPr indent="0" lvl="8" marL="3657600" marR="0" rtl="0" algn="l">
              <a:spcBef>
                <a:spcPts val="320"/>
              </a:spcBef>
              <a:buClr>
                <a:schemeClr val="dk1"/>
              </a:buClr>
              <a:buSzPct val="125000"/>
              <a:buFont typeface="Arial"/>
              <a:buNone/>
              <a:defRPr b="1" i="0" sz="1600" u="none" cap="none" strike="noStrike">
                <a:solidFill>
                  <a:schemeClr val="dk1"/>
                </a:solidFill>
                <a:latin typeface="Calibri"/>
                <a:ea typeface="Calibri"/>
                <a:cs typeface="Calibri"/>
                <a:sym typeface="Calibri"/>
              </a:defRPr>
            </a:lvl9pPr>
          </a:lstStyle>
          <a:p/>
        </p:txBody>
      </p:sp>
      <p:sp>
        <p:nvSpPr>
          <p:cNvPr id="41" name="Shape 41"/>
          <p:cNvSpPr txBox="1"/>
          <p:nvPr>
            <p:ph idx="4" type="body"/>
          </p:nvPr>
        </p:nvSpPr>
        <p:spPr>
          <a:xfrm>
            <a:off x="4645025" y="2174875"/>
            <a:ext cx="4041775" cy="3951288"/>
          </a:xfrm>
          <a:prstGeom prst="rect">
            <a:avLst/>
          </a:prstGeom>
          <a:noFill/>
          <a:ln>
            <a:noFill/>
          </a:ln>
        </p:spPr>
        <p:txBody>
          <a:bodyPr anchorCtr="0" anchor="t" bIns="91425" lIns="91425" rIns="91425" wrap="square" tIns="91425"/>
          <a:lstStyle>
            <a:lvl1pPr indent="-190500" lvl="0" marL="3429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1pPr>
            <a:lvl2pPr indent="-158750" lvl="1" marL="74295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2pPr>
            <a:lvl3pPr indent="-114300" lvl="2" marL="1143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3pPr>
            <a:lvl4pPr indent="-127000" lvl="3" marL="1600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127000" lvl="4" marL="20574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42" name="Shape 42"/>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ct val="116666"/>
              <a:buNone/>
              <a:defRPr sz="1200">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43" name="Shape 43"/>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ct val="116666"/>
              <a:buNone/>
              <a:defRPr sz="1200">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44" name="Shape 44"/>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タイトルのみ">
    <p:spTree>
      <p:nvGrpSpPr>
        <p:cNvPr id="45" name="Shape 45"/>
        <p:cNvGrpSpPr/>
        <p:nvPr/>
      </p:nvGrpSpPr>
      <p:grpSpPr>
        <a:xfrm>
          <a:off x="0" y="0"/>
          <a:ext cx="0" cy="0"/>
          <a:chOff x="0" y="0"/>
          <a:chExt cx="0" cy="0"/>
        </a:xfrm>
      </p:grpSpPr>
      <p:sp>
        <p:nvSpPr>
          <p:cNvPr id="46" name="Shape 46"/>
          <p:cNvSpPr txBox="1"/>
          <p:nvPr>
            <p:ph type="title"/>
          </p:nvPr>
        </p:nvSpPr>
        <p:spPr>
          <a:xfrm>
            <a:off x="457200" y="274638"/>
            <a:ext cx="8229600" cy="114300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ct val="31818"/>
              <a:buFont typeface="Calibri"/>
              <a:buNone/>
              <a:defRPr b="0" i="0" sz="4400" u="none" cap="none" strike="noStrike">
                <a:solidFill>
                  <a:schemeClr val="dk1"/>
                </a:solidFill>
                <a:latin typeface="Calibri"/>
                <a:ea typeface="Calibri"/>
                <a:cs typeface="Calibri"/>
                <a:sym typeface="Calibri"/>
              </a:defRPr>
            </a:lvl1pPr>
            <a:lvl2pPr indent="0" lvl="1">
              <a:spcBef>
                <a:spcPts val="0"/>
              </a:spcBef>
              <a:buSzPct val="77777"/>
              <a:buNone/>
              <a:defRPr sz="1800"/>
            </a:lvl2pPr>
            <a:lvl3pPr indent="0" lvl="2">
              <a:spcBef>
                <a:spcPts val="0"/>
              </a:spcBef>
              <a:buSzPct val="77777"/>
              <a:buNone/>
              <a:defRPr sz="1800"/>
            </a:lvl3pPr>
            <a:lvl4pPr indent="0" lvl="3">
              <a:spcBef>
                <a:spcPts val="0"/>
              </a:spcBef>
              <a:buSzPct val="77777"/>
              <a:buNone/>
              <a:defRPr sz="1800"/>
            </a:lvl4pPr>
            <a:lvl5pPr indent="0" lvl="4">
              <a:spcBef>
                <a:spcPts val="0"/>
              </a:spcBef>
              <a:buSzPct val="77777"/>
              <a:buNone/>
              <a:defRPr sz="1800"/>
            </a:lvl5pPr>
            <a:lvl6pPr indent="0" lvl="5">
              <a:spcBef>
                <a:spcPts val="0"/>
              </a:spcBef>
              <a:buSzPct val="77777"/>
              <a:buNone/>
              <a:defRPr sz="1800"/>
            </a:lvl6pPr>
            <a:lvl7pPr indent="0" lvl="6">
              <a:spcBef>
                <a:spcPts val="0"/>
              </a:spcBef>
              <a:buSzPct val="77777"/>
              <a:buNone/>
              <a:defRPr sz="1800"/>
            </a:lvl7pPr>
            <a:lvl8pPr indent="0" lvl="7">
              <a:spcBef>
                <a:spcPts val="0"/>
              </a:spcBef>
              <a:buSzPct val="77777"/>
              <a:buNone/>
              <a:defRPr sz="1800"/>
            </a:lvl8pPr>
            <a:lvl9pPr indent="0" lvl="8">
              <a:spcBef>
                <a:spcPts val="0"/>
              </a:spcBef>
              <a:buSzPct val="77777"/>
              <a:buNone/>
              <a:defRPr sz="1800"/>
            </a:lvl9pPr>
          </a:lstStyle>
          <a:p/>
        </p:txBody>
      </p:sp>
      <p:sp>
        <p:nvSpPr>
          <p:cNvPr id="47" name="Shape 47"/>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ct val="116666"/>
              <a:buNone/>
              <a:defRPr sz="1200">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ct val="116666"/>
              <a:buNone/>
              <a:defRPr sz="1200">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49" name="Shape 49"/>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白紙">
    <p:spTree>
      <p:nvGrpSpPr>
        <p:cNvPr id="50" name="Shape 50"/>
        <p:cNvGrpSpPr/>
        <p:nvPr/>
      </p:nvGrpSpPr>
      <p:grpSpPr>
        <a:xfrm>
          <a:off x="0" y="0"/>
          <a:ext cx="0" cy="0"/>
          <a:chOff x="0" y="0"/>
          <a:chExt cx="0" cy="0"/>
        </a:xfrm>
      </p:grpSpPr>
      <p:sp>
        <p:nvSpPr>
          <p:cNvPr id="51" name="Shape 51"/>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ct val="116666"/>
              <a:buNone/>
              <a:defRPr sz="1200">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ct val="116666"/>
              <a:buNone/>
              <a:defRPr sz="1200">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タイトル付きの コンテンツ">
    <p:spTree>
      <p:nvGrpSpPr>
        <p:cNvPr id="54" name="Shape 54"/>
        <p:cNvGrpSpPr/>
        <p:nvPr/>
      </p:nvGrpSpPr>
      <p:grpSpPr>
        <a:xfrm>
          <a:off x="0" y="0"/>
          <a:ext cx="0" cy="0"/>
          <a:chOff x="0" y="0"/>
          <a:chExt cx="0" cy="0"/>
        </a:xfrm>
      </p:grpSpPr>
      <p:sp>
        <p:nvSpPr>
          <p:cNvPr id="55" name="Shape 55"/>
          <p:cNvSpPr txBox="1"/>
          <p:nvPr>
            <p:ph type="title"/>
          </p:nvPr>
        </p:nvSpPr>
        <p:spPr>
          <a:xfrm>
            <a:off x="457200" y="273050"/>
            <a:ext cx="3008313" cy="1162050"/>
          </a:xfrm>
          <a:prstGeom prst="rect">
            <a:avLst/>
          </a:prstGeom>
          <a:noFill/>
          <a:ln>
            <a:noFill/>
          </a:ln>
        </p:spPr>
        <p:txBody>
          <a:bodyPr anchorCtr="0" anchor="b" bIns="91425" lIns="91425" rIns="91425" wrap="square" tIns="91425"/>
          <a:lstStyle>
            <a:lvl1pPr indent="0" lvl="0" marL="0" marR="0" rtl="0" algn="l">
              <a:spcBef>
                <a:spcPts val="0"/>
              </a:spcBef>
              <a:buClr>
                <a:schemeClr val="dk1"/>
              </a:buClr>
              <a:buSzPct val="70000"/>
              <a:buFont typeface="Calibri"/>
              <a:buNone/>
              <a:defRPr b="1" i="0" sz="2000" u="none" cap="none" strike="noStrike">
                <a:solidFill>
                  <a:schemeClr val="dk1"/>
                </a:solidFill>
                <a:latin typeface="Calibri"/>
                <a:ea typeface="Calibri"/>
                <a:cs typeface="Calibri"/>
                <a:sym typeface="Calibri"/>
              </a:defRPr>
            </a:lvl1pPr>
            <a:lvl2pPr indent="0" lvl="1">
              <a:spcBef>
                <a:spcPts val="0"/>
              </a:spcBef>
              <a:buSzPct val="77777"/>
              <a:buNone/>
              <a:defRPr sz="1800"/>
            </a:lvl2pPr>
            <a:lvl3pPr indent="0" lvl="2">
              <a:spcBef>
                <a:spcPts val="0"/>
              </a:spcBef>
              <a:buSzPct val="77777"/>
              <a:buNone/>
              <a:defRPr sz="1800"/>
            </a:lvl3pPr>
            <a:lvl4pPr indent="0" lvl="3">
              <a:spcBef>
                <a:spcPts val="0"/>
              </a:spcBef>
              <a:buSzPct val="77777"/>
              <a:buNone/>
              <a:defRPr sz="1800"/>
            </a:lvl4pPr>
            <a:lvl5pPr indent="0" lvl="4">
              <a:spcBef>
                <a:spcPts val="0"/>
              </a:spcBef>
              <a:buSzPct val="77777"/>
              <a:buNone/>
              <a:defRPr sz="1800"/>
            </a:lvl5pPr>
            <a:lvl6pPr indent="0" lvl="5">
              <a:spcBef>
                <a:spcPts val="0"/>
              </a:spcBef>
              <a:buSzPct val="77777"/>
              <a:buNone/>
              <a:defRPr sz="1800"/>
            </a:lvl6pPr>
            <a:lvl7pPr indent="0" lvl="6">
              <a:spcBef>
                <a:spcPts val="0"/>
              </a:spcBef>
              <a:buSzPct val="77777"/>
              <a:buNone/>
              <a:defRPr sz="1800"/>
            </a:lvl7pPr>
            <a:lvl8pPr indent="0" lvl="7">
              <a:spcBef>
                <a:spcPts val="0"/>
              </a:spcBef>
              <a:buSzPct val="77777"/>
              <a:buNone/>
              <a:defRPr sz="1800"/>
            </a:lvl8pPr>
            <a:lvl9pPr indent="0" lvl="8">
              <a:spcBef>
                <a:spcPts val="0"/>
              </a:spcBef>
              <a:buSzPct val="77777"/>
              <a:buNone/>
              <a:defRPr sz="1800"/>
            </a:lvl9pPr>
          </a:lstStyle>
          <a:p/>
        </p:txBody>
      </p:sp>
      <p:sp>
        <p:nvSpPr>
          <p:cNvPr id="56" name="Shape 56"/>
          <p:cNvSpPr txBox="1"/>
          <p:nvPr>
            <p:ph idx="1" type="body"/>
          </p:nvPr>
        </p:nvSpPr>
        <p:spPr>
          <a:xfrm>
            <a:off x="3575050" y="273050"/>
            <a:ext cx="5111750" cy="5853113"/>
          </a:xfrm>
          <a:prstGeom prst="rect">
            <a:avLst/>
          </a:prstGeom>
          <a:noFill/>
          <a:ln>
            <a:noFill/>
          </a:ln>
        </p:spPr>
        <p:txBody>
          <a:bodyPr anchorCtr="0" anchor="t" bIns="91425" lIns="91425" rIns="91425" wrap="square"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57" name="Shape 57"/>
          <p:cNvSpPr txBox="1"/>
          <p:nvPr>
            <p:ph idx="2" type="body"/>
          </p:nvPr>
        </p:nvSpPr>
        <p:spPr>
          <a:xfrm>
            <a:off x="457200" y="1435100"/>
            <a:ext cx="3008313" cy="4691063"/>
          </a:xfrm>
          <a:prstGeom prst="rect">
            <a:avLst/>
          </a:prstGeom>
          <a:noFill/>
          <a:ln>
            <a:noFill/>
          </a:ln>
        </p:spPr>
        <p:txBody>
          <a:bodyPr anchorCtr="0" anchor="t" bIns="91425" lIns="91425" rIns="91425" wrap="square" tIns="91425"/>
          <a:lstStyle>
            <a:lvl1pPr indent="0" lvl="0" marL="0" marR="0" rtl="0" algn="l">
              <a:spcBef>
                <a:spcPts val="280"/>
              </a:spcBef>
              <a:buClr>
                <a:schemeClr val="dk1"/>
              </a:buClr>
              <a:buSzPct val="228571"/>
              <a:buFont typeface="Arial"/>
              <a:buNone/>
              <a:defRPr b="0" i="0" sz="1400" u="none" cap="none" strike="noStrike">
                <a:solidFill>
                  <a:schemeClr val="dk1"/>
                </a:solidFill>
                <a:latin typeface="Calibri"/>
                <a:ea typeface="Calibri"/>
                <a:cs typeface="Calibri"/>
                <a:sym typeface="Calibri"/>
              </a:defRPr>
            </a:lvl1pPr>
            <a:lvl2pPr indent="0" lvl="1" marL="457200" marR="0" rtl="0" algn="l">
              <a:spcBef>
                <a:spcPts val="240"/>
              </a:spcBef>
              <a:buClr>
                <a:schemeClr val="dk1"/>
              </a:buClr>
              <a:buSzPct val="233333"/>
              <a:buFont typeface="Arial"/>
              <a:buNone/>
              <a:defRPr b="0" i="0" sz="1200" u="none" cap="none" strike="noStrike">
                <a:solidFill>
                  <a:schemeClr val="dk1"/>
                </a:solidFill>
                <a:latin typeface="Calibri"/>
                <a:ea typeface="Calibri"/>
                <a:cs typeface="Calibri"/>
                <a:sym typeface="Calibri"/>
              </a:defRPr>
            </a:lvl2pPr>
            <a:lvl3pPr indent="0" lvl="2" marL="914400" marR="0" rtl="0" algn="l">
              <a:spcBef>
                <a:spcPts val="200"/>
              </a:spcBef>
              <a:buClr>
                <a:schemeClr val="dk1"/>
              </a:buClr>
              <a:buSzPct val="240000"/>
              <a:buFont typeface="Arial"/>
              <a:buNone/>
              <a:defRPr b="0" i="0" sz="1000" u="none" cap="none" strike="noStrike">
                <a:solidFill>
                  <a:schemeClr val="dk1"/>
                </a:solidFill>
                <a:latin typeface="Calibri"/>
                <a:ea typeface="Calibri"/>
                <a:cs typeface="Calibri"/>
                <a:sym typeface="Calibri"/>
              </a:defRPr>
            </a:lvl3pPr>
            <a:lvl4pPr indent="0" lvl="3" marL="1371600" marR="0" rtl="0" algn="l">
              <a:spcBef>
                <a:spcPts val="180"/>
              </a:spcBef>
              <a:buClr>
                <a:schemeClr val="dk1"/>
              </a:buClr>
              <a:buSzPct val="222222"/>
              <a:buFont typeface="Arial"/>
              <a:buNone/>
              <a:defRPr b="0" i="0" sz="900" u="none" cap="none" strike="noStrike">
                <a:solidFill>
                  <a:schemeClr val="dk1"/>
                </a:solidFill>
                <a:latin typeface="Calibri"/>
                <a:ea typeface="Calibri"/>
                <a:cs typeface="Calibri"/>
                <a:sym typeface="Calibri"/>
              </a:defRPr>
            </a:lvl4pPr>
            <a:lvl5pPr indent="0" lvl="4" marL="1828800" marR="0" rtl="0" algn="l">
              <a:spcBef>
                <a:spcPts val="180"/>
              </a:spcBef>
              <a:buClr>
                <a:schemeClr val="dk1"/>
              </a:buClr>
              <a:buSzPct val="222222"/>
              <a:buFont typeface="Arial"/>
              <a:buNone/>
              <a:defRPr b="0" i="0" sz="900" u="none" cap="none" strike="noStrike">
                <a:solidFill>
                  <a:schemeClr val="dk1"/>
                </a:solidFill>
                <a:latin typeface="Calibri"/>
                <a:ea typeface="Calibri"/>
                <a:cs typeface="Calibri"/>
                <a:sym typeface="Calibri"/>
              </a:defRPr>
            </a:lvl5pPr>
            <a:lvl6pPr indent="0" lvl="5" marL="2286000" marR="0" rtl="0" algn="l">
              <a:spcBef>
                <a:spcPts val="180"/>
              </a:spcBef>
              <a:buClr>
                <a:schemeClr val="dk1"/>
              </a:buClr>
              <a:buSzPct val="222222"/>
              <a:buFont typeface="Arial"/>
              <a:buNone/>
              <a:defRPr b="0" i="0" sz="900" u="none" cap="none" strike="noStrike">
                <a:solidFill>
                  <a:schemeClr val="dk1"/>
                </a:solidFill>
                <a:latin typeface="Calibri"/>
                <a:ea typeface="Calibri"/>
                <a:cs typeface="Calibri"/>
                <a:sym typeface="Calibri"/>
              </a:defRPr>
            </a:lvl6pPr>
            <a:lvl7pPr indent="0" lvl="6" marL="2743200" marR="0" rtl="0" algn="l">
              <a:spcBef>
                <a:spcPts val="180"/>
              </a:spcBef>
              <a:buClr>
                <a:schemeClr val="dk1"/>
              </a:buClr>
              <a:buSzPct val="222222"/>
              <a:buFont typeface="Arial"/>
              <a:buNone/>
              <a:defRPr b="0" i="0" sz="900" u="none" cap="none" strike="noStrike">
                <a:solidFill>
                  <a:schemeClr val="dk1"/>
                </a:solidFill>
                <a:latin typeface="Calibri"/>
                <a:ea typeface="Calibri"/>
                <a:cs typeface="Calibri"/>
                <a:sym typeface="Calibri"/>
              </a:defRPr>
            </a:lvl7pPr>
            <a:lvl8pPr indent="0" lvl="7" marL="3200400" marR="0" rtl="0" algn="l">
              <a:spcBef>
                <a:spcPts val="180"/>
              </a:spcBef>
              <a:buClr>
                <a:schemeClr val="dk1"/>
              </a:buClr>
              <a:buSzPct val="222222"/>
              <a:buFont typeface="Arial"/>
              <a:buNone/>
              <a:defRPr b="0" i="0" sz="900" u="none" cap="none" strike="noStrike">
                <a:solidFill>
                  <a:schemeClr val="dk1"/>
                </a:solidFill>
                <a:latin typeface="Calibri"/>
                <a:ea typeface="Calibri"/>
                <a:cs typeface="Calibri"/>
                <a:sym typeface="Calibri"/>
              </a:defRPr>
            </a:lvl8pPr>
            <a:lvl9pPr indent="0" lvl="8" marL="3657600" marR="0" rtl="0" algn="l">
              <a:spcBef>
                <a:spcPts val="180"/>
              </a:spcBef>
              <a:buClr>
                <a:schemeClr val="dk1"/>
              </a:buClr>
              <a:buSzPct val="222222"/>
              <a:buFont typeface="Arial"/>
              <a:buNone/>
              <a:defRPr b="0" i="0" sz="900" u="none" cap="none" strike="noStrike">
                <a:solidFill>
                  <a:schemeClr val="dk1"/>
                </a:solidFill>
                <a:latin typeface="Calibri"/>
                <a:ea typeface="Calibri"/>
                <a:cs typeface="Calibri"/>
                <a:sym typeface="Calibri"/>
              </a:defRPr>
            </a:lvl9pPr>
          </a:lstStyle>
          <a:p/>
        </p:txBody>
      </p:sp>
      <p:sp>
        <p:nvSpPr>
          <p:cNvPr id="58" name="Shape 58"/>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ct val="116666"/>
              <a:buNone/>
              <a:defRPr sz="1200">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59" name="Shape 59"/>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ct val="116666"/>
              <a:buNone/>
              <a:defRPr sz="1200">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60" name="Shape 60"/>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タイトル付きの図">
    <p:spTree>
      <p:nvGrpSpPr>
        <p:cNvPr id="61" name="Shape 61"/>
        <p:cNvGrpSpPr/>
        <p:nvPr/>
      </p:nvGrpSpPr>
      <p:grpSpPr>
        <a:xfrm>
          <a:off x="0" y="0"/>
          <a:ext cx="0" cy="0"/>
          <a:chOff x="0" y="0"/>
          <a:chExt cx="0" cy="0"/>
        </a:xfrm>
      </p:grpSpPr>
      <p:sp>
        <p:nvSpPr>
          <p:cNvPr id="62" name="Shape 62"/>
          <p:cNvSpPr txBox="1"/>
          <p:nvPr>
            <p:ph type="title"/>
          </p:nvPr>
        </p:nvSpPr>
        <p:spPr>
          <a:xfrm>
            <a:off x="1792288" y="4800600"/>
            <a:ext cx="5486400" cy="566738"/>
          </a:xfrm>
          <a:prstGeom prst="rect">
            <a:avLst/>
          </a:prstGeom>
          <a:noFill/>
          <a:ln>
            <a:noFill/>
          </a:ln>
        </p:spPr>
        <p:txBody>
          <a:bodyPr anchorCtr="0" anchor="b" bIns="91425" lIns="91425" rIns="91425" wrap="square" tIns="91425"/>
          <a:lstStyle>
            <a:lvl1pPr indent="0" lvl="0" marL="0" marR="0" rtl="0" algn="l">
              <a:spcBef>
                <a:spcPts val="0"/>
              </a:spcBef>
              <a:buClr>
                <a:schemeClr val="dk1"/>
              </a:buClr>
              <a:buSzPct val="70000"/>
              <a:buFont typeface="Calibri"/>
              <a:buNone/>
              <a:defRPr b="1" i="0" sz="2000" u="none" cap="none" strike="noStrike">
                <a:solidFill>
                  <a:schemeClr val="dk1"/>
                </a:solidFill>
                <a:latin typeface="Calibri"/>
                <a:ea typeface="Calibri"/>
                <a:cs typeface="Calibri"/>
                <a:sym typeface="Calibri"/>
              </a:defRPr>
            </a:lvl1pPr>
            <a:lvl2pPr indent="0" lvl="1">
              <a:spcBef>
                <a:spcPts val="0"/>
              </a:spcBef>
              <a:buSzPct val="77777"/>
              <a:buNone/>
              <a:defRPr sz="1800"/>
            </a:lvl2pPr>
            <a:lvl3pPr indent="0" lvl="2">
              <a:spcBef>
                <a:spcPts val="0"/>
              </a:spcBef>
              <a:buSzPct val="77777"/>
              <a:buNone/>
              <a:defRPr sz="1800"/>
            </a:lvl3pPr>
            <a:lvl4pPr indent="0" lvl="3">
              <a:spcBef>
                <a:spcPts val="0"/>
              </a:spcBef>
              <a:buSzPct val="77777"/>
              <a:buNone/>
              <a:defRPr sz="1800"/>
            </a:lvl4pPr>
            <a:lvl5pPr indent="0" lvl="4">
              <a:spcBef>
                <a:spcPts val="0"/>
              </a:spcBef>
              <a:buSzPct val="77777"/>
              <a:buNone/>
              <a:defRPr sz="1800"/>
            </a:lvl5pPr>
            <a:lvl6pPr indent="0" lvl="5">
              <a:spcBef>
                <a:spcPts val="0"/>
              </a:spcBef>
              <a:buSzPct val="77777"/>
              <a:buNone/>
              <a:defRPr sz="1800"/>
            </a:lvl6pPr>
            <a:lvl7pPr indent="0" lvl="6">
              <a:spcBef>
                <a:spcPts val="0"/>
              </a:spcBef>
              <a:buSzPct val="77777"/>
              <a:buNone/>
              <a:defRPr sz="1800"/>
            </a:lvl7pPr>
            <a:lvl8pPr indent="0" lvl="7">
              <a:spcBef>
                <a:spcPts val="0"/>
              </a:spcBef>
              <a:buSzPct val="77777"/>
              <a:buNone/>
              <a:defRPr sz="1800"/>
            </a:lvl8pPr>
            <a:lvl9pPr indent="0" lvl="8">
              <a:spcBef>
                <a:spcPts val="0"/>
              </a:spcBef>
              <a:buSzPct val="77777"/>
              <a:buNone/>
              <a:defRPr sz="1800"/>
            </a:lvl9pPr>
          </a:lstStyle>
          <a:p/>
        </p:txBody>
      </p:sp>
      <p:sp>
        <p:nvSpPr>
          <p:cNvPr id="63" name="Shape 63"/>
          <p:cNvSpPr/>
          <p:nvPr>
            <p:ph idx="2" type="pic"/>
          </p:nvPr>
        </p:nvSpPr>
        <p:spPr>
          <a:xfrm>
            <a:off x="1792288" y="612775"/>
            <a:ext cx="5486400" cy="4114800"/>
          </a:xfrm>
          <a:prstGeom prst="rect">
            <a:avLst/>
          </a:prstGeom>
          <a:noFill/>
          <a:ln>
            <a:noFill/>
          </a:ln>
        </p:spPr>
        <p:txBody>
          <a:bodyPr anchorCtr="0" anchor="t" bIns="91425" lIns="91425" rIns="91425" wrap="square" tIns="91425"/>
          <a:lstStyle>
            <a:lvl1pPr indent="0" lvl="0" marL="0" marR="0" rtl="0" algn="l">
              <a:spcBef>
                <a:spcPts val="640"/>
              </a:spcBef>
              <a:buClr>
                <a:schemeClr val="dk1"/>
              </a:buClr>
              <a:buSzPct val="43750"/>
              <a:buFont typeface="Arial"/>
              <a:buNone/>
              <a:defRPr b="0" i="0" sz="3200" u="none" cap="none" strike="noStrike">
                <a:solidFill>
                  <a:schemeClr val="dk1"/>
                </a:solidFill>
                <a:latin typeface="Calibri"/>
                <a:ea typeface="Calibri"/>
                <a:cs typeface="Calibri"/>
                <a:sym typeface="Calibri"/>
              </a:defRPr>
            </a:lvl1pPr>
            <a:lvl2pPr indent="0" lvl="1" marL="457200" marR="0" rtl="0" algn="l">
              <a:spcBef>
                <a:spcPts val="560"/>
              </a:spcBef>
              <a:buClr>
                <a:schemeClr val="dk1"/>
              </a:buClr>
              <a:buSzPct val="50000"/>
              <a:buFont typeface="Arial"/>
              <a:buNone/>
              <a:defRPr b="0" i="0" sz="2800" u="none" cap="none" strike="noStrike">
                <a:solidFill>
                  <a:schemeClr val="dk1"/>
                </a:solidFill>
                <a:latin typeface="Calibri"/>
                <a:ea typeface="Calibri"/>
                <a:cs typeface="Calibri"/>
                <a:sym typeface="Calibri"/>
              </a:defRPr>
            </a:lvl2pPr>
            <a:lvl3pPr indent="0" lvl="2" marL="914400" marR="0" rtl="0" algn="l">
              <a:spcBef>
                <a:spcPts val="480"/>
              </a:spcBef>
              <a:buClr>
                <a:schemeClr val="dk1"/>
              </a:buClr>
              <a:buSzPct val="58333"/>
              <a:buFont typeface="Arial"/>
              <a:buNone/>
              <a:defRPr b="0" i="0" sz="2400" u="none" cap="none" strike="noStrike">
                <a:solidFill>
                  <a:schemeClr val="dk1"/>
                </a:solidFill>
                <a:latin typeface="Calibri"/>
                <a:ea typeface="Calibri"/>
                <a:cs typeface="Calibri"/>
                <a:sym typeface="Calibri"/>
              </a:defRPr>
            </a:lvl3pPr>
            <a:lvl4pPr indent="0" lvl="3" marL="1371600" marR="0" rtl="0" algn="l">
              <a:spcBef>
                <a:spcPts val="400"/>
              </a:spcBef>
              <a:buClr>
                <a:schemeClr val="dk1"/>
              </a:buClr>
              <a:buSzPct val="70000"/>
              <a:buFont typeface="Arial"/>
              <a:buNone/>
              <a:defRPr b="0" i="0" sz="2000" u="none" cap="none" strike="noStrike">
                <a:solidFill>
                  <a:schemeClr val="dk1"/>
                </a:solidFill>
                <a:latin typeface="Calibri"/>
                <a:ea typeface="Calibri"/>
                <a:cs typeface="Calibri"/>
                <a:sym typeface="Calibri"/>
              </a:defRPr>
            </a:lvl4pPr>
            <a:lvl5pPr indent="0" lvl="4" marL="1828800" marR="0" rtl="0" algn="l">
              <a:spcBef>
                <a:spcPts val="400"/>
              </a:spcBef>
              <a:buClr>
                <a:schemeClr val="dk1"/>
              </a:buClr>
              <a:buSzPct val="70000"/>
              <a:buFont typeface="Arial"/>
              <a:buNone/>
              <a:defRPr b="0" i="0" sz="2000" u="none" cap="none" strike="noStrike">
                <a:solidFill>
                  <a:schemeClr val="dk1"/>
                </a:solidFill>
                <a:latin typeface="Calibri"/>
                <a:ea typeface="Calibri"/>
                <a:cs typeface="Calibri"/>
                <a:sym typeface="Calibri"/>
              </a:defRPr>
            </a:lvl5pPr>
            <a:lvl6pPr indent="0" lvl="5" marL="2286000" marR="0" rtl="0" algn="l">
              <a:spcBef>
                <a:spcPts val="400"/>
              </a:spcBef>
              <a:buClr>
                <a:schemeClr val="dk1"/>
              </a:buClr>
              <a:buSzPct val="70000"/>
              <a:buFont typeface="Arial"/>
              <a:buNone/>
              <a:defRPr b="0" i="0" sz="2000" u="none" cap="none" strike="noStrike">
                <a:solidFill>
                  <a:schemeClr val="dk1"/>
                </a:solidFill>
                <a:latin typeface="Calibri"/>
                <a:ea typeface="Calibri"/>
                <a:cs typeface="Calibri"/>
                <a:sym typeface="Calibri"/>
              </a:defRPr>
            </a:lvl6pPr>
            <a:lvl7pPr indent="0" lvl="6" marL="2743200" marR="0" rtl="0" algn="l">
              <a:spcBef>
                <a:spcPts val="400"/>
              </a:spcBef>
              <a:buClr>
                <a:schemeClr val="dk1"/>
              </a:buClr>
              <a:buSzPct val="70000"/>
              <a:buFont typeface="Arial"/>
              <a:buNone/>
              <a:defRPr b="0" i="0" sz="2000" u="none" cap="none" strike="noStrike">
                <a:solidFill>
                  <a:schemeClr val="dk1"/>
                </a:solidFill>
                <a:latin typeface="Calibri"/>
                <a:ea typeface="Calibri"/>
                <a:cs typeface="Calibri"/>
                <a:sym typeface="Calibri"/>
              </a:defRPr>
            </a:lvl7pPr>
            <a:lvl8pPr indent="0" lvl="7" marL="3200400" marR="0" rtl="0" algn="l">
              <a:spcBef>
                <a:spcPts val="400"/>
              </a:spcBef>
              <a:buClr>
                <a:schemeClr val="dk1"/>
              </a:buClr>
              <a:buSzPct val="70000"/>
              <a:buFont typeface="Arial"/>
              <a:buNone/>
              <a:defRPr b="0" i="0" sz="2000" u="none" cap="none" strike="noStrike">
                <a:solidFill>
                  <a:schemeClr val="dk1"/>
                </a:solidFill>
                <a:latin typeface="Calibri"/>
                <a:ea typeface="Calibri"/>
                <a:cs typeface="Calibri"/>
                <a:sym typeface="Calibri"/>
              </a:defRPr>
            </a:lvl8pPr>
            <a:lvl9pPr indent="0" lvl="8" marL="3657600" marR="0" rtl="0" algn="l">
              <a:spcBef>
                <a:spcPts val="400"/>
              </a:spcBef>
              <a:buClr>
                <a:schemeClr val="dk1"/>
              </a:buClr>
              <a:buSzPct val="70000"/>
              <a:buFont typeface="Arial"/>
              <a:buNone/>
              <a:defRPr b="0" i="0" sz="2000" u="none" cap="none" strike="noStrike">
                <a:solidFill>
                  <a:schemeClr val="dk1"/>
                </a:solidFill>
                <a:latin typeface="Calibri"/>
                <a:ea typeface="Calibri"/>
                <a:cs typeface="Calibri"/>
                <a:sym typeface="Calibri"/>
              </a:defRPr>
            </a:lvl9pPr>
          </a:lstStyle>
          <a:p/>
        </p:txBody>
      </p:sp>
      <p:sp>
        <p:nvSpPr>
          <p:cNvPr id="64" name="Shape 64"/>
          <p:cNvSpPr txBox="1"/>
          <p:nvPr>
            <p:ph idx="1" type="body"/>
          </p:nvPr>
        </p:nvSpPr>
        <p:spPr>
          <a:xfrm>
            <a:off x="1792288" y="5367338"/>
            <a:ext cx="5486400" cy="804862"/>
          </a:xfrm>
          <a:prstGeom prst="rect">
            <a:avLst/>
          </a:prstGeom>
          <a:noFill/>
          <a:ln>
            <a:noFill/>
          </a:ln>
        </p:spPr>
        <p:txBody>
          <a:bodyPr anchorCtr="0" anchor="t" bIns="91425" lIns="91425" rIns="91425" wrap="square" tIns="91425"/>
          <a:lstStyle>
            <a:lvl1pPr indent="0" lvl="0" marL="0" marR="0" rtl="0" algn="l">
              <a:spcBef>
                <a:spcPts val="280"/>
              </a:spcBef>
              <a:buClr>
                <a:schemeClr val="dk1"/>
              </a:buClr>
              <a:buSzPct val="228571"/>
              <a:buFont typeface="Arial"/>
              <a:buNone/>
              <a:defRPr b="0" i="0" sz="1400" u="none" cap="none" strike="noStrike">
                <a:solidFill>
                  <a:schemeClr val="dk1"/>
                </a:solidFill>
                <a:latin typeface="Calibri"/>
                <a:ea typeface="Calibri"/>
                <a:cs typeface="Calibri"/>
                <a:sym typeface="Calibri"/>
              </a:defRPr>
            </a:lvl1pPr>
            <a:lvl2pPr indent="0" lvl="1" marL="457200" marR="0" rtl="0" algn="l">
              <a:spcBef>
                <a:spcPts val="240"/>
              </a:spcBef>
              <a:buClr>
                <a:schemeClr val="dk1"/>
              </a:buClr>
              <a:buSzPct val="233333"/>
              <a:buFont typeface="Arial"/>
              <a:buNone/>
              <a:defRPr b="0" i="0" sz="1200" u="none" cap="none" strike="noStrike">
                <a:solidFill>
                  <a:schemeClr val="dk1"/>
                </a:solidFill>
                <a:latin typeface="Calibri"/>
                <a:ea typeface="Calibri"/>
                <a:cs typeface="Calibri"/>
                <a:sym typeface="Calibri"/>
              </a:defRPr>
            </a:lvl2pPr>
            <a:lvl3pPr indent="0" lvl="2" marL="914400" marR="0" rtl="0" algn="l">
              <a:spcBef>
                <a:spcPts val="200"/>
              </a:spcBef>
              <a:buClr>
                <a:schemeClr val="dk1"/>
              </a:buClr>
              <a:buSzPct val="240000"/>
              <a:buFont typeface="Arial"/>
              <a:buNone/>
              <a:defRPr b="0" i="0" sz="1000" u="none" cap="none" strike="noStrike">
                <a:solidFill>
                  <a:schemeClr val="dk1"/>
                </a:solidFill>
                <a:latin typeface="Calibri"/>
                <a:ea typeface="Calibri"/>
                <a:cs typeface="Calibri"/>
                <a:sym typeface="Calibri"/>
              </a:defRPr>
            </a:lvl3pPr>
            <a:lvl4pPr indent="0" lvl="3" marL="1371600" marR="0" rtl="0" algn="l">
              <a:spcBef>
                <a:spcPts val="180"/>
              </a:spcBef>
              <a:buClr>
                <a:schemeClr val="dk1"/>
              </a:buClr>
              <a:buSzPct val="222222"/>
              <a:buFont typeface="Arial"/>
              <a:buNone/>
              <a:defRPr b="0" i="0" sz="900" u="none" cap="none" strike="noStrike">
                <a:solidFill>
                  <a:schemeClr val="dk1"/>
                </a:solidFill>
                <a:latin typeface="Calibri"/>
                <a:ea typeface="Calibri"/>
                <a:cs typeface="Calibri"/>
                <a:sym typeface="Calibri"/>
              </a:defRPr>
            </a:lvl4pPr>
            <a:lvl5pPr indent="0" lvl="4" marL="1828800" marR="0" rtl="0" algn="l">
              <a:spcBef>
                <a:spcPts val="180"/>
              </a:spcBef>
              <a:buClr>
                <a:schemeClr val="dk1"/>
              </a:buClr>
              <a:buSzPct val="222222"/>
              <a:buFont typeface="Arial"/>
              <a:buNone/>
              <a:defRPr b="0" i="0" sz="900" u="none" cap="none" strike="noStrike">
                <a:solidFill>
                  <a:schemeClr val="dk1"/>
                </a:solidFill>
                <a:latin typeface="Calibri"/>
                <a:ea typeface="Calibri"/>
                <a:cs typeface="Calibri"/>
                <a:sym typeface="Calibri"/>
              </a:defRPr>
            </a:lvl5pPr>
            <a:lvl6pPr indent="0" lvl="5" marL="2286000" marR="0" rtl="0" algn="l">
              <a:spcBef>
                <a:spcPts val="180"/>
              </a:spcBef>
              <a:buClr>
                <a:schemeClr val="dk1"/>
              </a:buClr>
              <a:buSzPct val="222222"/>
              <a:buFont typeface="Arial"/>
              <a:buNone/>
              <a:defRPr b="0" i="0" sz="900" u="none" cap="none" strike="noStrike">
                <a:solidFill>
                  <a:schemeClr val="dk1"/>
                </a:solidFill>
                <a:latin typeface="Calibri"/>
                <a:ea typeface="Calibri"/>
                <a:cs typeface="Calibri"/>
                <a:sym typeface="Calibri"/>
              </a:defRPr>
            </a:lvl6pPr>
            <a:lvl7pPr indent="0" lvl="6" marL="2743200" marR="0" rtl="0" algn="l">
              <a:spcBef>
                <a:spcPts val="180"/>
              </a:spcBef>
              <a:buClr>
                <a:schemeClr val="dk1"/>
              </a:buClr>
              <a:buSzPct val="222222"/>
              <a:buFont typeface="Arial"/>
              <a:buNone/>
              <a:defRPr b="0" i="0" sz="900" u="none" cap="none" strike="noStrike">
                <a:solidFill>
                  <a:schemeClr val="dk1"/>
                </a:solidFill>
                <a:latin typeface="Calibri"/>
                <a:ea typeface="Calibri"/>
                <a:cs typeface="Calibri"/>
                <a:sym typeface="Calibri"/>
              </a:defRPr>
            </a:lvl7pPr>
            <a:lvl8pPr indent="0" lvl="7" marL="3200400" marR="0" rtl="0" algn="l">
              <a:spcBef>
                <a:spcPts val="180"/>
              </a:spcBef>
              <a:buClr>
                <a:schemeClr val="dk1"/>
              </a:buClr>
              <a:buSzPct val="222222"/>
              <a:buFont typeface="Arial"/>
              <a:buNone/>
              <a:defRPr b="0" i="0" sz="900" u="none" cap="none" strike="noStrike">
                <a:solidFill>
                  <a:schemeClr val="dk1"/>
                </a:solidFill>
                <a:latin typeface="Calibri"/>
                <a:ea typeface="Calibri"/>
                <a:cs typeface="Calibri"/>
                <a:sym typeface="Calibri"/>
              </a:defRPr>
            </a:lvl8pPr>
            <a:lvl9pPr indent="0" lvl="8" marL="3657600" marR="0" rtl="0" algn="l">
              <a:spcBef>
                <a:spcPts val="180"/>
              </a:spcBef>
              <a:buClr>
                <a:schemeClr val="dk1"/>
              </a:buClr>
              <a:buSzPct val="222222"/>
              <a:buFont typeface="Arial"/>
              <a:buNone/>
              <a:defRPr b="0" i="0" sz="900" u="none" cap="none" strike="noStrike">
                <a:solidFill>
                  <a:schemeClr val="dk1"/>
                </a:solidFill>
                <a:latin typeface="Calibri"/>
                <a:ea typeface="Calibri"/>
                <a:cs typeface="Calibri"/>
                <a:sym typeface="Calibri"/>
              </a:defRPr>
            </a:lvl9pPr>
          </a:lstStyle>
          <a:p/>
        </p:txBody>
      </p:sp>
      <p:sp>
        <p:nvSpPr>
          <p:cNvPr id="65" name="Shape 65"/>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ct val="116666"/>
              <a:buNone/>
              <a:defRPr sz="1200">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66" name="Shape 66"/>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ct val="116666"/>
              <a:buNone/>
              <a:defRPr sz="1200">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67" name="Shape 67"/>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8"/>
            <a:ext cx="8229600" cy="114300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ct val="31818"/>
              <a:buFont typeface="Calibri"/>
              <a:buNone/>
              <a:defRPr b="0" i="0" sz="4400" u="none" cap="none" strike="noStrike">
                <a:solidFill>
                  <a:schemeClr val="dk1"/>
                </a:solidFill>
                <a:latin typeface="Calibri"/>
                <a:ea typeface="Calibri"/>
                <a:cs typeface="Calibri"/>
                <a:sym typeface="Calibri"/>
              </a:defRPr>
            </a:lvl1pPr>
            <a:lvl2pPr indent="0" lvl="1">
              <a:spcBef>
                <a:spcPts val="0"/>
              </a:spcBef>
              <a:buSzPct val="77777"/>
              <a:buNone/>
              <a:defRPr sz="1800"/>
            </a:lvl2pPr>
            <a:lvl3pPr indent="0" lvl="2">
              <a:spcBef>
                <a:spcPts val="0"/>
              </a:spcBef>
              <a:buSzPct val="77777"/>
              <a:buNone/>
              <a:defRPr sz="1800"/>
            </a:lvl3pPr>
            <a:lvl4pPr indent="0" lvl="3">
              <a:spcBef>
                <a:spcPts val="0"/>
              </a:spcBef>
              <a:buSzPct val="77777"/>
              <a:buNone/>
              <a:defRPr sz="1800"/>
            </a:lvl4pPr>
            <a:lvl5pPr indent="0" lvl="4">
              <a:spcBef>
                <a:spcPts val="0"/>
              </a:spcBef>
              <a:buSzPct val="77777"/>
              <a:buNone/>
              <a:defRPr sz="1800"/>
            </a:lvl5pPr>
            <a:lvl6pPr indent="0" lvl="5">
              <a:spcBef>
                <a:spcPts val="0"/>
              </a:spcBef>
              <a:buSzPct val="77777"/>
              <a:buNone/>
              <a:defRPr sz="1800"/>
            </a:lvl6pPr>
            <a:lvl7pPr indent="0" lvl="6">
              <a:spcBef>
                <a:spcPts val="0"/>
              </a:spcBef>
              <a:buSzPct val="77777"/>
              <a:buNone/>
              <a:defRPr sz="1800"/>
            </a:lvl7pPr>
            <a:lvl8pPr indent="0" lvl="7">
              <a:spcBef>
                <a:spcPts val="0"/>
              </a:spcBef>
              <a:buSzPct val="77777"/>
              <a:buNone/>
              <a:defRPr sz="1800"/>
            </a:lvl8pPr>
            <a:lvl9pPr indent="0" lvl="8">
              <a:spcBef>
                <a:spcPts val="0"/>
              </a:spcBef>
              <a:buSzPct val="77777"/>
              <a:buNone/>
              <a:defRPr sz="1800"/>
            </a:lvl9pPr>
          </a:lstStyle>
          <a:p/>
        </p:txBody>
      </p:sp>
      <p:sp>
        <p:nvSpPr>
          <p:cNvPr id="7" name="Shape 7"/>
          <p:cNvSpPr txBox="1"/>
          <p:nvPr>
            <p:ph idx="1" type="body"/>
          </p:nvPr>
        </p:nvSpPr>
        <p:spPr>
          <a:xfrm>
            <a:off x="457200" y="1600200"/>
            <a:ext cx="8229600" cy="4525963"/>
          </a:xfrm>
          <a:prstGeom prst="rect">
            <a:avLst/>
          </a:prstGeom>
          <a:noFill/>
          <a:ln>
            <a:noFill/>
          </a:ln>
        </p:spPr>
        <p:txBody>
          <a:bodyPr anchorCtr="0" anchor="t" bIns="91425" lIns="91425" rIns="91425" wrap="square"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Shape 8"/>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ct val="116666"/>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9" name="Shape 9"/>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ct val="116666"/>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10" name="Shape 10"/>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9.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qiita.com/kiyodori/items/5083ad8bbfc232d01827"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3.png"/><Relationship Id="rId4" Type="http://schemas.openxmlformats.org/officeDocument/2006/relationships/image" Target="../media/image11.png"/><Relationship Id="rId5"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title"/>
          </p:nvPr>
        </p:nvSpPr>
        <p:spPr>
          <a:xfrm>
            <a:off x="467544" y="1556792"/>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DBの正規化とバッドノウハウ</a:t>
            </a:r>
          </a:p>
        </p:txBody>
      </p:sp>
      <p:sp>
        <p:nvSpPr>
          <p:cNvPr id="85" name="Shape 85"/>
          <p:cNvSpPr txBox="1"/>
          <p:nvPr/>
        </p:nvSpPr>
        <p:spPr>
          <a:xfrm>
            <a:off x="467544" y="386104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2016/09/23 大久保</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Shape 147"/>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なぜ水平分割をする？</a:t>
            </a:r>
          </a:p>
        </p:txBody>
      </p:sp>
      <p:sp>
        <p:nvSpPr>
          <p:cNvPr id="148" name="Shape 148"/>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検索の効率が落ちるから</a:t>
            </a:r>
          </a:p>
          <a:p>
            <a:pPr indent="-285750" lvl="1" marL="742950" marR="0" rtl="0" algn="l">
              <a:spcBef>
                <a:spcPts val="56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クエリの発行方法の見直しで解決できる可能性が高い。</a:t>
            </a:r>
          </a:p>
          <a:p>
            <a:pPr indent="0" lvl="0" marL="0" marR="0" rtl="0" algn="l">
              <a:spcBef>
                <a:spcPts val="640"/>
              </a:spcBef>
              <a:spcAft>
                <a:spcPts val="0"/>
              </a:spcAft>
              <a:buClr>
                <a:schemeClr val="dk1"/>
              </a:buClr>
              <a:buSzPct val="25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レコード数が多くなる</a:t>
            </a:r>
          </a:p>
          <a:p>
            <a:pPr indent="-285750" lvl="1" marL="742950" marR="0" rtl="0" algn="l">
              <a:spcBef>
                <a:spcPts val="56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何が問題？水平分割しても高々 1/nにしか減少できない。設計を見直すべき。</a:t>
            </a:r>
          </a:p>
          <a:p>
            <a:pPr indent="-285750" lvl="1" marL="742950" marR="0" rtl="0" algn="l">
              <a:spcBef>
                <a:spcPts val="560"/>
              </a:spcBef>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Shape 153"/>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格言！</a:t>
            </a:r>
          </a:p>
        </p:txBody>
      </p:sp>
      <p:sp>
        <p:nvSpPr>
          <p:cNvPr id="154" name="Shape 154"/>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問題解決を「悪い設計」で解決しようとするな！</a:t>
            </a: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「悪い設計」をする場合は他のありとあらゆる手段を講じてから！</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Shape 159"/>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第1正規化</a:t>
            </a:r>
          </a:p>
        </p:txBody>
      </p:sp>
      <p:sp>
        <p:nvSpPr>
          <p:cNvPr id="160" name="Shape 160"/>
          <p:cNvSpPr txBox="1"/>
          <p:nvPr>
            <p:ph idx="1" type="body"/>
          </p:nvPr>
        </p:nvSpPr>
        <p:spPr>
          <a:xfrm>
            <a:off x="0" y="1600200"/>
            <a:ext cx="9144000" cy="2692895"/>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列持ちテーブルをなくす！</a:t>
            </a:r>
          </a:p>
          <a:p>
            <a:pPr indent="-285750" lvl="1" marL="742950" marR="0" rtl="0" algn="l">
              <a:spcBef>
                <a:spcPts val="56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列持ちテーブル→カラムを配列のように使ったテーブル</a:t>
            </a:r>
          </a:p>
          <a:p>
            <a:pPr indent="-285750" lvl="1" marL="742950" marR="0" rtl="0" algn="l">
              <a:spcBef>
                <a:spcPts val="560"/>
              </a:spcBef>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You Are Pokemon Master!</a:t>
            </a:r>
          </a:p>
        </p:txBody>
      </p:sp>
      <p:pic>
        <p:nvPicPr>
          <p:cNvPr id="166" name="Shape 166"/>
          <p:cNvPicPr preferRelativeResize="0"/>
          <p:nvPr/>
        </p:nvPicPr>
        <p:blipFill rotWithShape="1">
          <a:blip r:embed="rId3">
            <a:alphaModFix/>
          </a:blip>
          <a:srcRect b="0" l="0" r="0" t="0"/>
          <a:stretch/>
        </p:blipFill>
        <p:spPr>
          <a:xfrm>
            <a:off x="611560" y="1412776"/>
            <a:ext cx="8353425" cy="1533525"/>
          </a:xfrm>
          <a:prstGeom prst="rect">
            <a:avLst/>
          </a:prstGeom>
          <a:noFill/>
          <a:ln>
            <a:noFill/>
          </a:ln>
        </p:spPr>
      </p:pic>
      <p:sp>
        <p:nvSpPr>
          <p:cNvPr id="167" name="Shape 167"/>
          <p:cNvSpPr/>
          <p:nvPr/>
        </p:nvSpPr>
        <p:spPr>
          <a:xfrm>
            <a:off x="2195736" y="908720"/>
            <a:ext cx="4536504" cy="5544616"/>
          </a:xfrm>
          <a:prstGeom prst="rect">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l">
              <a:spcBef>
                <a:spcPts val="0"/>
              </a:spcBef>
              <a:buSzPct val="25000"/>
              <a:buNone/>
            </a:pPr>
            <a:r>
              <a:rPr b="0" i="0" lang="en-US" sz="1800" u="none" cap="none" strike="noStrike">
                <a:solidFill>
                  <a:schemeClr val="dk1"/>
                </a:solidFill>
                <a:latin typeface="Calibri"/>
                <a:ea typeface="Calibri"/>
                <a:cs typeface="Calibri"/>
                <a:sym typeface="Calibri"/>
              </a:rPr>
              <a:t>Q:大久保の手持ちポケモンの数は？</a:t>
            </a:r>
          </a:p>
          <a:p>
            <a:pPr indent="0" lvl="0" marL="0" marR="0" rtl="0" algn="l">
              <a:spcBef>
                <a:spcPts val="0"/>
              </a:spcBef>
              <a:buSzPct val="25000"/>
              <a:buNone/>
            </a:pPr>
            <a:r>
              <a:t/>
            </a:r>
            <a:endParaRPr sz="1800">
              <a:solidFill>
                <a:schemeClr val="dk1"/>
              </a:solidFill>
              <a:latin typeface="Calibri"/>
              <a:ea typeface="Calibri"/>
              <a:cs typeface="Calibri"/>
              <a:sym typeface="Calibri"/>
            </a:endParaRPr>
          </a:p>
          <a:p>
            <a:pPr indent="0" lvl="0" marL="0" marR="0" rtl="0" algn="l">
              <a:spcBef>
                <a:spcPts val="0"/>
              </a:spcBef>
              <a:buSzPct val="25000"/>
              <a:buNone/>
            </a:pPr>
            <a:r>
              <a:rPr lang="en-US" sz="1800">
                <a:solidFill>
                  <a:schemeClr val="dk1"/>
                </a:solidFill>
                <a:latin typeface="Calibri"/>
                <a:ea typeface="Calibri"/>
                <a:cs typeface="Calibri"/>
                <a:sym typeface="Calibri"/>
              </a:rPr>
              <a:t>A:</a:t>
            </a:r>
          </a:p>
          <a:p>
            <a:pPr indent="0" lvl="0" marL="0" marR="0" rtl="0" algn="l">
              <a:spcBef>
                <a:spcPts val="0"/>
              </a:spcBef>
              <a:buSzPct val="25000"/>
              <a:buNone/>
            </a:pPr>
            <a:r>
              <a:rPr lang="en-US" sz="1800">
                <a:solidFill>
                  <a:schemeClr val="dk1"/>
                </a:solidFill>
                <a:latin typeface="Calibri"/>
                <a:ea typeface="Calibri"/>
                <a:cs typeface="Calibri"/>
                <a:sym typeface="Calibri"/>
              </a:rPr>
              <a:t>Select case when Pokemon1 is not Null then 1</a:t>
            </a:r>
          </a:p>
          <a:p>
            <a:pPr indent="0" lvl="0" marL="0" marR="0" rtl="0" algn="l">
              <a:spcBef>
                <a:spcPts val="0"/>
              </a:spcBef>
              <a:buSzPct val="25000"/>
              <a:buNone/>
            </a:pPr>
            <a:r>
              <a:rPr lang="en-US" sz="1800">
                <a:solidFill>
                  <a:schemeClr val="dk1"/>
                </a:solidFill>
                <a:latin typeface="Calibri"/>
                <a:ea typeface="Calibri"/>
                <a:cs typeface="Calibri"/>
                <a:sym typeface="Calibri"/>
              </a:rPr>
              <a:t>	else 0 end </a:t>
            </a:r>
          </a:p>
          <a:p>
            <a:pPr indent="0" lvl="0" marL="0" marR="0" rtl="0" algn="l">
              <a:spcBef>
                <a:spcPts val="0"/>
              </a:spcBef>
              <a:buSzPct val="25000"/>
              <a:buNone/>
            </a:pPr>
            <a:r>
              <a:rPr lang="en-US" sz="1800">
                <a:solidFill>
                  <a:schemeClr val="dk1"/>
                </a:solidFill>
                <a:latin typeface="Calibri"/>
                <a:ea typeface="Calibri"/>
                <a:cs typeface="Calibri"/>
                <a:sym typeface="Calibri"/>
              </a:rPr>
              <a:t>+ case when Pokemon1 is not Null then 1</a:t>
            </a:r>
          </a:p>
          <a:p>
            <a:pPr indent="0" lvl="0" marL="0" marR="0" rtl="0" algn="l">
              <a:spcBef>
                <a:spcPts val="0"/>
              </a:spcBef>
              <a:buSzPct val="25000"/>
              <a:buNone/>
            </a:pPr>
            <a:r>
              <a:rPr lang="en-US" sz="1800">
                <a:solidFill>
                  <a:schemeClr val="dk1"/>
                </a:solidFill>
                <a:latin typeface="Calibri"/>
                <a:ea typeface="Calibri"/>
                <a:cs typeface="Calibri"/>
                <a:sym typeface="Calibri"/>
              </a:rPr>
              <a:t>	else 0 end </a:t>
            </a:r>
          </a:p>
          <a:p>
            <a:pPr indent="0" lvl="0" marL="0" marR="0" rtl="0" algn="l">
              <a:spcBef>
                <a:spcPts val="0"/>
              </a:spcBef>
              <a:buSzPct val="25000"/>
              <a:buNone/>
            </a:pPr>
            <a:r>
              <a:rPr lang="en-US" sz="1800">
                <a:solidFill>
                  <a:schemeClr val="dk1"/>
                </a:solidFill>
                <a:latin typeface="Calibri"/>
                <a:ea typeface="Calibri"/>
                <a:cs typeface="Calibri"/>
                <a:sym typeface="Calibri"/>
              </a:rPr>
              <a:t>+ case when Pokemon1 is not Null then 1</a:t>
            </a:r>
          </a:p>
          <a:p>
            <a:pPr indent="0" lvl="0" marL="0" marR="0" rtl="0" algn="l">
              <a:spcBef>
                <a:spcPts val="0"/>
              </a:spcBef>
              <a:buSzPct val="25000"/>
              <a:buNone/>
            </a:pPr>
            <a:r>
              <a:rPr lang="en-US" sz="1800">
                <a:solidFill>
                  <a:schemeClr val="dk1"/>
                </a:solidFill>
                <a:latin typeface="Calibri"/>
                <a:ea typeface="Calibri"/>
                <a:cs typeface="Calibri"/>
                <a:sym typeface="Calibri"/>
              </a:rPr>
              <a:t>	else 0 end </a:t>
            </a:r>
          </a:p>
          <a:p>
            <a:pPr indent="0" lvl="0" marL="0" marR="0" rtl="0" algn="l">
              <a:spcBef>
                <a:spcPts val="0"/>
              </a:spcBef>
              <a:buSzPct val="25000"/>
              <a:buNone/>
            </a:pPr>
            <a:r>
              <a:rPr lang="en-US" sz="1800">
                <a:solidFill>
                  <a:schemeClr val="dk1"/>
                </a:solidFill>
                <a:latin typeface="Calibri"/>
                <a:ea typeface="Calibri"/>
                <a:cs typeface="Calibri"/>
                <a:sym typeface="Calibri"/>
              </a:rPr>
              <a:t>+ case when Pokemon1 is not Null then 1</a:t>
            </a:r>
          </a:p>
          <a:p>
            <a:pPr indent="0" lvl="0" marL="0" marR="0" rtl="0" algn="l">
              <a:spcBef>
                <a:spcPts val="0"/>
              </a:spcBef>
              <a:buSzPct val="25000"/>
              <a:buNone/>
            </a:pPr>
            <a:r>
              <a:rPr lang="en-US" sz="1800">
                <a:solidFill>
                  <a:schemeClr val="dk1"/>
                </a:solidFill>
                <a:latin typeface="Calibri"/>
                <a:ea typeface="Calibri"/>
                <a:cs typeface="Calibri"/>
                <a:sym typeface="Calibri"/>
              </a:rPr>
              <a:t>	else 0 end </a:t>
            </a:r>
          </a:p>
          <a:p>
            <a:pPr indent="0" lvl="0" marL="0" marR="0" rtl="0" algn="l">
              <a:spcBef>
                <a:spcPts val="0"/>
              </a:spcBef>
              <a:buSzPct val="25000"/>
              <a:buNone/>
            </a:pPr>
            <a:r>
              <a:rPr lang="en-US" sz="1800">
                <a:solidFill>
                  <a:schemeClr val="dk1"/>
                </a:solidFill>
                <a:latin typeface="Calibri"/>
                <a:ea typeface="Calibri"/>
                <a:cs typeface="Calibri"/>
                <a:sym typeface="Calibri"/>
              </a:rPr>
              <a:t>+ case when Pokemon1 is not Null then 1</a:t>
            </a:r>
          </a:p>
          <a:p>
            <a:pPr indent="0" lvl="0" marL="0" marR="0" rtl="0" algn="l">
              <a:spcBef>
                <a:spcPts val="0"/>
              </a:spcBef>
              <a:buSzPct val="25000"/>
              <a:buNone/>
            </a:pPr>
            <a:r>
              <a:rPr lang="en-US" sz="1800">
                <a:solidFill>
                  <a:schemeClr val="dk1"/>
                </a:solidFill>
                <a:latin typeface="Calibri"/>
                <a:ea typeface="Calibri"/>
                <a:cs typeface="Calibri"/>
                <a:sym typeface="Calibri"/>
              </a:rPr>
              <a:t>	else 0 end </a:t>
            </a:r>
          </a:p>
          <a:p>
            <a:pPr indent="0" lvl="0" marL="0" marR="0" rtl="0" algn="l">
              <a:spcBef>
                <a:spcPts val="0"/>
              </a:spcBef>
              <a:buSzPct val="25000"/>
              <a:buNone/>
            </a:pPr>
            <a:r>
              <a:rPr lang="en-US" sz="1800">
                <a:solidFill>
                  <a:schemeClr val="dk1"/>
                </a:solidFill>
                <a:latin typeface="Calibri"/>
                <a:ea typeface="Calibri"/>
                <a:cs typeface="Calibri"/>
                <a:sym typeface="Calibri"/>
              </a:rPr>
              <a:t>+ case when Pokemon1 is not Null then 1</a:t>
            </a:r>
          </a:p>
          <a:p>
            <a:pPr indent="0" lvl="0" marL="0" marR="0" rtl="0" algn="l">
              <a:spcBef>
                <a:spcPts val="0"/>
              </a:spcBef>
              <a:buSzPct val="25000"/>
              <a:buNone/>
            </a:pPr>
            <a:r>
              <a:rPr lang="en-US" sz="1800">
                <a:solidFill>
                  <a:schemeClr val="dk1"/>
                </a:solidFill>
                <a:latin typeface="Calibri"/>
                <a:ea typeface="Calibri"/>
                <a:cs typeface="Calibri"/>
                <a:sym typeface="Calibri"/>
              </a:rPr>
              <a:t>	else 0 end </a:t>
            </a:r>
          </a:p>
          <a:p>
            <a:pPr indent="0" lvl="0" marL="0" marR="0" rtl="0" algn="ctr">
              <a:spcBef>
                <a:spcPts val="0"/>
              </a:spcBef>
              <a:buSzPct val="25000"/>
              <a:buNone/>
            </a:pPr>
            <a:r>
              <a:t/>
            </a:r>
            <a:endParaRPr sz="1800">
              <a:solidFill>
                <a:schemeClr val="dk1"/>
              </a:solidFill>
              <a:latin typeface="Calibri"/>
              <a:ea typeface="Calibri"/>
              <a:cs typeface="Calibri"/>
              <a:sym typeface="Calibri"/>
            </a:endParaRPr>
          </a:p>
          <a:p>
            <a:pPr indent="0" lvl="0" marL="0" marR="0" rtl="0" algn="ctr">
              <a:spcBef>
                <a:spcPts val="0"/>
              </a:spcBef>
              <a:buSzPct val="25000"/>
              <a:buNone/>
            </a:pPr>
            <a:r>
              <a:t/>
            </a:r>
            <a:endParaRPr sz="1800">
              <a:solidFill>
                <a:schemeClr val="dk1"/>
              </a:solidFill>
              <a:latin typeface="Calibri"/>
              <a:ea typeface="Calibri"/>
              <a:cs typeface="Calibri"/>
              <a:sym typeface="Calibri"/>
            </a:endParaRPr>
          </a:p>
        </p:txBody>
      </p:sp>
      <p:sp>
        <p:nvSpPr>
          <p:cNvPr id="168" name="Shape 168"/>
          <p:cNvSpPr/>
          <p:nvPr/>
        </p:nvSpPr>
        <p:spPr>
          <a:xfrm>
            <a:off x="3635896" y="5733256"/>
            <a:ext cx="4968552" cy="1080120"/>
          </a:xfrm>
          <a:prstGeom prst="roundRect">
            <a:avLst>
              <a:gd fmla="val 16667" name="adj"/>
            </a:avLst>
          </a:prstGeom>
          <a:gradFill>
            <a:gsLst>
              <a:gs pos="0">
                <a:srgbClr val="FFA09D"/>
              </a:gs>
              <a:gs pos="35000">
                <a:srgbClr val="FFBCBC"/>
              </a:gs>
              <a:gs pos="100000">
                <a:srgbClr val="FFE2E2"/>
              </a:gs>
            </a:gsLst>
            <a:lin ang="16200000" scaled="0"/>
          </a:gradFill>
          <a:ln cap="flat" cmpd="sng" w="9525">
            <a:solidFill>
              <a:srgbClr val="BD4B48"/>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rPr lang="en-US" sz="2800">
                <a:solidFill>
                  <a:schemeClr val="dk1"/>
                </a:solidFill>
                <a:latin typeface="Calibri"/>
                <a:ea typeface="Calibri"/>
                <a:cs typeface="Calibri"/>
                <a:sym typeface="Calibri"/>
              </a:rPr>
              <a:t>Why Japanese People !???</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xEl>
                                              <p:pRg end="14" st="1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xEl>
                                              <p:pRg end="15" st="1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xEl>
                                              <p:pRg end="16" st="1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Shape 173"/>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第1正規化</a:t>
            </a:r>
          </a:p>
        </p:txBody>
      </p:sp>
      <p:pic>
        <p:nvPicPr>
          <p:cNvPr id="174" name="Shape 174"/>
          <p:cNvPicPr preferRelativeResize="0"/>
          <p:nvPr/>
        </p:nvPicPr>
        <p:blipFill rotWithShape="1">
          <a:blip r:embed="rId3">
            <a:alphaModFix/>
          </a:blip>
          <a:srcRect b="0" l="0" r="0" t="0"/>
          <a:stretch/>
        </p:blipFill>
        <p:spPr>
          <a:xfrm>
            <a:off x="971600" y="1268760"/>
            <a:ext cx="4352925" cy="3267075"/>
          </a:xfrm>
          <a:prstGeom prst="rect">
            <a:avLst/>
          </a:prstGeom>
          <a:noFill/>
          <a:ln>
            <a:noFill/>
          </a:ln>
        </p:spPr>
      </p:pic>
      <p:sp>
        <p:nvSpPr>
          <p:cNvPr id="175" name="Shape 175"/>
          <p:cNvSpPr/>
          <p:nvPr/>
        </p:nvSpPr>
        <p:spPr>
          <a:xfrm>
            <a:off x="3056273" y="3645024"/>
            <a:ext cx="4536504" cy="2592288"/>
          </a:xfrm>
          <a:prstGeom prst="rect">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l">
              <a:spcBef>
                <a:spcPts val="0"/>
              </a:spcBef>
              <a:buSzPct val="25000"/>
              <a:buNone/>
            </a:pPr>
            <a:r>
              <a:rPr lang="en-US" sz="1800">
                <a:solidFill>
                  <a:schemeClr val="dk1"/>
                </a:solidFill>
                <a:latin typeface="Calibri"/>
                <a:ea typeface="Calibri"/>
                <a:cs typeface="Calibri"/>
                <a:sym typeface="Calibri"/>
              </a:rPr>
              <a:t>Q:大久保の手持ちポケモンの数は？</a:t>
            </a:r>
          </a:p>
          <a:p>
            <a:pPr indent="0" lvl="0" marL="0" marR="0" rtl="0" algn="l">
              <a:spcBef>
                <a:spcPts val="0"/>
              </a:spcBef>
              <a:buSzPct val="25000"/>
              <a:buNone/>
            </a:pPr>
            <a:r>
              <a:t/>
            </a:r>
            <a:endParaRPr sz="1800">
              <a:solidFill>
                <a:schemeClr val="dk1"/>
              </a:solidFill>
              <a:latin typeface="Calibri"/>
              <a:ea typeface="Calibri"/>
              <a:cs typeface="Calibri"/>
              <a:sym typeface="Calibri"/>
            </a:endParaRPr>
          </a:p>
          <a:p>
            <a:pPr indent="0" lvl="0" marL="0" marR="0" rtl="0" algn="l">
              <a:spcBef>
                <a:spcPts val="0"/>
              </a:spcBef>
              <a:buSzPct val="25000"/>
              <a:buNone/>
            </a:pPr>
            <a:r>
              <a:rPr lang="en-US" sz="1800">
                <a:solidFill>
                  <a:schemeClr val="dk1"/>
                </a:solidFill>
                <a:latin typeface="Calibri"/>
                <a:ea typeface="Calibri"/>
                <a:cs typeface="Calibri"/>
                <a:sym typeface="Calibri"/>
              </a:rPr>
              <a:t>A:select 	UserName, </a:t>
            </a:r>
          </a:p>
          <a:p>
            <a:pPr indent="0" lvl="0" marL="0" marR="0" rtl="0" algn="l">
              <a:spcBef>
                <a:spcPts val="0"/>
              </a:spcBef>
              <a:buSzPct val="25000"/>
              <a:buNone/>
            </a:pPr>
            <a:r>
              <a:rPr lang="en-US" sz="1800">
                <a:solidFill>
                  <a:schemeClr val="dk1"/>
                </a:solidFill>
                <a:latin typeface="Calibri"/>
                <a:ea typeface="Calibri"/>
                <a:cs typeface="Calibri"/>
                <a:sym typeface="Calibri"/>
              </a:rPr>
              <a:t>	Max(BringNo.) </a:t>
            </a:r>
          </a:p>
          <a:p>
            <a:pPr indent="0" lvl="0" marL="0" marR="0" rtl="0" algn="l">
              <a:spcBef>
                <a:spcPts val="0"/>
              </a:spcBef>
              <a:buSzPct val="25000"/>
              <a:buNone/>
            </a:pPr>
            <a:r>
              <a:rPr lang="en-US" sz="1800">
                <a:solidFill>
                  <a:schemeClr val="dk1"/>
                </a:solidFill>
                <a:latin typeface="Calibri"/>
                <a:ea typeface="Calibri"/>
                <a:cs typeface="Calibri"/>
                <a:sym typeface="Calibri"/>
              </a:rPr>
              <a:t>where UserName = ‘大久保’</a:t>
            </a:r>
          </a:p>
          <a:p>
            <a:pPr indent="0" lvl="0" marL="0" marR="0" rtl="0" algn="l">
              <a:spcBef>
                <a:spcPts val="0"/>
              </a:spcBef>
              <a:buSzPct val="25000"/>
              <a:buNone/>
            </a:pPr>
            <a:r>
              <a:rPr lang="en-US" sz="1800">
                <a:solidFill>
                  <a:schemeClr val="dk1"/>
                </a:solidFill>
                <a:latin typeface="Calibri"/>
                <a:ea typeface="Calibri"/>
                <a:cs typeface="Calibri"/>
                <a:sym typeface="Calibri"/>
              </a:rPr>
              <a:t>group by UserName</a:t>
            </a:r>
          </a:p>
        </p:txBody>
      </p:sp>
      <p:sp>
        <p:nvSpPr>
          <p:cNvPr id="176" name="Shape 176"/>
          <p:cNvSpPr/>
          <p:nvPr/>
        </p:nvSpPr>
        <p:spPr>
          <a:xfrm>
            <a:off x="5255568" y="5743061"/>
            <a:ext cx="3888432" cy="1080120"/>
          </a:xfrm>
          <a:prstGeom prst="roundRect">
            <a:avLst>
              <a:gd fmla="val 16667" name="adj"/>
            </a:avLst>
          </a:prstGeom>
          <a:gradFill>
            <a:gsLst>
              <a:gs pos="0">
                <a:srgbClr val="FFA09D"/>
              </a:gs>
              <a:gs pos="35000">
                <a:srgbClr val="FFBCBC"/>
              </a:gs>
              <a:gs pos="100000">
                <a:srgbClr val="FFE2E2"/>
              </a:gs>
            </a:gsLst>
            <a:lin ang="16200000" scaled="0"/>
          </a:gradFill>
          <a:ln cap="flat" cmpd="sng" w="9525">
            <a:solidFill>
              <a:srgbClr val="BD4B48"/>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rPr lang="en-US" sz="2800">
                <a:solidFill>
                  <a:schemeClr val="dk1"/>
                </a:solidFill>
                <a:latin typeface="Calibri"/>
                <a:ea typeface="Calibri"/>
                <a:cs typeface="Calibri"/>
                <a:sym typeface="Calibri"/>
              </a:rPr>
              <a:t>Very Simple!</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Shape 181"/>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列持ちテーブル派の言い訳</a:t>
            </a:r>
          </a:p>
        </p:txBody>
      </p:sp>
      <p:sp>
        <p:nvSpPr>
          <p:cNvPr id="182" name="Shape 182"/>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「列持ちテーブルにしたほうがI/Oが早い」</a:t>
            </a:r>
          </a:p>
          <a:p>
            <a:pPr indent="-285750" lvl="1" marL="742950" marR="0" rtl="0" algn="l">
              <a:spcBef>
                <a:spcPts val="56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実際には大した差はありませんし、そんな事よりも保守/開発/改修が容易になるようにするべきです。そもそも、どのぐらいI/Oに差があるか検証したことがありますか？</a:t>
            </a: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「列持ちテーブルの方が見やすい」</a:t>
            </a:r>
          </a:p>
          <a:p>
            <a:pPr indent="-285750" lvl="1" marL="742950" marR="0" rtl="0" algn="l">
              <a:spcBef>
                <a:spcPts val="560"/>
              </a:spcBef>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だったらビューを用意して勝手に見ればいいじゃないですかね・・・</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Shape 187"/>
          <p:cNvSpPr txBox="1"/>
          <p:nvPr>
            <p:ph type="title"/>
          </p:nvPr>
        </p:nvSpPr>
        <p:spPr>
          <a:xfrm>
            <a:off x="447353" y="1856"/>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問題</a:t>
            </a:r>
          </a:p>
        </p:txBody>
      </p:sp>
      <p:sp>
        <p:nvSpPr>
          <p:cNvPr id="188" name="Shape 188"/>
          <p:cNvSpPr txBox="1"/>
          <p:nvPr>
            <p:ph idx="1" type="body"/>
          </p:nvPr>
        </p:nvSpPr>
        <p:spPr>
          <a:xfrm>
            <a:off x="447353" y="836712"/>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第1正規化が成されていないテーブルを第1正規化するときの移行用のSQLを書け</a:t>
            </a:r>
          </a:p>
        </p:txBody>
      </p:sp>
      <p:pic>
        <p:nvPicPr>
          <p:cNvPr id="189" name="Shape 189"/>
          <p:cNvPicPr preferRelativeResize="0"/>
          <p:nvPr/>
        </p:nvPicPr>
        <p:blipFill rotWithShape="1">
          <a:blip r:embed="rId3">
            <a:alphaModFix/>
          </a:blip>
          <a:srcRect b="0" l="0" r="0" t="0"/>
          <a:stretch/>
        </p:blipFill>
        <p:spPr>
          <a:xfrm>
            <a:off x="323528" y="2037740"/>
            <a:ext cx="8353425" cy="1533525"/>
          </a:xfrm>
          <a:prstGeom prst="rect">
            <a:avLst/>
          </a:prstGeom>
          <a:noFill/>
          <a:ln>
            <a:noFill/>
          </a:ln>
        </p:spPr>
      </p:pic>
      <p:pic>
        <p:nvPicPr>
          <p:cNvPr id="190" name="Shape 190"/>
          <p:cNvPicPr preferRelativeResize="0"/>
          <p:nvPr/>
        </p:nvPicPr>
        <p:blipFill rotWithShape="1">
          <a:blip r:embed="rId4">
            <a:alphaModFix/>
          </a:blip>
          <a:srcRect b="0" l="0" r="0" t="0"/>
          <a:stretch/>
        </p:blipFill>
        <p:spPr>
          <a:xfrm>
            <a:off x="2323777" y="3610949"/>
            <a:ext cx="4352925" cy="32670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Shape 195"/>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第2正規化</a:t>
            </a:r>
          </a:p>
        </p:txBody>
      </p:sp>
      <p:sp>
        <p:nvSpPr>
          <p:cNvPr id="196" name="Shape 196"/>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部分関数従属を排除する</a:t>
            </a:r>
          </a:p>
          <a:p>
            <a:pPr indent="-285750" lvl="1" marL="742950" marR="0" rtl="0" algn="l">
              <a:spcBef>
                <a:spcPts val="56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部分関数従属</a:t>
            </a:r>
          </a:p>
          <a:p>
            <a:pPr indent="0" lvl="1" marL="457200" marR="0" rtl="0" algn="l">
              <a:spcBef>
                <a:spcPts val="560"/>
              </a:spcBef>
              <a:spcAft>
                <a:spcPts val="0"/>
              </a:spcAft>
              <a:buClr>
                <a:schemeClr val="dk1"/>
              </a:buClr>
              <a:buSzPct val="25000"/>
              <a:buFont typeface="Arial"/>
              <a:buNone/>
            </a:pPr>
            <a:r>
              <a:rPr b="0" i="0" lang="en-US" sz="2800" u="none" cap="none" strike="noStrike">
                <a:solidFill>
                  <a:schemeClr val="dk1"/>
                </a:solidFill>
                <a:latin typeface="Calibri"/>
                <a:ea typeface="Calibri"/>
                <a:cs typeface="Calibri"/>
                <a:sym typeface="Calibri"/>
              </a:rPr>
              <a:t>	→主キーが決まれば自動的に決まる事</a:t>
            </a:r>
          </a:p>
          <a:p>
            <a:pPr indent="-285750" lvl="1" marL="742950" marR="0" rtl="0" algn="l">
              <a:spcBef>
                <a:spcPts val="560"/>
              </a:spcBef>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そういったカラムを別のテーブルに移すことが第2正規化</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Shape 201"/>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Your Pokemon Box!</a:t>
            </a:r>
          </a:p>
        </p:txBody>
      </p:sp>
      <p:pic>
        <p:nvPicPr>
          <p:cNvPr id="202" name="Shape 202"/>
          <p:cNvPicPr preferRelativeResize="0"/>
          <p:nvPr/>
        </p:nvPicPr>
        <p:blipFill rotWithShape="1">
          <a:blip r:embed="rId3">
            <a:alphaModFix/>
          </a:blip>
          <a:srcRect b="0" l="0" r="0" t="0"/>
          <a:stretch/>
        </p:blipFill>
        <p:spPr>
          <a:xfrm>
            <a:off x="539552" y="1484784"/>
            <a:ext cx="7503115" cy="4608512"/>
          </a:xfrm>
          <a:prstGeom prst="rect">
            <a:avLst/>
          </a:prstGeom>
          <a:noFill/>
          <a:ln>
            <a:noFill/>
          </a:ln>
        </p:spPr>
      </p:pic>
      <p:sp>
        <p:nvSpPr>
          <p:cNvPr id="203" name="Shape 203"/>
          <p:cNvSpPr/>
          <p:nvPr/>
        </p:nvSpPr>
        <p:spPr>
          <a:xfrm>
            <a:off x="1043608" y="2276872"/>
            <a:ext cx="6552728" cy="792088"/>
          </a:xfrm>
          <a:prstGeom prst="rect">
            <a:avLst/>
          </a:prstGeom>
          <a:noFill/>
          <a:ln cap="flat" cmpd="sng" w="76200">
            <a:solidFill>
              <a:srgbClr val="FF0000"/>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sz="18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Shape 208"/>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Good Design</a:t>
            </a:r>
          </a:p>
        </p:txBody>
      </p:sp>
      <p:pic>
        <p:nvPicPr>
          <p:cNvPr id="209" name="Shape 209"/>
          <p:cNvPicPr preferRelativeResize="0"/>
          <p:nvPr/>
        </p:nvPicPr>
        <p:blipFill rotWithShape="1">
          <a:blip r:embed="rId3">
            <a:alphaModFix/>
          </a:blip>
          <a:srcRect b="44910" l="0" r="0" t="0"/>
          <a:stretch/>
        </p:blipFill>
        <p:spPr>
          <a:xfrm>
            <a:off x="467543" y="2348880"/>
            <a:ext cx="4238625" cy="3080171"/>
          </a:xfrm>
          <a:prstGeom prst="rect">
            <a:avLst/>
          </a:prstGeom>
          <a:noFill/>
          <a:ln>
            <a:noFill/>
          </a:ln>
        </p:spPr>
      </p:pic>
      <p:pic>
        <p:nvPicPr>
          <p:cNvPr id="210" name="Shape 210"/>
          <p:cNvPicPr preferRelativeResize="0"/>
          <p:nvPr/>
        </p:nvPicPr>
        <p:blipFill rotWithShape="1">
          <a:blip r:embed="rId3">
            <a:alphaModFix/>
          </a:blip>
          <a:srcRect b="3391" l="2035" r="-2034" t="56788"/>
          <a:stretch/>
        </p:blipFill>
        <p:spPr>
          <a:xfrm>
            <a:off x="4905375" y="2992200"/>
            <a:ext cx="4238625" cy="222557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はじめに</a:t>
            </a:r>
          </a:p>
        </p:txBody>
      </p:sp>
      <p:sp>
        <p:nvSpPr>
          <p:cNvPr id="91" name="Shape 91"/>
          <p:cNvSpPr txBox="1"/>
          <p:nvPr>
            <p:ph idx="1" type="body"/>
          </p:nvPr>
        </p:nvSpPr>
        <p:spPr>
          <a:xfrm>
            <a:off x="457200" y="1600201"/>
            <a:ext cx="8229600" cy="1324744"/>
          </a:xfrm>
          <a:prstGeom prst="rect">
            <a:avLst/>
          </a:prstGeom>
          <a:noFill/>
          <a:ln>
            <a:noFill/>
          </a:ln>
        </p:spPr>
        <p:txBody>
          <a:bodyPr anchorCtr="0" anchor="t" bIns="45700" lIns="91425" rIns="91425" wrap="square" tIns="45700">
            <a:noAutofit/>
          </a:bodyPr>
          <a:lstStyle/>
          <a:p>
            <a:pPr indent="-342900" lvl="0" marL="342900" marR="0" rtl="0" algn="l">
              <a:lnSpc>
                <a:spcPct val="80000"/>
              </a:lnSpc>
              <a:spcBef>
                <a:spcPts val="0"/>
              </a:spcBef>
              <a:spcAft>
                <a:spcPts val="0"/>
              </a:spcAft>
              <a:buClr>
                <a:schemeClr val="dk1"/>
              </a:buClr>
              <a:buSzPct val="100000"/>
              <a:buFont typeface="Arial"/>
              <a:buChar char="•"/>
            </a:pPr>
            <a:r>
              <a:rPr b="0" i="0" lang="en-US" sz="2480" u="sng" cap="none" strike="noStrike">
                <a:solidFill>
                  <a:schemeClr val="hlink"/>
                </a:solidFill>
                <a:latin typeface="Calibri"/>
                <a:ea typeface="Calibri"/>
                <a:cs typeface="Calibri"/>
                <a:sym typeface="Calibri"/>
                <a:hlinkClick r:id="rId3"/>
              </a:rPr>
              <a:t>http://qiita.com/kiyodori/items/5083ad8bbfc232d01827</a:t>
            </a:r>
          </a:p>
          <a:p>
            <a:pPr indent="-342900" lvl="0" marL="342900" marR="0" rtl="0" algn="l">
              <a:lnSpc>
                <a:spcPct val="80000"/>
              </a:lnSpc>
              <a:spcBef>
                <a:spcPts val="496"/>
              </a:spcBef>
              <a:spcAft>
                <a:spcPts val="0"/>
              </a:spcAft>
              <a:buClr>
                <a:schemeClr val="dk1"/>
              </a:buClr>
              <a:buSzPct val="100000"/>
              <a:buFont typeface="Arial"/>
              <a:buNone/>
            </a:pPr>
            <a:r>
              <a:t/>
            </a:r>
            <a:endParaRPr b="0" i="0" sz="2480" u="none" cap="none" strike="noStrike">
              <a:solidFill>
                <a:schemeClr val="dk1"/>
              </a:solidFill>
              <a:latin typeface="Calibri"/>
              <a:ea typeface="Calibri"/>
              <a:cs typeface="Calibri"/>
              <a:sym typeface="Calibri"/>
            </a:endParaRPr>
          </a:p>
          <a:p>
            <a:pPr indent="0" lvl="0" marL="0" marR="0" rtl="0" algn="l">
              <a:lnSpc>
                <a:spcPct val="80000"/>
              </a:lnSpc>
              <a:spcBef>
                <a:spcPts val="496"/>
              </a:spcBef>
              <a:buClr>
                <a:schemeClr val="dk1"/>
              </a:buClr>
              <a:buSzPct val="25000"/>
              <a:buFont typeface="Arial"/>
              <a:buNone/>
            </a:pPr>
            <a:r>
              <a:rPr b="0" i="0" lang="en-US" sz="2480" u="none" cap="none" strike="noStrike">
                <a:solidFill>
                  <a:schemeClr val="dk1"/>
                </a:solidFill>
                <a:latin typeface="Calibri"/>
                <a:ea typeface="Calibri"/>
                <a:cs typeface="Calibri"/>
                <a:sym typeface="Calibri"/>
              </a:rPr>
              <a:t>これの解説です</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Shape 215"/>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第2正規化を拒む人の言い訳</a:t>
            </a:r>
          </a:p>
        </p:txBody>
      </p:sp>
      <p:sp>
        <p:nvSpPr>
          <p:cNvPr id="216" name="Shape 216"/>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「いろんなデータがあちこちに飛んでいてわかりづらい」</a:t>
            </a:r>
          </a:p>
          <a:p>
            <a:pPr indent="-285750" lvl="1" marL="742950" marR="0" rtl="0" algn="l">
              <a:spcBef>
                <a:spcPts val="560"/>
              </a:spcBef>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単に慣れていないだけ。見づらいのならビューで対応すればよい。</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6">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Shape 221"/>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第3正規化</a:t>
            </a:r>
          </a:p>
        </p:txBody>
      </p:sp>
      <p:sp>
        <p:nvSpPr>
          <p:cNvPr id="222" name="Shape 222"/>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推移的関数従属を排除する</a:t>
            </a:r>
          </a:p>
          <a:p>
            <a:pPr indent="-285750" lvl="1" marL="742950" marR="0" rtl="0" algn="l">
              <a:spcBef>
                <a:spcPts val="56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推移的関数従属</a:t>
            </a:r>
          </a:p>
          <a:p>
            <a:pPr indent="0" lvl="1" marL="457200" marR="0" rtl="0" algn="l">
              <a:spcBef>
                <a:spcPts val="560"/>
              </a:spcBef>
              <a:buClr>
                <a:schemeClr val="dk1"/>
              </a:buClr>
              <a:buSzPct val="25000"/>
              <a:buFont typeface="Arial"/>
              <a:buNone/>
            </a:pPr>
            <a:r>
              <a:rPr b="0" i="0" lang="en-US" sz="2800" u="none" cap="none" strike="noStrike">
                <a:solidFill>
                  <a:schemeClr val="dk1"/>
                </a:solidFill>
                <a:latin typeface="Calibri"/>
                <a:ea typeface="Calibri"/>
                <a:cs typeface="Calibri"/>
                <a:sym typeface="Calibri"/>
              </a:rPr>
              <a:t>→部分関数従属とほぼ同じ考え方。部分関数従属は主キーに着目したが、推移的関数従属は主キー以外に着目する</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Shape 227"/>
          <p:cNvSpPr txBox="1"/>
          <p:nvPr>
            <p:ph type="title"/>
          </p:nvPr>
        </p:nvSpPr>
        <p:spPr>
          <a:xfrm>
            <a:off x="0" y="-18256"/>
            <a:ext cx="1403648"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例</a:t>
            </a:r>
          </a:p>
        </p:txBody>
      </p:sp>
      <p:pic>
        <p:nvPicPr>
          <p:cNvPr id="228" name="Shape 228"/>
          <p:cNvPicPr preferRelativeResize="0"/>
          <p:nvPr/>
        </p:nvPicPr>
        <p:blipFill rotWithShape="1">
          <a:blip r:embed="rId3">
            <a:alphaModFix/>
          </a:blip>
          <a:srcRect b="0" l="0" r="0" t="0"/>
          <a:stretch/>
        </p:blipFill>
        <p:spPr>
          <a:xfrm>
            <a:off x="2483768" y="188640"/>
            <a:ext cx="4352925" cy="2505075"/>
          </a:xfrm>
          <a:prstGeom prst="rect">
            <a:avLst/>
          </a:prstGeom>
          <a:noFill/>
          <a:ln>
            <a:noFill/>
          </a:ln>
        </p:spPr>
      </p:pic>
      <p:pic>
        <p:nvPicPr>
          <p:cNvPr id="229" name="Shape 229"/>
          <p:cNvPicPr preferRelativeResize="0"/>
          <p:nvPr/>
        </p:nvPicPr>
        <p:blipFill rotWithShape="1">
          <a:blip r:embed="rId4">
            <a:alphaModFix/>
          </a:blip>
          <a:srcRect b="0" l="0" r="0" t="0"/>
          <a:stretch/>
        </p:blipFill>
        <p:spPr>
          <a:xfrm>
            <a:off x="964530" y="3778721"/>
            <a:ext cx="3038475" cy="2162175"/>
          </a:xfrm>
          <a:prstGeom prst="rect">
            <a:avLst/>
          </a:prstGeom>
          <a:noFill/>
          <a:ln>
            <a:noFill/>
          </a:ln>
        </p:spPr>
      </p:pic>
      <p:pic>
        <p:nvPicPr>
          <p:cNvPr id="230" name="Shape 230"/>
          <p:cNvPicPr preferRelativeResize="0"/>
          <p:nvPr/>
        </p:nvPicPr>
        <p:blipFill rotWithShape="1">
          <a:blip r:embed="rId5">
            <a:alphaModFix/>
          </a:blip>
          <a:srcRect b="0" l="0" r="0" t="0"/>
          <a:stretch/>
        </p:blipFill>
        <p:spPr>
          <a:xfrm>
            <a:off x="5574630" y="3626321"/>
            <a:ext cx="2524125" cy="2314575"/>
          </a:xfrm>
          <a:prstGeom prst="rect">
            <a:avLst/>
          </a:prstGeom>
          <a:noFill/>
          <a:ln>
            <a:noFill/>
          </a:ln>
        </p:spPr>
      </p:pic>
      <p:sp>
        <p:nvSpPr>
          <p:cNvPr id="231" name="Shape 231"/>
          <p:cNvSpPr/>
          <p:nvPr/>
        </p:nvSpPr>
        <p:spPr>
          <a:xfrm rot="7183167">
            <a:off x="2130796" y="3090116"/>
            <a:ext cx="1152128" cy="432048"/>
          </a:xfrm>
          <a:prstGeom prst="rightArrow">
            <a:avLst>
              <a:gd fmla="val 50000" name="adj1"/>
              <a:gd fmla="val 50000" name="adj2"/>
            </a:avLst>
          </a:prstGeom>
          <a:gradFill>
            <a:gsLst>
              <a:gs pos="0">
                <a:srgbClr val="C8B2E9"/>
              </a:gs>
              <a:gs pos="35000">
                <a:srgbClr val="D6CAED"/>
              </a:gs>
              <a:gs pos="100000">
                <a:srgbClr val="EFE8FA"/>
              </a:gs>
            </a:gsLst>
            <a:lin ang="16200000" scaled="0"/>
          </a:gradFill>
          <a:ln cap="flat" cmpd="sng" w="9525">
            <a:solidFill>
              <a:srgbClr val="7C5F9F"/>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t/>
            </a:r>
            <a:endParaRPr sz="1800">
              <a:solidFill>
                <a:schemeClr val="dk1"/>
              </a:solidFill>
              <a:latin typeface="Calibri"/>
              <a:ea typeface="Calibri"/>
              <a:cs typeface="Calibri"/>
              <a:sym typeface="Calibri"/>
            </a:endParaRPr>
          </a:p>
        </p:txBody>
      </p:sp>
      <p:sp>
        <p:nvSpPr>
          <p:cNvPr id="232" name="Shape 232"/>
          <p:cNvSpPr/>
          <p:nvPr/>
        </p:nvSpPr>
        <p:spPr>
          <a:xfrm flipH="1" rot="-7183167">
            <a:off x="5405235" y="2989039"/>
            <a:ext cx="1152128" cy="432048"/>
          </a:xfrm>
          <a:prstGeom prst="rightArrow">
            <a:avLst>
              <a:gd fmla="val 50000" name="adj1"/>
              <a:gd fmla="val 50000" name="adj2"/>
            </a:avLst>
          </a:prstGeom>
          <a:gradFill>
            <a:gsLst>
              <a:gs pos="0">
                <a:srgbClr val="C8B2E9"/>
              </a:gs>
              <a:gs pos="35000">
                <a:srgbClr val="D6CAED"/>
              </a:gs>
              <a:gs pos="100000">
                <a:srgbClr val="EFE8FA"/>
              </a:gs>
            </a:gsLst>
            <a:lin ang="16200000" scaled="0"/>
          </a:gradFill>
          <a:ln cap="flat" cmpd="sng" w="9525">
            <a:solidFill>
              <a:srgbClr val="7C5F9F"/>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t/>
            </a:r>
            <a:endParaRPr sz="1800">
              <a:solidFill>
                <a:schemeClr val="dk1"/>
              </a:solidFill>
              <a:latin typeface="Calibri"/>
              <a:ea typeface="Calibri"/>
              <a:cs typeface="Calibri"/>
              <a:sym typeface="Calibri"/>
            </a:endParaRPr>
          </a:p>
        </p:txBody>
      </p:sp>
      <p:sp>
        <p:nvSpPr>
          <p:cNvPr id="233" name="Shape 233"/>
          <p:cNvSpPr/>
          <p:nvPr/>
        </p:nvSpPr>
        <p:spPr>
          <a:xfrm>
            <a:off x="1618035" y="5940896"/>
            <a:ext cx="6480720" cy="720080"/>
          </a:xfrm>
          <a:prstGeom prst="roundRect">
            <a:avLst>
              <a:gd fmla="val 16667" name="adj"/>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rPr lang="en-US" sz="1800">
                <a:solidFill>
                  <a:schemeClr val="dk1"/>
                </a:solidFill>
                <a:latin typeface="Calibri"/>
                <a:ea typeface="Calibri"/>
                <a:cs typeface="Calibri"/>
                <a:sym typeface="Calibri"/>
              </a:rPr>
              <a:t>ポケモンが決まればタイプが決まる</a:t>
            </a:r>
          </a:p>
          <a:p>
            <a:pPr indent="0" lvl="0" marL="0" marR="0" rtl="0" algn="ctr">
              <a:spcBef>
                <a:spcPts val="0"/>
              </a:spcBef>
              <a:buSzPct val="25000"/>
              <a:buNone/>
            </a:pPr>
            <a:r>
              <a:rPr lang="en-US" sz="1800">
                <a:solidFill>
                  <a:schemeClr val="dk1"/>
                </a:solidFill>
                <a:latin typeface="Calibri"/>
                <a:ea typeface="Calibri"/>
                <a:cs typeface="Calibri"/>
                <a:sym typeface="Calibri"/>
              </a:rPr>
              <a:t>タイプが決まれば地面技の相性が決まる</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Shape 238"/>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第2正規化の時の言い訳と一緒</a:t>
            </a:r>
          </a:p>
          <a:p>
            <a:pPr indent="-285750" lvl="1" marL="742950" marR="0" rtl="0" algn="l">
              <a:spcBef>
                <a:spcPts val="56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良い設計は世界的な標準がある。素人考えは大体理由付きで否定されているし、そういった反論が来ることは“想定済み”</a:t>
            </a:r>
          </a:p>
          <a:p>
            <a:pPr indent="-285750" lvl="1" marL="742950" marR="0" rtl="0" algn="l">
              <a:spcBef>
                <a:spcPts val="560"/>
              </a:spcBef>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想定済みの反論をすることは自分が勉強していないことを晒しているだけ！</a:t>
            </a:r>
          </a:p>
        </p:txBody>
      </p:sp>
      <p:sp>
        <p:nvSpPr>
          <p:cNvPr id="239" name="Shape 239"/>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第3正規化を拒む人の言い訳</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Shape 244"/>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正規化</a:t>
            </a:r>
          </a:p>
        </p:txBody>
      </p:sp>
      <p:sp>
        <p:nvSpPr>
          <p:cNvPr id="245" name="Shape 245"/>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第3正規化以降も第4正規化、第5正規化という手法があります。</a:t>
            </a:r>
          </a:p>
          <a:p>
            <a:pPr indent="-342900" lvl="0" marL="342900" marR="0" rtl="0" algn="l">
              <a:spcBef>
                <a:spcPts val="64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通常は第3正規化まで行えば十分です</a:t>
            </a:r>
          </a:p>
          <a:p>
            <a:pPr indent="-285750" lvl="1" marL="742950" marR="0" rtl="0" algn="l">
              <a:spcBef>
                <a:spcPts val="56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なぜなら、第3正規化まで行えば1対1の関係レベルまで落とし込むことが出来る</a:t>
            </a:r>
          </a:p>
          <a:p>
            <a:pPr indent="0" lvl="1" marL="457200" marR="0" rtl="0" algn="l">
              <a:spcBef>
                <a:spcPts val="560"/>
              </a:spcBef>
              <a:spcAft>
                <a:spcPts val="0"/>
              </a:spcAft>
              <a:buClr>
                <a:schemeClr val="dk1"/>
              </a:buClr>
              <a:buSzPct val="25000"/>
              <a:buFont typeface="Arial"/>
              <a:buNone/>
            </a:pPr>
            <a:r>
              <a:rPr b="0" i="0" lang="en-US" sz="2800" u="none" cap="none" strike="noStrike">
                <a:solidFill>
                  <a:schemeClr val="dk1"/>
                </a:solidFill>
                <a:latin typeface="Calibri"/>
                <a:ea typeface="Calibri"/>
                <a:cs typeface="Calibri"/>
                <a:sym typeface="Calibri"/>
              </a:rPr>
              <a:t>	→そこからの解釈はビジネスルールに委ねられ	　 ている</a:t>
            </a:r>
          </a:p>
          <a:p>
            <a:pPr indent="0" lvl="1" marL="457200" marR="0" rtl="0" algn="l">
              <a:spcBef>
                <a:spcPts val="560"/>
              </a:spcBef>
              <a:buClr>
                <a:schemeClr val="dk1"/>
              </a:buClr>
              <a:buSzPct val="25000"/>
              <a:buFont typeface="Arial"/>
              <a:buNone/>
            </a:pPr>
            <a:r>
              <a:rPr b="0" i="0" lang="en-US" sz="2800" u="none" cap="none" strike="noStrike">
                <a:solidFill>
                  <a:schemeClr val="dk1"/>
                </a:solidFill>
                <a:latin typeface="Calibri"/>
                <a:ea typeface="Calibri"/>
                <a:cs typeface="Calibri"/>
                <a:sym typeface="Calibri"/>
              </a:rPr>
              <a:t>	→DBの設計からビジネスルールが排除されてい	　 る</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Shape 250"/>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DB設計のバッドノウハウ</a:t>
            </a:r>
          </a:p>
        </p:txBody>
      </p:sp>
      <p:sp>
        <p:nvSpPr>
          <p:cNvPr id="251" name="Shape 251"/>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One True Look up Table (OTLT)</a:t>
            </a:r>
          </a:p>
          <a:p>
            <a:pPr indent="-285750" lvl="1" marL="742950" marR="0" rtl="0" algn="l">
              <a:spcBef>
                <a:spcPts val="560"/>
              </a:spcBef>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複数のマスタデータを一つのテーブルにまとめた形</a:t>
            </a:r>
          </a:p>
        </p:txBody>
      </p:sp>
      <p:pic>
        <p:nvPicPr>
          <p:cNvPr id="252" name="Shape 252"/>
          <p:cNvPicPr preferRelativeResize="0"/>
          <p:nvPr/>
        </p:nvPicPr>
        <p:blipFill rotWithShape="1">
          <a:blip r:embed="rId3">
            <a:alphaModFix/>
          </a:blip>
          <a:srcRect b="0" l="0" r="0" t="0"/>
          <a:stretch/>
        </p:blipFill>
        <p:spPr>
          <a:xfrm>
            <a:off x="4355976" y="2852936"/>
            <a:ext cx="3629025" cy="37242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Shape 257"/>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なぜダメか</a:t>
            </a:r>
          </a:p>
        </p:txBody>
      </p:sp>
      <p:sp>
        <p:nvSpPr>
          <p:cNvPr id="258" name="Shape 258"/>
          <p:cNvSpPr txBox="1"/>
          <p:nvPr>
            <p:ph idx="1" type="body"/>
          </p:nvPr>
        </p:nvSpPr>
        <p:spPr>
          <a:xfrm>
            <a:off x="457200" y="1268760"/>
            <a:ext cx="8651304" cy="4857403"/>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dk1"/>
              </a:buClr>
              <a:buSzPct val="100000"/>
              <a:buFont typeface="Arial"/>
              <a:buChar char="•"/>
            </a:pPr>
            <a:r>
              <a:rPr b="0" i="0" lang="en-US" sz="2960" u="none" cap="none" strike="noStrike">
                <a:solidFill>
                  <a:schemeClr val="dk1"/>
                </a:solidFill>
                <a:latin typeface="Calibri"/>
                <a:ea typeface="Calibri"/>
                <a:cs typeface="Calibri"/>
                <a:sym typeface="Calibri"/>
              </a:rPr>
              <a:t>そもそも、「列は変数ではない」</a:t>
            </a:r>
          </a:p>
          <a:p>
            <a:pPr indent="-285750" lvl="1" marL="742950" marR="0" rtl="0" algn="l">
              <a:spcBef>
                <a:spcPts val="518"/>
              </a:spcBef>
              <a:spcAft>
                <a:spcPts val="0"/>
              </a:spcAft>
              <a:buClr>
                <a:schemeClr val="dk1"/>
              </a:buClr>
              <a:buSzPct val="100000"/>
              <a:buFont typeface="Arial"/>
              <a:buChar char="–"/>
            </a:pPr>
            <a:r>
              <a:rPr b="0" i="0" lang="en-US" sz="2590" u="none" cap="none" strike="noStrike">
                <a:solidFill>
                  <a:schemeClr val="dk1"/>
                </a:solidFill>
                <a:latin typeface="Calibri"/>
                <a:ea typeface="Calibri"/>
                <a:cs typeface="Calibri"/>
                <a:sym typeface="Calibri"/>
              </a:rPr>
              <a:t>DBは「実データ/生データ」を入れる場所であり、列は意味を持つようにすべき。</a:t>
            </a:r>
          </a:p>
          <a:p>
            <a:pPr indent="-342900" lvl="0" marL="342900" marR="0" rtl="0" algn="l">
              <a:spcBef>
                <a:spcPts val="592"/>
              </a:spcBef>
              <a:spcAft>
                <a:spcPts val="0"/>
              </a:spcAft>
              <a:buClr>
                <a:schemeClr val="dk1"/>
              </a:buClr>
              <a:buSzPct val="100000"/>
              <a:buFont typeface="Arial"/>
              <a:buChar char="•"/>
            </a:pPr>
            <a:r>
              <a:rPr b="0" i="0" lang="en-US" sz="2960" u="none" cap="none" strike="noStrike">
                <a:solidFill>
                  <a:schemeClr val="dk1"/>
                </a:solidFill>
                <a:latin typeface="Calibri"/>
                <a:ea typeface="Calibri"/>
                <a:cs typeface="Calibri"/>
                <a:sym typeface="Calibri"/>
              </a:rPr>
              <a:t>列の桁数などが変わった時の影響範囲が大きすぎる</a:t>
            </a:r>
          </a:p>
          <a:p>
            <a:pPr indent="-285750" lvl="1" marL="742950" marR="0" rtl="0" algn="l">
              <a:spcBef>
                <a:spcPts val="518"/>
              </a:spcBef>
              <a:spcAft>
                <a:spcPts val="0"/>
              </a:spcAft>
              <a:buClr>
                <a:schemeClr val="dk1"/>
              </a:buClr>
              <a:buSzPct val="100000"/>
              <a:buFont typeface="Arial"/>
              <a:buChar char="–"/>
            </a:pPr>
            <a:r>
              <a:rPr b="0" i="0" lang="en-US" sz="2590" u="none" cap="none" strike="noStrike">
                <a:solidFill>
                  <a:schemeClr val="dk1"/>
                </a:solidFill>
                <a:latin typeface="Calibri"/>
                <a:ea typeface="Calibri"/>
                <a:cs typeface="Calibri"/>
                <a:sym typeface="Calibri"/>
              </a:rPr>
              <a:t>どれだけ大きい桁にしても本質的には同じ問題が残る</a:t>
            </a:r>
          </a:p>
          <a:p>
            <a:pPr indent="-342900" lvl="0" marL="342900" marR="0" rtl="0" algn="l">
              <a:spcBef>
                <a:spcPts val="592"/>
              </a:spcBef>
              <a:spcAft>
                <a:spcPts val="0"/>
              </a:spcAft>
              <a:buClr>
                <a:schemeClr val="dk1"/>
              </a:buClr>
              <a:buSzPct val="100000"/>
              <a:buFont typeface="Arial"/>
              <a:buNone/>
            </a:pPr>
            <a:r>
              <a:t/>
            </a:r>
            <a:endParaRPr b="0" i="0" sz="2960" u="none" cap="none" strike="noStrike">
              <a:solidFill>
                <a:schemeClr val="dk1"/>
              </a:solidFill>
              <a:latin typeface="Calibri"/>
              <a:ea typeface="Calibri"/>
              <a:cs typeface="Calibri"/>
              <a:sym typeface="Calibri"/>
            </a:endParaRPr>
          </a:p>
          <a:p>
            <a:pPr indent="-342900" lvl="0" marL="342900" marR="0" rtl="0" algn="l">
              <a:spcBef>
                <a:spcPts val="592"/>
              </a:spcBef>
              <a:buClr>
                <a:schemeClr val="dk1"/>
              </a:buClr>
              <a:buSzPct val="100000"/>
              <a:buFont typeface="Arial"/>
              <a:buChar char="•"/>
            </a:pPr>
            <a:r>
              <a:rPr b="0" i="0" lang="en-US" sz="2960" u="none" cap="none" strike="noStrike">
                <a:solidFill>
                  <a:schemeClr val="dk1"/>
                </a:solidFill>
                <a:latin typeface="Calibri"/>
                <a:ea typeface="Calibri"/>
                <a:cs typeface="Calibri"/>
                <a:sym typeface="Calibri"/>
              </a:rPr>
              <a:t>どうせシステム側で区分値に応じた制御を入れるならテーブルごとの制御に代えてもコストは同じ</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8">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Shape 263"/>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OTLTを使う人の言い訳</a:t>
            </a:r>
          </a:p>
        </p:txBody>
      </p:sp>
      <p:sp>
        <p:nvSpPr>
          <p:cNvPr id="264" name="Shape 264"/>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lnSpc>
                <a:spcPct val="90000"/>
              </a:lnSpc>
              <a:spcBef>
                <a:spcPts val="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「便利だから」</a:t>
            </a:r>
          </a:p>
          <a:p>
            <a:pPr indent="-285750" lvl="1" marL="742950" marR="0" rtl="0" algn="l">
              <a:lnSpc>
                <a:spcPct val="90000"/>
              </a:lnSpc>
              <a:spcBef>
                <a:spcPts val="56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保守性を下げるほどの便利さはありません。</a:t>
            </a:r>
          </a:p>
          <a:p>
            <a:pPr indent="-342900" lvl="0" marL="342900" marR="0" rtl="0" algn="l">
              <a:lnSpc>
                <a:spcPct val="90000"/>
              </a:lnSpc>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lnSpc>
                <a:spcPct val="90000"/>
              </a:lnSpc>
              <a:spcBef>
                <a:spcPts val="64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「システム側からアクセスするテーブルが一つの方が分かりやすい」</a:t>
            </a:r>
          </a:p>
          <a:p>
            <a:pPr indent="-285750" lvl="1" marL="742950" marR="0" rtl="0" algn="l">
              <a:lnSpc>
                <a:spcPct val="90000"/>
              </a:lnSpc>
              <a:spcBef>
                <a:spcPts val="560"/>
              </a:spcBef>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結局ほしいマスタデータの種類に応じて区分値を切り替えなければいけないので、システム側でのコストは同じ。むしろシステムとDBに同じ意味のことを書かなければいけないので余計にわかりにくくなっている。</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4">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Shape 269"/>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DB設計のバッドノウハウ</a:t>
            </a:r>
          </a:p>
        </p:txBody>
      </p:sp>
      <p:sp>
        <p:nvSpPr>
          <p:cNvPr id="270" name="Shape 270"/>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多段ビュー</a:t>
            </a:r>
          </a:p>
          <a:p>
            <a:pPr indent="-285750" lvl="1" marL="742950" marR="0" rtl="0" algn="l">
              <a:spcBef>
                <a:spcPts val="560"/>
              </a:spcBef>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ビューがビューを読んでいること。</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0">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Shape 275"/>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なぜダメか</a:t>
            </a:r>
          </a:p>
        </p:txBody>
      </p:sp>
      <p:sp>
        <p:nvSpPr>
          <p:cNvPr id="276" name="Shape 276"/>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ビューを生成するコストは非常に高い</a:t>
            </a:r>
          </a:p>
          <a:p>
            <a:pPr indent="-285750" lvl="1" marL="742950" marR="0" rtl="0" algn="l">
              <a:spcBef>
                <a:spcPts val="56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ビューがビューを呼ぶと非常にメモリを食う上に、レスポンスが悪くなる。</a:t>
            </a:r>
          </a:p>
          <a:p>
            <a:pPr indent="-342900" lvl="0" marL="342900" marR="0" rtl="0" algn="l">
              <a:spcBef>
                <a:spcPts val="64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ビューがビューを呼ぶのを繰り返し、階層が深くなると、ビューが難解になる。</a:t>
            </a:r>
          </a:p>
          <a:p>
            <a:pPr indent="-285750" lvl="1" marL="742950" marR="0" rtl="0" algn="l">
              <a:spcBef>
                <a:spcPts val="56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基本的にDB側にロジックを埋め込まない。</a:t>
            </a:r>
          </a:p>
          <a:p>
            <a:pPr indent="-228600" lvl="2" marL="1143000" marR="0" rtl="0" algn="l">
              <a:spcBef>
                <a:spcPts val="480"/>
              </a:spcBef>
              <a:buClr>
                <a:schemeClr val="dk1"/>
              </a:buClr>
              <a:buSzPct val="100000"/>
              <a:buFont typeface="Arial"/>
              <a:buChar char="•"/>
            </a:pPr>
            <a:r>
              <a:rPr b="0" i="0" lang="en-US" sz="2400" u="none" cap="none" strike="noStrike">
                <a:solidFill>
                  <a:schemeClr val="dk1"/>
                </a:solidFill>
                <a:latin typeface="Calibri"/>
                <a:ea typeface="Calibri"/>
                <a:cs typeface="Calibri"/>
                <a:sym typeface="Calibri"/>
              </a:rPr>
              <a:t>ストアドプロシージャやシステム側にロジックを埋め込む</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6">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p:nvPr/>
        </p:nvSpPr>
        <p:spPr>
          <a:xfrm>
            <a:off x="2483768" y="3284984"/>
            <a:ext cx="6192688" cy="3096344"/>
          </a:xfrm>
          <a:prstGeom prst="rect">
            <a:avLst/>
          </a:prstGeom>
          <a:gradFill>
            <a:gsLst>
              <a:gs pos="0">
                <a:srgbClr val="9FC3FF"/>
              </a:gs>
              <a:gs pos="35000">
                <a:srgbClr val="BDD5FF"/>
              </a:gs>
              <a:gs pos="100000">
                <a:srgbClr val="E4EEFF"/>
              </a:gs>
            </a:gsLst>
            <a:lin ang="16200000" scaled="0"/>
          </a:gradFill>
          <a:ln cap="flat" cmpd="sng" w="9525">
            <a:solidFill>
              <a:srgbClr val="4A7DBA"/>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dk1"/>
              </a:solidFill>
              <a:latin typeface="Calibri"/>
              <a:ea typeface="Calibri"/>
              <a:cs typeface="Calibri"/>
              <a:sym typeface="Calibri"/>
            </a:endParaRPr>
          </a:p>
        </p:txBody>
      </p:sp>
      <p:sp>
        <p:nvSpPr>
          <p:cNvPr id="97" name="Shape 97"/>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宣伝</a:t>
            </a:r>
          </a:p>
        </p:txBody>
      </p:sp>
      <p:pic>
        <p:nvPicPr>
          <p:cNvPr id="98" name="Shape 98"/>
          <p:cNvPicPr preferRelativeResize="0"/>
          <p:nvPr/>
        </p:nvPicPr>
        <p:blipFill rotWithShape="1">
          <a:blip r:embed="rId3">
            <a:alphaModFix/>
          </a:blip>
          <a:srcRect b="0" l="0" r="0" t="0"/>
          <a:stretch/>
        </p:blipFill>
        <p:spPr>
          <a:xfrm>
            <a:off x="2699792" y="3411182"/>
            <a:ext cx="5904656" cy="2821804"/>
          </a:xfrm>
          <a:prstGeom prst="rect">
            <a:avLst/>
          </a:prstGeom>
          <a:noFill/>
          <a:ln>
            <a:noFill/>
          </a:ln>
        </p:spPr>
      </p:pic>
      <p:sp>
        <p:nvSpPr>
          <p:cNvPr id="99" name="Shape 99"/>
          <p:cNvSpPr txBox="1"/>
          <p:nvPr>
            <p:ph idx="1" type="body"/>
          </p:nvPr>
        </p:nvSpPr>
        <p:spPr>
          <a:xfrm>
            <a:off x="457200" y="1600201"/>
            <a:ext cx="8229600" cy="1324744"/>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Qiita</a:t>
            </a:r>
          </a:p>
          <a:p>
            <a:pPr indent="-285750" lvl="1" marL="742950" marR="0" rtl="0" algn="l">
              <a:spcBef>
                <a:spcPts val="560"/>
              </a:spcBef>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ブログみたいな感じのもの。装飾も手軽。</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Shape 281"/>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結論</a:t>
            </a:r>
          </a:p>
        </p:txBody>
      </p:sp>
      <p:sp>
        <p:nvSpPr>
          <p:cNvPr id="282" name="Shape 282"/>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DBはデータを保存する場所。DBにロジックを埋め込むような設計をしてはいけない。</a:t>
            </a:r>
          </a:p>
          <a:p>
            <a:pPr indent="-342900" lvl="0" marL="342900" marR="0" rtl="0" algn="l">
              <a:spcBef>
                <a:spcPts val="64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ビジネスロジックの実装やポリモーフィズムの実現はシステム側で行うべき内容で、DB側でそれを担うべきではない（と言うより、そもそも担うことは出来ない。担っているように見えるだけで、それはタダの勘違い）</a:t>
            </a:r>
          </a:p>
          <a:p>
            <a:pPr indent="-342900" lvl="0" marL="342900" marR="0" rtl="0" algn="l">
              <a:spcBef>
                <a:spcPts val="640"/>
              </a:spcBef>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2">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DBの基本思想</a:t>
            </a:r>
          </a:p>
        </p:txBody>
      </p:sp>
      <p:sp>
        <p:nvSpPr>
          <p:cNvPr id="105" name="Shape 105"/>
          <p:cNvSpPr txBox="1"/>
          <p:nvPr>
            <p:ph idx="1" type="body"/>
          </p:nvPr>
        </p:nvSpPr>
        <p:spPr>
          <a:xfrm>
            <a:off x="457200" y="1600201"/>
            <a:ext cx="8229600" cy="1180728"/>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DBの大々々々々原則</a:t>
            </a:r>
          </a:p>
          <a:p>
            <a:pPr indent="-285750" lvl="1" marL="742950" marR="0" rtl="0" algn="l">
              <a:spcBef>
                <a:spcPts val="56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同じデータは１か所に！</a:t>
            </a:r>
          </a:p>
          <a:p>
            <a:pPr indent="0" lvl="1" marL="457200" marR="0" rtl="0" algn="l">
              <a:spcBef>
                <a:spcPts val="560"/>
              </a:spcBef>
              <a:buClr>
                <a:schemeClr val="dk1"/>
              </a:buClr>
              <a:buSzPct val="25000"/>
              <a:buFont typeface="Arial"/>
              <a:buNone/>
            </a:pPr>
            <a:r>
              <a:t/>
            </a:r>
            <a:endParaRPr b="0" i="0" sz="2800" u="none" cap="none" strike="noStrike">
              <a:solidFill>
                <a:schemeClr val="dk1"/>
              </a:solidFill>
              <a:latin typeface="Calibri"/>
              <a:ea typeface="Calibri"/>
              <a:cs typeface="Calibri"/>
              <a:sym typeface="Calibri"/>
            </a:endParaRPr>
          </a:p>
        </p:txBody>
      </p:sp>
      <p:sp>
        <p:nvSpPr>
          <p:cNvPr id="106" name="Shape 106"/>
          <p:cNvSpPr/>
          <p:nvPr/>
        </p:nvSpPr>
        <p:spPr>
          <a:xfrm>
            <a:off x="395536" y="2924944"/>
            <a:ext cx="8064896" cy="1152128"/>
          </a:xfrm>
          <a:prstGeom prst="rect">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rPr b="0" i="0" lang="en-US" sz="1800" u="none" cap="none" strike="noStrike">
                <a:solidFill>
                  <a:schemeClr val="dk1"/>
                </a:solidFill>
                <a:latin typeface="Calibri"/>
                <a:ea typeface="Calibri"/>
                <a:cs typeface="Calibri"/>
                <a:sym typeface="Calibri"/>
              </a:rPr>
              <a:t>同じデータとは、データの変更が発生した際に同時に変更されうる情報の事を指す</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Shape 111"/>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例</a:t>
            </a:r>
          </a:p>
        </p:txBody>
      </p:sp>
      <p:sp>
        <p:nvSpPr>
          <p:cNvPr id="112" name="Shape 112"/>
          <p:cNvSpPr txBox="1"/>
          <p:nvPr>
            <p:ph idx="1" type="body"/>
          </p:nvPr>
        </p:nvSpPr>
        <p:spPr>
          <a:xfrm>
            <a:off x="467544" y="1124744"/>
            <a:ext cx="8229600" cy="1612775"/>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クロリナの社名が</a:t>
            </a:r>
          </a:p>
          <a:p>
            <a:pPr indent="0" lvl="0" marL="0" marR="0" rtl="0" algn="l">
              <a:spcBef>
                <a:spcPts val="640"/>
              </a:spcBef>
              <a:buClr>
                <a:schemeClr val="dk1"/>
              </a:buClr>
              <a:buSzPct val="25000"/>
              <a:buFont typeface="Arial"/>
              <a:buNone/>
            </a:pPr>
            <a:r>
              <a:rPr b="0" i="0" lang="en-US" sz="3200" u="none" cap="none" strike="noStrike">
                <a:solidFill>
                  <a:schemeClr val="dk1"/>
                </a:solidFill>
                <a:latin typeface="Calibri"/>
                <a:ea typeface="Calibri"/>
                <a:cs typeface="Calibri"/>
                <a:sym typeface="Calibri"/>
              </a:rPr>
              <a:t>　「株式会社クロリナ」から「クロリナ」に変更</a:t>
            </a:r>
          </a:p>
        </p:txBody>
      </p:sp>
      <p:pic>
        <p:nvPicPr>
          <p:cNvPr id="113" name="Shape 113"/>
          <p:cNvPicPr preferRelativeResize="0"/>
          <p:nvPr/>
        </p:nvPicPr>
        <p:blipFill rotWithShape="1">
          <a:blip r:embed="rId3">
            <a:alphaModFix/>
          </a:blip>
          <a:srcRect b="0" l="0" r="0" t="0"/>
          <a:stretch/>
        </p:blipFill>
        <p:spPr>
          <a:xfrm>
            <a:off x="35496" y="2996952"/>
            <a:ext cx="9015735" cy="184637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Question</a:t>
            </a:r>
          </a:p>
        </p:txBody>
      </p:sp>
      <p:pic>
        <p:nvPicPr>
          <p:cNvPr id="119" name="Shape 119"/>
          <p:cNvPicPr preferRelativeResize="0"/>
          <p:nvPr/>
        </p:nvPicPr>
        <p:blipFill rotWithShape="1">
          <a:blip r:embed="rId3">
            <a:alphaModFix/>
          </a:blip>
          <a:srcRect b="0" l="0" r="0" t="0"/>
          <a:stretch/>
        </p:blipFill>
        <p:spPr>
          <a:xfrm>
            <a:off x="1691680" y="1916832"/>
            <a:ext cx="6269254" cy="3663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Shape 124"/>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テーブルの分割</a:t>
            </a:r>
          </a:p>
        </p:txBody>
      </p:sp>
      <p:pic>
        <p:nvPicPr>
          <p:cNvPr id="125" name="Shape 125"/>
          <p:cNvPicPr preferRelativeResize="0"/>
          <p:nvPr/>
        </p:nvPicPr>
        <p:blipFill rotWithShape="1">
          <a:blip r:embed="rId3">
            <a:alphaModFix/>
          </a:blip>
          <a:srcRect b="0" l="0" r="0" t="0"/>
          <a:stretch/>
        </p:blipFill>
        <p:spPr>
          <a:xfrm>
            <a:off x="107504" y="1268760"/>
            <a:ext cx="3838575" cy="4714875"/>
          </a:xfrm>
          <a:prstGeom prst="rect">
            <a:avLst/>
          </a:prstGeom>
          <a:noFill/>
          <a:ln>
            <a:noFill/>
          </a:ln>
        </p:spPr>
      </p:pic>
      <p:pic>
        <p:nvPicPr>
          <p:cNvPr id="126" name="Shape 126"/>
          <p:cNvPicPr preferRelativeResize="0"/>
          <p:nvPr/>
        </p:nvPicPr>
        <p:blipFill rotWithShape="1">
          <a:blip r:embed="rId4">
            <a:alphaModFix/>
          </a:blip>
          <a:srcRect b="0" l="0" r="0" t="0"/>
          <a:stretch/>
        </p:blipFill>
        <p:spPr>
          <a:xfrm>
            <a:off x="5364088" y="1196752"/>
            <a:ext cx="3571875" cy="5286375"/>
          </a:xfrm>
          <a:prstGeom prst="rect">
            <a:avLst/>
          </a:prstGeom>
          <a:noFill/>
          <a:ln>
            <a:noFill/>
          </a:ln>
        </p:spPr>
      </p:pic>
      <p:sp>
        <p:nvSpPr>
          <p:cNvPr id="127" name="Shape 127"/>
          <p:cNvSpPr/>
          <p:nvPr/>
        </p:nvSpPr>
        <p:spPr>
          <a:xfrm rot="1783167">
            <a:off x="4001186" y="4478259"/>
            <a:ext cx="1152128" cy="432048"/>
          </a:xfrm>
          <a:prstGeom prst="rightArrow">
            <a:avLst>
              <a:gd fmla="val 50000" name="adj1"/>
              <a:gd fmla="val 50000" name="adj2"/>
            </a:avLst>
          </a:prstGeom>
          <a:gradFill>
            <a:gsLst>
              <a:gs pos="0">
                <a:srgbClr val="C8B2E9"/>
              </a:gs>
              <a:gs pos="35000">
                <a:srgbClr val="D6CAED"/>
              </a:gs>
              <a:gs pos="100000">
                <a:srgbClr val="EFE8FA"/>
              </a:gs>
            </a:gsLst>
            <a:lin ang="16200000" scaled="0"/>
          </a:gradFill>
          <a:ln cap="flat" cmpd="sng" w="9525">
            <a:solidFill>
              <a:srgbClr val="7C5F9F"/>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dk1"/>
              </a:solidFill>
              <a:latin typeface="Calibri"/>
              <a:ea typeface="Calibri"/>
              <a:cs typeface="Calibri"/>
              <a:sym typeface="Calibri"/>
            </a:endParaRPr>
          </a:p>
        </p:txBody>
      </p:sp>
      <p:sp>
        <p:nvSpPr>
          <p:cNvPr id="128" name="Shape 128"/>
          <p:cNvSpPr/>
          <p:nvPr/>
        </p:nvSpPr>
        <p:spPr>
          <a:xfrm flipH="1" rot="9016833">
            <a:off x="3977399" y="2678059"/>
            <a:ext cx="1152128" cy="432048"/>
          </a:xfrm>
          <a:prstGeom prst="rightArrow">
            <a:avLst>
              <a:gd fmla="val 50000" name="adj1"/>
              <a:gd fmla="val 50000" name="adj2"/>
            </a:avLst>
          </a:prstGeom>
          <a:gradFill>
            <a:gsLst>
              <a:gs pos="0">
                <a:srgbClr val="C8B2E9"/>
              </a:gs>
              <a:gs pos="35000">
                <a:srgbClr val="D6CAED"/>
              </a:gs>
              <a:gs pos="100000">
                <a:srgbClr val="EFE8FA"/>
              </a:gs>
            </a:gsLst>
            <a:lin ang="16200000" scaled="0"/>
          </a:gradFill>
          <a:ln cap="flat" cmpd="sng" w="9525">
            <a:solidFill>
              <a:srgbClr val="7C5F9F"/>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pic>
        <p:nvPicPr>
          <p:cNvPr id="133" name="Shape 133"/>
          <p:cNvPicPr preferRelativeResize="0"/>
          <p:nvPr/>
        </p:nvPicPr>
        <p:blipFill rotWithShape="1">
          <a:blip r:embed="rId3">
            <a:alphaModFix/>
          </a:blip>
          <a:srcRect b="25714" l="0" r="0" t="0"/>
          <a:stretch/>
        </p:blipFill>
        <p:spPr>
          <a:xfrm>
            <a:off x="1973786" y="216650"/>
            <a:ext cx="5362575" cy="3035507"/>
          </a:xfrm>
          <a:prstGeom prst="rect">
            <a:avLst/>
          </a:prstGeom>
          <a:noFill/>
          <a:ln>
            <a:noFill/>
          </a:ln>
        </p:spPr>
      </p:pic>
      <p:pic>
        <p:nvPicPr>
          <p:cNvPr id="134" name="Shape 134"/>
          <p:cNvPicPr preferRelativeResize="0"/>
          <p:nvPr/>
        </p:nvPicPr>
        <p:blipFill rotWithShape="1">
          <a:blip r:embed="rId4">
            <a:alphaModFix/>
          </a:blip>
          <a:srcRect b="27911" l="0" r="0" t="0"/>
          <a:stretch/>
        </p:blipFill>
        <p:spPr>
          <a:xfrm>
            <a:off x="1135587" y="3573016"/>
            <a:ext cx="7038975" cy="2643589"/>
          </a:xfrm>
          <a:prstGeom prst="rect">
            <a:avLst/>
          </a:prstGeom>
          <a:noFill/>
          <a:ln>
            <a:noFill/>
          </a:ln>
        </p:spPr>
      </p:pic>
      <p:sp>
        <p:nvSpPr>
          <p:cNvPr id="135" name="Shape 135"/>
          <p:cNvSpPr/>
          <p:nvPr/>
        </p:nvSpPr>
        <p:spPr>
          <a:xfrm rot="7183167">
            <a:off x="2422046" y="3356992"/>
            <a:ext cx="1152128" cy="432048"/>
          </a:xfrm>
          <a:prstGeom prst="rightArrow">
            <a:avLst>
              <a:gd fmla="val 50000" name="adj1"/>
              <a:gd fmla="val 50000" name="adj2"/>
            </a:avLst>
          </a:prstGeom>
          <a:gradFill>
            <a:gsLst>
              <a:gs pos="0">
                <a:srgbClr val="C8B2E9"/>
              </a:gs>
              <a:gs pos="35000">
                <a:srgbClr val="D6CAED"/>
              </a:gs>
              <a:gs pos="100000">
                <a:srgbClr val="EFE8FA"/>
              </a:gs>
            </a:gsLst>
            <a:lin ang="16200000" scaled="0"/>
          </a:gradFill>
          <a:ln cap="flat" cmpd="sng" w="9525">
            <a:solidFill>
              <a:srgbClr val="7C5F9F"/>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dk1"/>
              </a:solidFill>
              <a:latin typeface="Calibri"/>
              <a:ea typeface="Calibri"/>
              <a:cs typeface="Calibri"/>
              <a:sym typeface="Calibri"/>
            </a:endParaRPr>
          </a:p>
        </p:txBody>
      </p:sp>
      <p:sp>
        <p:nvSpPr>
          <p:cNvPr id="136" name="Shape 136"/>
          <p:cNvSpPr/>
          <p:nvPr/>
        </p:nvSpPr>
        <p:spPr>
          <a:xfrm flipH="1" rot="-7183167">
            <a:off x="5261218" y="3401804"/>
            <a:ext cx="1152128" cy="432048"/>
          </a:xfrm>
          <a:prstGeom prst="rightArrow">
            <a:avLst>
              <a:gd fmla="val 50000" name="adj1"/>
              <a:gd fmla="val 50000" name="adj2"/>
            </a:avLst>
          </a:prstGeom>
          <a:gradFill>
            <a:gsLst>
              <a:gs pos="0">
                <a:srgbClr val="C8B2E9"/>
              </a:gs>
              <a:gs pos="35000">
                <a:srgbClr val="D6CAED"/>
              </a:gs>
              <a:gs pos="100000">
                <a:srgbClr val="EFE8FA"/>
              </a:gs>
            </a:gsLst>
            <a:lin ang="16200000" scaled="0"/>
          </a:gradFill>
          <a:ln cap="flat" cmpd="sng" w="9525">
            <a:solidFill>
              <a:srgbClr val="7C5F9F"/>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Shape 141"/>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分割の基本</a:t>
            </a:r>
          </a:p>
        </p:txBody>
      </p:sp>
      <p:sp>
        <p:nvSpPr>
          <p:cNvPr id="142" name="Shape 142"/>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水平分割はNG!</a:t>
            </a: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垂直分割はドンドンするべし！</a:t>
            </a:r>
          </a:p>
          <a:p>
            <a:pPr indent="-285750" lvl="1" marL="742950" marR="0" rtl="0" algn="l">
              <a:spcBef>
                <a:spcPts val="56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正規化の作業はすべて垂直分割！</a:t>
            </a:r>
          </a:p>
          <a:p>
            <a:pPr indent="-285750" lvl="1" marL="742950" marR="0" rtl="0" algn="l">
              <a:spcBef>
                <a:spcPts val="560"/>
              </a:spcBef>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ただし、検索パフォーマンスなどの理由でしてはいけない。意味上の区別をつける形で行わなければならない。</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テーマ">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