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74" r:id="rId13"/>
    <p:sldId id="266" r:id="rId14"/>
    <p:sldId id="267" r:id="rId15"/>
    <p:sldId id="275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1D284-D108-4A40-A731-6F382B1B158D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645FD-CF7F-4634-9A71-EE3195465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71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645FD-CF7F-4634-9A71-EE3195465B7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57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8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63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76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3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41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85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99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40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68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93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F27C-43B2-4316-94F6-C851604E4FD4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EA88-6BD7-49D8-A945-65BA02B52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0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DB</a:t>
            </a:r>
            <a:r>
              <a:rPr kumimoji="1" lang="ja-JP" altLang="en-US" smtClean="0"/>
              <a:t>の正規化</a:t>
            </a:r>
            <a:r>
              <a:rPr kumimoji="1" lang="en-US" altLang="ja-JP" smtClean="0"/>
              <a:t>part2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34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47" y="19384"/>
            <a:ext cx="3954586" cy="27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下矢印 7"/>
          <p:cNvSpPr/>
          <p:nvPr/>
        </p:nvSpPr>
        <p:spPr>
          <a:xfrm rot="19340598">
            <a:off x="5968801" y="2690960"/>
            <a:ext cx="576064" cy="779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下矢印 3"/>
          <p:cNvSpPr/>
          <p:nvPr/>
        </p:nvSpPr>
        <p:spPr>
          <a:xfrm rot="2275167">
            <a:off x="2302440" y="2728879"/>
            <a:ext cx="576064" cy="779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348915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3933056"/>
            <a:ext cx="2738159" cy="169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解決法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もう一つ表を追加することで、結合によって元のテーブルを再現することが出来るようになる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今回は、</a:t>
            </a:r>
            <a:r>
              <a:rPr lang="ja-JP" altLang="en-US" smtClean="0"/>
              <a:t>「フレーバー」と「トッピング」の関係表を作ることで解決できる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矢印 7"/>
          <p:cNvSpPr/>
          <p:nvPr/>
        </p:nvSpPr>
        <p:spPr>
          <a:xfrm>
            <a:off x="4240875" y="2851140"/>
            <a:ext cx="576064" cy="779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下矢印 3"/>
          <p:cNvSpPr/>
          <p:nvPr/>
        </p:nvSpPr>
        <p:spPr>
          <a:xfrm rot="2275167">
            <a:off x="2014408" y="2756414"/>
            <a:ext cx="576064" cy="779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 rot="19340598">
            <a:off x="6246897" y="2756466"/>
            <a:ext cx="576064" cy="779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57839"/>
            <a:ext cx="2386583" cy="262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47" y="19384"/>
            <a:ext cx="3954586" cy="27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" y="3891322"/>
            <a:ext cx="348915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72" y="4005064"/>
            <a:ext cx="2738159" cy="169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75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ボイスコッド</a:t>
            </a:r>
            <a:r>
              <a:rPr lang="ja-JP" altLang="en-US"/>
              <a:t>正規化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非キー項目によってキー項目が決定される場合にそれを取り除く</a:t>
            </a:r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0293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01731"/>
            <a:ext cx="38766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37" y="3684961"/>
            <a:ext cx="3810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60293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下矢印 6"/>
          <p:cNvSpPr/>
          <p:nvPr/>
        </p:nvSpPr>
        <p:spPr>
          <a:xfrm rot="2275167">
            <a:off x="2014408" y="2756414"/>
            <a:ext cx="576064" cy="779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 rot="19340598">
            <a:off x="6246897" y="2756466"/>
            <a:ext cx="576064" cy="779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355976" y="5770936"/>
            <a:ext cx="4536504" cy="82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元</a:t>
            </a:r>
            <a:r>
              <a:rPr lang="ja-JP" altLang="en-US" smtClean="0"/>
              <a:t>の</a:t>
            </a:r>
            <a:r>
              <a:rPr lang="ja-JP" altLang="en-US"/>
              <a:t>データ</a:t>
            </a:r>
            <a:r>
              <a:rPr lang="ja-JP" altLang="en-US" smtClean="0"/>
              <a:t>に復元できない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60293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下矢印 6"/>
          <p:cNvSpPr/>
          <p:nvPr/>
        </p:nvSpPr>
        <p:spPr>
          <a:xfrm rot="2275167">
            <a:off x="2014408" y="2756414"/>
            <a:ext cx="576064" cy="779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 rot="19340598">
            <a:off x="6246897" y="2756466"/>
            <a:ext cx="576064" cy="779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39147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77003"/>
            <a:ext cx="3867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00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お品書き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4</a:t>
            </a:r>
            <a:r>
              <a:rPr lang="ja-JP" altLang="en-US" smtClean="0"/>
              <a:t>正規化</a:t>
            </a:r>
            <a:endParaRPr lang="en-US" altLang="ja-JP" smtClean="0"/>
          </a:p>
          <a:p>
            <a:r>
              <a:rPr kumimoji="1" lang="ja-JP" altLang="en-US"/>
              <a:t>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正規化</a:t>
            </a:r>
            <a:endParaRPr kumimoji="1" lang="en-US" altLang="ja-JP" smtClean="0"/>
          </a:p>
          <a:p>
            <a:r>
              <a:rPr lang="ja-JP" altLang="en-US" smtClean="0"/>
              <a:t>ボイスゴッド正規化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6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注意点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正規化と第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正規化は「キーのみからなるテーブル」の正規化を指す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「キーのみから成る」テーブルの問題点は「すべてのキーを決定しなければ登録できない」という問題点、コレを解消することを目指す。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82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多値属性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一つのパラメータに対して一つの集合が割り当てられている時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例えば「クロリナ技術部」という一つの値に対して複数の人物が割り当てられている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多値属性が成り立つとき、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→→</a:t>
            </a:r>
            <a:r>
              <a:rPr kumimoji="1" lang="en-US" altLang="ja-JP" smtClean="0"/>
              <a:t>B </a:t>
            </a:r>
            <a:r>
              <a:rPr kumimoji="1" lang="ja-JP" altLang="en-US" smtClean="0"/>
              <a:t>と書く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正規系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</a:t>
            </a:r>
            <a:r>
              <a:rPr kumimoji="1" lang="ja-JP" altLang="en-US" smtClean="0"/>
              <a:t>に対して</a:t>
            </a:r>
            <a:r>
              <a:rPr lang="ja-JP" altLang="en-US" smtClean="0"/>
              <a:t>集合</a:t>
            </a:r>
            <a:r>
              <a:rPr lang="en-US" altLang="ja-JP" smtClean="0"/>
              <a:t>B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に対して集合</a:t>
            </a:r>
            <a:r>
              <a:rPr kumimoji="1" lang="en-US" altLang="ja-JP" smtClean="0"/>
              <a:t>C</a:t>
            </a:r>
            <a:r>
              <a:rPr kumimoji="1" lang="ja-JP" altLang="en-US" smtClean="0"/>
              <a:t>が割り当てられ、それぞれがもう一方に関係なく決定されるとき</a:t>
            </a:r>
            <a:endParaRPr lang="en-US" altLang="ja-JP"/>
          </a:p>
          <a:p>
            <a:endParaRPr kumimoji="1" lang="en-US" altLang="ja-JP" smtClean="0"/>
          </a:p>
          <a:p>
            <a:r>
              <a:rPr kumimoji="1" lang="ja-JP" altLang="en-US" smtClean="0"/>
              <a:t>「関係なく決定される」とはすべての</a:t>
            </a:r>
            <a:r>
              <a:rPr kumimoji="1" lang="en-US" altLang="ja-JP" smtClean="0"/>
              <a:t>A:”B</a:t>
            </a:r>
            <a:r>
              <a:rPr kumimoji="1" lang="ja-JP" altLang="en-US" smtClean="0"/>
              <a:t>の任意の要素</a:t>
            </a:r>
            <a:r>
              <a:rPr kumimoji="1" lang="en-US" altLang="ja-JP" smtClean="0"/>
              <a:t>”</a:t>
            </a:r>
            <a:r>
              <a:rPr kumimoji="1" lang="ja-JP" altLang="en-US" smtClean="0"/>
              <a:t>の組に対して集合</a:t>
            </a:r>
            <a:r>
              <a:rPr kumimoji="1" lang="en-US" altLang="ja-JP" smtClean="0"/>
              <a:t>C</a:t>
            </a:r>
            <a:r>
              <a:rPr kumimoji="1" lang="ja-JP" altLang="en-US" smtClean="0"/>
              <a:t>の</a:t>
            </a:r>
            <a:r>
              <a:rPr lang="ja-JP" altLang="en-US"/>
              <a:t>任意</a:t>
            </a:r>
            <a:r>
              <a:rPr lang="ja-JP" altLang="en-US" smtClean="0"/>
              <a:t>の</a:t>
            </a:r>
            <a:r>
              <a:rPr lang="ja-JP" altLang="en-US"/>
              <a:t>要素</a:t>
            </a:r>
            <a:r>
              <a:rPr lang="ja-JP" altLang="en-US"/>
              <a:t>と</a:t>
            </a:r>
            <a:r>
              <a:rPr lang="ja-JP" altLang="en-US" smtClean="0"/>
              <a:t>の組が存在することを指す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71800" y="5157192"/>
            <a:ext cx="5976664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smtClean="0"/>
              <a:t>この時の</a:t>
            </a:r>
            <a:r>
              <a:rPr lang="en-US" altLang="ja-JP" sz="2800" smtClean="0"/>
              <a:t>DB</a:t>
            </a:r>
            <a:r>
              <a:rPr lang="ja-JP" altLang="en-US" sz="2800" smtClean="0"/>
              <a:t>の表現を</a:t>
            </a:r>
            <a:endParaRPr lang="en-US" altLang="ja-JP" sz="2800" smtClean="0"/>
          </a:p>
          <a:p>
            <a:pPr algn="ctr"/>
            <a:r>
              <a:rPr lang="ja-JP" altLang="en-US" sz="2800" smtClean="0"/>
              <a:t>きれいにするのが第</a:t>
            </a:r>
            <a:r>
              <a:rPr lang="en-US" altLang="ja-JP" sz="2800" smtClean="0"/>
              <a:t>4</a:t>
            </a:r>
            <a:r>
              <a:rPr lang="ja-JP" altLang="en-US" sz="2800" smtClean="0"/>
              <a:t>正規系</a:t>
            </a:r>
            <a:endParaRPr kumimoji="1" lang="ja-JP" altLang="en-US" sz="280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573069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問題点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「ストロベリー」を「ストロベリ」に名称変更するときに多くのレコードを更新しなければならない</a:t>
            </a:r>
            <a:endParaRPr lang="en-US" altLang="ja-JP" smtClean="0"/>
          </a:p>
          <a:p>
            <a:r>
              <a:rPr lang="ja-JP" altLang="en-US" smtClean="0"/>
              <a:t>フレーバーとトッピングでは更新の頻度が違うのに、同じテーブルの変更が発生する。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	</a:t>
            </a:r>
            <a:r>
              <a:rPr lang="ja-JP" altLang="en-US" smtClean="0"/>
              <a:t>→フレーバーとトッピングの両方の変更時</a:t>
            </a:r>
            <a:r>
              <a:rPr lang="en-US" altLang="ja-JP" smtClean="0"/>
              <a:t>		</a:t>
            </a:r>
            <a:r>
              <a:rPr lang="ja-JP" altLang="en-US" smtClean="0"/>
              <a:t>に再テストが必要</a:t>
            </a:r>
            <a:endParaRPr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endParaRPr kumimoji="1" lang="en-US" altLang="ja-JP"/>
          </a:p>
          <a:p>
            <a:pPr marL="0" indent="0">
              <a:buNone/>
            </a:pP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" y="46112"/>
            <a:ext cx="5800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636912"/>
            <a:ext cx="53149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624694" y="5303912"/>
            <a:ext cx="6408712" cy="1258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このように二つのテーブルに分解すれば、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「フレーバー」は決まっているけど、「トッピング」は決まっていない</a:t>
            </a:r>
            <a:endParaRPr kumimoji="1" lang="en-US" altLang="ja-JP" smtClean="0"/>
          </a:p>
          <a:p>
            <a:pPr algn="ctr"/>
            <a:r>
              <a:rPr lang="ja-JP" altLang="en-US"/>
              <a:t>と</a:t>
            </a:r>
            <a:r>
              <a:rPr lang="ja-JP" altLang="en-US" smtClean="0"/>
              <a:t>いう</a:t>
            </a:r>
            <a:r>
              <a:rPr lang="ja-JP" altLang="en-US"/>
              <a:t>問題</a:t>
            </a:r>
            <a:r>
              <a:rPr lang="ja-JP" altLang="en-US" smtClean="0"/>
              <a:t>を解決できる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68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正規化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正規化をしてしまうと、単純な結合ではもとに戻せないようなパターンの時に用いる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4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346</Words>
  <Application>Microsoft Office PowerPoint</Application>
  <PresentationFormat>画面に合わせる (4:3)</PresentationFormat>
  <Paragraphs>40</Paragraphs>
  <Slides>19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​​テーマ</vt:lpstr>
      <vt:lpstr>DBの正規化part2</vt:lpstr>
      <vt:lpstr>お品書き</vt:lpstr>
      <vt:lpstr>注意点</vt:lpstr>
      <vt:lpstr>多値属性</vt:lpstr>
      <vt:lpstr>第4正規系</vt:lpstr>
      <vt:lpstr>PowerPoint プレゼンテーション</vt:lpstr>
      <vt:lpstr>問題点</vt:lpstr>
      <vt:lpstr>PowerPoint プレゼンテーション</vt:lpstr>
      <vt:lpstr>第5正規化</vt:lpstr>
      <vt:lpstr>PowerPoint プレゼンテーション</vt:lpstr>
      <vt:lpstr>解決法</vt:lpstr>
      <vt:lpstr>PowerPoint プレゼンテーション</vt:lpstr>
      <vt:lpstr>ボイスコッド正規化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</dc:creator>
  <cp:lastModifiedBy>Jun</cp:lastModifiedBy>
  <cp:revision>7</cp:revision>
  <dcterms:created xsi:type="dcterms:W3CDTF">2016-11-04T14:42:22Z</dcterms:created>
  <dcterms:modified xsi:type="dcterms:W3CDTF">2016-11-04T16:09:52Z</dcterms:modified>
</cp:coreProperties>
</file>