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8" r:id="rId3"/>
    <p:sldId id="259" r:id="rId4"/>
    <p:sldId id="264" r:id="rId5"/>
    <p:sldId id="269" r:id="rId6"/>
    <p:sldId id="263" r:id="rId7"/>
    <p:sldId id="265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0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81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9838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97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0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66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6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8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1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29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2E2A7B-C7E6-46F6-9227-B04BD15A2794}" type="datetimeFigureOut">
              <a:rPr lang="ru-RU" smtClean="0"/>
              <a:t>29.01.2022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A2E69-FB0C-421B-A9BC-CF086AC6B6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35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7071F1-44A3-4DDE-AC08-78C9616F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25" y="-37667"/>
            <a:ext cx="6086062" cy="41524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13" y="1157880"/>
            <a:ext cx="8825658" cy="198120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180" y="3405780"/>
            <a:ext cx="8825658" cy="83774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</a:rPr>
              <a:t>Архитектура Спортивного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371964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Выводы и ценные заметки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B10A0-ED7B-4044-A326-3A7813B24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6" y="0"/>
            <a:ext cx="3779725" cy="2081349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174" y="1623693"/>
            <a:ext cx="9441523" cy="44209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Covid-19 сильно ударил по спортивному миру. Матчи приостановлены, будущее сезонов и игроков неясно. Однако шумиха вокруг спорта в социальных сетях не пошатнулась. Мини - сериал Майкла Джордана «Последний танец» собрал более 1,5 миллионов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во время финала!</a:t>
            </a:r>
          </a:p>
          <a:p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Wrestlemania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WWE привлекла 13,8 миллиона человек во всех социальных сетях.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</a:rPr>
              <a:t>Твит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 о победе в премьер-лиге Ливерпуля получил 464,5 тыс. Лайков и 229,8 тыс. Ретвитов!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Вывод? Спортивные фанатики всегда рады рассказать о своей любимой спортивной команде и спортсменах. </a:t>
            </a:r>
          </a:p>
          <a:p>
            <a:r>
              <a:rPr lang="ru-RU" b="1" dirty="0">
                <a:solidFill>
                  <a:srgbClr val="002060"/>
                </a:solidFill>
              </a:rPr>
              <a:t>1 НЕОБХОДИМО РАЗВИВАТЬ ИНКЛЮЗИВНОСТЬ БИЗНЕСА, СОТВЕТСТВЕННО ПРИЛОЖЕНИЙ</a:t>
            </a:r>
          </a:p>
          <a:p>
            <a:r>
              <a:rPr lang="ru-RU" b="1" dirty="0">
                <a:solidFill>
                  <a:srgbClr val="002060"/>
                </a:solidFill>
              </a:rPr>
              <a:t>2 НЕ НУЖНО ИЗОБРЕТАТЬ ВЕЛОСИПЕД</a:t>
            </a:r>
          </a:p>
          <a:p>
            <a:r>
              <a:rPr lang="ru-RU" b="1" dirty="0">
                <a:solidFill>
                  <a:srgbClr val="002060"/>
                </a:solidFill>
              </a:rPr>
              <a:t>3 ОТКРЫТОСТЬ = ЧЕСТНОСТЬ = УСПЕХ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109" y="1447800"/>
            <a:ext cx="9876110" cy="2140132"/>
          </a:xfrm>
        </p:spPr>
        <p:txBody>
          <a:bodyPr/>
          <a:lstStyle/>
          <a:p>
            <a:pPr algn="ctr"/>
            <a:r>
              <a:rPr lang="ru-RU" sz="6600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923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580" y="866775"/>
            <a:ext cx="6312645" cy="861421"/>
          </a:xfrm>
        </p:spPr>
        <p:txBody>
          <a:bodyPr/>
          <a:lstStyle/>
          <a:p>
            <a:r>
              <a:rPr lang="ru-RU" sz="4800" dirty="0">
                <a:solidFill>
                  <a:schemeClr val="bg1"/>
                </a:solidFill>
              </a:rPr>
              <a:t>Немного о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580" y="2386604"/>
            <a:ext cx="10364284" cy="3996441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Более пяти лет  назад пришел в ИТ-консалтинг из корпоративного бизнеса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Работаю в сфере внедрения ЕРП-решений на базе ПО 1С</a:t>
            </a:r>
          </a:p>
          <a:p>
            <a:r>
              <a:rPr lang="ru-RU" sz="2800" dirty="0">
                <a:solidFill>
                  <a:schemeClr val="accent1">
                    <a:lumMod val="50000"/>
                  </a:schemeClr>
                </a:solidFill>
              </a:rPr>
              <a:t>Пришел на курс для расширения своих рамок в качестве архитектора</a:t>
            </a:r>
          </a:p>
          <a:p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4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972036"/>
            <a:ext cx="9075090" cy="442099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Основные Цели: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1 Увеличение доли рынка 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2 Увеличение степени лояльности, количества лояльных клиентов и "подписчиков"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3 Повышение объема продаж товаров через интернет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4 Создание позитивного образа корпорации в социуме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Ссылка на репозиторий:</a:t>
            </a:r>
          </a:p>
          <a:p>
            <a:r>
              <a:rPr lang="en-US" dirty="0">
                <a:solidFill>
                  <a:srgbClr val="002060"/>
                </a:solidFill>
              </a:rPr>
              <a:t>https://github.com/OkulovDenis/-</a:t>
            </a:r>
            <a:endParaRPr lang="ru-RU" dirty="0">
              <a:solidFill>
                <a:srgbClr val="002060"/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82B1B6-AFB2-44EE-A34B-3F2635F24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623" y="1"/>
            <a:ext cx="1867009" cy="32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110" y="0"/>
            <a:ext cx="3175269" cy="3429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56" y="1528153"/>
            <a:ext cx="9395593" cy="4339985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ТРЕБОВАНИЯ от бизнеса: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 "Приложение" должно быть социальной сетью, в которой пользователь (подписчик) смог бы найти информацию о любимых видах спорта, новостях по соревнованиям, местам проведения занятий и возможностям заниматься в различных точках мира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2. Опционально должен быть реализован компонент интернет-магазина 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3. В Приложении должно быть комьюнити по интересам и видам спорта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4. В Приложении должен быть реализован механизм облеченного общения мультиязычного состава сообществ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5. В Приложении должно быть реализовано индивидуальное сопровождение в сфере спорта, физической культуры и активного отдыха.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6. Должно быть реализована концептуальная связка между интересами Пользователя и новыми товарами/услугами для спорта и активного отдыха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7. В Приложении должно быть реализовано взаимодействие с внешней средой и географией в сфере спорта, физической культуры и активного отдыха.</a:t>
            </a:r>
          </a:p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8. Интеграция с личными гаджетами в сфере здоровья и спорта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</a:rPr>
              <a:t>IоT</a:t>
            </a:r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СОБСТВЕННО О ПРИЛОЖЕНИИ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AEDF7-2515-48EB-8045-2686ED4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217" y="0"/>
            <a:ext cx="2836162" cy="3062796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078" y="1490751"/>
            <a:ext cx="10165838" cy="4801626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НЕФУНКЦИОНАЛЬНЫЕ ТРЕБОВАНИЯ: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1 Система должна быть доступной 24/7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(SLA 99,9%)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 , недоступность системы 2 дня в год.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2. Система должна быть доступной и работать без задержки даже при одновременном количестве пользователей = 40 000 чел.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3. Система должна поддерживать качество передачи информации 4G и 5G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4. Обновление страниц должно проводиться автоматически раз в 10 минут при активном сеансе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5. Индивидуальные данные известного пользователя должны записываться в конце каждого дня в 23 часа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 должен храниться в отдельном хранилище на отдельном ЦОД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7. Пользователь должен иметь возможность самостоятельно выкатить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</a:rPr>
              <a:t>бекап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 в Приложении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8. Актуализация данных о нормативах должна загружаться в Систему извне каждые 7 дней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9. Система должна хранить актуальную информацию при потере соединения с гаджетами в течении 23 часов.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10. Система должна поддерживать минимум 2 типа связи с гаджетами (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</a:rPr>
              <a:t>BluTooth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</a:rPr>
              <a:t> и Интернет) </a:t>
            </a:r>
          </a:p>
          <a:p>
            <a:endParaRPr lang="ru-RU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АРХИТЕКТУРА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113" y="1972036"/>
            <a:ext cx="9075090" cy="4420995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0213C6-329F-43A8-8978-0A7EF7D2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9" y="1405261"/>
            <a:ext cx="10975758" cy="51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395325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(1/2)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40F1E8-3A00-4938-910E-11762C769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0"/>
            <a:ext cx="3385714" cy="2181032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40" y="1213698"/>
            <a:ext cx="10631739" cy="511743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Случайные пользователи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Интересный контент: новости и анонсы по темам активного отдыха 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Возможность найти сообщества единомышленников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Возможность узнать новые подходы в области спортивных мероприятий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Получать информацию о новых местах для занятий конкретными видами спорта и активного отдыха.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Известные пользователи: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Все то, что у случайных пользователей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Возможность учитывать свои спортивные результаты и получать анализ с самим собой, друзьями и публичными результатами членов сообществ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Возможность учитывать свои метрики и анализировать их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Возможность учитывать сроки службы и качество спортивных инструментов и спецодежды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Возможность выбора и покупки адекватно известной спортивной одежды и инвентаря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Получение организационных услуг для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инорегиональных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спортивных акций</a:t>
            </a:r>
          </a:p>
          <a:p>
            <a:pPr>
              <a:spcBef>
                <a:spcPts val="0"/>
              </a:spcBef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Акционеры: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1. Привлечение реально-заинтересованных клиентов для продажи им товаров по спортивной тематике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2. Получение 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БигДата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о спортивных любителях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3. Расширение масштабов своего бизнеса до глобального уровня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4. ЕРП-</a:t>
            </a:r>
            <a:r>
              <a:rPr lang="ru-RU" sz="1500" dirty="0" err="1">
                <a:solidFill>
                  <a:schemeClr val="accent1">
                    <a:lumMod val="50000"/>
                  </a:schemeClr>
                </a:solidFill>
              </a:rPr>
              <a:t>зация</a:t>
            </a: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 бизнеса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5. Снижение трансакционных издержек</a:t>
            </a:r>
          </a:p>
          <a:p>
            <a:pPr>
              <a:spcBef>
                <a:spcPts val="0"/>
              </a:spcBef>
            </a:pPr>
            <a:r>
              <a:rPr lang="ru-RU" sz="1500" dirty="0">
                <a:solidFill>
                  <a:schemeClr val="accent1">
                    <a:lumMod val="50000"/>
                  </a:schemeClr>
                </a:solidFill>
              </a:rPr>
              <a:t>6. Оптимизации рабочего и оборотного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0155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891" y="46496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Стейкхолдеры и интересы (2/2)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88" y="1674771"/>
            <a:ext cx="9579102" cy="5057895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CRM: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Получение достоверной информации о предпочтения известных пользователей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Выравнивание Воронки продаж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Продажи: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Повышение продаж в интернете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Снижение рекламаций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Повышение доли рынка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Админы: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обслуживания Системы из-за четкого мониторинга событий и логирования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Простота Обновлений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3. Легкость масштабирования 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Разработчики: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Легкость развития Системы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Понятность и предсказуемость задач при изменениях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Поставщики продукции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Простота и предсказуемость плана поставок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Минимальные возвраты неликвида</a:t>
            </a:r>
          </a:p>
          <a:p>
            <a:pPr>
              <a:spcBef>
                <a:spcPts val="0"/>
              </a:spcBef>
            </a:pPr>
            <a:r>
              <a:rPr lang="ru-RU" sz="5200" b="1" dirty="0">
                <a:solidFill>
                  <a:schemeClr val="accent1">
                    <a:lumMod val="50000"/>
                  </a:schemeClr>
                </a:solidFill>
              </a:rPr>
              <a:t>Логисты: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1. Долгосрочность назначения расписания доставок</a:t>
            </a:r>
          </a:p>
          <a:p>
            <a:pPr>
              <a:spcBef>
                <a:spcPts val="0"/>
              </a:spcBef>
            </a:pPr>
            <a:r>
              <a:rPr lang="ru-RU" sz="5200" dirty="0">
                <a:solidFill>
                  <a:schemeClr val="accent1">
                    <a:lumMod val="50000"/>
                  </a:schemeClr>
                </a:solidFill>
              </a:rPr>
              <a:t>2. Минимизация переносов/отказов</a:t>
            </a: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EA25C3-1CCA-45CB-8FAF-7BB1E343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825" y="0"/>
            <a:ext cx="3976282" cy="19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6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B0E4B-78A9-4598-AB5E-2F3585FD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308" y="279848"/>
            <a:ext cx="8825658" cy="940293"/>
          </a:xfrm>
        </p:spPr>
        <p:txBody>
          <a:bodyPr/>
          <a:lstStyle/>
          <a:p>
            <a:r>
              <a:rPr lang="ru-RU" sz="3600" dirty="0">
                <a:solidFill>
                  <a:schemeClr val="bg1"/>
                </a:solidFill>
              </a:rPr>
              <a:t>Риски и болевые точки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1ED6A1-3343-4687-8382-801E3D027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177" y="1077516"/>
            <a:ext cx="11489528" cy="5645501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Бизнес-риски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Пользователи фронт-приложения (соцсети) будут отдавать предпочтение другим интернет-магазинам спорттоваров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1.Необходимо наиболее точно соответствовать интересам известных пользователей в плане товарного ассортимента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сделать оба приложения (фронт и интернет-магазин) максимально удобными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 2.  Слишком развитое (дорогое) фронт-приложение будет снижать эффективность всего проекта 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расширять линейку продаж на одного известного пользователя (охват максимального числа потребностей по тематике)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Необходимо интегрироваться в другие социальные сети и приложения для заполнения "сервисных пустот"</a:t>
            </a:r>
          </a:p>
          <a:p>
            <a:pPr>
              <a:spcBef>
                <a:spcPts val="600"/>
              </a:spcBef>
            </a:pPr>
            <a:r>
              <a:rPr lang="ru-RU" sz="1600" b="1" u="sng" dirty="0">
                <a:solidFill>
                  <a:schemeClr val="accent1">
                    <a:lumMod val="50000"/>
                  </a:schemeClr>
                </a:solidFill>
              </a:rPr>
              <a:t>Технические риски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1. Слишком уязвимая Система в смысле интеграций между приложениями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1. Нужно вкладывать дополнительные ресурсы для отказоустойчивости и быстроты интеграции</a:t>
            </a:r>
          </a:p>
          <a:p>
            <a:pPr>
              <a:spcBef>
                <a:spcPts val="400"/>
              </a:spcBef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</a:rPr>
              <a:t>  - Способ 2. Постоянно оптимизировать формат сообщений и сокращать траффик информации к передаче </a:t>
            </a:r>
          </a:p>
          <a:p>
            <a:pPr>
              <a:spcBef>
                <a:spcPts val="400"/>
              </a:spcBef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</a:rPr>
              <a:t>2. Высокие требования к безопасности персональных данных (высокое количество персональных метрик) необходимо поддерживать высокими ресурсами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1B228A-D89D-4210-B9C1-EA62C8F4C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446" y="0"/>
            <a:ext cx="3190259" cy="13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7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154</TotalTime>
  <Words>951</Words>
  <Application>Microsoft Office PowerPoint</Application>
  <PresentationFormat>Широкоэкранный</PresentationFormat>
  <Paragraphs>100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Ион</vt:lpstr>
      <vt:lpstr>Дипломный проект</vt:lpstr>
      <vt:lpstr>Немного о себе</vt:lpstr>
      <vt:lpstr>СОБСТВЕННО О ПРИЛОЖЕНИИ 1</vt:lpstr>
      <vt:lpstr>СОБСТВЕННО О ПРИЛОЖЕНИИ 2</vt:lpstr>
      <vt:lpstr>СОБСТВЕННО О ПРИЛОЖЕНИИ 3</vt:lpstr>
      <vt:lpstr>АРХИТЕКТУРА</vt:lpstr>
      <vt:lpstr>Стейкхолдеры и интересы (1/2)</vt:lpstr>
      <vt:lpstr>Стейкхолдеры и интересы (2/2)</vt:lpstr>
      <vt:lpstr>Риски и болевые точки</vt:lpstr>
      <vt:lpstr>Выводы и ценные заметки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Окулов Денис Валерьевич</dc:creator>
  <cp:lastModifiedBy>Окулов Денис Валерьевич</cp:lastModifiedBy>
  <cp:revision>14</cp:revision>
  <dcterms:created xsi:type="dcterms:W3CDTF">2022-01-26T14:10:48Z</dcterms:created>
  <dcterms:modified xsi:type="dcterms:W3CDTF">2022-01-29T10:10:24Z</dcterms:modified>
</cp:coreProperties>
</file>