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177A"/>
    <a:srgbClr val="B31D9E"/>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1" d="100"/>
          <a:sy n="51" d="100"/>
        </p:scale>
        <p:origin x="108" y="4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B64D3-4DE7-4AF9-B346-8F4665770815}" type="datetimeFigureOut">
              <a:rPr lang="en-US" smtClean="0"/>
              <a:t>12/28/2023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CBCD46-8D00-4770-9B53-297380503605}" type="slidenum">
              <a:rPr lang="en-US" smtClean="0"/>
              <a:t>‹#›</a:t>
            </a:fld>
            <a:endParaRPr lang="en-US"/>
          </a:p>
        </p:txBody>
      </p:sp>
    </p:spTree>
    <p:extLst>
      <p:ext uri="{BB962C8B-B14F-4D97-AF65-F5344CB8AC3E}">
        <p14:creationId xmlns:p14="http://schemas.microsoft.com/office/powerpoint/2010/main" val="3913408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Average Monthly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Total Quantity</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Top Products</a:t>
            </a:r>
            <a:endParaRPr dirty="0"/>
          </a:p>
          <a:p>
            <a:r>
              <a:rPr b="0" dirty="0"/>
              <a:t>No alt text provided</a:t>
            </a:r>
            <a:endParaRPr dirty="0"/>
          </a:p>
          <a:p>
            <a:endParaRPr dirty="0"/>
          </a:p>
          <a:p>
            <a:r>
              <a:rPr b="1" dirty="0"/>
              <a:t>Top Cities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Top Cities</a:t>
            </a:r>
            <a:endParaRPr dirty="0"/>
          </a:p>
          <a:p>
            <a:r>
              <a:rPr b="0" dirty="0"/>
              <a:t>No alt text provided</a:t>
            </a:r>
            <a:endParaRPr dirty="0"/>
          </a:p>
          <a:p>
            <a:endParaRPr dirty="0"/>
          </a:p>
          <a:p>
            <a:r>
              <a:rPr b="1" dirty="0"/>
              <a:t>Top Products</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simpleImageEBC4593F96F1425FB3D84C5BF02B5075</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Top Products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Top Cities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simpleImageEBC4593F96F1425FB3D84C5BF02B5075</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12/28/2023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bd5f5dee-2917-4a9a-960d-79443439e62a?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bd5f5dee-2917-4a9a-960d-79443439e62a/?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bd5f5dee-2917-4a9a-960d-79443439e62a/?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bd5f5dee-2917-4a9a-960d-79443439e62a/?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bd5f5dee-2917-4a9a-960d-79443439e62a/?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B177A"/>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135338"/>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smtClean="0">
                <a:solidFill>
                  <a:srgbClr val="F3C910"/>
                </a:solidFill>
              </a:rPr>
              <a:t>Westland S</a:t>
            </a:r>
            <a:r>
              <a:rPr kumimoji="0" lang="en-US" sz="4400" b="0" i="0" u="none" strike="noStrike" kern="1200" cap="none" spc="0" normalizeH="0" baseline="0" noProof="0" dirty="0" smtClean="0">
                <a:ln>
                  <a:noFill/>
                </a:ln>
                <a:solidFill>
                  <a:srgbClr val="F3C910"/>
                </a:solidFill>
                <a:effectLst/>
                <a:uLnTx/>
                <a:uFillTx/>
                <a:latin typeface="Segoe UI Light" charset="0"/>
                <a:ea typeface="Segoe UI Light" charset="0"/>
                <a:cs typeface="Segoe UI Light" charset="0"/>
              </a:rPr>
              <a:t>ales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230832"/>
          </a:xfrm>
          <a:prstGeom prst="rect">
            <a:avLst/>
          </a:prstGeom>
          <a:noFill/>
        </p:spPr>
        <p:txBody>
          <a:bodyPr wrap="square" rtlCol="0">
            <a:spAutoFit/>
          </a:bodyPr>
          <a:lstStyle/>
          <a:p>
            <a:r>
              <a:rPr lang="en-US" sz="900" b="1" i="0" dirty="0" smtClean="0">
                <a:solidFill>
                  <a:schemeClr val="bg1"/>
                </a:solidFill>
                <a:latin typeface="Segoe UI Semibold" charset="0"/>
                <a:ea typeface="Segoe UI Semibold" charset="0"/>
                <a:cs typeface="Segoe UI Semibold" charset="0"/>
              </a:rPr>
              <a:t>Dec 2023</a:t>
            </a:r>
            <a:endParaRPr lang="en-US" sz="900" b="0" i="0" dirty="0">
              <a:solidFill>
                <a:schemeClr val="bg1"/>
              </a:solidFill>
              <a:latin typeface="Segoe UI" charset="0"/>
              <a:ea typeface="Segoe UI" charset="0"/>
              <a:cs typeface="Segoe UI" charset="0"/>
            </a:endParaRPr>
          </a:p>
        </p:txBody>
      </p:sp>
      <p:sp>
        <p:nvSpPr>
          <p:cNvPr id="10" name="TextBox 9"/>
          <p:cNvSpPr txBox="1"/>
          <p:nvPr/>
        </p:nvSpPr>
        <p:spPr>
          <a:xfrm>
            <a:off x="828512" y="5407903"/>
            <a:ext cx="2177716" cy="230832"/>
          </a:xfrm>
          <a:prstGeom prst="rect">
            <a:avLst/>
          </a:prstGeom>
          <a:noFill/>
        </p:spPr>
        <p:txBody>
          <a:bodyPr wrap="square" rtlCol="0">
            <a:spAutoFit/>
          </a:bodyPr>
          <a:lstStyle/>
          <a:p>
            <a:r>
              <a:rPr lang="en-US" sz="900" b="1" dirty="0" smtClean="0">
                <a:solidFill>
                  <a:schemeClr val="bg1"/>
                </a:solidFill>
                <a:latin typeface="Segoe UI Semibold" charset="0"/>
                <a:ea typeface="Segoe UI" charset="0"/>
                <a:cs typeface="Segoe UI Semibold" charset="0"/>
              </a:rPr>
              <a:t>Daniel Okunade</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actionButton ,actionButton ,actionButton ,actionButton ,textbox ,textbox ,Average Monthly Sales ,Total Sales ,Total Quantity ,slicer ,card ,card ,card ,shape ,shape ,textbox ,shape ,shape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lineChart ,Top Products ,Top Cities ,card ,card ,card ,donutChart ,image ,actionButton ,actionButton ,actionButton ,actionButton ,textbox ,shape ,slicer ,shape ,shape ,shape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card ,card ,lineChart ,Top Cities ,Top Products ,donutChart ,image ,actionButton ,actionButton ,actionButton ,actionButton ,textbox ,card ,card ,simpleImageEBC4593F96F1425FB3D84C5BF02B5075 ,shape ,slicer ,textbox ,textbox ,shape ,shape ,shape ,shape ,shape ,card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person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slicer ,shape ,shape ,lineChart ,shape ,Top Products ,shape ,Top Cities ,shape ,card ,shape ,card ,shape ,card ,image ,actionButton ,actionButton ,actionButton ,actionButton ,textbox ,card ,textbox ,textbox ,donutChart ,simpleImageEBC4593F96F1425FB3D84C5BF02B5075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Manager</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TotalTime>
  <Words>536</Words>
  <Application>Microsoft Office PowerPoint</Application>
  <PresentationFormat>Widescreen</PresentationFormat>
  <Paragraphs>310</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Segoe UI</vt:lpstr>
      <vt:lpstr>Segoe UI Light</vt:lpstr>
      <vt:lpstr>Segoe UI Semibold</vt:lpstr>
      <vt:lpstr>Custom Design</vt:lpstr>
      <vt:lpstr>Westland Sales Dashboard</vt:lpstr>
      <vt:lpstr>Overview</vt:lpstr>
      <vt:lpstr>Product</vt:lpstr>
      <vt:lpstr>Sales person</vt:lpstr>
      <vt:lpstr>Manager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DELL</cp:lastModifiedBy>
  <cp:revision>6</cp:revision>
  <dcterms:created xsi:type="dcterms:W3CDTF">2016-09-04T11:54:55Z</dcterms:created>
  <dcterms:modified xsi:type="dcterms:W3CDTF">2023-12-28T12:38:05Z</dcterms:modified>
</cp:coreProperties>
</file>