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839C9-2110-4FEA-9996-E0AD8D2B6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8D8517-CA48-4CC9-B7B0-7BDD8694C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80071-70CF-4F41-8E92-2E77EC20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5A07-F93C-4551-9D3E-63D10D03903C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48F9E-B415-4786-8418-5B8C76AB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DD6BD4-278E-460F-B51F-EBAC0DE5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39EC-D40B-45CE-AA2A-2B98B8A2D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21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E75EB-FCDC-4E75-A7AA-E75519A0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23DBC3-0B3B-48CC-B2DE-B9A0AF0CF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0B55D-B2DC-46F8-A890-C9901536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5A07-F93C-4551-9D3E-63D10D03903C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580B1-5801-4DA0-AEF9-96C9C30E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2FE58-3088-415F-BBBE-54D25653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39EC-D40B-45CE-AA2A-2B98B8A2D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20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9E3157-39A1-4EA1-8AC4-B33C819F5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39E0B5-B6FF-48AC-8FCB-0EE7256A9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2BFEF-3065-4AB6-A464-2C5360DB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5A07-F93C-4551-9D3E-63D10D03903C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D8C49-75CF-4786-93DB-F2028F58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EF846-7D3D-4B4E-BA89-01951BE2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39EC-D40B-45CE-AA2A-2B98B8A2D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9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70D72-EC2F-4321-B313-756A4013B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9982F-0652-4EF0-92F5-89950E09F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EE652-A8A2-445F-8111-5C8837C5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5A07-F93C-4551-9D3E-63D10D03903C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9C69D9-D701-476E-9202-6C586493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12013-CE60-42B3-9AA8-84B85E4C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39EC-D40B-45CE-AA2A-2B98B8A2D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22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ED792-6DD3-4232-98D5-297BA8DE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88555B-4650-4386-AF58-AD5E90929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132AB1-9D71-46A6-A991-79EEAE9E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5A07-F93C-4551-9D3E-63D10D03903C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1D003-CC90-41DF-91DE-ADF18C1B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150230-3864-4AA5-B401-3C2C72B9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39EC-D40B-45CE-AA2A-2B98B8A2D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41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3F073-5FD3-459F-950E-F67AF4CB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B2591-1408-4FA9-8936-851F30FD1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7922CF-9D3B-4014-B8A3-4B15B1A5E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0CD9A6-0A50-44BF-99BC-104B5A47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5A07-F93C-4551-9D3E-63D10D03903C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9129E8-9939-4D8D-A135-320456AE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B4898-A647-4077-B96E-4FC35A80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39EC-D40B-45CE-AA2A-2B98B8A2D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1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F9BB-6138-44D9-819F-2373B9AE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389836-8349-42AB-98F3-D2C6B941E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9B99DD-C82D-4039-88E5-895C186CA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2E63A9-64E0-4CF4-8336-71D8C9939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BCE934-1764-416F-A6C6-BE57224BB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0825C1-4136-4D82-A6C0-997C2CEC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5A07-F93C-4551-9D3E-63D10D03903C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64FD2-2949-4274-878B-BF76B792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77DF14-1B32-40DC-A03F-D8D360C8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39EC-D40B-45CE-AA2A-2B98B8A2D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2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DEC41-7FC0-4D2F-B479-B6709729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C5D582-766D-462A-81A2-CBB3C31E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5A07-F93C-4551-9D3E-63D10D03903C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1BAF89-08AC-4146-9DCF-673C003A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2DF070-F3AE-4123-877A-CC018BC4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39EC-D40B-45CE-AA2A-2B98B8A2D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07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55AE19-24A0-4CCF-BF8D-70153CAA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5A07-F93C-4551-9D3E-63D10D03903C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C66D2C-7773-416E-84D8-E0A8D1D3D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E838BF-645C-4228-A4A8-F69D66CF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39EC-D40B-45CE-AA2A-2B98B8A2D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4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FF9D3-1972-4BF0-AE4C-7F0D19C52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EFC4A-2FA6-4104-8F1B-4CCC81C28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0C43F1-F4F9-4B9E-89AD-000199B07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09E2AE-3332-4A08-869D-3B468C88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5A07-F93C-4551-9D3E-63D10D03903C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418E29-3AAC-457F-A06E-3D54A67E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19A875-DD6E-4C69-8762-0B708B3B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39EC-D40B-45CE-AA2A-2B98B8A2D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9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8D283-1171-46C4-B76B-8B3E7B80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DD574C-029D-4E1D-9C76-2E8C83C1F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3C6E25-1040-48B3-B78E-C15FA06C6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BC44AF-CC4A-46D3-883A-7C63FD84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5A07-F93C-4551-9D3E-63D10D03903C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C0E0C-0D5C-42C2-A5E9-7B82AFFD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000E5-7E8A-49FF-95C9-529A3703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39EC-D40B-45CE-AA2A-2B98B8A2D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8F2EC6-59B0-4A14-B560-CB59462C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2C576A-B4D9-4D7D-8692-56BD0E664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BD0A7-EE5F-4582-BD09-A56A5E55B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05A07-F93C-4551-9D3E-63D10D03903C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17953-54DE-4408-8140-977570E14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11F94-1E3D-4D53-A02E-25314A730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639EC-D40B-45CE-AA2A-2B98B8A2DF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5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12291F4-A032-4D8D-A6EB-D5EE00F4F392}"/>
              </a:ext>
            </a:extLst>
          </p:cNvPr>
          <p:cNvSpPr/>
          <p:nvPr/>
        </p:nvSpPr>
        <p:spPr>
          <a:xfrm>
            <a:off x="1066620" y="1486817"/>
            <a:ext cx="960783" cy="4108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三轴模块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45B8F9-4034-4378-8176-23C403D47AA1}"/>
              </a:ext>
            </a:extLst>
          </p:cNvPr>
          <p:cNvSpPr/>
          <p:nvPr/>
        </p:nvSpPr>
        <p:spPr>
          <a:xfrm>
            <a:off x="1066619" y="2050035"/>
            <a:ext cx="960783" cy="4108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深度传感器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28FF30-6ACD-4116-99AE-5DC4976EF1E7}"/>
              </a:ext>
            </a:extLst>
          </p:cNvPr>
          <p:cNvSpPr/>
          <p:nvPr/>
        </p:nvSpPr>
        <p:spPr>
          <a:xfrm>
            <a:off x="2577369" y="1711245"/>
            <a:ext cx="960783" cy="4108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NanopiH3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5B84D7-EEE6-49DC-A135-30E18FAACCF1}"/>
              </a:ext>
            </a:extLst>
          </p:cNvPr>
          <p:cNvSpPr/>
          <p:nvPr/>
        </p:nvSpPr>
        <p:spPr>
          <a:xfrm>
            <a:off x="4217140" y="1187784"/>
            <a:ext cx="960783" cy="410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Socket</a:t>
            </a:r>
            <a:r>
              <a:rPr lang="zh-CN" altLang="en-US" sz="1100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DB0F43-A920-4E1A-BE1A-41A51B8AAE4E}"/>
              </a:ext>
            </a:extLst>
          </p:cNvPr>
          <p:cNvSpPr/>
          <p:nvPr/>
        </p:nvSpPr>
        <p:spPr>
          <a:xfrm>
            <a:off x="894342" y="1314539"/>
            <a:ext cx="1292087" cy="147418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D07883-A752-4121-BC6C-87152A9FA762}"/>
              </a:ext>
            </a:extLst>
          </p:cNvPr>
          <p:cNvSpPr txBox="1"/>
          <p:nvPr/>
        </p:nvSpPr>
        <p:spPr>
          <a:xfrm>
            <a:off x="1102016" y="250564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传感器单元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33724C-BCBF-4E95-8B3A-0AD4ABCF902E}"/>
              </a:ext>
            </a:extLst>
          </p:cNvPr>
          <p:cNvSpPr/>
          <p:nvPr/>
        </p:nvSpPr>
        <p:spPr>
          <a:xfrm>
            <a:off x="2469168" y="1598602"/>
            <a:ext cx="1234635" cy="90606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B1C1DE-BAEA-4962-9032-2A721D1CAB4A}"/>
              </a:ext>
            </a:extLst>
          </p:cNvPr>
          <p:cNvSpPr txBox="1"/>
          <p:nvPr/>
        </p:nvSpPr>
        <p:spPr>
          <a:xfrm>
            <a:off x="2608494" y="224305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核心控制单元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6FA925-56F6-4057-A26E-787C58A99A71}"/>
              </a:ext>
            </a:extLst>
          </p:cNvPr>
          <p:cNvSpPr txBox="1"/>
          <p:nvPr/>
        </p:nvSpPr>
        <p:spPr>
          <a:xfrm>
            <a:off x="4323069" y="265792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通信单元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5D3A8F-B519-4A6D-81D5-BC43F071A560}"/>
              </a:ext>
            </a:extLst>
          </p:cNvPr>
          <p:cNvSpPr/>
          <p:nvPr/>
        </p:nvSpPr>
        <p:spPr>
          <a:xfrm>
            <a:off x="3985232" y="1063850"/>
            <a:ext cx="1424609" cy="197236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979D3ED-3488-4691-BAA2-8EDE1AE69B4F}"/>
              </a:ext>
            </a:extLst>
          </p:cNvPr>
          <p:cNvSpPr/>
          <p:nvPr/>
        </p:nvSpPr>
        <p:spPr>
          <a:xfrm>
            <a:off x="4217140" y="2157396"/>
            <a:ext cx="960783" cy="410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Gstreamer</a:t>
            </a:r>
            <a:r>
              <a:rPr lang="zh-CN" altLang="en-US" sz="1100" dirty="0">
                <a:solidFill>
                  <a:schemeClr val="tx1"/>
                </a:solidFill>
              </a:rPr>
              <a:t>推流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25607E-7444-4293-A990-29FD33A84E27}"/>
              </a:ext>
            </a:extLst>
          </p:cNvPr>
          <p:cNvSpPr/>
          <p:nvPr/>
        </p:nvSpPr>
        <p:spPr>
          <a:xfrm>
            <a:off x="781878" y="516836"/>
            <a:ext cx="4803913" cy="291216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15E52D6-EF09-4492-90E5-55B972A52086}"/>
              </a:ext>
            </a:extLst>
          </p:cNvPr>
          <p:cNvSpPr/>
          <p:nvPr/>
        </p:nvSpPr>
        <p:spPr>
          <a:xfrm>
            <a:off x="2234944" y="664812"/>
            <a:ext cx="1645632" cy="4108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水下机器人下位机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91E33F4-436C-4317-B18E-F1746C68AA01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186429" y="2051632"/>
            <a:ext cx="2827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E90AEFB-6183-43A7-8408-1FF5603FBAA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3703803" y="2050035"/>
            <a:ext cx="281429" cy="15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3200415-CDFA-4500-83CC-22D059EF6E84}"/>
              </a:ext>
            </a:extLst>
          </p:cNvPr>
          <p:cNvSpPr/>
          <p:nvPr/>
        </p:nvSpPr>
        <p:spPr>
          <a:xfrm>
            <a:off x="10362072" y="1486817"/>
            <a:ext cx="960783" cy="4108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PID</a:t>
            </a:r>
            <a:r>
              <a:rPr lang="zh-CN" altLang="en-US" sz="1100" dirty="0">
                <a:solidFill>
                  <a:schemeClr val="tx1"/>
                </a:solidFill>
              </a:rPr>
              <a:t>调试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9460ACF-335F-47AF-98B8-3F4B16139419}"/>
              </a:ext>
            </a:extLst>
          </p:cNvPr>
          <p:cNvSpPr/>
          <p:nvPr/>
        </p:nvSpPr>
        <p:spPr>
          <a:xfrm>
            <a:off x="10362071" y="2050035"/>
            <a:ext cx="960783" cy="4108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数值显示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5ABC750-5351-4962-A7A0-9750CC3738E5}"/>
              </a:ext>
            </a:extLst>
          </p:cNvPr>
          <p:cNvSpPr/>
          <p:nvPr/>
        </p:nvSpPr>
        <p:spPr>
          <a:xfrm>
            <a:off x="8879602" y="1211092"/>
            <a:ext cx="960783" cy="4108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功能界面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179004C-D249-4978-B0CF-BD24880CDF3E}"/>
              </a:ext>
            </a:extLst>
          </p:cNvPr>
          <p:cNvSpPr/>
          <p:nvPr/>
        </p:nvSpPr>
        <p:spPr>
          <a:xfrm>
            <a:off x="10189794" y="1097223"/>
            <a:ext cx="1292087" cy="197236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6187FEF-5027-4640-BD1B-560902F3E9DB}"/>
              </a:ext>
            </a:extLst>
          </p:cNvPr>
          <p:cNvSpPr txBox="1"/>
          <p:nvPr/>
        </p:nvSpPr>
        <p:spPr>
          <a:xfrm>
            <a:off x="10461375" y="25164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调试单元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FD25C6C-09C3-4A92-8BAA-108B243EED7A}"/>
              </a:ext>
            </a:extLst>
          </p:cNvPr>
          <p:cNvSpPr/>
          <p:nvPr/>
        </p:nvSpPr>
        <p:spPr>
          <a:xfrm>
            <a:off x="8752651" y="1097223"/>
            <a:ext cx="1234635" cy="197236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69BCE89-D14F-43EB-82E5-368813170DC6}"/>
              </a:ext>
            </a:extLst>
          </p:cNvPr>
          <p:cNvSpPr txBox="1"/>
          <p:nvPr/>
        </p:nvSpPr>
        <p:spPr>
          <a:xfrm>
            <a:off x="8995506" y="265792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显示单元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7E70F4E-4DB3-40E2-B16C-C49A8A0B334A}"/>
              </a:ext>
            </a:extLst>
          </p:cNvPr>
          <p:cNvSpPr/>
          <p:nvPr/>
        </p:nvSpPr>
        <p:spPr>
          <a:xfrm>
            <a:off x="7065361" y="530265"/>
            <a:ext cx="4803913" cy="291216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DD9F232-B5B9-4159-9E32-97F02AA71AD9}"/>
              </a:ext>
            </a:extLst>
          </p:cNvPr>
          <p:cNvSpPr/>
          <p:nvPr/>
        </p:nvSpPr>
        <p:spPr>
          <a:xfrm>
            <a:off x="8537177" y="653386"/>
            <a:ext cx="1645632" cy="4108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水下机器人上位机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EBD5250-DEDB-444B-AB44-65AE9FBDC8CB}"/>
              </a:ext>
            </a:extLst>
          </p:cNvPr>
          <p:cNvSpPr/>
          <p:nvPr/>
        </p:nvSpPr>
        <p:spPr>
          <a:xfrm>
            <a:off x="4224130" y="1672590"/>
            <a:ext cx="960783" cy="410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JSON</a:t>
            </a:r>
            <a:r>
              <a:rPr lang="zh-CN" altLang="en-US" sz="1100" dirty="0">
                <a:solidFill>
                  <a:schemeClr val="tx1"/>
                </a:solidFill>
              </a:rPr>
              <a:t>协议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E7297AA-6EFE-4B38-AEB4-D9BC10F88442}"/>
              </a:ext>
            </a:extLst>
          </p:cNvPr>
          <p:cNvSpPr/>
          <p:nvPr/>
        </p:nvSpPr>
        <p:spPr>
          <a:xfrm>
            <a:off x="7453673" y="1209377"/>
            <a:ext cx="960783" cy="410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Socket</a:t>
            </a:r>
            <a:r>
              <a:rPr lang="zh-CN" altLang="en-US" sz="1100" dirty="0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EC8E01F-9725-480B-AF17-903E945BC99E}"/>
              </a:ext>
            </a:extLst>
          </p:cNvPr>
          <p:cNvSpPr txBox="1"/>
          <p:nvPr/>
        </p:nvSpPr>
        <p:spPr>
          <a:xfrm>
            <a:off x="7559602" y="267951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通信单元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8A13B2C-8DCA-4A1B-A48F-9251F5F787E2}"/>
              </a:ext>
            </a:extLst>
          </p:cNvPr>
          <p:cNvSpPr/>
          <p:nvPr/>
        </p:nvSpPr>
        <p:spPr>
          <a:xfrm>
            <a:off x="7221765" y="1097223"/>
            <a:ext cx="1424609" cy="197236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2CD5970-2D93-4769-A3CD-707D45ADE640}"/>
              </a:ext>
            </a:extLst>
          </p:cNvPr>
          <p:cNvSpPr/>
          <p:nvPr/>
        </p:nvSpPr>
        <p:spPr>
          <a:xfrm>
            <a:off x="7453673" y="2178989"/>
            <a:ext cx="960783" cy="410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Gstreamer</a:t>
            </a:r>
            <a:r>
              <a:rPr lang="zh-CN" altLang="en-US" sz="1100" dirty="0">
                <a:solidFill>
                  <a:schemeClr val="tx1"/>
                </a:solidFill>
              </a:rPr>
              <a:t>拉流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5AE4E9F-5A78-41CD-ABBF-45C929CB1238}"/>
              </a:ext>
            </a:extLst>
          </p:cNvPr>
          <p:cNvSpPr/>
          <p:nvPr/>
        </p:nvSpPr>
        <p:spPr>
          <a:xfrm>
            <a:off x="7460663" y="1694183"/>
            <a:ext cx="960783" cy="410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JSON</a:t>
            </a:r>
            <a:r>
              <a:rPr lang="zh-CN" altLang="en-US" sz="1100" dirty="0">
                <a:solidFill>
                  <a:schemeClr val="tx1"/>
                </a:solidFill>
              </a:rPr>
              <a:t>协议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1AA9822-5AA7-4A1D-8935-485AF0F570F3}"/>
              </a:ext>
            </a:extLst>
          </p:cNvPr>
          <p:cNvSpPr/>
          <p:nvPr/>
        </p:nvSpPr>
        <p:spPr>
          <a:xfrm>
            <a:off x="8889575" y="1702132"/>
            <a:ext cx="960783" cy="4108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视频显示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AAB24D2-E5CF-4813-861D-F2FBF0707E8A}"/>
              </a:ext>
            </a:extLst>
          </p:cNvPr>
          <p:cNvSpPr/>
          <p:nvPr/>
        </p:nvSpPr>
        <p:spPr>
          <a:xfrm>
            <a:off x="8900126" y="2178989"/>
            <a:ext cx="960783" cy="4108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连接界面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EEC142D-BA35-4095-944B-E5C67A011E0D}"/>
              </a:ext>
            </a:extLst>
          </p:cNvPr>
          <p:cNvSpPr/>
          <p:nvPr/>
        </p:nvSpPr>
        <p:spPr>
          <a:xfrm>
            <a:off x="5824689" y="516836"/>
            <a:ext cx="1064722" cy="29255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2C827D2-BCB0-48BE-8A9C-C918A5CED058}"/>
              </a:ext>
            </a:extLst>
          </p:cNvPr>
          <p:cNvSpPr/>
          <p:nvPr/>
        </p:nvSpPr>
        <p:spPr>
          <a:xfrm>
            <a:off x="5873588" y="621220"/>
            <a:ext cx="960783" cy="335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TCP</a:t>
            </a:r>
            <a:r>
              <a:rPr lang="zh-CN" altLang="en-US" sz="1100" dirty="0">
                <a:solidFill>
                  <a:schemeClr val="tx1"/>
                </a:solidFill>
              </a:rPr>
              <a:t>协议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A2C1429-730D-4C08-9882-EDEC4878EED5}"/>
              </a:ext>
            </a:extLst>
          </p:cNvPr>
          <p:cNvSpPr/>
          <p:nvPr/>
        </p:nvSpPr>
        <p:spPr>
          <a:xfrm>
            <a:off x="5873588" y="2583235"/>
            <a:ext cx="960783" cy="2270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手柄数值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2A91D21-53D5-41A9-B88C-CAEFFF0EB0ED}"/>
              </a:ext>
            </a:extLst>
          </p:cNvPr>
          <p:cNvCxnSpPr>
            <a:cxnSpLocks/>
          </p:cNvCxnSpPr>
          <p:nvPr/>
        </p:nvCxnSpPr>
        <p:spPr>
          <a:xfrm>
            <a:off x="5657827" y="1903402"/>
            <a:ext cx="1392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A2A92F3-CBA8-4D83-9C04-95722730BD72}"/>
              </a:ext>
            </a:extLst>
          </p:cNvPr>
          <p:cNvCxnSpPr>
            <a:cxnSpLocks/>
          </p:cNvCxnSpPr>
          <p:nvPr/>
        </p:nvCxnSpPr>
        <p:spPr>
          <a:xfrm flipH="1" flipV="1">
            <a:off x="5612349" y="2122063"/>
            <a:ext cx="1450389" cy="1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B8B731FA-ABCA-4088-93F2-7D56BE8DE0ED}"/>
              </a:ext>
            </a:extLst>
          </p:cNvPr>
          <p:cNvSpPr/>
          <p:nvPr/>
        </p:nvSpPr>
        <p:spPr>
          <a:xfrm>
            <a:off x="5873588" y="1295221"/>
            <a:ext cx="960783" cy="190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传感器参数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CECAF50-FB81-4E7C-8A16-BB2ED592E6F8}"/>
              </a:ext>
            </a:extLst>
          </p:cNvPr>
          <p:cNvSpPr/>
          <p:nvPr/>
        </p:nvSpPr>
        <p:spPr>
          <a:xfrm>
            <a:off x="5879650" y="1615827"/>
            <a:ext cx="960783" cy="190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视频流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EE4A142-B6A9-457E-A78A-DE1E35EE1D08}"/>
              </a:ext>
            </a:extLst>
          </p:cNvPr>
          <p:cNvSpPr/>
          <p:nvPr/>
        </p:nvSpPr>
        <p:spPr>
          <a:xfrm>
            <a:off x="5867220" y="2301512"/>
            <a:ext cx="960783" cy="190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调试参数</a:t>
            </a:r>
          </a:p>
        </p:txBody>
      </p:sp>
    </p:spTree>
    <p:extLst>
      <p:ext uri="{BB962C8B-B14F-4D97-AF65-F5344CB8AC3E}">
        <p14:creationId xmlns:p14="http://schemas.microsoft.com/office/powerpoint/2010/main" val="356128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56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Okura risona</dc:creator>
  <cp:lastModifiedBy>Okura risona</cp:lastModifiedBy>
  <cp:revision>2</cp:revision>
  <dcterms:created xsi:type="dcterms:W3CDTF">2022-04-20T15:17:15Z</dcterms:created>
  <dcterms:modified xsi:type="dcterms:W3CDTF">2022-04-20T16:03:39Z</dcterms:modified>
</cp:coreProperties>
</file>