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1E83-8F44-436C-9C73-653834167AD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3F79-B7A2-4E35-ABCF-CA7812B5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2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1E83-8F44-436C-9C73-653834167AD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3F79-B7A2-4E35-ABCF-CA7812B5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53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1E83-8F44-436C-9C73-653834167AD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3F79-B7A2-4E35-ABCF-CA7812B5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4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1E83-8F44-436C-9C73-653834167AD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3F79-B7A2-4E35-ABCF-CA7812B5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1E83-8F44-436C-9C73-653834167AD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3F79-B7A2-4E35-ABCF-CA7812B5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30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1E83-8F44-436C-9C73-653834167AD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3F79-B7A2-4E35-ABCF-CA7812B5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60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1E83-8F44-436C-9C73-653834167AD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3F79-B7A2-4E35-ABCF-CA7812B5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8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1E83-8F44-436C-9C73-653834167AD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3F79-B7A2-4E35-ABCF-CA7812B5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1E83-8F44-436C-9C73-653834167AD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3F79-B7A2-4E35-ABCF-CA7812B5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7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1E83-8F44-436C-9C73-653834167AD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3F79-B7A2-4E35-ABCF-CA7812B5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6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1E83-8F44-436C-9C73-653834167AD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23F79-B7A2-4E35-ABCF-CA7812B5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0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1E83-8F44-436C-9C73-653834167AD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23F79-B7A2-4E35-ABCF-CA7812B51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5166" y="0"/>
            <a:ext cx="7396766" cy="509186"/>
          </a:xfrm>
          <a:ln>
            <a:solidFill>
              <a:srgbClr val="D3D3D3"/>
            </a:solidFill>
          </a:ln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Sentiment Analysis - US Airlines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4715" y="509186"/>
            <a:ext cx="6559639" cy="326018"/>
          </a:xfrm>
          <a:ln>
            <a:solidFill>
              <a:srgbClr val="D3D3D3"/>
            </a:solidFill>
          </a:ln>
        </p:spPr>
        <p:txBody>
          <a:bodyPr>
            <a:normAutofit lnSpcReduction="10000"/>
          </a:bodyPr>
          <a:lstStyle/>
          <a:p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Visualizing public sentiment and trends for major US Airlines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53047" y="1203038"/>
            <a:ext cx="6958885" cy="923330"/>
          </a:xfrm>
          <a:prstGeom prst="rect">
            <a:avLst/>
          </a:prstGeom>
          <a:noFill/>
          <a:ln>
            <a:solidFill>
              <a:srgbClr val="D3D3D3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United Airlines has the highest number of negative tweets.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Virgin America shows the most positive sentiments.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Flight delays are the most common negative topic.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9431" y="833706"/>
            <a:ext cx="1944710" cy="369332"/>
          </a:xfrm>
          <a:prstGeom prst="rect">
            <a:avLst/>
          </a:prstGeom>
          <a:noFill/>
          <a:ln>
            <a:solidFill>
              <a:srgbClr val="D3D3D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 Insights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45780" y="2126368"/>
            <a:ext cx="1146220" cy="553791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045780" y="2702912"/>
            <a:ext cx="1146220" cy="553791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045780" y="3256703"/>
            <a:ext cx="1146220" cy="553791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75545" y="2240825"/>
            <a:ext cx="2541861" cy="1135421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6680" y="3677043"/>
            <a:ext cx="10051714" cy="1190380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72074" y="2240825"/>
            <a:ext cx="2372455" cy="1135422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534141" y="2240823"/>
            <a:ext cx="2228837" cy="1108815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36680" y="5107163"/>
            <a:ext cx="5690729" cy="1430843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21305" y="5107163"/>
            <a:ext cx="5066070" cy="1430843"/>
          </a:xfrm>
          <a:prstGeom prst="rect">
            <a:avLst/>
          </a:prstGeom>
          <a:solidFill>
            <a:schemeClr val="accent6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64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Social Media Sentiment Analysis - US Airlines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Sentiment Analysis - US Airlines</dc:title>
  <dc:creator>Microsoft account</dc:creator>
  <cp:lastModifiedBy>Microsoft account</cp:lastModifiedBy>
  <cp:revision>7</cp:revision>
  <dcterms:created xsi:type="dcterms:W3CDTF">2025-05-17T17:19:13Z</dcterms:created>
  <dcterms:modified xsi:type="dcterms:W3CDTF">2025-05-18T00:14:58Z</dcterms:modified>
</cp:coreProperties>
</file>