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1" r:id="rId3"/>
    <p:sldId id="262" r:id="rId4"/>
    <p:sldId id="263" r:id="rId5"/>
    <p:sldId id="265" r:id="rId6"/>
    <p:sldId id="266" r:id="rId7"/>
    <p:sldId id="268" r:id="rId8"/>
    <p:sldId id="257" r:id="rId9"/>
    <p:sldId id="269" r:id="rId10"/>
    <p:sldId id="270" r:id="rId11"/>
    <p:sldId id="271" r:id="rId12"/>
    <p:sldId id="276" r:id="rId13"/>
    <p:sldId id="273" r:id="rId14"/>
    <p:sldId id="258" r:id="rId15"/>
    <p:sldId id="275" r:id="rId16"/>
    <p:sldId id="277" r:id="rId17"/>
    <p:sldId id="279" r:id="rId18"/>
    <p:sldId id="259" r:id="rId19"/>
    <p:sldId id="26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22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AC397E-08D7-40F6-8C0C-3F2B1BA47887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6131106-8327-4DC5-BD38-CAA0C364598E}">
      <dgm:prSet/>
      <dgm:spPr/>
      <dgm:t>
        <a:bodyPr/>
        <a:lstStyle/>
        <a:p>
          <a:r>
            <a:rPr lang="en-US"/>
            <a:t>PasswordManager (SPA) project is aimed at managing Passwords and saving them for different  accounts.</a:t>
          </a:r>
        </a:p>
      </dgm:t>
    </dgm:pt>
    <dgm:pt modelId="{CAD27CA6-1B61-4FB7-8056-11D4D9B2A87C}" type="parTrans" cxnId="{EDDDF4EB-893A-49A3-BEDC-B233CD91CF5C}">
      <dgm:prSet/>
      <dgm:spPr/>
      <dgm:t>
        <a:bodyPr/>
        <a:lstStyle/>
        <a:p>
          <a:endParaRPr lang="en-US"/>
        </a:p>
      </dgm:t>
    </dgm:pt>
    <dgm:pt modelId="{6DC9983B-3AA5-403C-9067-3169883B6E2E}" type="sibTrans" cxnId="{EDDDF4EB-893A-49A3-BEDC-B233CD91CF5C}">
      <dgm:prSet/>
      <dgm:spPr/>
      <dgm:t>
        <a:bodyPr/>
        <a:lstStyle/>
        <a:p>
          <a:endParaRPr lang="en-US"/>
        </a:p>
      </dgm:t>
    </dgm:pt>
    <dgm:pt modelId="{EB072FD9-6D7B-43F0-B2C2-A913A6CA42F9}">
      <dgm:prSet/>
      <dgm:spPr/>
      <dgm:t>
        <a:bodyPr/>
        <a:lstStyle/>
        <a:p>
          <a:r>
            <a:rPr lang="en-US"/>
            <a:t>This project is intended to help users track and manage their passwords. </a:t>
          </a:r>
        </a:p>
      </dgm:t>
    </dgm:pt>
    <dgm:pt modelId="{64EA8DD6-287A-4F5C-8612-9D28EEEB4B69}" type="parTrans" cxnId="{A9053AB9-6435-4B09-9D57-08F47ECAF92C}">
      <dgm:prSet/>
      <dgm:spPr/>
      <dgm:t>
        <a:bodyPr/>
        <a:lstStyle/>
        <a:p>
          <a:endParaRPr lang="en-US"/>
        </a:p>
      </dgm:t>
    </dgm:pt>
    <dgm:pt modelId="{6591D3C0-18E5-46B7-9FE9-E77596955C02}" type="sibTrans" cxnId="{A9053AB9-6435-4B09-9D57-08F47ECAF92C}">
      <dgm:prSet/>
      <dgm:spPr/>
      <dgm:t>
        <a:bodyPr/>
        <a:lstStyle/>
        <a:p>
          <a:endParaRPr lang="en-US"/>
        </a:p>
      </dgm:t>
    </dgm:pt>
    <dgm:pt modelId="{08BF6E85-8A57-4A0B-995A-689195AC5223}">
      <dgm:prSet/>
      <dgm:spPr/>
      <dgm:t>
        <a:bodyPr/>
        <a:lstStyle/>
        <a:p>
          <a:r>
            <a:rPr lang="en-US"/>
            <a:t>Application addresses the challenges of managing and securing online accounts by offering a centralized solution for password storage. </a:t>
          </a:r>
        </a:p>
      </dgm:t>
    </dgm:pt>
    <dgm:pt modelId="{8109663B-94E7-4609-A526-E0BBCAB58A37}" type="parTrans" cxnId="{ED08A2AA-F881-4BB9-8D73-7430F73DFFA1}">
      <dgm:prSet/>
      <dgm:spPr/>
      <dgm:t>
        <a:bodyPr/>
        <a:lstStyle/>
        <a:p>
          <a:endParaRPr lang="en-US"/>
        </a:p>
      </dgm:t>
    </dgm:pt>
    <dgm:pt modelId="{1F32766B-AF8B-4C4B-943C-11A1BBBA7238}" type="sibTrans" cxnId="{ED08A2AA-F881-4BB9-8D73-7430F73DFFA1}">
      <dgm:prSet/>
      <dgm:spPr/>
      <dgm:t>
        <a:bodyPr/>
        <a:lstStyle/>
        <a:p>
          <a:endParaRPr lang="en-US"/>
        </a:p>
      </dgm:t>
    </dgm:pt>
    <dgm:pt modelId="{5A5C29E0-B729-40E4-99F7-B0DE5DDCAA38}">
      <dgm:prSet/>
      <dgm:spPr/>
      <dgm:t>
        <a:bodyPr/>
        <a:lstStyle/>
        <a:p>
          <a:r>
            <a:rPr lang="en-US"/>
            <a:t>With the increasing number of services requiring unique passwords, many users resort to weak or reused passwords, compromising security. </a:t>
          </a:r>
        </a:p>
      </dgm:t>
    </dgm:pt>
    <dgm:pt modelId="{4365652D-7F20-4E11-9A87-03EBB0BBADF0}" type="parTrans" cxnId="{C58F2A44-AE0B-4ED8-BF81-6E395B843DD6}">
      <dgm:prSet/>
      <dgm:spPr/>
      <dgm:t>
        <a:bodyPr/>
        <a:lstStyle/>
        <a:p>
          <a:endParaRPr lang="en-US"/>
        </a:p>
      </dgm:t>
    </dgm:pt>
    <dgm:pt modelId="{96379A3B-2761-46EA-93C6-92635A5D146A}" type="sibTrans" cxnId="{C58F2A44-AE0B-4ED8-BF81-6E395B843DD6}">
      <dgm:prSet/>
      <dgm:spPr/>
      <dgm:t>
        <a:bodyPr/>
        <a:lstStyle/>
        <a:p>
          <a:endParaRPr lang="en-US"/>
        </a:p>
      </dgm:t>
    </dgm:pt>
    <dgm:pt modelId="{9C1162A8-385D-4713-B9F6-FDAF2D4D5C21}">
      <dgm:prSet/>
      <dgm:spPr/>
      <dgm:t>
        <a:bodyPr/>
        <a:lstStyle/>
        <a:p>
          <a:r>
            <a:rPr lang="en-US"/>
            <a:t>This application provides encrypted storage and encourages people to use strong passwords when they are creating their account, allowing users to securely store, manage, and retrieve their passwords.</a:t>
          </a:r>
        </a:p>
      </dgm:t>
    </dgm:pt>
    <dgm:pt modelId="{E67D0519-301B-4310-93C0-9556B9A59865}" type="parTrans" cxnId="{24D6F28D-2087-4BDD-B99A-100113B922E8}">
      <dgm:prSet/>
      <dgm:spPr/>
      <dgm:t>
        <a:bodyPr/>
        <a:lstStyle/>
        <a:p>
          <a:endParaRPr lang="en-US"/>
        </a:p>
      </dgm:t>
    </dgm:pt>
    <dgm:pt modelId="{C361804A-6858-4C05-A6CA-D13E56FF3A8B}" type="sibTrans" cxnId="{24D6F28D-2087-4BDD-B99A-100113B922E8}">
      <dgm:prSet/>
      <dgm:spPr/>
      <dgm:t>
        <a:bodyPr/>
        <a:lstStyle/>
        <a:p>
          <a:endParaRPr lang="en-US"/>
        </a:p>
      </dgm:t>
    </dgm:pt>
    <dgm:pt modelId="{2112ECD3-B64D-4167-BE9A-CF690A7FC06F}" type="pres">
      <dgm:prSet presAssocID="{95AC397E-08D7-40F6-8C0C-3F2B1BA47887}" presName="linear" presStyleCnt="0">
        <dgm:presLayoutVars>
          <dgm:animLvl val="lvl"/>
          <dgm:resizeHandles val="exact"/>
        </dgm:presLayoutVars>
      </dgm:prSet>
      <dgm:spPr/>
    </dgm:pt>
    <dgm:pt modelId="{17D586BF-4A73-424B-83A7-011859A20320}" type="pres">
      <dgm:prSet presAssocID="{96131106-8327-4DC5-BD38-CAA0C364598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B11202E-6A00-4478-A2C8-F86CCAB13C19}" type="pres">
      <dgm:prSet presAssocID="{6DC9983B-3AA5-403C-9067-3169883B6E2E}" presName="spacer" presStyleCnt="0"/>
      <dgm:spPr/>
    </dgm:pt>
    <dgm:pt modelId="{1FFDFF1E-5042-45A3-B42E-707D75FCC77A}" type="pres">
      <dgm:prSet presAssocID="{EB072FD9-6D7B-43F0-B2C2-A913A6CA42F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6E91079-F4C3-47E8-A257-BCA2D71846A8}" type="pres">
      <dgm:prSet presAssocID="{6591D3C0-18E5-46B7-9FE9-E77596955C02}" presName="spacer" presStyleCnt="0"/>
      <dgm:spPr/>
    </dgm:pt>
    <dgm:pt modelId="{584CAED7-FEBC-4833-95E8-CB16514A6806}" type="pres">
      <dgm:prSet presAssocID="{08BF6E85-8A57-4A0B-995A-689195AC522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8645C5C-38EE-4CBD-9A95-AE7CB84F39B6}" type="pres">
      <dgm:prSet presAssocID="{1F32766B-AF8B-4C4B-943C-11A1BBBA7238}" presName="spacer" presStyleCnt="0"/>
      <dgm:spPr/>
    </dgm:pt>
    <dgm:pt modelId="{0FB24751-1C22-40FD-9DF5-884F5D1C6748}" type="pres">
      <dgm:prSet presAssocID="{5A5C29E0-B729-40E4-99F7-B0DE5DDCAA3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AE22535-59B0-4165-ADEE-16B5107EF6E9}" type="pres">
      <dgm:prSet presAssocID="{96379A3B-2761-46EA-93C6-92635A5D146A}" presName="spacer" presStyleCnt="0"/>
      <dgm:spPr/>
    </dgm:pt>
    <dgm:pt modelId="{8C2E3F6B-99D9-4B4F-8254-994AD279258B}" type="pres">
      <dgm:prSet presAssocID="{9C1162A8-385D-4713-B9F6-FDAF2D4D5C21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F58312F-138F-4B90-A70D-43CAB1313E63}" type="presOf" srcId="{5A5C29E0-B729-40E4-99F7-B0DE5DDCAA38}" destId="{0FB24751-1C22-40FD-9DF5-884F5D1C6748}" srcOrd="0" destOrd="0" presId="urn:microsoft.com/office/officeart/2005/8/layout/vList2"/>
    <dgm:cxn modelId="{5CF4515D-16C6-4DFE-8903-26F680D577A5}" type="presOf" srcId="{08BF6E85-8A57-4A0B-995A-689195AC5223}" destId="{584CAED7-FEBC-4833-95E8-CB16514A6806}" srcOrd="0" destOrd="0" presId="urn:microsoft.com/office/officeart/2005/8/layout/vList2"/>
    <dgm:cxn modelId="{8F762164-7C7D-4ABC-BCA2-85923D81119C}" type="presOf" srcId="{9C1162A8-385D-4713-B9F6-FDAF2D4D5C21}" destId="{8C2E3F6B-99D9-4B4F-8254-994AD279258B}" srcOrd="0" destOrd="0" presId="urn:microsoft.com/office/officeart/2005/8/layout/vList2"/>
    <dgm:cxn modelId="{C58F2A44-AE0B-4ED8-BF81-6E395B843DD6}" srcId="{95AC397E-08D7-40F6-8C0C-3F2B1BA47887}" destId="{5A5C29E0-B729-40E4-99F7-B0DE5DDCAA38}" srcOrd="3" destOrd="0" parTransId="{4365652D-7F20-4E11-9A87-03EBB0BBADF0}" sibTransId="{96379A3B-2761-46EA-93C6-92635A5D146A}"/>
    <dgm:cxn modelId="{24D6F28D-2087-4BDD-B99A-100113B922E8}" srcId="{95AC397E-08D7-40F6-8C0C-3F2B1BA47887}" destId="{9C1162A8-385D-4713-B9F6-FDAF2D4D5C21}" srcOrd="4" destOrd="0" parTransId="{E67D0519-301B-4310-93C0-9556B9A59865}" sibTransId="{C361804A-6858-4C05-A6CA-D13E56FF3A8B}"/>
    <dgm:cxn modelId="{5E7E74A5-F33A-4A24-809B-D1213DF5EE58}" type="presOf" srcId="{96131106-8327-4DC5-BD38-CAA0C364598E}" destId="{17D586BF-4A73-424B-83A7-011859A20320}" srcOrd="0" destOrd="0" presId="urn:microsoft.com/office/officeart/2005/8/layout/vList2"/>
    <dgm:cxn modelId="{ED08A2AA-F881-4BB9-8D73-7430F73DFFA1}" srcId="{95AC397E-08D7-40F6-8C0C-3F2B1BA47887}" destId="{08BF6E85-8A57-4A0B-995A-689195AC5223}" srcOrd="2" destOrd="0" parTransId="{8109663B-94E7-4609-A526-E0BBCAB58A37}" sibTransId="{1F32766B-AF8B-4C4B-943C-11A1BBBA7238}"/>
    <dgm:cxn modelId="{745BFEB5-2527-4C4B-9A5B-695D07E3E7D4}" type="presOf" srcId="{95AC397E-08D7-40F6-8C0C-3F2B1BA47887}" destId="{2112ECD3-B64D-4167-BE9A-CF690A7FC06F}" srcOrd="0" destOrd="0" presId="urn:microsoft.com/office/officeart/2005/8/layout/vList2"/>
    <dgm:cxn modelId="{A9053AB9-6435-4B09-9D57-08F47ECAF92C}" srcId="{95AC397E-08D7-40F6-8C0C-3F2B1BA47887}" destId="{EB072FD9-6D7B-43F0-B2C2-A913A6CA42F9}" srcOrd="1" destOrd="0" parTransId="{64EA8DD6-287A-4F5C-8612-9D28EEEB4B69}" sibTransId="{6591D3C0-18E5-46B7-9FE9-E77596955C02}"/>
    <dgm:cxn modelId="{10F7BFE0-52C7-4788-820B-36D2D48E4FC9}" type="presOf" srcId="{EB072FD9-6D7B-43F0-B2C2-A913A6CA42F9}" destId="{1FFDFF1E-5042-45A3-B42E-707D75FCC77A}" srcOrd="0" destOrd="0" presId="urn:microsoft.com/office/officeart/2005/8/layout/vList2"/>
    <dgm:cxn modelId="{EDDDF4EB-893A-49A3-BEDC-B233CD91CF5C}" srcId="{95AC397E-08D7-40F6-8C0C-3F2B1BA47887}" destId="{96131106-8327-4DC5-BD38-CAA0C364598E}" srcOrd="0" destOrd="0" parTransId="{CAD27CA6-1B61-4FB7-8056-11D4D9B2A87C}" sibTransId="{6DC9983B-3AA5-403C-9067-3169883B6E2E}"/>
    <dgm:cxn modelId="{3D01F9AD-A1DA-44CB-9C69-3B033D06FC74}" type="presParOf" srcId="{2112ECD3-B64D-4167-BE9A-CF690A7FC06F}" destId="{17D586BF-4A73-424B-83A7-011859A20320}" srcOrd="0" destOrd="0" presId="urn:microsoft.com/office/officeart/2005/8/layout/vList2"/>
    <dgm:cxn modelId="{34736DE1-0335-4FC4-A8C3-4E16BEC728F4}" type="presParOf" srcId="{2112ECD3-B64D-4167-BE9A-CF690A7FC06F}" destId="{9B11202E-6A00-4478-A2C8-F86CCAB13C19}" srcOrd="1" destOrd="0" presId="urn:microsoft.com/office/officeart/2005/8/layout/vList2"/>
    <dgm:cxn modelId="{5CFBF421-FC50-4600-8EAD-35BD0E98615D}" type="presParOf" srcId="{2112ECD3-B64D-4167-BE9A-CF690A7FC06F}" destId="{1FFDFF1E-5042-45A3-B42E-707D75FCC77A}" srcOrd="2" destOrd="0" presId="urn:microsoft.com/office/officeart/2005/8/layout/vList2"/>
    <dgm:cxn modelId="{8373660C-F8CB-454F-86EC-D441DB71CA8E}" type="presParOf" srcId="{2112ECD3-B64D-4167-BE9A-CF690A7FC06F}" destId="{E6E91079-F4C3-47E8-A257-BCA2D71846A8}" srcOrd="3" destOrd="0" presId="urn:microsoft.com/office/officeart/2005/8/layout/vList2"/>
    <dgm:cxn modelId="{F9F3DAA7-9BE4-4418-A635-51EA09D2987D}" type="presParOf" srcId="{2112ECD3-B64D-4167-BE9A-CF690A7FC06F}" destId="{584CAED7-FEBC-4833-95E8-CB16514A6806}" srcOrd="4" destOrd="0" presId="urn:microsoft.com/office/officeart/2005/8/layout/vList2"/>
    <dgm:cxn modelId="{22A25E65-D8C9-466C-BD8C-59FDE6BBDEA3}" type="presParOf" srcId="{2112ECD3-B64D-4167-BE9A-CF690A7FC06F}" destId="{68645C5C-38EE-4CBD-9A95-AE7CB84F39B6}" srcOrd="5" destOrd="0" presId="urn:microsoft.com/office/officeart/2005/8/layout/vList2"/>
    <dgm:cxn modelId="{F86F7D84-A343-4CD1-9444-584A97633AC4}" type="presParOf" srcId="{2112ECD3-B64D-4167-BE9A-CF690A7FC06F}" destId="{0FB24751-1C22-40FD-9DF5-884F5D1C6748}" srcOrd="6" destOrd="0" presId="urn:microsoft.com/office/officeart/2005/8/layout/vList2"/>
    <dgm:cxn modelId="{AF7C3593-8EA5-445E-9668-B22FB539DC3D}" type="presParOf" srcId="{2112ECD3-B64D-4167-BE9A-CF690A7FC06F}" destId="{0AE22535-59B0-4165-ADEE-16B5107EF6E9}" srcOrd="7" destOrd="0" presId="urn:microsoft.com/office/officeart/2005/8/layout/vList2"/>
    <dgm:cxn modelId="{EB4C0EC7-963D-4F52-B5EB-F602E3C92A12}" type="presParOf" srcId="{2112ECD3-B64D-4167-BE9A-CF690A7FC06F}" destId="{8C2E3F6B-99D9-4B4F-8254-994AD279258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952B11-1BC6-4CC3-9704-278A15817367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17DD041-57C8-479E-BB77-C1A9FFD896FE}">
      <dgm:prSet phldrT="[Text]"/>
      <dgm:spPr/>
      <dgm:t>
        <a:bodyPr/>
        <a:lstStyle/>
        <a:p>
          <a:r>
            <a:rPr lang="en-GB" dirty="0"/>
            <a:t>Plan</a:t>
          </a:r>
        </a:p>
      </dgm:t>
    </dgm:pt>
    <dgm:pt modelId="{ED364C0E-81EA-4AD0-90DB-6F7468340507}" type="parTrans" cxnId="{A9CBAAB6-10E3-45D7-AD12-C21E5B6B9596}">
      <dgm:prSet/>
      <dgm:spPr/>
      <dgm:t>
        <a:bodyPr/>
        <a:lstStyle/>
        <a:p>
          <a:endParaRPr lang="en-GB"/>
        </a:p>
      </dgm:t>
    </dgm:pt>
    <dgm:pt modelId="{4AC2C1C2-8314-4791-BD7A-385465AA06A7}" type="sibTrans" cxnId="{A9CBAAB6-10E3-45D7-AD12-C21E5B6B9596}">
      <dgm:prSet/>
      <dgm:spPr/>
      <dgm:t>
        <a:bodyPr/>
        <a:lstStyle/>
        <a:p>
          <a:endParaRPr lang="en-GB"/>
        </a:p>
      </dgm:t>
    </dgm:pt>
    <dgm:pt modelId="{C5D7DFDA-1119-496C-9AC2-76361CEFF4DC}">
      <dgm:prSet phldrT="[Text]"/>
      <dgm:spPr/>
      <dgm:t>
        <a:bodyPr/>
        <a:lstStyle/>
        <a:p>
          <a:r>
            <a:rPr lang="en-GB" dirty="0"/>
            <a:t>Design</a:t>
          </a:r>
        </a:p>
      </dgm:t>
    </dgm:pt>
    <dgm:pt modelId="{C5C66B49-34E1-41E5-81D2-26E1960643BB}" type="parTrans" cxnId="{9AA672D9-6ECF-42B0-B206-38AA166F7E72}">
      <dgm:prSet/>
      <dgm:spPr/>
      <dgm:t>
        <a:bodyPr/>
        <a:lstStyle/>
        <a:p>
          <a:endParaRPr lang="en-GB"/>
        </a:p>
      </dgm:t>
    </dgm:pt>
    <dgm:pt modelId="{74B7AACE-29A1-4DD5-B29D-FB3913D0F85E}" type="sibTrans" cxnId="{9AA672D9-6ECF-42B0-B206-38AA166F7E72}">
      <dgm:prSet/>
      <dgm:spPr/>
      <dgm:t>
        <a:bodyPr/>
        <a:lstStyle/>
        <a:p>
          <a:endParaRPr lang="en-GB"/>
        </a:p>
      </dgm:t>
    </dgm:pt>
    <dgm:pt modelId="{9999B7AA-A095-422B-B5C3-F4DB93AE38F1}">
      <dgm:prSet phldrT="[Text]"/>
      <dgm:spPr/>
      <dgm:t>
        <a:bodyPr/>
        <a:lstStyle/>
        <a:p>
          <a:r>
            <a:rPr lang="en-GB" dirty="0"/>
            <a:t>Develop</a:t>
          </a:r>
        </a:p>
      </dgm:t>
    </dgm:pt>
    <dgm:pt modelId="{AC32E3F5-8FBE-4E7F-9679-4DB1C142B826}" type="parTrans" cxnId="{925B3C80-47EF-40D6-88D2-CFFA777C630F}">
      <dgm:prSet/>
      <dgm:spPr/>
      <dgm:t>
        <a:bodyPr/>
        <a:lstStyle/>
        <a:p>
          <a:endParaRPr lang="en-GB"/>
        </a:p>
      </dgm:t>
    </dgm:pt>
    <dgm:pt modelId="{846D1FE1-1ED4-4EA2-935F-A5396E7FBE72}" type="sibTrans" cxnId="{925B3C80-47EF-40D6-88D2-CFFA777C630F}">
      <dgm:prSet/>
      <dgm:spPr/>
      <dgm:t>
        <a:bodyPr/>
        <a:lstStyle/>
        <a:p>
          <a:endParaRPr lang="en-GB"/>
        </a:p>
      </dgm:t>
    </dgm:pt>
    <dgm:pt modelId="{7AAB505B-9647-4C0A-A936-E1384626D158}">
      <dgm:prSet phldrT="[Text]"/>
      <dgm:spPr/>
      <dgm:t>
        <a:bodyPr/>
        <a:lstStyle/>
        <a:p>
          <a:r>
            <a:rPr lang="en-GB" dirty="0"/>
            <a:t>Test</a:t>
          </a:r>
        </a:p>
      </dgm:t>
    </dgm:pt>
    <dgm:pt modelId="{112F1EF7-2F6F-4C9F-95BD-02E6944E82C0}" type="parTrans" cxnId="{0CA8EA1B-4731-44CF-A49E-D86F6737A90A}">
      <dgm:prSet/>
      <dgm:spPr/>
      <dgm:t>
        <a:bodyPr/>
        <a:lstStyle/>
        <a:p>
          <a:endParaRPr lang="en-GB"/>
        </a:p>
      </dgm:t>
    </dgm:pt>
    <dgm:pt modelId="{07608C8D-7583-41F6-9340-2151592C3EF6}" type="sibTrans" cxnId="{0CA8EA1B-4731-44CF-A49E-D86F6737A90A}">
      <dgm:prSet/>
      <dgm:spPr/>
      <dgm:t>
        <a:bodyPr/>
        <a:lstStyle/>
        <a:p>
          <a:endParaRPr lang="en-GB"/>
        </a:p>
      </dgm:t>
    </dgm:pt>
    <dgm:pt modelId="{2B30E388-79BD-42C6-97B2-584F59EAB828}">
      <dgm:prSet phldrT="[Text]"/>
      <dgm:spPr/>
      <dgm:t>
        <a:bodyPr/>
        <a:lstStyle/>
        <a:p>
          <a:r>
            <a:rPr lang="en-GB" dirty="0"/>
            <a:t>Deploy</a:t>
          </a:r>
        </a:p>
      </dgm:t>
    </dgm:pt>
    <dgm:pt modelId="{C2068172-79A0-41D8-98C9-24515B0FD54B}" type="parTrans" cxnId="{9757C152-5251-47D8-8178-56CA1D677F34}">
      <dgm:prSet/>
      <dgm:spPr/>
      <dgm:t>
        <a:bodyPr/>
        <a:lstStyle/>
        <a:p>
          <a:endParaRPr lang="en-GB"/>
        </a:p>
      </dgm:t>
    </dgm:pt>
    <dgm:pt modelId="{18A5E1B7-B4EC-4D02-8E56-D37A2CE4C2D4}" type="sibTrans" cxnId="{9757C152-5251-47D8-8178-56CA1D677F34}">
      <dgm:prSet/>
      <dgm:spPr/>
      <dgm:t>
        <a:bodyPr/>
        <a:lstStyle/>
        <a:p>
          <a:endParaRPr lang="en-GB"/>
        </a:p>
      </dgm:t>
    </dgm:pt>
    <dgm:pt modelId="{9D212910-A9A5-4520-9B1B-D20F1C19164D}" type="pres">
      <dgm:prSet presAssocID="{BF952B11-1BC6-4CC3-9704-278A15817367}" presName="cycle" presStyleCnt="0">
        <dgm:presLayoutVars>
          <dgm:dir/>
          <dgm:resizeHandles val="exact"/>
        </dgm:presLayoutVars>
      </dgm:prSet>
      <dgm:spPr/>
    </dgm:pt>
    <dgm:pt modelId="{55626A4B-723E-4DFE-9634-41F2F032F4DF}" type="pres">
      <dgm:prSet presAssocID="{117DD041-57C8-479E-BB77-C1A9FFD896FE}" presName="dummy" presStyleCnt="0"/>
      <dgm:spPr/>
    </dgm:pt>
    <dgm:pt modelId="{143D2490-851D-4D8A-8FBD-A9BBFF192A0A}" type="pres">
      <dgm:prSet presAssocID="{117DD041-57C8-479E-BB77-C1A9FFD896FE}" presName="node" presStyleLbl="revTx" presStyleIdx="0" presStyleCnt="5">
        <dgm:presLayoutVars>
          <dgm:bulletEnabled val="1"/>
        </dgm:presLayoutVars>
      </dgm:prSet>
      <dgm:spPr/>
    </dgm:pt>
    <dgm:pt modelId="{C3015AE4-4FAB-45FD-9671-887768F35974}" type="pres">
      <dgm:prSet presAssocID="{4AC2C1C2-8314-4791-BD7A-385465AA06A7}" presName="sibTrans" presStyleLbl="node1" presStyleIdx="0" presStyleCnt="5"/>
      <dgm:spPr/>
    </dgm:pt>
    <dgm:pt modelId="{FD73AB50-87BA-449D-A416-F14CAD519135}" type="pres">
      <dgm:prSet presAssocID="{C5D7DFDA-1119-496C-9AC2-76361CEFF4DC}" presName="dummy" presStyleCnt="0"/>
      <dgm:spPr/>
    </dgm:pt>
    <dgm:pt modelId="{B80B5435-F08A-4CE4-91D0-C9E28A4F5536}" type="pres">
      <dgm:prSet presAssocID="{C5D7DFDA-1119-496C-9AC2-76361CEFF4DC}" presName="node" presStyleLbl="revTx" presStyleIdx="1" presStyleCnt="5">
        <dgm:presLayoutVars>
          <dgm:bulletEnabled val="1"/>
        </dgm:presLayoutVars>
      </dgm:prSet>
      <dgm:spPr/>
    </dgm:pt>
    <dgm:pt modelId="{8399DCFB-77FA-4E78-9084-34685C066277}" type="pres">
      <dgm:prSet presAssocID="{74B7AACE-29A1-4DD5-B29D-FB3913D0F85E}" presName="sibTrans" presStyleLbl="node1" presStyleIdx="1" presStyleCnt="5"/>
      <dgm:spPr/>
    </dgm:pt>
    <dgm:pt modelId="{CCECAB8A-3AC9-43F4-8139-D045F1D7B5A2}" type="pres">
      <dgm:prSet presAssocID="{9999B7AA-A095-422B-B5C3-F4DB93AE38F1}" presName="dummy" presStyleCnt="0"/>
      <dgm:spPr/>
    </dgm:pt>
    <dgm:pt modelId="{813DECCE-BDFA-443E-B284-5ACE7661FADF}" type="pres">
      <dgm:prSet presAssocID="{9999B7AA-A095-422B-B5C3-F4DB93AE38F1}" presName="node" presStyleLbl="revTx" presStyleIdx="2" presStyleCnt="5">
        <dgm:presLayoutVars>
          <dgm:bulletEnabled val="1"/>
        </dgm:presLayoutVars>
      </dgm:prSet>
      <dgm:spPr/>
    </dgm:pt>
    <dgm:pt modelId="{E05A98D4-17D7-4701-9C92-2F41D35A8E64}" type="pres">
      <dgm:prSet presAssocID="{846D1FE1-1ED4-4EA2-935F-A5396E7FBE72}" presName="sibTrans" presStyleLbl="node1" presStyleIdx="2" presStyleCnt="5"/>
      <dgm:spPr/>
    </dgm:pt>
    <dgm:pt modelId="{D4F53393-B0C3-4250-975B-EFFB9CDE7F11}" type="pres">
      <dgm:prSet presAssocID="{7AAB505B-9647-4C0A-A936-E1384626D158}" presName="dummy" presStyleCnt="0"/>
      <dgm:spPr/>
    </dgm:pt>
    <dgm:pt modelId="{F081B340-CFD7-4480-9C7C-9DC00DB7DF7F}" type="pres">
      <dgm:prSet presAssocID="{7AAB505B-9647-4C0A-A936-E1384626D158}" presName="node" presStyleLbl="revTx" presStyleIdx="3" presStyleCnt="5">
        <dgm:presLayoutVars>
          <dgm:bulletEnabled val="1"/>
        </dgm:presLayoutVars>
      </dgm:prSet>
      <dgm:spPr/>
    </dgm:pt>
    <dgm:pt modelId="{E2D3438F-7C06-4898-A1D5-4EA0E3532B56}" type="pres">
      <dgm:prSet presAssocID="{07608C8D-7583-41F6-9340-2151592C3EF6}" presName="sibTrans" presStyleLbl="node1" presStyleIdx="3" presStyleCnt="5"/>
      <dgm:spPr/>
    </dgm:pt>
    <dgm:pt modelId="{6EE821A5-0CD2-43E8-8F8E-9C2A07B7B4DB}" type="pres">
      <dgm:prSet presAssocID="{2B30E388-79BD-42C6-97B2-584F59EAB828}" presName="dummy" presStyleCnt="0"/>
      <dgm:spPr/>
    </dgm:pt>
    <dgm:pt modelId="{D0E62127-5045-455A-80A3-DB3F64FC7ACA}" type="pres">
      <dgm:prSet presAssocID="{2B30E388-79BD-42C6-97B2-584F59EAB828}" presName="node" presStyleLbl="revTx" presStyleIdx="4" presStyleCnt="5">
        <dgm:presLayoutVars>
          <dgm:bulletEnabled val="1"/>
        </dgm:presLayoutVars>
      </dgm:prSet>
      <dgm:spPr/>
    </dgm:pt>
    <dgm:pt modelId="{CF37EA69-176D-42D5-8D41-724029327FCE}" type="pres">
      <dgm:prSet presAssocID="{18A5E1B7-B4EC-4D02-8E56-D37A2CE4C2D4}" presName="sibTrans" presStyleLbl="node1" presStyleIdx="4" presStyleCnt="5"/>
      <dgm:spPr/>
    </dgm:pt>
  </dgm:ptLst>
  <dgm:cxnLst>
    <dgm:cxn modelId="{0CA8EA1B-4731-44CF-A49E-D86F6737A90A}" srcId="{BF952B11-1BC6-4CC3-9704-278A15817367}" destId="{7AAB505B-9647-4C0A-A936-E1384626D158}" srcOrd="3" destOrd="0" parTransId="{112F1EF7-2F6F-4C9F-95BD-02E6944E82C0}" sibTransId="{07608C8D-7583-41F6-9340-2151592C3EF6}"/>
    <dgm:cxn modelId="{67EC0128-95AF-4289-9F01-282186475593}" type="presOf" srcId="{BF952B11-1BC6-4CC3-9704-278A15817367}" destId="{9D212910-A9A5-4520-9B1B-D20F1C19164D}" srcOrd="0" destOrd="0" presId="urn:microsoft.com/office/officeart/2005/8/layout/cycle1"/>
    <dgm:cxn modelId="{8B0F0030-72DE-46DE-AE7B-AD5D432FA5B3}" type="presOf" srcId="{7AAB505B-9647-4C0A-A936-E1384626D158}" destId="{F081B340-CFD7-4480-9C7C-9DC00DB7DF7F}" srcOrd="0" destOrd="0" presId="urn:microsoft.com/office/officeart/2005/8/layout/cycle1"/>
    <dgm:cxn modelId="{3CB34B32-47AA-4E54-A457-1F36CAA2026E}" type="presOf" srcId="{9999B7AA-A095-422B-B5C3-F4DB93AE38F1}" destId="{813DECCE-BDFA-443E-B284-5ACE7661FADF}" srcOrd="0" destOrd="0" presId="urn:microsoft.com/office/officeart/2005/8/layout/cycle1"/>
    <dgm:cxn modelId="{335D785C-7DF0-445E-87AA-6F1DE1797326}" type="presOf" srcId="{C5D7DFDA-1119-496C-9AC2-76361CEFF4DC}" destId="{B80B5435-F08A-4CE4-91D0-C9E28A4F5536}" srcOrd="0" destOrd="0" presId="urn:microsoft.com/office/officeart/2005/8/layout/cycle1"/>
    <dgm:cxn modelId="{EA630048-8F77-4C00-8A76-922036C1109A}" type="presOf" srcId="{2B30E388-79BD-42C6-97B2-584F59EAB828}" destId="{D0E62127-5045-455A-80A3-DB3F64FC7ACA}" srcOrd="0" destOrd="0" presId="urn:microsoft.com/office/officeart/2005/8/layout/cycle1"/>
    <dgm:cxn modelId="{AFBE516B-4A6F-409D-B9E9-65B64D0A7317}" type="presOf" srcId="{07608C8D-7583-41F6-9340-2151592C3EF6}" destId="{E2D3438F-7C06-4898-A1D5-4EA0E3532B56}" srcOrd="0" destOrd="0" presId="urn:microsoft.com/office/officeart/2005/8/layout/cycle1"/>
    <dgm:cxn modelId="{B6502050-53C2-4329-945F-CA26BAD19A7F}" type="presOf" srcId="{4AC2C1C2-8314-4791-BD7A-385465AA06A7}" destId="{C3015AE4-4FAB-45FD-9671-887768F35974}" srcOrd="0" destOrd="0" presId="urn:microsoft.com/office/officeart/2005/8/layout/cycle1"/>
    <dgm:cxn modelId="{9757C152-5251-47D8-8178-56CA1D677F34}" srcId="{BF952B11-1BC6-4CC3-9704-278A15817367}" destId="{2B30E388-79BD-42C6-97B2-584F59EAB828}" srcOrd="4" destOrd="0" parTransId="{C2068172-79A0-41D8-98C9-24515B0FD54B}" sibTransId="{18A5E1B7-B4EC-4D02-8E56-D37A2CE4C2D4}"/>
    <dgm:cxn modelId="{183F657B-ACB1-4045-99D0-5D6DF3067B52}" type="presOf" srcId="{846D1FE1-1ED4-4EA2-935F-A5396E7FBE72}" destId="{E05A98D4-17D7-4701-9C92-2F41D35A8E64}" srcOrd="0" destOrd="0" presId="urn:microsoft.com/office/officeart/2005/8/layout/cycle1"/>
    <dgm:cxn modelId="{925B3C80-47EF-40D6-88D2-CFFA777C630F}" srcId="{BF952B11-1BC6-4CC3-9704-278A15817367}" destId="{9999B7AA-A095-422B-B5C3-F4DB93AE38F1}" srcOrd="2" destOrd="0" parTransId="{AC32E3F5-8FBE-4E7F-9679-4DB1C142B826}" sibTransId="{846D1FE1-1ED4-4EA2-935F-A5396E7FBE72}"/>
    <dgm:cxn modelId="{4F84948E-B72B-4636-B4E0-E985B6342DAE}" type="presOf" srcId="{117DD041-57C8-479E-BB77-C1A9FFD896FE}" destId="{143D2490-851D-4D8A-8FBD-A9BBFF192A0A}" srcOrd="0" destOrd="0" presId="urn:microsoft.com/office/officeart/2005/8/layout/cycle1"/>
    <dgm:cxn modelId="{EF623FA5-9390-4034-BC90-A20B43CB873E}" type="presOf" srcId="{74B7AACE-29A1-4DD5-B29D-FB3913D0F85E}" destId="{8399DCFB-77FA-4E78-9084-34685C066277}" srcOrd="0" destOrd="0" presId="urn:microsoft.com/office/officeart/2005/8/layout/cycle1"/>
    <dgm:cxn modelId="{EEA7B7A9-D492-4912-B756-F9B68CEA418B}" type="presOf" srcId="{18A5E1B7-B4EC-4D02-8E56-D37A2CE4C2D4}" destId="{CF37EA69-176D-42D5-8D41-724029327FCE}" srcOrd="0" destOrd="0" presId="urn:microsoft.com/office/officeart/2005/8/layout/cycle1"/>
    <dgm:cxn modelId="{A9CBAAB6-10E3-45D7-AD12-C21E5B6B9596}" srcId="{BF952B11-1BC6-4CC3-9704-278A15817367}" destId="{117DD041-57C8-479E-BB77-C1A9FFD896FE}" srcOrd="0" destOrd="0" parTransId="{ED364C0E-81EA-4AD0-90DB-6F7468340507}" sibTransId="{4AC2C1C2-8314-4791-BD7A-385465AA06A7}"/>
    <dgm:cxn modelId="{9AA672D9-6ECF-42B0-B206-38AA166F7E72}" srcId="{BF952B11-1BC6-4CC3-9704-278A15817367}" destId="{C5D7DFDA-1119-496C-9AC2-76361CEFF4DC}" srcOrd="1" destOrd="0" parTransId="{C5C66B49-34E1-41E5-81D2-26E1960643BB}" sibTransId="{74B7AACE-29A1-4DD5-B29D-FB3913D0F85E}"/>
    <dgm:cxn modelId="{8F40BFC2-B0EB-458B-8CFD-D916DF5D6118}" type="presParOf" srcId="{9D212910-A9A5-4520-9B1B-D20F1C19164D}" destId="{55626A4B-723E-4DFE-9634-41F2F032F4DF}" srcOrd="0" destOrd="0" presId="urn:microsoft.com/office/officeart/2005/8/layout/cycle1"/>
    <dgm:cxn modelId="{B8ADCF81-836E-4274-83E6-A1C0F276A1E9}" type="presParOf" srcId="{9D212910-A9A5-4520-9B1B-D20F1C19164D}" destId="{143D2490-851D-4D8A-8FBD-A9BBFF192A0A}" srcOrd="1" destOrd="0" presId="urn:microsoft.com/office/officeart/2005/8/layout/cycle1"/>
    <dgm:cxn modelId="{712E9BB4-66AB-4FAF-8CDD-E6EB65152BF6}" type="presParOf" srcId="{9D212910-A9A5-4520-9B1B-D20F1C19164D}" destId="{C3015AE4-4FAB-45FD-9671-887768F35974}" srcOrd="2" destOrd="0" presId="urn:microsoft.com/office/officeart/2005/8/layout/cycle1"/>
    <dgm:cxn modelId="{E85AE4A7-C0B1-44A0-A9A3-7CDC4F52CE2A}" type="presParOf" srcId="{9D212910-A9A5-4520-9B1B-D20F1C19164D}" destId="{FD73AB50-87BA-449D-A416-F14CAD519135}" srcOrd="3" destOrd="0" presId="urn:microsoft.com/office/officeart/2005/8/layout/cycle1"/>
    <dgm:cxn modelId="{4F209B75-30FD-48DF-B0D8-0860D9DE0156}" type="presParOf" srcId="{9D212910-A9A5-4520-9B1B-D20F1C19164D}" destId="{B80B5435-F08A-4CE4-91D0-C9E28A4F5536}" srcOrd="4" destOrd="0" presId="urn:microsoft.com/office/officeart/2005/8/layout/cycle1"/>
    <dgm:cxn modelId="{51BA0191-C2F1-4142-B809-B2E9A1BC8818}" type="presParOf" srcId="{9D212910-A9A5-4520-9B1B-D20F1C19164D}" destId="{8399DCFB-77FA-4E78-9084-34685C066277}" srcOrd="5" destOrd="0" presId="urn:microsoft.com/office/officeart/2005/8/layout/cycle1"/>
    <dgm:cxn modelId="{0476D9DB-0485-41FD-AA8B-6E85E6F181CA}" type="presParOf" srcId="{9D212910-A9A5-4520-9B1B-D20F1C19164D}" destId="{CCECAB8A-3AC9-43F4-8139-D045F1D7B5A2}" srcOrd="6" destOrd="0" presId="urn:microsoft.com/office/officeart/2005/8/layout/cycle1"/>
    <dgm:cxn modelId="{8BD07C15-960C-486C-9719-B842B805B9F4}" type="presParOf" srcId="{9D212910-A9A5-4520-9B1B-D20F1C19164D}" destId="{813DECCE-BDFA-443E-B284-5ACE7661FADF}" srcOrd="7" destOrd="0" presId="urn:microsoft.com/office/officeart/2005/8/layout/cycle1"/>
    <dgm:cxn modelId="{54346712-6098-4F63-83AB-F286ABFC0EF7}" type="presParOf" srcId="{9D212910-A9A5-4520-9B1B-D20F1C19164D}" destId="{E05A98D4-17D7-4701-9C92-2F41D35A8E64}" srcOrd="8" destOrd="0" presId="urn:microsoft.com/office/officeart/2005/8/layout/cycle1"/>
    <dgm:cxn modelId="{02F5B058-58C6-4C14-99DA-8A359820DB1D}" type="presParOf" srcId="{9D212910-A9A5-4520-9B1B-D20F1C19164D}" destId="{D4F53393-B0C3-4250-975B-EFFB9CDE7F11}" srcOrd="9" destOrd="0" presId="urn:microsoft.com/office/officeart/2005/8/layout/cycle1"/>
    <dgm:cxn modelId="{15AD3946-7BD4-40CA-BB65-B1156253137E}" type="presParOf" srcId="{9D212910-A9A5-4520-9B1B-D20F1C19164D}" destId="{F081B340-CFD7-4480-9C7C-9DC00DB7DF7F}" srcOrd="10" destOrd="0" presId="urn:microsoft.com/office/officeart/2005/8/layout/cycle1"/>
    <dgm:cxn modelId="{AAAC9E1F-C313-4021-8D25-F3A7597BCF7A}" type="presParOf" srcId="{9D212910-A9A5-4520-9B1B-D20F1C19164D}" destId="{E2D3438F-7C06-4898-A1D5-4EA0E3532B56}" srcOrd="11" destOrd="0" presId="urn:microsoft.com/office/officeart/2005/8/layout/cycle1"/>
    <dgm:cxn modelId="{C103ADCB-765A-4E00-B5EA-69A028ED4A9B}" type="presParOf" srcId="{9D212910-A9A5-4520-9B1B-D20F1C19164D}" destId="{6EE821A5-0CD2-43E8-8F8E-9C2A07B7B4DB}" srcOrd="12" destOrd="0" presId="urn:microsoft.com/office/officeart/2005/8/layout/cycle1"/>
    <dgm:cxn modelId="{2A02FECB-F17F-4089-96CE-D2C1E277854F}" type="presParOf" srcId="{9D212910-A9A5-4520-9B1B-D20F1C19164D}" destId="{D0E62127-5045-455A-80A3-DB3F64FC7ACA}" srcOrd="13" destOrd="0" presId="urn:microsoft.com/office/officeart/2005/8/layout/cycle1"/>
    <dgm:cxn modelId="{5DC21B03-50D0-4F27-9DC7-B4E0D965B436}" type="presParOf" srcId="{9D212910-A9A5-4520-9B1B-D20F1C19164D}" destId="{CF37EA69-176D-42D5-8D41-724029327FCE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502E07A-146C-4E1A-B02A-DF45A3A63E78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A7E22749-DC61-4A44-B0E9-16296695DCEC}">
      <dgm:prSet phldrT="[Text]"/>
      <dgm:spPr/>
      <dgm:t>
        <a:bodyPr/>
        <a:lstStyle/>
        <a:p>
          <a:r>
            <a:rPr lang="en-GB" dirty="0"/>
            <a:t>.</a:t>
          </a:r>
        </a:p>
      </dgm:t>
    </dgm:pt>
    <dgm:pt modelId="{C00BA74A-A7A8-47AD-B48B-5AD66ADA85E0}" type="parTrans" cxnId="{9C26D0DD-DD2F-4CA5-B14C-E32C51125058}">
      <dgm:prSet/>
      <dgm:spPr/>
      <dgm:t>
        <a:bodyPr/>
        <a:lstStyle/>
        <a:p>
          <a:endParaRPr lang="en-GB"/>
        </a:p>
      </dgm:t>
    </dgm:pt>
    <dgm:pt modelId="{53E09337-F292-4B17-AC29-B788F8889CAD}" type="sibTrans" cxnId="{9C26D0DD-DD2F-4CA5-B14C-E32C51125058}">
      <dgm:prSet/>
      <dgm:spPr/>
      <dgm:t>
        <a:bodyPr/>
        <a:lstStyle/>
        <a:p>
          <a:endParaRPr lang="en-GB"/>
        </a:p>
      </dgm:t>
    </dgm:pt>
    <dgm:pt modelId="{D186B869-1F30-4754-9FC4-DA420E506568}">
      <dgm:prSet phldrT="[Text]"/>
      <dgm:spPr/>
      <dgm:t>
        <a:bodyPr/>
        <a:lstStyle/>
        <a:p>
          <a:r>
            <a:rPr lang="en-GB" dirty="0"/>
            <a:t>.</a:t>
          </a:r>
        </a:p>
      </dgm:t>
    </dgm:pt>
    <dgm:pt modelId="{078FB9D0-88A7-4E59-BC05-C5A0AA1B865D}" type="parTrans" cxnId="{0430CF7F-E08C-4881-A7EB-E577DBC87DF4}">
      <dgm:prSet/>
      <dgm:spPr/>
      <dgm:t>
        <a:bodyPr/>
        <a:lstStyle/>
        <a:p>
          <a:endParaRPr lang="en-GB"/>
        </a:p>
      </dgm:t>
    </dgm:pt>
    <dgm:pt modelId="{EDAAAA22-38AE-4A35-BE3E-DCCFFC48EDAF}" type="sibTrans" cxnId="{0430CF7F-E08C-4881-A7EB-E577DBC87DF4}">
      <dgm:prSet/>
      <dgm:spPr/>
      <dgm:t>
        <a:bodyPr/>
        <a:lstStyle/>
        <a:p>
          <a:endParaRPr lang="en-GB"/>
        </a:p>
      </dgm:t>
    </dgm:pt>
    <dgm:pt modelId="{3E8B40DF-448D-49A2-B763-413673AF91A6}">
      <dgm:prSet phldrT="[Text]"/>
      <dgm:spPr/>
      <dgm:t>
        <a:bodyPr/>
        <a:lstStyle/>
        <a:p>
          <a:r>
            <a:rPr lang="en-GB" dirty="0"/>
            <a:t>.</a:t>
          </a:r>
        </a:p>
      </dgm:t>
    </dgm:pt>
    <dgm:pt modelId="{B6AA56BC-5D11-47EE-A0A6-6137D267C83B}" type="parTrans" cxnId="{F0FA3E9F-A11E-40F6-A8E4-AEF1C005CBCC}">
      <dgm:prSet/>
      <dgm:spPr/>
      <dgm:t>
        <a:bodyPr/>
        <a:lstStyle/>
        <a:p>
          <a:endParaRPr lang="en-GB"/>
        </a:p>
      </dgm:t>
    </dgm:pt>
    <dgm:pt modelId="{F6F11950-2DAA-4411-893C-FC2E409A4688}" type="sibTrans" cxnId="{F0FA3E9F-A11E-40F6-A8E4-AEF1C005CBCC}">
      <dgm:prSet/>
      <dgm:spPr/>
      <dgm:t>
        <a:bodyPr/>
        <a:lstStyle/>
        <a:p>
          <a:endParaRPr lang="en-GB"/>
        </a:p>
      </dgm:t>
    </dgm:pt>
    <dgm:pt modelId="{CFA7DE17-E1DA-4ED8-AD22-00531B0A2CCE}" type="pres">
      <dgm:prSet presAssocID="{7502E07A-146C-4E1A-B02A-DF45A3A63E78}" presName="Name0" presStyleCnt="0">
        <dgm:presLayoutVars>
          <dgm:dir/>
          <dgm:animLvl val="lvl"/>
          <dgm:resizeHandles val="exact"/>
        </dgm:presLayoutVars>
      </dgm:prSet>
      <dgm:spPr/>
    </dgm:pt>
    <dgm:pt modelId="{7C5F2EF1-92E3-451C-816A-F388A8B91057}" type="pres">
      <dgm:prSet presAssocID="{7502E07A-146C-4E1A-B02A-DF45A3A63E78}" presName="dummy" presStyleCnt="0"/>
      <dgm:spPr/>
    </dgm:pt>
    <dgm:pt modelId="{ECB1789F-60F7-4F13-BE7B-EB7DA856A5A4}" type="pres">
      <dgm:prSet presAssocID="{7502E07A-146C-4E1A-B02A-DF45A3A63E78}" presName="linH" presStyleCnt="0"/>
      <dgm:spPr/>
    </dgm:pt>
    <dgm:pt modelId="{B2A6F95C-EF68-42BC-91CF-2F40756A7E1C}" type="pres">
      <dgm:prSet presAssocID="{7502E07A-146C-4E1A-B02A-DF45A3A63E78}" presName="padding1" presStyleCnt="0"/>
      <dgm:spPr/>
    </dgm:pt>
    <dgm:pt modelId="{2F30F947-3F3B-44D0-8614-6F5EC688A250}" type="pres">
      <dgm:prSet presAssocID="{A7E22749-DC61-4A44-B0E9-16296695DCEC}" presName="linV" presStyleCnt="0"/>
      <dgm:spPr/>
    </dgm:pt>
    <dgm:pt modelId="{6E720938-3485-4F70-BBC8-D00A54D4E143}" type="pres">
      <dgm:prSet presAssocID="{A7E22749-DC61-4A44-B0E9-16296695DCEC}" presName="spVertical1" presStyleCnt="0"/>
      <dgm:spPr/>
    </dgm:pt>
    <dgm:pt modelId="{683E9632-6CD0-4B03-BFEE-682B74F6EAE7}" type="pres">
      <dgm:prSet presAssocID="{A7E22749-DC61-4A44-B0E9-16296695DCEC}" presName="parTx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23A7DEDB-D6E2-4928-A060-EE993DA4AFEE}" type="pres">
      <dgm:prSet presAssocID="{A7E22749-DC61-4A44-B0E9-16296695DCEC}" presName="spVertical2" presStyleCnt="0"/>
      <dgm:spPr/>
    </dgm:pt>
    <dgm:pt modelId="{1E9E8490-F3DE-4231-A37A-DEAAC4469921}" type="pres">
      <dgm:prSet presAssocID="{A7E22749-DC61-4A44-B0E9-16296695DCEC}" presName="spVertical3" presStyleCnt="0"/>
      <dgm:spPr/>
    </dgm:pt>
    <dgm:pt modelId="{A9FF74D3-A9A6-421B-9FC1-42028AD0C94E}" type="pres">
      <dgm:prSet presAssocID="{53E09337-F292-4B17-AC29-B788F8889CAD}" presName="space" presStyleCnt="0"/>
      <dgm:spPr/>
    </dgm:pt>
    <dgm:pt modelId="{3A8E5446-E1D2-4ED1-88A1-06073A20BAE7}" type="pres">
      <dgm:prSet presAssocID="{D186B869-1F30-4754-9FC4-DA420E506568}" presName="linV" presStyleCnt="0"/>
      <dgm:spPr/>
    </dgm:pt>
    <dgm:pt modelId="{A8EA616A-3B1B-4067-8FA6-267EAB245175}" type="pres">
      <dgm:prSet presAssocID="{D186B869-1F30-4754-9FC4-DA420E506568}" presName="spVertical1" presStyleCnt="0"/>
      <dgm:spPr/>
    </dgm:pt>
    <dgm:pt modelId="{E3736FF9-6163-4F06-88E8-2E3F2D59CF0F}" type="pres">
      <dgm:prSet presAssocID="{D186B869-1F30-4754-9FC4-DA420E506568}" presName="parTx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32E657BF-E6C9-4CD8-9460-EB2982A090EB}" type="pres">
      <dgm:prSet presAssocID="{D186B869-1F30-4754-9FC4-DA420E506568}" presName="spVertical2" presStyleCnt="0"/>
      <dgm:spPr/>
    </dgm:pt>
    <dgm:pt modelId="{EFCF1FD3-6508-4A1E-B598-BDDCDBA8C3B2}" type="pres">
      <dgm:prSet presAssocID="{D186B869-1F30-4754-9FC4-DA420E506568}" presName="spVertical3" presStyleCnt="0"/>
      <dgm:spPr/>
    </dgm:pt>
    <dgm:pt modelId="{25F7C8DC-2739-44DA-9687-C26C0A74B3CA}" type="pres">
      <dgm:prSet presAssocID="{EDAAAA22-38AE-4A35-BE3E-DCCFFC48EDAF}" presName="space" presStyleCnt="0"/>
      <dgm:spPr/>
    </dgm:pt>
    <dgm:pt modelId="{9DF81E89-8317-4D97-AC0B-7B2FD6E152A8}" type="pres">
      <dgm:prSet presAssocID="{3E8B40DF-448D-49A2-B763-413673AF91A6}" presName="linV" presStyleCnt="0"/>
      <dgm:spPr/>
    </dgm:pt>
    <dgm:pt modelId="{7B67F04B-54AF-41F0-A876-C5F18D94FE66}" type="pres">
      <dgm:prSet presAssocID="{3E8B40DF-448D-49A2-B763-413673AF91A6}" presName="spVertical1" presStyleCnt="0"/>
      <dgm:spPr/>
    </dgm:pt>
    <dgm:pt modelId="{B0A22A1B-91BD-4491-A8D0-B40E38D92494}" type="pres">
      <dgm:prSet presAssocID="{3E8B40DF-448D-49A2-B763-413673AF91A6}" presName="parTx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D04A1CA4-57D9-4171-B3FA-ABE16FB33D77}" type="pres">
      <dgm:prSet presAssocID="{3E8B40DF-448D-49A2-B763-413673AF91A6}" presName="spVertical2" presStyleCnt="0"/>
      <dgm:spPr/>
    </dgm:pt>
    <dgm:pt modelId="{EF4DD561-8181-4103-A42A-B241BBD17DE9}" type="pres">
      <dgm:prSet presAssocID="{3E8B40DF-448D-49A2-B763-413673AF91A6}" presName="spVertical3" presStyleCnt="0"/>
      <dgm:spPr/>
    </dgm:pt>
    <dgm:pt modelId="{1DA45130-6FB3-4040-B21A-EFB873CE7458}" type="pres">
      <dgm:prSet presAssocID="{7502E07A-146C-4E1A-B02A-DF45A3A63E78}" presName="padding2" presStyleCnt="0"/>
      <dgm:spPr/>
    </dgm:pt>
    <dgm:pt modelId="{D9436122-C2CB-4F01-A3AC-F444411F9402}" type="pres">
      <dgm:prSet presAssocID="{7502E07A-146C-4E1A-B02A-DF45A3A63E78}" presName="negArrow" presStyleCnt="0"/>
      <dgm:spPr/>
    </dgm:pt>
    <dgm:pt modelId="{17377D69-360A-406B-B400-91F7F4233F29}" type="pres">
      <dgm:prSet presAssocID="{7502E07A-146C-4E1A-B02A-DF45A3A63E78}" presName="backgroundArrow" presStyleLbl="node1" presStyleIdx="0" presStyleCnt="1" custLinFactNeighborX="9158" custLinFactNeighborY="-20379"/>
      <dgm:spPr/>
    </dgm:pt>
  </dgm:ptLst>
  <dgm:cxnLst>
    <dgm:cxn modelId="{7C54751E-B761-4D65-802F-EA25043A56CE}" type="presOf" srcId="{7502E07A-146C-4E1A-B02A-DF45A3A63E78}" destId="{CFA7DE17-E1DA-4ED8-AD22-00531B0A2CCE}" srcOrd="0" destOrd="0" presId="urn:microsoft.com/office/officeart/2005/8/layout/hProcess3"/>
    <dgm:cxn modelId="{0430CF7F-E08C-4881-A7EB-E577DBC87DF4}" srcId="{7502E07A-146C-4E1A-B02A-DF45A3A63E78}" destId="{D186B869-1F30-4754-9FC4-DA420E506568}" srcOrd="1" destOrd="0" parTransId="{078FB9D0-88A7-4E59-BC05-C5A0AA1B865D}" sibTransId="{EDAAAA22-38AE-4A35-BE3E-DCCFFC48EDAF}"/>
    <dgm:cxn modelId="{F0FA3E9F-A11E-40F6-A8E4-AEF1C005CBCC}" srcId="{7502E07A-146C-4E1A-B02A-DF45A3A63E78}" destId="{3E8B40DF-448D-49A2-B763-413673AF91A6}" srcOrd="2" destOrd="0" parTransId="{B6AA56BC-5D11-47EE-A0A6-6137D267C83B}" sibTransId="{F6F11950-2DAA-4411-893C-FC2E409A4688}"/>
    <dgm:cxn modelId="{4FC9E7D7-CF81-49EA-B648-2EAC52E44FCF}" type="presOf" srcId="{D186B869-1F30-4754-9FC4-DA420E506568}" destId="{E3736FF9-6163-4F06-88E8-2E3F2D59CF0F}" srcOrd="0" destOrd="0" presId="urn:microsoft.com/office/officeart/2005/8/layout/hProcess3"/>
    <dgm:cxn modelId="{926750D8-E3E0-4769-A229-36C0402DFC83}" type="presOf" srcId="{3E8B40DF-448D-49A2-B763-413673AF91A6}" destId="{B0A22A1B-91BD-4491-A8D0-B40E38D92494}" srcOrd="0" destOrd="0" presId="urn:microsoft.com/office/officeart/2005/8/layout/hProcess3"/>
    <dgm:cxn modelId="{9C26D0DD-DD2F-4CA5-B14C-E32C51125058}" srcId="{7502E07A-146C-4E1A-B02A-DF45A3A63E78}" destId="{A7E22749-DC61-4A44-B0E9-16296695DCEC}" srcOrd="0" destOrd="0" parTransId="{C00BA74A-A7A8-47AD-B48B-5AD66ADA85E0}" sibTransId="{53E09337-F292-4B17-AC29-B788F8889CAD}"/>
    <dgm:cxn modelId="{A81EFDE5-B412-4B01-A5A4-64E109F1015D}" type="presOf" srcId="{A7E22749-DC61-4A44-B0E9-16296695DCEC}" destId="{683E9632-6CD0-4B03-BFEE-682B74F6EAE7}" srcOrd="0" destOrd="0" presId="urn:microsoft.com/office/officeart/2005/8/layout/hProcess3"/>
    <dgm:cxn modelId="{760EBDA6-5620-4EB9-863D-A1F1B131F4D6}" type="presParOf" srcId="{CFA7DE17-E1DA-4ED8-AD22-00531B0A2CCE}" destId="{7C5F2EF1-92E3-451C-816A-F388A8B91057}" srcOrd="0" destOrd="0" presId="urn:microsoft.com/office/officeart/2005/8/layout/hProcess3"/>
    <dgm:cxn modelId="{66B43D5E-128E-4D0C-98F7-7F5705CB400D}" type="presParOf" srcId="{CFA7DE17-E1DA-4ED8-AD22-00531B0A2CCE}" destId="{ECB1789F-60F7-4F13-BE7B-EB7DA856A5A4}" srcOrd="1" destOrd="0" presId="urn:microsoft.com/office/officeart/2005/8/layout/hProcess3"/>
    <dgm:cxn modelId="{9B789D61-5A15-45AA-8098-7F93C999228E}" type="presParOf" srcId="{ECB1789F-60F7-4F13-BE7B-EB7DA856A5A4}" destId="{B2A6F95C-EF68-42BC-91CF-2F40756A7E1C}" srcOrd="0" destOrd="0" presId="urn:microsoft.com/office/officeart/2005/8/layout/hProcess3"/>
    <dgm:cxn modelId="{FBCA74A5-C57D-4A09-AB75-C4AE32F86993}" type="presParOf" srcId="{ECB1789F-60F7-4F13-BE7B-EB7DA856A5A4}" destId="{2F30F947-3F3B-44D0-8614-6F5EC688A250}" srcOrd="1" destOrd="0" presId="urn:microsoft.com/office/officeart/2005/8/layout/hProcess3"/>
    <dgm:cxn modelId="{ACE90FE6-B576-45CC-BECA-BA2C41D8756E}" type="presParOf" srcId="{2F30F947-3F3B-44D0-8614-6F5EC688A250}" destId="{6E720938-3485-4F70-BBC8-D00A54D4E143}" srcOrd="0" destOrd="0" presId="urn:microsoft.com/office/officeart/2005/8/layout/hProcess3"/>
    <dgm:cxn modelId="{31E57A16-0055-4744-92BA-0B9F7524221D}" type="presParOf" srcId="{2F30F947-3F3B-44D0-8614-6F5EC688A250}" destId="{683E9632-6CD0-4B03-BFEE-682B74F6EAE7}" srcOrd="1" destOrd="0" presId="urn:microsoft.com/office/officeart/2005/8/layout/hProcess3"/>
    <dgm:cxn modelId="{458E8B0E-2223-4860-A292-1665D7EC8C50}" type="presParOf" srcId="{2F30F947-3F3B-44D0-8614-6F5EC688A250}" destId="{23A7DEDB-D6E2-4928-A060-EE993DA4AFEE}" srcOrd="2" destOrd="0" presId="urn:microsoft.com/office/officeart/2005/8/layout/hProcess3"/>
    <dgm:cxn modelId="{4E050E88-BCC0-4B62-AC6C-95F116518753}" type="presParOf" srcId="{2F30F947-3F3B-44D0-8614-6F5EC688A250}" destId="{1E9E8490-F3DE-4231-A37A-DEAAC4469921}" srcOrd="3" destOrd="0" presId="urn:microsoft.com/office/officeart/2005/8/layout/hProcess3"/>
    <dgm:cxn modelId="{69A75546-F571-40EF-9037-B9AD6B88C704}" type="presParOf" srcId="{ECB1789F-60F7-4F13-BE7B-EB7DA856A5A4}" destId="{A9FF74D3-A9A6-421B-9FC1-42028AD0C94E}" srcOrd="2" destOrd="0" presId="urn:microsoft.com/office/officeart/2005/8/layout/hProcess3"/>
    <dgm:cxn modelId="{0A8E2B9C-52A9-42F6-A9E5-1CF6C73C14A7}" type="presParOf" srcId="{ECB1789F-60F7-4F13-BE7B-EB7DA856A5A4}" destId="{3A8E5446-E1D2-4ED1-88A1-06073A20BAE7}" srcOrd="3" destOrd="0" presId="urn:microsoft.com/office/officeart/2005/8/layout/hProcess3"/>
    <dgm:cxn modelId="{35A0E5CE-C222-4965-B781-5E07C1B7D4AC}" type="presParOf" srcId="{3A8E5446-E1D2-4ED1-88A1-06073A20BAE7}" destId="{A8EA616A-3B1B-4067-8FA6-267EAB245175}" srcOrd="0" destOrd="0" presId="urn:microsoft.com/office/officeart/2005/8/layout/hProcess3"/>
    <dgm:cxn modelId="{B76BCE99-0232-47D7-B16B-002CD9E1E039}" type="presParOf" srcId="{3A8E5446-E1D2-4ED1-88A1-06073A20BAE7}" destId="{E3736FF9-6163-4F06-88E8-2E3F2D59CF0F}" srcOrd="1" destOrd="0" presId="urn:microsoft.com/office/officeart/2005/8/layout/hProcess3"/>
    <dgm:cxn modelId="{2EEE7F66-C232-46F9-BCAD-3F97D66CCD2B}" type="presParOf" srcId="{3A8E5446-E1D2-4ED1-88A1-06073A20BAE7}" destId="{32E657BF-E6C9-4CD8-9460-EB2982A090EB}" srcOrd="2" destOrd="0" presId="urn:microsoft.com/office/officeart/2005/8/layout/hProcess3"/>
    <dgm:cxn modelId="{6AE3A9D9-42AD-451C-9A1C-50E2DE946292}" type="presParOf" srcId="{3A8E5446-E1D2-4ED1-88A1-06073A20BAE7}" destId="{EFCF1FD3-6508-4A1E-B598-BDDCDBA8C3B2}" srcOrd="3" destOrd="0" presId="urn:microsoft.com/office/officeart/2005/8/layout/hProcess3"/>
    <dgm:cxn modelId="{6E5D6901-F4E4-41E9-817E-B8359827FEC5}" type="presParOf" srcId="{ECB1789F-60F7-4F13-BE7B-EB7DA856A5A4}" destId="{25F7C8DC-2739-44DA-9687-C26C0A74B3CA}" srcOrd="4" destOrd="0" presId="urn:microsoft.com/office/officeart/2005/8/layout/hProcess3"/>
    <dgm:cxn modelId="{13084178-5F56-49EF-8A57-D97F83B843C7}" type="presParOf" srcId="{ECB1789F-60F7-4F13-BE7B-EB7DA856A5A4}" destId="{9DF81E89-8317-4D97-AC0B-7B2FD6E152A8}" srcOrd="5" destOrd="0" presId="urn:microsoft.com/office/officeart/2005/8/layout/hProcess3"/>
    <dgm:cxn modelId="{03D495F3-2DD1-425E-8AC0-A4324B82629F}" type="presParOf" srcId="{9DF81E89-8317-4D97-AC0B-7B2FD6E152A8}" destId="{7B67F04B-54AF-41F0-A876-C5F18D94FE66}" srcOrd="0" destOrd="0" presId="urn:microsoft.com/office/officeart/2005/8/layout/hProcess3"/>
    <dgm:cxn modelId="{F015A357-34AF-4955-A819-1A4BF5F6E5E2}" type="presParOf" srcId="{9DF81E89-8317-4D97-AC0B-7B2FD6E152A8}" destId="{B0A22A1B-91BD-4491-A8D0-B40E38D92494}" srcOrd="1" destOrd="0" presId="urn:microsoft.com/office/officeart/2005/8/layout/hProcess3"/>
    <dgm:cxn modelId="{F133893D-6832-420F-91C7-879B5A126B50}" type="presParOf" srcId="{9DF81E89-8317-4D97-AC0B-7B2FD6E152A8}" destId="{D04A1CA4-57D9-4171-B3FA-ABE16FB33D77}" srcOrd="2" destOrd="0" presId="urn:microsoft.com/office/officeart/2005/8/layout/hProcess3"/>
    <dgm:cxn modelId="{AB3D9573-B2DE-45B2-9E5A-D67E464E07A3}" type="presParOf" srcId="{9DF81E89-8317-4D97-AC0B-7B2FD6E152A8}" destId="{EF4DD561-8181-4103-A42A-B241BBD17DE9}" srcOrd="3" destOrd="0" presId="urn:microsoft.com/office/officeart/2005/8/layout/hProcess3"/>
    <dgm:cxn modelId="{3263F311-49B6-4F13-BEBF-CC95DA57DC4B}" type="presParOf" srcId="{ECB1789F-60F7-4F13-BE7B-EB7DA856A5A4}" destId="{1DA45130-6FB3-4040-B21A-EFB873CE7458}" srcOrd="6" destOrd="0" presId="urn:microsoft.com/office/officeart/2005/8/layout/hProcess3"/>
    <dgm:cxn modelId="{4A504C89-C841-4391-9639-5EE65B37BDB6}" type="presParOf" srcId="{ECB1789F-60F7-4F13-BE7B-EB7DA856A5A4}" destId="{D9436122-C2CB-4F01-A3AC-F444411F9402}" srcOrd="7" destOrd="0" presId="urn:microsoft.com/office/officeart/2005/8/layout/hProcess3"/>
    <dgm:cxn modelId="{7A743F44-85C1-458A-9236-354FEBF43FA6}" type="presParOf" srcId="{ECB1789F-60F7-4F13-BE7B-EB7DA856A5A4}" destId="{17377D69-360A-406B-B400-91F7F4233F29}" srcOrd="8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7803748-444C-4878-8C9F-CD59C8507EC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D738465-CFFF-48B5-8149-9F3972B68E5A}">
      <dgm:prSet/>
      <dgm:spPr/>
      <dgm:t>
        <a:bodyPr/>
        <a:lstStyle/>
        <a:p>
          <a:r>
            <a:rPr lang="en-GB" b="1"/>
            <a:t>Cybersecurity and Legal Issues</a:t>
          </a:r>
          <a:endParaRPr lang="en-US"/>
        </a:p>
      </dgm:t>
    </dgm:pt>
    <dgm:pt modelId="{78E40EF0-8476-42DC-A3C4-1CC464CBB91D}" type="parTrans" cxnId="{639CB75C-7881-4848-9164-CA25E397699F}">
      <dgm:prSet/>
      <dgm:spPr/>
      <dgm:t>
        <a:bodyPr/>
        <a:lstStyle/>
        <a:p>
          <a:endParaRPr lang="en-US"/>
        </a:p>
      </dgm:t>
    </dgm:pt>
    <dgm:pt modelId="{38699753-AB80-4D02-8854-5BA0C787FE48}" type="sibTrans" cxnId="{639CB75C-7881-4848-9164-CA25E397699F}">
      <dgm:prSet/>
      <dgm:spPr/>
      <dgm:t>
        <a:bodyPr/>
        <a:lstStyle/>
        <a:p>
          <a:endParaRPr lang="en-US"/>
        </a:p>
      </dgm:t>
    </dgm:pt>
    <dgm:pt modelId="{FDE984CA-E8A2-4688-B76A-14BC02698C12}">
      <dgm:prSet/>
      <dgm:spPr/>
      <dgm:t>
        <a:bodyPr/>
        <a:lstStyle/>
        <a:p>
          <a:r>
            <a:rPr lang="en-GB"/>
            <a:t>Due to the technological constraints, it was not possible to implement some of the security features. </a:t>
          </a:r>
          <a:endParaRPr lang="en-US"/>
        </a:p>
      </dgm:t>
    </dgm:pt>
    <dgm:pt modelId="{7BC2A386-AA40-4F68-A587-B151814D1EEE}" type="parTrans" cxnId="{B009273E-AF1E-44D5-814A-D7DE99D8B933}">
      <dgm:prSet/>
      <dgm:spPr/>
      <dgm:t>
        <a:bodyPr/>
        <a:lstStyle/>
        <a:p>
          <a:endParaRPr lang="en-US"/>
        </a:p>
      </dgm:t>
    </dgm:pt>
    <dgm:pt modelId="{1FF82069-1B63-4C66-8D05-F1329DAB5EB6}" type="sibTrans" cxnId="{B009273E-AF1E-44D5-814A-D7DE99D8B933}">
      <dgm:prSet/>
      <dgm:spPr/>
      <dgm:t>
        <a:bodyPr/>
        <a:lstStyle/>
        <a:p>
          <a:endParaRPr lang="en-US"/>
        </a:p>
      </dgm:t>
    </dgm:pt>
    <dgm:pt modelId="{9DB68775-8E31-4E3D-9878-13BF90B126A8}">
      <dgm:prSet/>
      <dgm:spPr/>
      <dgm:t>
        <a:bodyPr/>
        <a:lstStyle/>
        <a:p>
          <a:r>
            <a:rPr lang="en-GB"/>
            <a:t>This created a situation where, although the website could store passwords, it did so in an insecure manner, which violated key cybersecurity principles around data protection and user privacy. </a:t>
          </a:r>
          <a:endParaRPr lang="en-US"/>
        </a:p>
      </dgm:t>
    </dgm:pt>
    <dgm:pt modelId="{D642206D-A28A-44CF-817A-E67DD53EF351}" type="parTrans" cxnId="{B1A36496-41E6-48E5-B71D-F630D6345AF1}">
      <dgm:prSet/>
      <dgm:spPr/>
      <dgm:t>
        <a:bodyPr/>
        <a:lstStyle/>
        <a:p>
          <a:endParaRPr lang="en-US"/>
        </a:p>
      </dgm:t>
    </dgm:pt>
    <dgm:pt modelId="{B1E59365-8474-4BB4-A084-C8CAF4794EBB}" type="sibTrans" cxnId="{B1A36496-41E6-48E5-B71D-F630D6345AF1}">
      <dgm:prSet/>
      <dgm:spPr/>
      <dgm:t>
        <a:bodyPr/>
        <a:lstStyle/>
        <a:p>
          <a:endParaRPr lang="en-US"/>
        </a:p>
      </dgm:t>
    </dgm:pt>
    <dgm:pt modelId="{DF880E6D-B361-4BED-8C56-1CE94294E5E2}">
      <dgm:prSet/>
      <dgm:spPr/>
      <dgm:t>
        <a:bodyPr/>
        <a:lstStyle/>
        <a:p>
          <a:r>
            <a:rPr lang="en-GB"/>
            <a:t>A good cybersecurity framework would typically involve using encryption to secure passwords, implementing secure communication protocols like HTTPS, and ensuring proper user authentication. </a:t>
          </a:r>
          <a:endParaRPr lang="en-US"/>
        </a:p>
      </dgm:t>
    </dgm:pt>
    <dgm:pt modelId="{03DA2405-186A-47FF-B73E-C67899F51DD5}" type="parTrans" cxnId="{098C6182-3F4C-4B19-B6CD-9DD662A7599E}">
      <dgm:prSet/>
      <dgm:spPr/>
      <dgm:t>
        <a:bodyPr/>
        <a:lstStyle/>
        <a:p>
          <a:endParaRPr lang="en-US"/>
        </a:p>
      </dgm:t>
    </dgm:pt>
    <dgm:pt modelId="{E54A5670-0892-4E8B-8A83-6E906C255B6F}" type="sibTrans" cxnId="{098C6182-3F4C-4B19-B6CD-9DD662A7599E}">
      <dgm:prSet/>
      <dgm:spPr/>
      <dgm:t>
        <a:bodyPr/>
        <a:lstStyle/>
        <a:p>
          <a:endParaRPr lang="en-US"/>
        </a:p>
      </dgm:t>
    </dgm:pt>
    <dgm:pt modelId="{4F94408E-6DE8-4515-9DD2-85B84AC07ADE}">
      <dgm:prSet/>
      <dgm:spPr/>
      <dgm:t>
        <a:bodyPr/>
        <a:lstStyle/>
        <a:p>
          <a:r>
            <a:rPr lang="en-GB"/>
            <a:t>Without these security features, the project was not able to meet the expectations of users typically expected of a password manager.</a:t>
          </a:r>
          <a:endParaRPr lang="en-US"/>
        </a:p>
      </dgm:t>
    </dgm:pt>
    <dgm:pt modelId="{83A8716C-7616-43F1-A27A-48C476C5A361}" type="parTrans" cxnId="{628B62D7-3B68-49F0-BEA6-A0AC5A8F72E7}">
      <dgm:prSet/>
      <dgm:spPr/>
      <dgm:t>
        <a:bodyPr/>
        <a:lstStyle/>
        <a:p>
          <a:endParaRPr lang="en-US"/>
        </a:p>
      </dgm:t>
    </dgm:pt>
    <dgm:pt modelId="{5D4635E8-0A70-423A-8090-3A6322787D22}" type="sibTrans" cxnId="{628B62D7-3B68-49F0-BEA6-A0AC5A8F72E7}">
      <dgm:prSet/>
      <dgm:spPr/>
      <dgm:t>
        <a:bodyPr/>
        <a:lstStyle/>
        <a:p>
          <a:endParaRPr lang="en-US"/>
        </a:p>
      </dgm:t>
    </dgm:pt>
    <dgm:pt modelId="{01433F22-BD2F-456C-A13E-F89C339A8925}">
      <dgm:prSet/>
      <dgm:spPr/>
      <dgm:t>
        <a:bodyPr/>
        <a:lstStyle/>
        <a:p>
          <a:r>
            <a:rPr lang="en-GB"/>
            <a:t>From a legal perspective, this causes issues as well, particularly concerning data protection laws like GDPR.</a:t>
          </a:r>
          <a:endParaRPr lang="en-US"/>
        </a:p>
      </dgm:t>
    </dgm:pt>
    <dgm:pt modelId="{6FF92802-9E44-4036-A0E7-DDBD8E437CE8}" type="parTrans" cxnId="{0C9E4F68-42BC-4402-9854-6490DDE8BBA6}">
      <dgm:prSet/>
      <dgm:spPr/>
      <dgm:t>
        <a:bodyPr/>
        <a:lstStyle/>
        <a:p>
          <a:endParaRPr lang="en-US"/>
        </a:p>
      </dgm:t>
    </dgm:pt>
    <dgm:pt modelId="{5D43FDE8-74EC-4986-BF1B-B535918FE8B7}" type="sibTrans" cxnId="{0C9E4F68-42BC-4402-9854-6490DDE8BBA6}">
      <dgm:prSet/>
      <dgm:spPr/>
      <dgm:t>
        <a:bodyPr/>
        <a:lstStyle/>
        <a:p>
          <a:endParaRPr lang="en-US"/>
        </a:p>
      </dgm:t>
    </dgm:pt>
    <dgm:pt modelId="{F5524A2B-5826-4CE0-8940-DB661DC72702}" type="pres">
      <dgm:prSet presAssocID="{77803748-444C-4878-8C9F-CD59C8507ECE}" presName="root" presStyleCnt="0">
        <dgm:presLayoutVars>
          <dgm:dir/>
          <dgm:resizeHandles val="exact"/>
        </dgm:presLayoutVars>
      </dgm:prSet>
      <dgm:spPr/>
    </dgm:pt>
    <dgm:pt modelId="{DCA18EFA-D4FE-4546-BFA6-A57390215DD7}" type="pres">
      <dgm:prSet presAssocID="{FD738465-CFFF-48B5-8149-9F3972B68E5A}" presName="compNode" presStyleCnt="0"/>
      <dgm:spPr/>
    </dgm:pt>
    <dgm:pt modelId="{DAC23B55-4C98-4CE5-ACE4-C2812693757B}" type="pres">
      <dgm:prSet presAssocID="{FD738465-CFFF-48B5-8149-9F3972B68E5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2303A064-30B6-4995-BCD7-88C408290984}" type="pres">
      <dgm:prSet presAssocID="{FD738465-CFFF-48B5-8149-9F3972B68E5A}" presName="spaceRect" presStyleCnt="0"/>
      <dgm:spPr/>
    </dgm:pt>
    <dgm:pt modelId="{28BF1AC1-416F-4013-9273-60A5C54C1D38}" type="pres">
      <dgm:prSet presAssocID="{FD738465-CFFF-48B5-8149-9F3972B68E5A}" presName="textRect" presStyleLbl="revTx" presStyleIdx="0" presStyleCnt="6">
        <dgm:presLayoutVars>
          <dgm:chMax val="1"/>
          <dgm:chPref val="1"/>
        </dgm:presLayoutVars>
      </dgm:prSet>
      <dgm:spPr/>
    </dgm:pt>
    <dgm:pt modelId="{D1D4A8B9-88FE-46E1-B35F-7A063239B98A}" type="pres">
      <dgm:prSet presAssocID="{38699753-AB80-4D02-8854-5BA0C787FE48}" presName="sibTrans" presStyleCnt="0"/>
      <dgm:spPr/>
    </dgm:pt>
    <dgm:pt modelId="{02533946-351F-4BDC-8ABB-3E15FBD9B611}" type="pres">
      <dgm:prSet presAssocID="{FDE984CA-E8A2-4688-B76A-14BC02698C12}" presName="compNode" presStyleCnt="0"/>
      <dgm:spPr/>
    </dgm:pt>
    <dgm:pt modelId="{02AC633D-045A-4D84-8A26-6425433481B3}" type="pres">
      <dgm:prSet presAssocID="{FDE984CA-E8A2-4688-B76A-14BC02698C1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71C9BF4F-E3F9-4890-828F-03F749646A26}" type="pres">
      <dgm:prSet presAssocID="{FDE984CA-E8A2-4688-B76A-14BC02698C12}" presName="spaceRect" presStyleCnt="0"/>
      <dgm:spPr/>
    </dgm:pt>
    <dgm:pt modelId="{036B3533-A432-4095-AD68-C85BCF808FEC}" type="pres">
      <dgm:prSet presAssocID="{FDE984CA-E8A2-4688-B76A-14BC02698C12}" presName="textRect" presStyleLbl="revTx" presStyleIdx="1" presStyleCnt="6">
        <dgm:presLayoutVars>
          <dgm:chMax val="1"/>
          <dgm:chPref val="1"/>
        </dgm:presLayoutVars>
      </dgm:prSet>
      <dgm:spPr/>
    </dgm:pt>
    <dgm:pt modelId="{25EB71DF-3C9A-47C5-A459-0D479ECDC395}" type="pres">
      <dgm:prSet presAssocID="{1FF82069-1B63-4C66-8D05-F1329DAB5EB6}" presName="sibTrans" presStyleCnt="0"/>
      <dgm:spPr/>
    </dgm:pt>
    <dgm:pt modelId="{BA025127-B7D6-451B-980B-54E0C02BD1E0}" type="pres">
      <dgm:prSet presAssocID="{9DB68775-8E31-4E3D-9878-13BF90B126A8}" presName="compNode" presStyleCnt="0"/>
      <dgm:spPr/>
    </dgm:pt>
    <dgm:pt modelId="{FAEE9664-C4E8-4C98-9BB6-C3C6D9A01D40}" type="pres">
      <dgm:prSet presAssocID="{9DB68775-8E31-4E3D-9878-13BF90B126A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D0919F30-14F0-4F67-A4DF-6B9CF048D316}" type="pres">
      <dgm:prSet presAssocID="{9DB68775-8E31-4E3D-9878-13BF90B126A8}" presName="spaceRect" presStyleCnt="0"/>
      <dgm:spPr/>
    </dgm:pt>
    <dgm:pt modelId="{EC51F5C7-5D0C-44AF-8401-D4E83A4F112A}" type="pres">
      <dgm:prSet presAssocID="{9DB68775-8E31-4E3D-9878-13BF90B126A8}" presName="textRect" presStyleLbl="revTx" presStyleIdx="2" presStyleCnt="6">
        <dgm:presLayoutVars>
          <dgm:chMax val="1"/>
          <dgm:chPref val="1"/>
        </dgm:presLayoutVars>
      </dgm:prSet>
      <dgm:spPr/>
    </dgm:pt>
    <dgm:pt modelId="{9DE9E877-6BE4-4D8D-A81F-A05484AE644E}" type="pres">
      <dgm:prSet presAssocID="{B1E59365-8474-4BB4-A084-C8CAF4794EBB}" presName="sibTrans" presStyleCnt="0"/>
      <dgm:spPr/>
    </dgm:pt>
    <dgm:pt modelId="{38CB58B4-2B08-4101-A24B-820E5B302484}" type="pres">
      <dgm:prSet presAssocID="{DF880E6D-B361-4BED-8C56-1CE94294E5E2}" presName="compNode" presStyleCnt="0"/>
      <dgm:spPr/>
    </dgm:pt>
    <dgm:pt modelId="{8DEA3BBD-6EE3-4F53-A874-482AF50948DC}" type="pres">
      <dgm:prSet presAssocID="{DF880E6D-B361-4BED-8C56-1CE94294E5E2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FEC082AF-8546-4D79-A503-17878CFB9E73}" type="pres">
      <dgm:prSet presAssocID="{DF880E6D-B361-4BED-8C56-1CE94294E5E2}" presName="spaceRect" presStyleCnt="0"/>
      <dgm:spPr/>
    </dgm:pt>
    <dgm:pt modelId="{3F9F4A37-1066-4471-A118-412815450731}" type="pres">
      <dgm:prSet presAssocID="{DF880E6D-B361-4BED-8C56-1CE94294E5E2}" presName="textRect" presStyleLbl="revTx" presStyleIdx="3" presStyleCnt="6">
        <dgm:presLayoutVars>
          <dgm:chMax val="1"/>
          <dgm:chPref val="1"/>
        </dgm:presLayoutVars>
      </dgm:prSet>
      <dgm:spPr/>
    </dgm:pt>
    <dgm:pt modelId="{1E8D0F59-027A-4BAC-89DE-0D5C44DEEF8B}" type="pres">
      <dgm:prSet presAssocID="{E54A5670-0892-4E8B-8A83-6E906C255B6F}" presName="sibTrans" presStyleCnt="0"/>
      <dgm:spPr/>
    </dgm:pt>
    <dgm:pt modelId="{EC2CC2C5-1BD3-445A-8CDA-3E154A968BC0}" type="pres">
      <dgm:prSet presAssocID="{4F94408E-6DE8-4515-9DD2-85B84AC07ADE}" presName="compNode" presStyleCnt="0"/>
      <dgm:spPr/>
    </dgm:pt>
    <dgm:pt modelId="{73401C66-9084-483B-8301-94C9228750BA}" type="pres">
      <dgm:prSet presAssocID="{4F94408E-6DE8-4515-9DD2-85B84AC07AD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2B16419-52C4-4036-90F6-267A72350AC7}" type="pres">
      <dgm:prSet presAssocID="{4F94408E-6DE8-4515-9DD2-85B84AC07ADE}" presName="spaceRect" presStyleCnt="0"/>
      <dgm:spPr/>
    </dgm:pt>
    <dgm:pt modelId="{1C9DA63D-2B39-48EC-9C18-FF2728D08838}" type="pres">
      <dgm:prSet presAssocID="{4F94408E-6DE8-4515-9DD2-85B84AC07ADE}" presName="textRect" presStyleLbl="revTx" presStyleIdx="4" presStyleCnt="6">
        <dgm:presLayoutVars>
          <dgm:chMax val="1"/>
          <dgm:chPref val="1"/>
        </dgm:presLayoutVars>
      </dgm:prSet>
      <dgm:spPr/>
    </dgm:pt>
    <dgm:pt modelId="{78655549-3AFA-49B1-9599-D9513D7E2B00}" type="pres">
      <dgm:prSet presAssocID="{5D4635E8-0A70-423A-8090-3A6322787D22}" presName="sibTrans" presStyleCnt="0"/>
      <dgm:spPr/>
    </dgm:pt>
    <dgm:pt modelId="{B578DBEA-7CF1-4860-8CA6-15429FEA39C9}" type="pres">
      <dgm:prSet presAssocID="{01433F22-BD2F-456C-A13E-F89C339A8925}" presName="compNode" presStyleCnt="0"/>
      <dgm:spPr/>
    </dgm:pt>
    <dgm:pt modelId="{4701305A-99CB-4476-877B-2C37FBBA4CE0}" type="pres">
      <dgm:prSet presAssocID="{01433F22-BD2F-456C-A13E-F89C339A892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094B7FAF-A0F0-4DE7-9552-F617CBB427A2}" type="pres">
      <dgm:prSet presAssocID="{01433F22-BD2F-456C-A13E-F89C339A8925}" presName="spaceRect" presStyleCnt="0"/>
      <dgm:spPr/>
    </dgm:pt>
    <dgm:pt modelId="{068018A6-F83B-4BF5-B93D-53D409B69FD9}" type="pres">
      <dgm:prSet presAssocID="{01433F22-BD2F-456C-A13E-F89C339A8925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B307BA01-19BC-42BC-9F16-8250938094EE}" type="presOf" srcId="{77803748-444C-4878-8C9F-CD59C8507ECE}" destId="{F5524A2B-5826-4CE0-8940-DB661DC72702}" srcOrd="0" destOrd="0" presId="urn:microsoft.com/office/officeart/2018/2/layout/IconLabelList"/>
    <dgm:cxn modelId="{9734610C-2CB8-44B2-9807-03AA093848DC}" type="presOf" srcId="{DF880E6D-B361-4BED-8C56-1CE94294E5E2}" destId="{3F9F4A37-1066-4471-A118-412815450731}" srcOrd="0" destOrd="0" presId="urn:microsoft.com/office/officeart/2018/2/layout/IconLabelList"/>
    <dgm:cxn modelId="{D5F85830-9B1B-4E45-84EC-744F6CA1348B}" type="presOf" srcId="{9DB68775-8E31-4E3D-9878-13BF90B126A8}" destId="{EC51F5C7-5D0C-44AF-8401-D4E83A4F112A}" srcOrd="0" destOrd="0" presId="urn:microsoft.com/office/officeart/2018/2/layout/IconLabelList"/>
    <dgm:cxn modelId="{B009273E-AF1E-44D5-814A-D7DE99D8B933}" srcId="{77803748-444C-4878-8C9F-CD59C8507ECE}" destId="{FDE984CA-E8A2-4688-B76A-14BC02698C12}" srcOrd="1" destOrd="0" parTransId="{7BC2A386-AA40-4F68-A587-B151814D1EEE}" sibTransId="{1FF82069-1B63-4C66-8D05-F1329DAB5EB6}"/>
    <dgm:cxn modelId="{639CB75C-7881-4848-9164-CA25E397699F}" srcId="{77803748-444C-4878-8C9F-CD59C8507ECE}" destId="{FD738465-CFFF-48B5-8149-9F3972B68E5A}" srcOrd="0" destOrd="0" parTransId="{78E40EF0-8476-42DC-A3C4-1CC464CBB91D}" sibTransId="{38699753-AB80-4D02-8854-5BA0C787FE48}"/>
    <dgm:cxn modelId="{0C9E4F68-42BC-4402-9854-6490DDE8BBA6}" srcId="{77803748-444C-4878-8C9F-CD59C8507ECE}" destId="{01433F22-BD2F-456C-A13E-F89C339A8925}" srcOrd="5" destOrd="0" parTransId="{6FF92802-9E44-4036-A0E7-DDBD8E437CE8}" sibTransId="{5D43FDE8-74EC-4986-BF1B-B535918FE8B7}"/>
    <dgm:cxn modelId="{4895D26A-9BE8-45EB-8692-4D7AC7DFD7B0}" type="presOf" srcId="{FD738465-CFFF-48B5-8149-9F3972B68E5A}" destId="{28BF1AC1-416F-4013-9273-60A5C54C1D38}" srcOrd="0" destOrd="0" presId="urn:microsoft.com/office/officeart/2018/2/layout/IconLabelList"/>
    <dgm:cxn modelId="{0AB4E550-3786-4DBE-B707-4740F42018AC}" type="presOf" srcId="{4F94408E-6DE8-4515-9DD2-85B84AC07ADE}" destId="{1C9DA63D-2B39-48EC-9C18-FF2728D08838}" srcOrd="0" destOrd="0" presId="urn:microsoft.com/office/officeart/2018/2/layout/IconLabelList"/>
    <dgm:cxn modelId="{098C6182-3F4C-4B19-B6CD-9DD662A7599E}" srcId="{77803748-444C-4878-8C9F-CD59C8507ECE}" destId="{DF880E6D-B361-4BED-8C56-1CE94294E5E2}" srcOrd="3" destOrd="0" parTransId="{03DA2405-186A-47FF-B73E-C67899F51DD5}" sibTransId="{E54A5670-0892-4E8B-8A83-6E906C255B6F}"/>
    <dgm:cxn modelId="{BB67A98C-0A81-4C46-88D4-CAE09319A925}" type="presOf" srcId="{01433F22-BD2F-456C-A13E-F89C339A8925}" destId="{068018A6-F83B-4BF5-B93D-53D409B69FD9}" srcOrd="0" destOrd="0" presId="urn:microsoft.com/office/officeart/2018/2/layout/IconLabelList"/>
    <dgm:cxn modelId="{B1A36496-41E6-48E5-B71D-F630D6345AF1}" srcId="{77803748-444C-4878-8C9F-CD59C8507ECE}" destId="{9DB68775-8E31-4E3D-9878-13BF90B126A8}" srcOrd="2" destOrd="0" parTransId="{D642206D-A28A-44CF-817A-E67DD53EF351}" sibTransId="{B1E59365-8474-4BB4-A084-C8CAF4794EBB}"/>
    <dgm:cxn modelId="{BE8704A7-4BA2-449B-AD3C-7A698F735C77}" type="presOf" srcId="{FDE984CA-E8A2-4688-B76A-14BC02698C12}" destId="{036B3533-A432-4095-AD68-C85BCF808FEC}" srcOrd="0" destOrd="0" presId="urn:microsoft.com/office/officeart/2018/2/layout/IconLabelList"/>
    <dgm:cxn modelId="{628B62D7-3B68-49F0-BEA6-A0AC5A8F72E7}" srcId="{77803748-444C-4878-8C9F-CD59C8507ECE}" destId="{4F94408E-6DE8-4515-9DD2-85B84AC07ADE}" srcOrd="4" destOrd="0" parTransId="{83A8716C-7616-43F1-A27A-48C476C5A361}" sibTransId="{5D4635E8-0A70-423A-8090-3A6322787D22}"/>
    <dgm:cxn modelId="{C44E6BD9-26E4-404E-9575-CC12974E9876}" type="presParOf" srcId="{F5524A2B-5826-4CE0-8940-DB661DC72702}" destId="{DCA18EFA-D4FE-4546-BFA6-A57390215DD7}" srcOrd="0" destOrd="0" presId="urn:microsoft.com/office/officeart/2018/2/layout/IconLabelList"/>
    <dgm:cxn modelId="{9348B818-5932-41C7-A625-4943F6971EEB}" type="presParOf" srcId="{DCA18EFA-D4FE-4546-BFA6-A57390215DD7}" destId="{DAC23B55-4C98-4CE5-ACE4-C2812693757B}" srcOrd="0" destOrd="0" presId="urn:microsoft.com/office/officeart/2018/2/layout/IconLabelList"/>
    <dgm:cxn modelId="{E7EFF424-D9F3-43C0-AAD1-0CEEA470F2E2}" type="presParOf" srcId="{DCA18EFA-D4FE-4546-BFA6-A57390215DD7}" destId="{2303A064-30B6-4995-BCD7-88C408290984}" srcOrd="1" destOrd="0" presId="urn:microsoft.com/office/officeart/2018/2/layout/IconLabelList"/>
    <dgm:cxn modelId="{8C2E9B0E-6B44-464D-B948-0B2D3C0AD8F5}" type="presParOf" srcId="{DCA18EFA-D4FE-4546-BFA6-A57390215DD7}" destId="{28BF1AC1-416F-4013-9273-60A5C54C1D38}" srcOrd="2" destOrd="0" presId="urn:microsoft.com/office/officeart/2018/2/layout/IconLabelList"/>
    <dgm:cxn modelId="{EC59D253-6463-4814-B8AD-931D122A6042}" type="presParOf" srcId="{F5524A2B-5826-4CE0-8940-DB661DC72702}" destId="{D1D4A8B9-88FE-46E1-B35F-7A063239B98A}" srcOrd="1" destOrd="0" presId="urn:microsoft.com/office/officeart/2018/2/layout/IconLabelList"/>
    <dgm:cxn modelId="{3F236D81-E801-4C0F-BDDF-C8FF3B902FCE}" type="presParOf" srcId="{F5524A2B-5826-4CE0-8940-DB661DC72702}" destId="{02533946-351F-4BDC-8ABB-3E15FBD9B611}" srcOrd="2" destOrd="0" presId="urn:microsoft.com/office/officeart/2018/2/layout/IconLabelList"/>
    <dgm:cxn modelId="{93B1EA9F-964B-4051-89C5-166F6D7EADD6}" type="presParOf" srcId="{02533946-351F-4BDC-8ABB-3E15FBD9B611}" destId="{02AC633D-045A-4D84-8A26-6425433481B3}" srcOrd="0" destOrd="0" presId="urn:microsoft.com/office/officeart/2018/2/layout/IconLabelList"/>
    <dgm:cxn modelId="{07118931-B3A7-4583-BE62-7BC1D6532528}" type="presParOf" srcId="{02533946-351F-4BDC-8ABB-3E15FBD9B611}" destId="{71C9BF4F-E3F9-4890-828F-03F749646A26}" srcOrd="1" destOrd="0" presId="urn:microsoft.com/office/officeart/2018/2/layout/IconLabelList"/>
    <dgm:cxn modelId="{DBB30897-4CC7-4EC3-A2AC-12927406D0DA}" type="presParOf" srcId="{02533946-351F-4BDC-8ABB-3E15FBD9B611}" destId="{036B3533-A432-4095-AD68-C85BCF808FEC}" srcOrd="2" destOrd="0" presId="urn:microsoft.com/office/officeart/2018/2/layout/IconLabelList"/>
    <dgm:cxn modelId="{DCE73449-79BA-46CC-A0D4-A648270F1AA8}" type="presParOf" srcId="{F5524A2B-5826-4CE0-8940-DB661DC72702}" destId="{25EB71DF-3C9A-47C5-A459-0D479ECDC395}" srcOrd="3" destOrd="0" presId="urn:microsoft.com/office/officeart/2018/2/layout/IconLabelList"/>
    <dgm:cxn modelId="{47B2836A-ED6B-43D7-B2D6-EDB9BFA7F7BB}" type="presParOf" srcId="{F5524A2B-5826-4CE0-8940-DB661DC72702}" destId="{BA025127-B7D6-451B-980B-54E0C02BD1E0}" srcOrd="4" destOrd="0" presId="urn:microsoft.com/office/officeart/2018/2/layout/IconLabelList"/>
    <dgm:cxn modelId="{52DA610D-C085-4BA5-ADC4-058F3182D0C1}" type="presParOf" srcId="{BA025127-B7D6-451B-980B-54E0C02BD1E0}" destId="{FAEE9664-C4E8-4C98-9BB6-C3C6D9A01D40}" srcOrd="0" destOrd="0" presId="urn:microsoft.com/office/officeart/2018/2/layout/IconLabelList"/>
    <dgm:cxn modelId="{3839A19A-DDD4-4287-BC0B-0598F34856D9}" type="presParOf" srcId="{BA025127-B7D6-451B-980B-54E0C02BD1E0}" destId="{D0919F30-14F0-4F67-A4DF-6B9CF048D316}" srcOrd="1" destOrd="0" presId="urn:microsoft.com/office/officeart/2018/2/layout/IconLabelList"/>
    <dgm:cxn modelId="{7AE8BFB5-2D4A-44E8-BCFD-7CD1DA7D7BFA}" type="presParOf" srcId="{BA025127-B7D6-451B-980B-54E0C02BD1E0}" destId="{EC51F5C7-5D0C-44AF-8401-D4E83A4F112A}" srcOrd="2" destOrd="0" presId="urn:microsoft.com/office/officeart/2018/2/layout/IconLabelList"/>
    <dgm:cxn modelId="{953C3A96-85AC-429F-ACF8-BDC196425F8E}" type="presParOf" srcId="{F5524A2B-5826-4CE0-8940-DB661DC72702}" destId="{9DE9E877-6BE4-4D8D-A81F-A05484AE644E}" srcOrd="5" destOrd="0" presId="urn:microsoft.com/office/officeart/2018/2/layout/IconLabelList"/>
    <dgm:cxn modelId="{9038177D-5B21-458A-8663-B8719AD4E9DE}" type="presParOf" srcId="{F5524A2B-5826-4CE0-8940-DB661DC72702}" destId="{38CB58B4-2B08-4101-A24B-820E5B302484}" srcOrd="6" destOrd="0" presId="urn:microsoft.com/office/officeart/2018/2/layout/IconLabelList"/>
    <dgm:cxn modelId="{D7A95137-513E-4F0D-8855-AC9BCB47968F}" type="presParOf" srcId="{38CB58B4-2B08-4101-A24B-820E5B302484}" destId="{8DEA3BBD-6EE3-4F53-A874-482AF50948DC}" srcOrd="0" destOrd="0" presId="urn:microsoft.com/office/officeart/2018/2/layout/IconLabelList"/>
    <dgm:cxn modelId="{2CFFA839-E26D-4B84-BE3D-0F3D47335C16}" type="presParOf" srcId="{38CB58B4-2B08-4101-A24B-820E5B302484}" destId="{FEC082AF-8546-4D79-A503-17878CFB9E73}" srcOrd="1" destOrd="0" presId="urn:microsoft.com/office/officeart/2018/2/layout/IconLabelList"/>
    <dgm:cxn modelId="{B25BF225-64A7-4D1A-9E4E-7240FBD1827E}" type="presParOf" srcId="{38CB58B4-2B08-4101-A24B-820E5B302484}" destId="{3F9F4A37-1066-4471-A118-412815450731}" srcOrd="2" destOrd="0" presId="urn:microsoft.com/office/officeart/2018/2/layout/IconLabelList"/>
    <dgm:cxn modelId="{A58DCA69-E844-4EB3-9D02-0EFD10D74EA0}" type="presParOf" srcId="{F5524A2B-5826-4CE0-8940-DB661DC72702}" destId="{1E8D0F59-027A-4BAC-89DE-0D5C44DEEF8B}" srcOrd="7" destOrd="0" presId="urn:microsoft.com/office/officeart/2018/2/layout/IconLabelList"/>
    <dgm:cxn modelId="{E46C8247-6686-4819-8413-E7F7B5B57CCB}" type="presParOf" srcId="{F5524A2B-5826-4CE0-8940-DB661DC72702}" destId="{EC2CC2C5-1BD3-445A-8CDA-3E154A968BC0}" srcOrd="8" destOrd="0" presId="urn:microsoft.com/office/officeart/2018/2/layout/IconLabelList"/>
    <dgm:cxn modelId="{43E3583E-8FB1-40A6-8C06-84038EF5C52C}" type="presParOf" srcId="{EC2CC2C5-1BD3-445A-8CDA-3E154A968BC0}" destId="{73401C66-9084-483B-8301-94C9228750BA}" srcOrd="0" destOrd="0" presId="urn:microsoft.com/office/officeart/2018/2/layout/IconLabelList"/>
    <dgm:cxn modelId="{584AF3E1-261B-4A5C-BBB4-84246E94EE81}" type="presParOf" srcId="{EC2CC2C5-1BD3-445A-8CDA-3E154A968BC0}" destId="{F2B16419-52C4-4036-90F6-267A72350AC7}" srcOrd="1" destOrd="0" presId="urn:microsoft.com/office/officeart/2018/2/layout/IconLabelList"/>
    <dgm:cxn modelId="{6EA24E2D-95FE-4AE2-9B83-2174D643625A}" type="presParOf" srcId="{EC2CC2C5-1BD3-445A-8CDA-3E154A968BC0}" destId="{1C9DA63D-2B39-48EC-9C18-FF2728D08838}" srcOrd="2" destOrd="0" presId="urn:microsoft.com/office/officeart/2018/2/layout/IconLabelList"/>
    <dgm:cxn modelId="{1B44AD54-7EDC-4BD3-9F5B-EC0C5DC42B4F}" type="presParOf" srcId="{F5524A2B-5826-4CE0-8940-DB661DC72702}" destId="{78655549-3AFA-49B1-9599-D9513D7E2B00}" srcOrd="9" destOrd="0" presId="urn:microsoft.com/office/officeart/2018/2/layout/IconLabelList"/>
    <dgm:cxn modelId="{0B74A0ED-3A9D-462D-AED0-3D9D44157931}" type="presParOf" srcId="{F5524A2B-5826-4CE0-8940-DB661DC72702}" destId="{B578DBEA-7CF1-4860-8CA6-15429FEA39C9}" srcOrd="10" destOrd="0" presId="urn:microsoft.com/office/officeart/2018/2/layout/IconLabelList"/>
    <dgm:cxn modelId="{1E3AED1E-493B-44D4-8E4F-CD6FC88A16E7}" type="presParOf" srcId="{B578DBEA-7CF1-4860-8CA6-15429FEA39C9}" destId="{4701305A-99CB-4476-877B-2C37FBBA4CE0}" srcOrd="0" destOrd="0" presId="urn:microsoft.com/office/officeart/2018/2/layout/IconLabelList"/>
    <dgm:cxn modelId="{C19A79C3-C5DE-42CF-B0A7-7ECDFA9D56A8}" type="presParOf" srcId="{B578DBEA-7CF1-4860-8CA6-15429FEA39C9}" destId="{094B7FAF-A0F0-4DE7-9552-F617CBB427A2}" srcOrd="1" destOrd="0" presId="urn:microsoft.com/office/officeart/2018/2/layout/IconLabelList"/>
    <dgm:cxn modelId="{1EB0A91F-B03E-4F2F-A1CC-2CB91F5879F5}" type="presParOf" srcId="{B578DBEA-7CF1-4860-8CA6-15429FEA39C9}" destId="{068018A6-F83B-4BF5-B93D-53D409B69FD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D586BF-4A73-424B-83A7-011859A20320}">
      <dsp:nvSpPr>
        <dsp:cNvPr id="0" name=""/>
        <dsp:cNvSpPr/>
      </dsp:nvSpPr>
      <dsp:spPr>
        <a:xfrm>
          <a:off x="0" y="397174"/>
          <a:ext cx="6666833" cy="89505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PasswordManager (SPA) project is aimed at managing Passwords and saving them for different  accounts.</a:t>
          </a:r>
        </a:p>
      </dsp:txBody>
      <dsp:txXfrm>
        <a:off x="43693" y="440867"/>
        <a:ext cx="6579447" cy="807664"/>
      </dsp:txXfrm>
    </dsp:sp>
    <dsp:sp modelId="{1FFDFF1E-5042-45A3-B42E-707D75FCC77A}">
      <dsp:nvSpPr>
        <dsp:cNvPr id="0" name=""/>
        <dsp:cNvSpPr/>
      </dsp:nvSpPr>
      <dsp:spPr>
        <a:xfrm>
          <a:off x="0" y="1338304"/>
          <a:ext cx="6666833" cy="895050"/>
        </a:xfrm>
        <a:prstGeom prst="roundRect">
          <a:avLst/>
        </a:prstGeom>
        <a:gradFill rotWithShape="0">
          <a:gsLst>
            <a:gs pos="0">
              <a:schemeClr val="accent5">
                <a:hueOff val="-3038037"/>
                <a:satOff val="-207"/>
                <a:lumOff val="49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038037"/>
                <a:satOff val="-207"/>
                <a:lumOff val="49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038037"/>
                <a:satOff val="-207"/>
                <a:lumOff val="49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This project is intended to help users track and manage their passwords. </a:t>
          </a:r>
        </a:p>
      </dsp:txBody>
      <dsp:txXfrm>
        <a:off x="43693" y="1381997"/>
        <a:ext cx="6579447" cy="807664"/>
      </dsp:txXfrm>
    </dsp:sp>
    <dsp:sp modelId="{584CAED7-FEBC-4833-95E8-CB16514A6806}">
      <dsp:nvSpPr>
        <dsp:cNvPr id="0" name=""/>
        <dsp:cNvSpPr/>
      </dsp:nvSpPr>
      <dsp:spPr>
        <a:xfrm>
          <a:off x="0" y="2279434"/>
          <a:ext cx="6666833" cy="895050"/>
        </a:xfrm>
        <a:prstGeom prst="roundRect">
          <a:avLst/>
        </a:prstGeom>
        <a:gradFill rotWithShape="0">
          <a:gsLst>
            <a:gs pos="0">
              <a:schemeClr val="accent5">
                <a:hueOff val="-6076075"/>
                <a:satOff val="-413"/>
                <a:lumOff val="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076075"/>
                <a:satOff val="-413"/>
                <a:lumOff val="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076075"/>
                <a:satOff val="-413"/>
                <a:lumOff val="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Application addresses the challenges of managing and securing online accounts by offering a centralized solution for password storage. </a:t>
          </a:r>
        </a:p>
      </dsp:txBody>
      <dsp:txXfrm>
        <a:off x="43693" y="2323127"/>
        <a:ext cx="6579447" cy="807664"/>
      </dsp:txXfrm>
    </dsp:sp>
    <dsp:sp modelId="{0FB24751-1C22-40FD-9DF5-884F5D1C6748}">
      <dsp:nvSpPr>
        <dsp:cNvPr id="0" name=""/>
        <dsp:cNvSpPr/>
      </dsp:nvSpPr>
      <dsp:spPr>
        <a:xfrm>
          <a:off x="0" y="3220564"/>
          <a:ext cx="6666833" cy="895050"/>
        </a:xfrm>
        <a:prstGeom prst="roundRect">
          <a:avLst/>
        </a:prstGeom>
        <a:gradFill rotWithShape="0">
          <a:gsLst>
            <a:gs pos="0">
              <a:schemeClr val="accent5">
                <a:hueOff val="-9114112"/>
                <a:satOff val="-620"/>
                <a:lumOff val="1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9114112"/>
                <a:satOff val="-620"/>
                <a:lumOff val="1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9114112"/>
                <a:satOff val="-620"/>
                <a:lumOff val="1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With the increasing number of services requiring unique passwords, many users resort to weak or reused passwords, compromising security. </a:t>
          </a:r>
        </a:p>
      </dsp:txBody>
      <dsp:txXfrm>
        <a:off x="43693" y="3264257"/>
        <a:ext cx="6579447" cy="807664"/>
      </dsp:txXfrm>
    </dsp:sp>
    <dsp:sp modelId="{8C2E3F6B-99D9-4B4F-8254-994AD279258B}">
      <dsp:nvSpPr>
        <dsp:cNvPr id="0" name=""/>
        <dsp:cNvSpPr/>
      </dsp:nvSpPr>
      <dsp:spPr>
        <a:xfrm>
          <a:off x="0" y="4161695"/>
          <a:ext cx="6666833" cy="895050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This application provides encrypted storage and encourages people to use strong passwords when they are creating their account, allowing users to securely store, manage, and retrieve their passwords.</a:t>
          </a:r>
        </a:p>
      </dsp:txBody>
      <dsp:txXfrm>
        <a:off x="43693" y="4205388"/>
        <a:ext cx="6579447" cy="8076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3D2490-851D-4D8A-8FBD-A9BBFF192A0A}">
      <dsp:nvSpPr>
        <dsp:cNvPr id="0" name=""/>
        <dsp:cNvSpPr/>
      </dsp:nvSpPr>
      <dsp:spPr>
        <a:xfrm>
          <a:off x="2872740" y="27231"/>
          <a:ext cx="919486" cy="919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Plan</a:t>
          </a:r>
        </a:p>
      </dsp:txBody>
      <dsp:txXfrm>
        <a:off x="2872740" y="27231"/>
        <a:ext cx="919486" cy="919486"/>
      </dsp:txXfrm>
    </dsp:sp>
    <dsp:sp modelId="{C3015AE4-4FAB-45FD-9671-887768F35974}">
      <dsp:nvSpPr>
        <dsp:cNvPr id="0" name=""/>
        <dsp:cNvSpPr/>
      </dsp:nvSpPr>
      <dsp:spPr>
        <a:xfrm>
          <a:off x="708348" y="459"/>
          <a:ext cx="3449216" cy="3449216"/>
        </a:xfrm>
        <a:prstGeom prst="circularArrow">
          <a:avLst>
            <a:gd name="adj1" fmla="val 5198"/>
            <a:gd name="adj2" fmla="val 335776"/>
            <a:gd name="adj3" fmla="val 21293800"/>
            <a:gd name="adj4" fmla="val 19765750"/>
            <a:gd name="adj5" fmla="val 606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0B5435-F08A-4CE4-91D0-C9E28A4F5536}">
      <dsp:nvSpPr>
        <dsp:cNvPr id="0" name=""/>
        <dsp:cNvSpPr/>
      </dsp:nvSpPr>
      <dsp:spPr>
        <a:xfrm>
          <a:off x="3428678" y="1738233"/>
          <a:ext cx="919486" cy="919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Design</a:t>
          </a:r>
        </a:p>
      </dsp:txBody>
      <dsp:txXfrm>
        <a:off x="3428678" y="1738233"/>
        <a:ext cx="919486" cy="919486"/>
      </dsp:txXfrm>
    </dsp:sp>
    <dsp:sp modelId="{8399DCFB-77FA-4E78-9084-34685C066277}">
      <dsp:nvSpPr>
        <dsp:cNvPr id="0" name=""/>
        <dsp:cNvSpPr/>
      </dsp:nvSpPr>
      <dsp:spPr>
        <a:xfrm>
          <a:off x="708348" y="459"/>
          <a:ext cx="3449216" cy="3449216"/>
        </a:xfrm>
        <a:prstGeom prst="circularArrow">
          <a:avLst>
            <a:gd name="adj1" fmla="val 5198"/>
            <a:gd name="adj2" fmla="val 335776"/>
            <a:gd name="adj3" fmla="val 4015276"/>
            <a:gd name="adj4" fmla="val 2252902"/>
            <a:gd name="adj5" fmla="val 606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3DECCE-BDFA-443E-B284-5ACE7661FADF}">
      <dsp:nvSpPr>
        <dsp:cNvPr id="0" name=""/>
        <dsp:cNvSpPr/>
      </dsp:nvSpPr>
      <dsp:spPr>
        <a:xfrm>
          <a:off x="1973213" y="2795690"/>
          <a:ext cx="919486" cy="919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Develop</a:t>
          </a:r>
        </a:p>
      </dsp:txBody>
      <dsp:txXfrm>
        <a:off x="1973213" y="2795690"/>
        <a:ext cx="919486" cy="919486"/>
      </dsp:txXfrm>
    </dsp:sp>
    <dsp:sp modelId="{E05A98D4-17D7-4701-9C92-2F41D35A8E64}">
      <dsp:nvSpPr>
        <dsp:cNvPr id="0" name=""/>
        <dsp:cNvSpPr/>
      </dsp:nvSpPr>
      <dsp:spPr>
        <a:xfrm>
          <a:off x="708348" y="459"/>
          <a:ext cx="3449216" cy="3449216"/>
        </a:xfrm>
        <a:prstGeom prst="circularArrow">
          <a:avLst>
            <a:gd name="adj1" fmla="val 5198"/>
            <a:gd name="adj2" fmla="val 335776"/>
            <a:gd name="adj3" fmla="val 8211322"/>
            <a:gd name="adj4" fmla="val 6448948"/>
            <a:gd name="adj5" fmla="val 606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81B340-CFD7-4480-9C7C-9DC00DB7DF7F}">
      <dsp:nvSpPr>
        <dsp:cNvPr id="0" name=""/>
        <dsp:cNvSpPr/>
      </dsp:nvSpPr>
      <dsp:spPr>
        <a:xfrm>
          <a:off x="517748" y="1738233"/>
          <a:ext cx="919486" cy="919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Test</a:t>
          </a:r>
        </a:p>
      </dsp:txBody>
      <dsp:txXfrm>
        <a:off x="517748" y="1738233"/>
        <a:ext cx="919486" cy="919486"/>
      </dsp:txXfrm>
    </dsp:sp>
    <dsp:sp modelId="{E2D3438F-7C06-4898-A1D5-4EA0E3532B56}">
      <dsp:nvSpPr>
        <dsp:cNvPr id="0" name=""/>
        <dsp:cNvSpPr/>
      </dsp:nvSpPr>
      <dsp:spPr>
        <a:xfrm>
          <a:off x="708348" y="459"/>
          <a:ext cx="3449216" cy="3449216"/>
        </a:xfrm>
        <a:prstGeom prst="circularArrow">
          <a:avLst>
            <a:gd name="adj1" fmla="val 5198"/>
            <a:gd name="adj2" fmla="val 335776"/>
            <a:gd name="adj3" fmla="val 12298474"/>
            <a:gd name="adj4" fmla="val 10770424"/>
            <a:gd name="adj5" fmla="val 606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E62127-5045-455A-80A3-DB3F64FC7ACA}">
      <dsp:nvSpPr>
        <dsp:cNvPr id="0" name=""/>
        <dsp:cNvSpPr/>
      </dsp:nvSpPr>
      <dsp:spPr>
        <a:xfrm>
          <a:off x="1073686" y="27231"/>
          <a:ext cx="919486" cy="919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Deploy</a:t>
          </a:r>
        </a:p>
      </dsp:txBody>
      <dsp:txXfrm>
        <a:off x="1073686" y="27231"/>
        <a:ext cx="919486" cy="919486"/>
      </dsp:txXfrm>
    </dsp:sp>
    <dsp:sp modelId="{CF37EA69-176D-42D5-8D41-724029327FCE}">
      <dsp:nvSpPr>
        <dsp:cNvPr id="0" name=""/>
        <dsp:cNvSpPr/>
      </dsp:nvSpPr>
      <dsp:spPr>
        <a:xfrm>
          <a:off x="708348" y="459"/>
          <a:ext cx="3449216" cy="3449216"/>
        </a:xfrm>
        <a:prstGeom prst="circularArrow">
          <a:avLst>
            <a:gd name="adj1" fmla="val 5198"/>
            <a:gd name="adj2" fmla="val 335776"/>
            <a:gd name="adj3" fmla="val 16866263"/>
            <a:gd name="adj4" fmla="val 15197961"/>
            <a:gd name="adj5" fmla="val 606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377D69-360A-406B-B400-91F7F4233F29}">
      <dsp:nvSpPr>
        <dsp:cNvPr id="0" name=""/>
        <dsp:cNvSpPr/>
      </dsp:nvSpPr>
      <dsp:spPr>
        <a:xfrm>
          <a:off x="0" y="0"/>
          <a:ext cx="3755571" cy="4248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A22A1B-91BD-4491-A8D0-B40E38D92494}">
      <dsp:nvSpPr>
        <dsp:cNvPr id="0" name=""/>
        <dsp:cNvSpPr/>
      </dsp:nvSpPr>
      <dsp:spPr>
        <a:xfrm>
          <a:off x="2475045" y="1075293"/>
          <a:ext cx="904967" cy="212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99440" rIns="0" bIns="59944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900" kern="1200" dirty="0"/>
            <a:t>.</a:t>
          </a:r>
        </a:p>
      </dsp:txBody>
      <dsp:txXfrm>
        <a:off x="2475045" y="1075293"/>
        <a:ext cx="904967" cy="2124000"/>
      </dsp:txXfrm>
    </dsp:sp>
    <dsp:sp modelId="{E3736FF9-6163-4F06-88E8-2E3F2D59CF0F}">
      <dsp:nvSpPr>
        <dsp:cNvPr id="0" name=""/>
        <dsp:cNvSpPr/>
      </dsp:nvSpPr>
      <dsp:spPr>
        <a:xfrm>
          <a:off x="1389084" y="1075293"/>
          <a:ext cx="904967" cy="212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99440" rIns="0" bIns="59944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900" kern="1200" dirty="0"/>
            <a:t>.</a:t>
          </a:r>
        </a:p>
      </dsp:txBody>
      <dsp:txXfrm>
        <a:off x="1389084" y="1075293"/>
        <a:ext cx="904967" cy="2124000"/>
      </dsp:txXfrm>
    </dsp:sp>
    <dsp:sp modelId="{683E9632-6CD0-4B03-BFEE-682B74F6EAE7}">
      <dsp:nvSpPr>
        <dsp:cNvPr id="0" name=""/>
        <dsp:cNvSpPr/>
      </dsp:nvSpPr>
      <dsp:spPr>
        <a:xfrm>
          <a:off x="303122" y="1075293"/>
          <a:ext cx="904967" cy="212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99440" rIns="0" bIns="59944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900" kern="1200" dirty="0"/>
            <a:t>.</a:t>
          </a:r>
        </a:p>
      </dsp:txBody>
      <dsp:txXfrm>
        <a:off x="303122" y="1075293"/>
        <a:ext cx="904967" cy="2124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C23B55-4C98-4CE5-ACE4-C2812693757B}">
      <dsp:nvSpPr>
        <dsp:cNvPr id="0" name=""/>
        <dsp:cNvSpPr/>
      </dsp:nvSpPr>
      <dsp:spPr>
        <a:xfrm>
          <a:off x="438504" y="1033109"/>
          <a:ext cx="715078" cy="7150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BF1AC1-416F-4013-9273-60A5C54C1D38}">
      <dsp:nvSpPr>
        <dsp:cNvPr id="0" name=""/>
        <dsp:cNvSpPr/>
      </dsp:nvSpPr>
      <dsp:spPr>
        <a:xfrm>
          <a:off x="1512" y="2067214"/>
          <a:ext cx="1589062" cy="1092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/>
            <a:t>Cybersecurity and Legal Issues</a:t>
          </a:r>
          <a:endParaRPr lang="en-US" sz="1100" kern="1200"/>
        </a:p>
      </dsp:txBody>
      <dsp:txXfrm>
        <a:off x="1512" y="2067214"/>
        <a:ext cx="1589062" cy="1092480"/>
      </dsp:txXfrm>
    </dsp:sp>
    <dsp:sp modelId="{02AC633D-045A-4D84-8A26-6425433481B3}">
      <dsp:nvSpPr>
        <dsp:cNvPr id="0" name=""/>
        <dsp:cNvSpPr/>
      </dsp:nvSpPr>
      <dsp:spPr>
        <a:xfrm>
          <a:off x="2305652" y="1033109"/>
          <a:ext cx="715078" cy="7150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6B3533-A432-4095-AD68-C85BCF808FEC}">
      <dsp:nvSpPr>
        <dsp:cNvPr id="0" name=""/>
        <dsp:cNvSpPr/>
      </dsp:nvSpPr>
      <dsp:spPr>
        <a:xfrm>
          <a:off x="1868660" y="2067214"/>
          <a:ext cx="1589062" cy="1092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Due to the technological constraints, it was not possible to implement some of the security features. </a:t>
          </a:r>
          <a:endParaRPr lang="en-US" sz="1100" kern="1200"/>
        </a:p>
      </dsp:txBody>
      <dsp:txXfrm>
        <a:off x="1868660" y="2067214"/>
        <a:ext cx="1589062" cy="1092480"/>
      </dsp:txXfrm>
    </dsp:sp>
    <dsp:sp modelId="{FAEE9664-C4E8-4C98-9BB6-C3C6D9A01D40}">
      <dsp:nvSpPr>
        <dsp:cNvPr id="0" name=""/>
        <dsp:cNvSpPr/>
      </dsp:nvSpPr>
      <dsp:spPr>
        <a:xfrm>
          <a:off x="4172801" y="1033109"/>
          <a:ext cx="715078" cy="7150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51F5C7-5D0C-44AF-8401-D4E83A4F112A}">
      <dsp:nvSpPr>
        <dsp:cNvPr id="0" name=""/>
        <dsp:cNvSpPr/>
      </dsp:nvSpPr>
      <dsp:spPr>
        <a:xfrm>
          <a:off x="3735809" y="2067214"/>
          <a:ext cx="1589062" cy="1092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This created a situation where, although the website could store passwords, it did so in an insecure manner, which violated key cybersecurity principles around data protection and user privacy. </a:t>
          </a:r>
          <a:endParaRPr lang="en-US" sz="1100" kern="1200"/>
        </a:p>
      </dsp:txBody>
      <dsp:txXfrm>
        <a:off x="3735809" y="2067214"/>
        <a:ext cx="1589062" cy="1092480"/>
      </dsp:txXfrm>
    </dsp:sp>
    <dsp:sp modelId="{8DEA3BBD-6EE3-4F53-A874-482AF50948DC}">
      <dsp:nvSpPr>
        <dsp:cNvPr id="0" name=""/>
        <dsp:cNvSpPr/>
      </dsp:nvSpPr>
      <dsp:spPr>
        <a:xfrm>
          <a:off x="6039949" y="1033109"/>
          <a:ext cx="715078" cy="7150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9F4A37-1066-4471-A118-412815450731}">
      <dsp:nvSpPr>
        <dsp:cNvPr id="0" name=""/>
        <dsp:cNvSpPr/>
      </dsp:nvSpPr>
      <dsp:spPr>
        <a:xfrm>
          <a:off x="5602957" y="2067214"/>
          <a:ext cx="1589062" cy="1092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A good cybersecurity framework would typically involve using encryption to secure passwords, implementing secure communication protocols like HTTPS, and ensuring proper user authentication. </a:t>
          </a:r>
          <a:endParaRPr lang="en-US" sz="1100" kern="1200"/>
        </a:p>
      </dsp:txBody>
      <dsp:txXfrm>
        <a:off x="5602957" y="2067214"/>
        <a:ext cx="1589062" cy="1092480"/>
      </dsp:txXfrm>
    </dsp:sp>
    <dsp:sp modelId="{73401C66-9084-483B-8301-94C9228750BA}">
      <dsp:nvSpPr>
        <dsp:cNvPr id="0" name=""/>
        <dsp:cNvSpPr/>
      </dsp:nvSpPr>
      <dsp:spPr>
        <a:xfrm>
          <a:off x="7907098" y="1033109"/>
          <a:ext cx="715078" cy="71507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9DA63D-2B39-48EC-9C18-FF2728D08838}">
      <dsp:nvSpPr>
        <dsp:cNvPr id="0" name=""/>
        <dsp:cNvSpPr/>
      </dsp:nvSpPr>
      <dsp:spPr>
        <a:xfrm>
          <a:off x="7470105" y="2067214"/>
          <a:ext cx="1589062" cy="1092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Without these security features, the project was not able to meet the expectations of users typically expected of a password manager.</a:t>
          </a:r>
          <a:endParaRPr lang="en-US" sz="1100" kern="1200"/>
        </a:p>
      </dsp:txBody>
      <dsp:txXfrm>
        <a:off x="7470105" y="2067214"/>
        <a:ext cx="1589062" cy="1092480"/>
      </dsp:txXfrm>
    </dsp:sp>
    <dsp:sp modelId="{4701305A-99CB-4476-877B-2C37FBBA4CE0}">
      <dsp:nvSpPr>
        <dsp:cNvPr id="0" name=""/>
        <dsp:cNvSpPr/>
      </dsp:nvSpPr>
      <dsp:spPr>
        <a:xfrm>
          <a:off x="9774246" y="1033109"/>
          <a:ext cx="715078" cy="71507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8018A6-F83B-4BF5-B93D-53D409B69FD9}">
      <dsp:nvSpPr>
        <dsp:cNvPr id="0" name=""/>
        <dsp:cNvSpPr/>
      </dsp:nvSpPr>
      <dsp:spPr>
        <a:xfrm>
          <a:off x="9337254" y="2067214"/>
          <a:ext cx="1589062" cy="1092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From a legal perspective, this causes issues as well, particularly concerning data protection laws like GDPR.</a:t>
          </a:r>
          <a:endParaRPr lang="en-US" sz="1100" kern="1200"/>
        </a:p>
      </dsp:txBody>
      <dsp:txXfrm>
        <a:off x="9337254" y="2067214"/>
        <a:ext cx="1589062" cy="1092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8EA72C-6112-4A97-B3BB-6AB7CE660C59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1A758-6754-415B-B380-F01616720A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796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DCEAC-BD80-BA8C-34DB-BD74EB019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C1EFF-3F38-D651-DCB7-DB0BB7ECF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2F160-33DC-8671-3220-61AA51073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3F27-085C-44C5-A7A7-3E609BEAE2AA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0B819-00CB-32F6-4915-78FEB889C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428EE-91FF-0885-8E01-0F394DFC2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8670-D5DA-4D7E-B134-03C7290D99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741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4585B-5639-BC4D-F90A-48EC3685F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12B1F8-3437-65E8-3FB4-DCEB9F659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27ADF-8D11-51FE-523C-4CC2C0D9B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3F27-085C-44C5-A7A7-3E609BEAE2AA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1D916-8F9A-AF29-A31A-02D1EF6E7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B6C1C-F46E-634D-2916-67554D59E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8670-D5DA-4D7E-B134-03C7290D99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743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7EBBDE-2745-242A-68C0-43610D1B7C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185F1D-7E2E-91FA-4169-5E5384C19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B1E01-4419-59B6-695B-7F65DB347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3F27-085C-44C5-A7A7-3E609BEAE2AA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AC3E6-507F-911B-C958-28AC072FD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701CB-E5DD-1F85-0B5E-2947D4BF5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8670-D5DA-4D7E-B134-03C7290D99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592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02A2D-53B2-063C-918E-F92C08D4A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37A1D-D6EE-F675-30F4-00631ED62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82E0E-4ADD-EE5E-72E0-1A0D88386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3F27-085C-44C5-A7A7-3E609BEAE2AA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00D9E-D974-9EE0-2DBD-3D737F04D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33CF6-F386-FCB8-2CD4-922C9AE47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8670-D5DA-4D7E-B134-03C7290D99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84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F43E1-CA7A-B65F-BBC0-871FAE552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DE199-2E6C-2457-3977-B4FE02BF7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B6A27-BFA6-5593-E1A2-8F8DB2D7D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3F27-085C-44C5-A7A7-3E609BEAE2AA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91FCC-8C9D-014A-938A-041E107F4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8B7B3-722A-C433-681C-EB6C7CDD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8670-D5DA-4D7E-B134-03C7290D99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369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749CA-EFA9-731D-B1DF-307D049EA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9DCC7-B08E-B056-9A6F-2B7B1446EC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4949E-046C-DD39-8780-1DFE66F22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B7E29C-3764-CC5C-E0D5-DC53A8FE8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3F27-085C-44C5-A7A7-3E609BEAE2AA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E7409-1106-5427-499F-3F3971DB0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7CB9C-C6C2-B156-B43F-54A131178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8670-D5DA-4D7E-B134-03C7290D99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742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13E3A-D730-DB50-CE5C-501EB0CD9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565ED-5786-F32D-1FFF-2508A24C5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1977DA-7CF5-C9FC-0E5A-71B05EA8E2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89A67-D8CB-781E-2EED-8632C97AAE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F58B8C-ABD7-BCC0-C48B-47B94059F9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F8117C-D4EF-45CB-2382-27CB836BC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3F27-085C-44C5-A7A7-3E609BEAE2AA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E99C8F-52E3-4DDA-03C6-FBD1D6567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1F150F-6269-4EBD-5375-B21CFB543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8670-D5DA-4D7E-B134-03C7290D99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475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EC02E-B1A9-7103-6C95-46B15EC79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4BDF3B-E247-D426-09B9-FE4E6DFFF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3F27-085C-44C5-A7A7-3E609BEAE2AA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3EC906-9C14-C104-6DE5-0585CD3D7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A50D55-0410-16CA-7DF6-799D7A77C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8670-D5DA-4D7E-B134-03C7290D99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439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17EF98-EC25-A74A-A39C-1B32A7AD4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3F27-085C-44C5-A7A7-3E609BEAE2AA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0ED96A-9062-782C-35BC-2BA0D2944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B33A9-0C8D-747E-3F97-7A36E0258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8670-D5DA-4D7E-B134-03C7290D99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929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1466-48F7-4CBD-C7BD-E34265D01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B8241-DBE0-4DA2-DD1D-71A514792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C96A6-9ED7-C194-68E3-A986FB190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AD11A-40E3-AEA8-A9FB-B11E4450F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3F27-085C-44C5-A7A7-3E609BEAE2AA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C4D194-B800-0835-05DD-2529C5D93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CDC8D5-A96B-4E46-0BC7-5D4EC12D3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8670-D5DA-4D7E-B134-03C7290D99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3570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9B669-C051-D9AE-701C-086AF36F2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923EB4-AF67-258E-1638-993F652750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07A33-7194-DB28-CDC1-9A2238E90F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6D7B7E-E1B1-4B41-FC1D-84092B970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3F27-085C-44C5-A7A7-3E609BEAE2AA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F690F-8A95-26B1-7206-D968A8D2D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4EECE-44EB-A1A7-B53B-375FAFCE4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8670-D5DA-4D7E-B134-03C7290D99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755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325BCE-BE2A-9FAB-B803-1C0243DDD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0288C-F39C-ED26-D9D0-BC17D849B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399F5-0490-B1C1-1572-D9809DF21C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713F27-085C-44C5-A7A7-3E609BEAE2AA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EB596-DE1B-93C7-4755-28A70465C1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F2A45-9372-452A-A38F-7F4809FEDE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268670-D5DA-4D7E-B134-03C7290D99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644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42BC7E5-76DB-4826-8C07-4A49B6353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bg1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8992" y="-34538"/>
            <a:ext cx="6655405" cy="633547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B06059C-C357-4011-82B9-9C0106301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5194" y="-23905"/>
            <a:ext cx="6705251" cy="63185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6886" y="-23905"/>
            <a:ext cx="6705251" cy="6215019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484B3B-2426-E6F3-E071-0A86628A3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2409" y="895483"/>
            <a:ext cx="5786232" cy="3011190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Planning </a:t>
            </a:r>
          </a:p>
        </p:txBody>
      </p:sp>
      <p:sp>
        <p:nvSpPr>
          <p:cNvPr id="19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1" name="Graphic 212">
            <a:extLst>
              <a:ext uri="{FF2B5EF4-FFF2-40B4-BE49-F238E27FC236}">
                <a16:creationId xmlns:a16="http://schemas.microsoft.com/office/drawing/2014/main" id="{218E095B-4870-4AD5-9C41-C16D5952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3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83101" y="3578317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E8CB2F0-2F5A-4EBD-B214-E0309C31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FFD3887D-244B-4EC4-9208-E304984C5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7224C31-855E-4593-8A58-5B2B0CC4F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48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28E94-985E-9717-E405-224239D73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Diagram</a:t>
            </a:r>
          </a:p>
        </p:txBody>
      </p:sp>
      <p:pic>
        <p:nvPicPr>
          <p:cNvPr id="4" name="Content Placeholder 3" descr="A diagram of a company&#10;&#10;Description automatically generated">
            <a:extLst>
              <a:ext uri="{FF2B5EF4-FFF2-40B4-BE49-F238E27FC236}">
                <a16:creationId xmlns:a16="http://schemas.microsoft.com/office/drawing/2014/main" id="{AF5372C9-E18D-A367-2DA9-03BA0A4429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6590" y="1825625"/>
            <a:ext cx="757882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602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A0502-388D-6CA2-3330-49D20AA73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-222016"/>
            <a:ext cx="10515600" cy="1325563"/>
          </a:xfrm>
        </p:spPr>
        <p:txBody>
          <a:bodyPr/>
          <a:lstStyle/>
          <a:p>
            <a:r>
              <a:rPr lang="en-GB" dirty="0"/>
              <a:t>Class Diagram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5FC8FD26-CAD6-1CC1-7A9C-307FFDB6C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7841" y="365125"/>
            <a:ext cx="4501497" cy="63838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FEC132-3914-E3D1-5962-CF8B5219B9E3}"/>
              </a:ext>
            </a:extLst>
          </p:cNvPr>
          <p:cNvSpPr txBox="1"/>
          <p:nvPr/>
        </p:nvSpPr>
        <p:spPr>
          <a:xfrm>
            <a:off x="685800" y="647902"/>
            <a:ext cx="6096000" cy="6210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Class Diagram Overview: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GB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class: 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Contains user-specific data such as email, username, and password.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Password Entry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GB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class: 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Contains details about individual passwords, including title, password, and description.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Encryption Service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GB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class: 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Handles encrypting and decrypting passwords to ensure sensitive data is secure.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 Manager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GB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class: 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Manages user-related operations like registration, authentication, and password entry management.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Password Manager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GB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class: 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Manages password entries, storing and retrieving them for a particular user.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Validator Service class: 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Ensures the correctness and security of inputs such as usernames, emails, and passwords.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App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GB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class: 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Manages the overall application workflow (e.g., logging in a user, rendering pages, etc.).</a:t>
            </a:r>
          </a:p>
        </p:txBody>
      </p:sp>
    </p:spTree>
    <p:extLst>
      <p:ext uri="{BB962C8B-B14F-4D97-AF65-F5344CB8AC3E}">
        <p14:creationId xmlns:p14="http://schemas.microsoft.com/office/powerpoint/2010/main" val="4040253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4DE44-1041-17D4-812A-CCFD255D5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099" y="114900"/>
            <a:ext cx="10515600" cy="5663162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1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Breakdown of Interactions:</a:t>
            </a:r>
            <a:endParaRPr lang="en-GB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1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 -&gt; Password Entry</a:t>
            </a:r>
            <a:r>
              <a:rPr lang="en-GB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</a:t>
            </a:r>
            <a:r>
              <a:rPr lang="en-GB" sz="1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</a:t>
            </a:r>
            <a:r>
              <a:rPr lang="en-GB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can have multiple </a:t>
            </a:r>
            <a:r>
              <a:rPr lang="en-GB" sz="1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Password Entry</a:t>
            </a:r>
            <a:r>
              <a:rPr lang="en-GB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objects. This relationship is represented as a one-to-many relationship (one user, many password entries).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1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 Manager</a:t>
            </a:r>
            <a:r>
              <a:rPr lang="en-GB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GB" sz="1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 Manager</a:t>
            </a:r>
            <a:r>
              <a:rPr lang="en-GB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responsible for handling </a:t>
            </a:r>
            <a:r>
              <a:rPr lang="en-GB" sz="1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</a:t>
            </a:r>
            <a:r>
              <a:rPr lang="en-GB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objects (e.g., creating, authenticating, and logging out users).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It interacts with the </a:t>
            </a:r>
            <a:r>
              <a:rPr lang="en-GB" sz="1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</a:t>
            </a:r>
            <a:r>
              <a:rPr lang="en-GB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class to authenticate and register users.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1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Password Manager</a:t>
            </a:r>
            <a:r>
              <a:rPr lang="en-GB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GB" sz="1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Password Manager</a:t>
            </a:r>
            <a:r>
              <a:rPr lang="en-GB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responsible for managing the password entries for each user. It stores multiple </a:t>
            </a:r>
            <a:r>
              <a:rPr lang="en-GB" sz="1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Password Entry</a:t>
            </a:r>
            <a:r>
              <a:rPr lang="en-GB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objects and provides functions like adding, removing, and retrieving entries.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1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Password Manager</a:t>
            </a:r>
            <a:r>
              <a:rPr lang="en-GB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interacts with </a:t>
            </a:r>
            <a:r>
              <a:rPr lang="en-GB" sz="1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 Manager</a:t>
            </a:r>
            <a:r>
              <a:rPr lang="en-GB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to ensure that password entries are associated with the correct user.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1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Encryption Service</a:t>
            </a:r>
            <a:r>
              <a:rPr lang="en-GB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GB" sz="1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Encryption Service</a:t>
            </a:r>
            <a:r>
              <a:rPr lang="en-GB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provides security for the password entries by encrypting the password before storing it and decrypting it when retrieving it.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</a:t>
            </a:r>
            <a:r>
              <a:rPr lang="en-GB" sz="1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Password Entry</a:t>
            </a:r>
            <a:r>
              <a:rPr lang="en-GB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objects call the </a:t>
            </a:r>
            <a:r>
              <a:rPr lang="en-GB" sz="1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Encryption Service</a:t>
            </a:r>
            <a:r>
              <a:rPr lang="en-GB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when a password is added or retrieved, ensuring passwords are never stored in plaintext.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1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Validator Service</a:t>
            </a:r>
            <a:r>
              <a:rPr lang="en-GB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GB" sz="1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Validator Service</a:t>
            </a:r>
            <a:r>
              <a:rPr lang="en-GB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responsible for validating user input, such as checking the validity of a </a:t>
            </a:r>
            <a:r>
              <a:rPr lang="en-GB" sz="1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username</a:t>
            </a:r>
            <a:r>
              <a:rPr lang="en-GB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GB" sz="1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email</a:t>
            </a:r>
            <a:r>
              <a:rPr lang="en-GB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and </a:t>
            </a:r>
            <a:r>
              <a:rPr lang="en-GB" sz="1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password</a:t>
            </a:r>
            <a:r>
              <a:rPr lang="en-GB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(e.g., ensuring strong password rules or proper email format).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1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 Manager</a:t>
            </a:r>
            <a:r>
              <a:rPr lang="en-GB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uses </a:t>
            </a:r>
            <a:r>
              <a:rPr lang="en-GB" sz="1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Validator Service</a:t>
            </a:r>
            <a:r>
              <a:rPr lang="en-GB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to ensure inputs are valid when users register or update their profile.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1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App</a:t>
            </a:r>
            <a:r>
              <a:rPr lang="en-GB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GB" sz="1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App</a:t>
            </a:r>
            <a:r>
              <a:rPr lang="en-GB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the central controller of the application and interacts with the </a:t>
            </a:r>
            <a:r>
              <a:rPr lang="en-GB" sz="1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 Manager</a:t>
            </a:r>
            <a:r>
              <a:rPr lang="en-GB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GB" sz="1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Password Manager</a:t>
            </a:r>
            <a:r>
              <a:rPr lang="en-GB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and </a:t>
            </a:r>
            <a:r>
              <a:rPr lang="en-GB" sz="1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Encryption Service</a:t>
            </a:r>
            <a:r>
              <a:rPr lang="en-GB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to manage the overall application flow.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</a:t>
            </a:r>
            <a:r>
              <a:rPr lang="en-GB" sz="1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App</a:t>
            </a:r>
            <a:r>
              <a:rPr lang="en-GB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class can log in users, register new users, add new password entries, and render various pages based on user interactions.</a:t>
            </a:r>
          </a:p>
          <a:p>
            <a:endParaRPr lang="en-GB" sz="1000" dirty="0"/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endParaRPr lang="en-GB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912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B2FDCC-F03C-3639-C95E-01899CB6B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Sequence Diagram</a:t>
            </a:r>
          </a:p>
        </p:txBody>
      </p:sp>
      <p:pic>
        <p:nvPicPr>
          <p:cNvPr id="4" name="Content Placeholder 3" descr="A diagram of a software process&#10;&#10;Description automatically generated">
            <a:extLst>
              <a:ext uri="{FF2B5EF4-FFF2-40B4-BE49-F238E27FC236}">
                <a16:creationId xmlns:a16="http://schemas.microsoft.com/office/drawing/2014/main" id="{4B30F12E-7BD5-A32E-4A42-3B082CDDC7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7594" y="467208"/>
            <a:ext cx="7115415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928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EA546E-DE80-FC03-E948-02E4D3375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b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Issues/challenges faced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6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303808-C083-6FDD-CD1B-A2A7BD8E57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695760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7684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C8DD0-A235-B820-D48B-B5624E39F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33" y="352425"/>
            <a:ext cx="10515600" cy="4351338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Technological Constraints</a:t>
            </a:r>
            <a:endParaRPr lang="en-GB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One of the most significant constraints was the limitation to only use Java, HTML, and CSS.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Initially, I had a bigger vision for the website, considering the use of TypeScript, React and server-side languages like Python and extensions for encryption and password generation. 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However, the restriction to only Java, HTML, and CSS created challenges. 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 example, encryption an important feature for securing stored password could not be properly implemented within the boundaries of these technologies. 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Without encryption, the security of the password manager was compromised, as password are stored in plain text, making the system vulnerable to attacks.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Also, These Restrictions prevented us from using any frameworks that could have helped speed up development and provided stronger security features which most industry professional’s use.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8100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03DD4-F36B-4EA7-1DC5-62CDE07ED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521758"/>
            <a:ext cx="10515600" cy="6336242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Time Constraints and Project Adjustments</a:t>
            </a:r>
            <a:endParaRPr lang="en-GB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 had to make several difficult decisions regarding which features were feasible to implement in the given time. 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 underestimated the required time to implement features within the limited technological </a:t>
            </a:r>
            <a:r>
              <a:rPr lang="en-GB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constrains</a:t>
            </a: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Some features, such as encrypted password storage had to be removed from the project due to time limitations.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Additionally, my personal time constraints played a significant role in the project’s progress. With a part-time job requiring me to work availability to leave time to the project was limited.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Balancing work and academic responsibilities made it challenging to meet project sprints and deadlines, which delayed some features or outright cancelled them</a:t>
            </a:r>
            <a:endParaRPr lang="en-GB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confusion surrounding what technologies were allowed also added to the projects missing key features.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According to my interview previous year’s students had used a wider range of technologies during their sprint meetings, leading most students (me being included) to assume they could integrate those same tools. 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Unfortunately, this assumption was incorrect, which caused confusion and further delayed progress. 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4593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4EA0702-3F11-00A2-BFCE-3E27DB7088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188177"/>
            <a:ext cx="12192000" cy="8926550"/>
          </a:xfrm>
        </p:spPr>
      </p:pic>
    </p:spTree>
    <p:extLst>
      <p:ext uri="{BB962C8B-B14F-4D97-AF65-F5344CB8AC3E}">
        <p14:creationId xmlns:p14="http://schemas.microsoft.com/office/powerpoint/2010/main" val="4072148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ood human figure">
            <a:extLst>
              <a:ext uri="{FF2B5EF4-FFF2-40B4-BE49-F238E27FC236}">
                <a16:creationId xmlns:a16="http://schemas.microsoft.com/office/drawing/2014/main" id="{5779EB54-ED22-BB66-BC03-ADAA1CDC385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7341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1CA439-216F-ACA2-664D-C5AA03F52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GB" sz="4000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98931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885538-E7B5-46E3-1366-7D25CF34EB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0779129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4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20EA96-854C-346B-ACAF-1E9D71C9F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Key Features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5B292-0371-8E14-7065-310AF324E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Key features include User authentication with registration and login, encrypted password storage, a user-friendly interface for adding, viewing, editing, and deleting.</a:t>
            </a:r>
          </a:p>
        </p:txBody>
      </p:sp>
    </p:spTree>
    <p:extLst>
      <p:ext uri="{BB962C8B-B14F-4D97-AF65-F5344CB8AC3E}">
        <p14:creationId xmlns:p14="http://schemas.microsoft.com/office/powerpoint/2010/main" val="2334528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F958AA-14D1-433C-4927-BC71D45F1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Sprint Plan Iterations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9933C4F-EB3A-5A7D-6FD4-C819F0B91D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936" y="2642616"/>
            <a:ext cx="5302623" cy="3605784"/>
          </a:xfrm>
          <a:prstGeom prst="rect">
            <a:avLst/>
          </a:prstGeom>
        </p:spPr>
      </p:pic>
      <p:pic>
        <p:nvPicPr>
          <p:cNvPr id="5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58D168C-FD00-AC06-3DFB-5666A55F9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2999796"/>
            <a:ext cx="5614416" cy="289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66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22F19F4-FE70-43DC-856F-2CE5F521D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B805C9-D934-3C37-7E3F-0178C0577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anchor="ctr">
            <a:normAutofit/>
          </a:bodyPr>
          <a:lstStyle/>
          <a:p>
            <a:r>
              <a:rPr lang="en-US" sz="3600"/>
              <a:t>Iteration Timelines</a:t>
            </a:r>
            <a:endParaRPr lang="en-GB" sz="360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F53D04B3-3C83-6C46-5EE2-CA1B3F4463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4504887"/>
              </p:ext>
            </p:extLst>
          </p:nvPr>
        </p:nvGraphicFramePr>
        <p:xfrm>
          <a:off x="838200" y="2460177"/>
          <a:ext cx="4865914" cy="3716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395ECC94-3D5E-46A7-A7A1-DE807E156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658367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62766D9-B47D-0F3F-4D24-81AD7D7219B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41066" y="1198519"/>
            <a:ext cx="4305905" cy="1603949"/>
          </a:xfrm>
          <a:prstGeom prst="rect">
            <a:avLst/>
          </a:prstGeom>
          <a:noFill/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E549738-9961-462D-81B7-4A7A44691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3530966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4E45F3F-96CD-90C8-1A5A-E68E78DC8ED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41066" y="4507011"/>
            <a:ext cx="4305905" cy="710474"/>
          </a:xfrm>
          <a:prstGeom prst="rect">
            <a:avLst/>
          </a:prstGeom>
          <a:noFill/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465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22F19F4-FE70-43DC-856F-2CE5F521D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4209F33-633F-D8CD-3A9A-388125FD1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anchor="ctr">
            <a:normAutofit/>
          </a:bodyPr>
          <a:lstStyle/>
          <a:p>
            <a:r>
              <a:rPr lang="en-US" sz="3300"/>
              <a:t>Iteration Timeline Progress</a:t>
            </a:r>
            <a:endParaRPr lang="en-GB" sz="330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1777B77B-4395-A63C-EEB3-B3FBCB2EE5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338100"/>
              </p:ext>
            </p:extLst>
          </p:nvPr>
        </p:nvGraphicFramePr>
        <p:xfrm>
          <a:off x="838200" y="2365698"/>
          <a:ext cx="3755571" cy="4274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" name="Rectangle 27">
            <a:extLst>
              <a:ext uri="{FF2B5EF4-FFF2-40B4-BE49-F238E27FC236}">
                <a16:creationId xmlns:a16="http://schemas.microsoft.com/office/drawing/2014/main" id="{395ECC94-3D5E-46A7-A7A1-DE807E156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658367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B8933F4-10C1-E3D6-0D33-B82931B65CD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41066" y="1198519"/>
            <a:ext cx="4305905" cy="1603949"/>
          </a:xfrm>
          <a:prstGeom prst="rect">
            <a:avLst/>
          </a:prstGeom>
          <a:noFill/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7E549738-9961-462D-81B7-4A7A44691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3530966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D303CDD-BEE4-A392-A3FB-E7D43FBCAD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1066" y="4587746"/>
            <a:ext cx="4305905" cy="549003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795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B28CF-A1BC-10FA-38B9-49456A569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Table</a:t>
            </a:r>
            <a:endParaRPr lang="en-GB" dirty="0"/>
          </a:p>
        </p:txBody>
      </p:sp>
      <p:pic>
        <p:nvPicPr>
          <p:cNvPr id="4" name="Content Placeholder 3" descr="A colorful rectangles on a white background&#10;&#10;AI-generated content may be incorrect.">
            <a:extLst>
              <a:ext uri="{FF2B5EF4-FFF2-40B4-BE49-F238E27FC236}">
                <a16:creationId xmlns:a16="http://schemas.microsoft.com/office/drawing/2014/main" id="{4A336218-927A-26DD-58C7-3F89A562B4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44064"/>
            <a:ext cx="10515600" cy="251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392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76CD4B-71B7-68A1-AD5B-0EE6CA434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Requirement Analysis and</a:t>
            </a:r>
            <a:br>
              <a:rPr lang="en-US" sz="4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Design </a:t>
            </a:r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17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9E3C6-8E0C-1AB2-2151-F7A996E62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 chose to observe the way the Websites are done in real world environment</a:t>
            </a:r>
          </a:p>
          <a:p>
            <a:r>
              <a:rPr lang="en-US" dirty="0"/>
              <a:t>For This I interviewed people to find the requirements and Based on the feedback received from the questionnaire and interviews, I have outlined the following finalized requirements</a:t>
            </a:r>
          </a:p>
          <a:p>
            <a:r>
              <a:rPr lang="en-US" dirty="0"/>
              <a:t>Registration and login functionality with secure data handling is a must as every user needs to have their own unique way of seeing their data its also protects the user from getting their passwords stolen </a:t>
            </a:r>
          </a:p>
          <a:p>
            <a:r>
              <a:rPr lang="en-US" dirty="0"/>
              <a:t>Implementation of strong encryption for storing user passwords is also another point as it’s a must have as Laws for protecting the data of the users is strict.</a:t>
            </a:r>
          </a:p>
          <a:p>
            <a:r>
              <a:rPr lang="en-US" dirty="0"/>
              <a:t>A clear interface for managing passwords is a must have </a:t>
            </a:r>
          </a:p>
          <a:p>
            <a:r>
              <a:rPr lang="en-US" dirty="0"/>
              <a:t>A password strength measuring for creating strong passwords will be included.</a:t>
            </a:r>
          </a:p>
          <a:p>
            <a:r>
              <a:rPr lang="en-US" dirty="0"/>
              <a:t>Lastly the project will be developed using an agile methodology</a:t>
            </a:r>
          </a:p>
        </p:txBody>
      </p:sp>
    </p:spTree>
    <p:extLst>
      <p:ext uri="{BB962C8B-B14F-4D97-AF65-F5344CB8AC3E}">
        <p14:creationId xmlns:p14="http://schemas.microsoft.com/office/powerpoint/2010/main" val="506124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1172</Words>
  <Application>Microsoft Office PowerPoint</Application>
  <PresentationFormat>Widescreen</PresentationFormat>
  <Paragraphs>77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Aptos</vt:lpstr>
      <vt:lpstr>Aptos Display</vt:lpstr>
      <vt:lpstr>Arial</vt:lpstr>
      <vt:lpstr>Calibri</vt:lpstr>
      <vt:lpstr>Office Theme</vt:lpstr>
      <vt:lpstr>Planning </vt:lpstr>
      <vt:lpstr>PowerPoint Presentation</vt:lpstr>
      <vt:lpstr>Key Features</vt:lpstr>
      <vt:lpstr>Sprint Plan Iterations</vt:lpstr>
      <vt:lpstr>Iteration Timelines</vt:lpstr>
      <vt:lpstr>Iteration Timeline Progress</vt:lpstr>
      <vt:lpstr>Sprint Table</vt:lpstr>
      <vt:lpstr>Requirement Analysis and Design </vt:lpstr>
      <vt:lpstr>PowerPoint Presentation</vt:lpstr>
      <vt:lpstr>User Diagram</vt:lpstr>
      <vt:lpstr>Class Diagram</vt:lpstr>
      <vt:lpstr>PowerPoint Presentation</vt:lpstr>
      <vt:lpstr>Sequence Diagram</vt:lpstr>
      <vt:lpstr> Issues/challenges faced</vt:lpstr>
      <vt:lpstr>PowerPoint Presentation</vt:lpstr>
      <vt:lpstr>PowerPoint Presentation</vt:lpstr>
      <vt:lpstr>PowerPoint Presentation</vt:lpstr>
      <vt:lpstr>PowerPoint Presentation</vt:lpstr>
      <vt:lpstr>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okya alba</dc:creator>
  <cp:lastModifiedBy>okya alba</cp:lastModifiedBy>
  <cp:revision>4</cp:revision>
  <dcterms:created xsi:type="dcterms:W3CDTF">2025-04-27T17:58:53Z</dcterms:created>
  <dcterms:modified xsi:type="dcterms:W3CDTF">2025-05-05T22:35:34Z</dcterms:modified>
</cp:coreProperties>
</file>