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92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2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8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6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53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>
                    <a:tint val="82000"/>
                  </a:schemeClr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82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82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0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4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7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2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4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5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CF49D-12CA-4A93-84E3-25500B35B544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157BC-90CE-43E0-8861-37EC59177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ack shield with a keyhole on it&#10;&#10;AI-generated content may be incorrect.">
            <a:extLst>
              <a:ext uri="{FF2B5EF4-FFF2-40B4-BE49-F238E27FC236}">
                <a16:creationId xmlns:a16="http://schemas.microsoft.com/office/drawing/2014/main" id="{514C0471-D15A-200A-CA01-AEDA4B5B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04" y="-1"/>
            <a:ext cx="30318371" cy="2138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7D580D-8F70-D4D0-E0AE-3D053F20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863"/>
          <a:stretch/>
        </p:blipFill>
        <p:spPr>
          <a:xfrm>
            <a:off x="-15147" y="2242231"/>
            <a:ext cx="30275215" cy="104330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08D240-B1CB-8006-39D8-1E1AF1F3FAD3}"/>
              </a:ext>
            </a:extLst>
          </p:cNvPr>
          <p:cNvSpPr/>
          <p:nvPr/>
        </p:nvSpPr>
        <p:spPr>
          <a:xfrm>
            <a:off x="7570" y="14261866"/>
            <a:ext cx="15130035" cy="20034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87" dirty="0"/>
              <a:t>With the increasing number of online accounts, managing and securing passwords has become a major challenge.</a:t>
            </a:r>
          </a:p>
          <a:p>
            <a:r>
              <a:rPr lang="en-US" sz="1987" dirty="0"/>
              <a:t>This project aims to create a secure password manager that allows users to store, manage, and access passwords safely through encrypted storage and an easy-to-use interface.</a:t>
            </a:r>
          </a:p>
          <a:p>
            <a:pPr algn="ctr"/>
            <a:endParaRPr lang="en-GB" sz="1242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F1A55E-48E5-E5E3-605C-6FD53336CC07}"/>
              </a:ext>
            </a:extLst>
          </p:cNvPr>
          <p:cNvSpPr/>
          <p:nvPr/>
        </p:nvSpPr>
        <p:spPr>
          <a:xfrm>
            <a:off x="15100880" y="14261866"/>
            <a:ext cx="15130035" cy="2003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7" dirty="0"/>
              <a:t>The password manager addresses the issue of weak or reused passwords by offering encrypted storage and a user-friendly design.</a:t>
            </a:r>
          </a:p>
          <a:p>
            <a:pPr algn="ctr"/>
            <a:r>
              <a:rPr lang="en-US" sz="1987" dirty="0"/>
              <a:t>Key questions included how to balance security and usability, and how to scale for multiple accounts.</a:t>
            </a:r>
          </a:p>
          <a:p>
            <a:pPr algn="ctr"/>
            <a:r>
              <a:rPr lang="en-US" sz="1987" dirty="0"/>
              <a:t>Despite limitations in encryption due to technology constraints, the application successfully provides  solution for password management</a:t>
            </a:r>
            <a:endParaRPr lang="en-GB" sz="1242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BCCB7-4CD2-72B5-B038-89CA7D0C1D51}"/>
              </a:ext>
            </a:extLst>
          </p:cNvPr>
          <p:cNvSpPr/>
          <p:nvPr/>
        </p:nvSpPr>
        <p:spPr>
          <a:xfrm>
            <a:off x="-36727" y="16454966"/>
            <a:ext cx="30275215" cy="2513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7" dirty="0"/>
              <a:t>The project meets the basic requirements of secure password management but faces challenges in encryption and advanced security features. </a:t>
            </a:r>
          </a:p>
          <a:p>
            <a:pPr algn="ctr"/>
            <a:r>
              <a:rPr lang="en-US" sz="1987" dirty="0"/>
              <a:t>Future work should focus on improving encryption, adding password generation tools, and enhancing user security.</a:t>
            </a:r>
            <a:endParaRPr lang="en-GB" sz="1242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7C37DD-4838-C211-A61C-211626F9C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250" y="6359668"/>
            <a:ext cx="7829691" cy="59473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5F3024-A1B7-07B1-8964-C22FAEC16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474" y="6938956"/>
            <a:ext cx="5880277" cy="5626817"/>
          </a:xfrm>
          <a:prstGeom prst="rect">
            <a:avLst/>
          </a:prstGeom>
        </p:spPr>
      </p:pic>
      <p:pic>
        <p:nvPicPr>
          <p:cNvPr id="6" name="Picture 5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3F7557A1-4B02-29DA-7151-EE0C318CF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82547" y="6113580"/>
            <a:ext cx="4377520" cy="3641046"/>
          </a:xfrm>
          <a:prstGeom prst="rect">
            <a:avLst/>
          </a:prstGeom>
        </p:spPr>
      </p:pic>
      <p:pic>
        <p:nvPicPr>
          <p:cNvPr id="8" name="Picture 7" descr="A screenshot of a register&#10;&#10;AI-generated content may be incorrect.">
            <a:extLst>
              <a:ext uri="{FF2B5EF4-FFF2-40B4-BE49-F238E27FC236}">
                <a16:creationId xmlns:a16="http://schemas.microsoft.com/office/drawing/2014/main" id="{94DEB626-9A35-667F-A2CC-763016812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64440" y="6673974"/>
            <a:ext cx="5616506" cy="54636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C5E8E8-609F-CAFA-05A5-96FA3ED3209C}"/>
              </a:ext>
            </a:extLst>
          </p:cNvPr>
          <p:cNvSpPr/>
          <p:nvPr/>
        </p:nvSpPr>
        <p:spPr>
          <a:xfrm>
            <a:off x="-192872" y="18986676"/>
            <a:ext cx="30304743" cy="14061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Okyanus Albas University of Plymouth Contact: 079!494!!!0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A4E5C9-B0D1-9E5B-31AC-EC90E926A946}"/>
              </a:ext>
            </a:extLst>
          </p:cNvPr>
          <p:cNvSpPr/>
          <p:nvPr/>
        </p:nvSpPr>
        <p:spPr>
          <a:xfrm>
            <a:off x="-119424" y="20121477"/>
            <a:ext cx="30514059" cy="10161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References: https://www.nist.gov/sites/default/files/images/2020/04/21/shutterstock_1311034478.jpg</a:t>
            </a:r>
          </a:p>
        </p:txBody>
      </p:sp>
    </p:spTree>
    <p:extLst>
      <p:ext uri="{BB962C8B-B14F-4D97-AF65-F5344CB8AC3E}">
        <p14:creationId xmlns:p14="http://schemas.microsoft.com/office/powerpoint/2010/main" val="318639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175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okya alba</dc:creator>
  <cp:lastModifiedBy>okya alba</cp:lastModifiedBy>
  <cp:revision>2</cp:revision>
  <dcterms:created xsi:type="dcterms:W3CDTF">2025-03-27T09:39:31Z</dcterms:created>
  <dcterms:modified xsi:type="dcterms:W3CDTF">2025-04-01T13:40:58Z</dcterms:modified>
</cp:coreProperties>
</file>