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1C75-33E3-2F31-1701-E3C1FF7A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51BC-44D4-8C53-4121-AA93BEA9D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0376-D663-8BBB-D17A-92AB50A7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348A-DA9F-1A8D-289F-14E356D2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8B7B-3C12-BA01-1A3B-ADDA9E75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8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FAAD-BA35-17D5-235B-F859C52E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35C4C-ADAF-29D6-B9BC-BD74C680A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1F1F-C1F7-83A7-12C8-CC877E82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BAE3-A2E3-5957-EBCF-FD201C7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8D1B-F827-7B4D-C03C-5DD373C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84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FEFC6-32EB-76AA-A865-FD3C604E1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17AA-9099-C748-A0CC-4AFA9BF7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A148-C593-D16A-FA13-3843F862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48E0-30FE-D068-FA23-259C01B8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3B07-A8A8-7141-D7D5-5C2C6E73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4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7C9D-C8F1-5C83-F7AA-6267C3C2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663E-F573-C300-3F0B-4C54F5B3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5FCF-7922-BC09-D41B-78C3D529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3A78-24DB-092F-620E-C4FC5435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27C4-5C12-81D3-2BFF-C5F72E6D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8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FE11-2583-C9D3-D1E7-206E3CCA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0722-9808-3AD2-3A3B-A8E09F047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54A5-4019-F1A1-89F0-D36212DC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4E85-E294-3138-0932-CCE95364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536B-09AC-D6AC-C3C6-6E083B82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7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2D0A-3974-2F8C-2BCF-B6B51B8B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CD7F-47BF-0FEC-6545-A1AC34187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D9B19-B21C-CEBD-E353-A45AB06F0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2404C-EE0A-3A30-79AC-6E0FF8B0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2F8FC-B12A-97C7-71CB-AF60448A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70D5B-48E9-92DF-7C25-91A4EF59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9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41DF-A878-6B62-92E5-CF611256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79BF-4F40-CAE5-899C-F1C82F769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A2774-012C-4F4F-1097-C2C3E8E9E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D448B-E119-5D1A-5E42-FDC40551C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B33E1-7434-2446-6E66-3192C2E35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93A25-455F-0C09-0D6F-3490F9B8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7254B-0EC8-454A-9DE6-52C507A1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3331E-D956-E12A-D9A7-FA166CCF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D221-CB9E-ABA5-8B3C-F6EF652E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B8B73-464F-BC31-39B0-C997A149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C23DD-E79D-D9A9-90C2-63D3385C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B139F-1D43-6930-DE4C-35AABFC5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ECB34-802D-7C02-4A3C-1CDA6965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2C783-4943-FE5B-2F06-31D49315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80187-D40A-E135-1F62-4B56CD4E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9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F1E1-8B27-BDB8-2503-21B7AE88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8544-8A9A-730C-A76D-708405BB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500BA-B945-D424-2083-D4A26BDD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F66A-18BD-CE11-DC4E-422AE7F6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235E-BC63-9EE4-5F7F-65A5032D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CA712-2BAB-F99E-E444-086F35F7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61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532F-3921-AEA8-0EB5-5125BC5F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3669A-B4DF-3F4E-6B2C-6CEC7CB50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DD20-573F-8EBD-FF1C-6EDFB998A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D198C-D8FE-687C-CB72-263B0D1A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F2B0A-A6C8-F453-04A7-AB2999CA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7E0A-5931-98F0-8AC3-A7EE3609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5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64C7C-863E-7D68-C9DF-4BBF585D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AD3BF-8210-088E-1F1C-41D257FA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9665-26CE-0A8B-905E-30EF403E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CF49D-12CA-4A93-84E3-25500B35B544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51FB4-C5CC-011E-C533-33A5BB23D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0F2C9-8861-0EBC-010F-82B4A958F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18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D580D-8F70-D4D0-E0AE-3D053F20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863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3F7557A1-4B02-29DA-7151-EE0C318C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344" y="982294"/>
            <a:ext cx="2935764" cy="244185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7C37DD-4838-C211-A61C-211626F9C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908" y="1778839"/>
            <a:ext cx="3139007" cy="2384337"/>
          </a:xfrm>
          <a:prstGeom prst="rect">
            <a:avLst/>
          </a:prstGeom>
        </p:spPr>
      </p:pic>
      <p:pic>
        <p:nvPicPr>
          <p:cNvPr id="8" name="Picture 7" descr="A screenshot of a register&#10;&#10;AI-generated content may be incorrect.">
            <a:extLst>
              <a:ext uri="{FF2B5EF4-FFF2-40B4-BE49-F238E27FC236}">
                <a16:creationId xmlns:a16="http://schemas.microsoft.com/office/drawing/2014/main" id="{94DEB626-9A35-667F-A2CC-763016812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502" y="2756160"/>
            <a:ext cx="1893684" cy="18421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08D240-B1CB-8006-39D8-1E1AF1F3FAD3}"/>
              </a:ext>
            </a:extLst>
          </p:cNvPr>
          <p:cNvSpPr/>
          <p:nvPr/>
        </p:nvSpPr>
        <p:spPr>
          <a:xfrm>
            <a:off x="0" y="4454554"/>
            <a:ext cx="12188951" cy="24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 this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5F3024-A1B7-07B1-8964-C22FAEC16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917" y="1623184"/>
            <a:ext cx="2368021" cy="22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9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okya alba</dc:creator>
  <cp:lastModifiedBy>okya alba</cp:lastModifiedBy>
  <cp:revision>1</cp:revision>
  <dcterms:created xsi:type="dcterms:W3CDTF">2025-03-27T09:39:31Z</dcterms:created>
  <dcterms:modified xsi:type="dcterms:W3CDTF">2025-03-27T09:47:39Z</dcterms:modified>
</cp:coreProperties>
</file>