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13429-5293-4119-A786-1CDFA07201A7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F81EE7-54C6-45CC-8B18-30D3772477D6}">
      <dgm:prSet phldrT="[Text]" custT="1"/>
      <dgm:spPr/>
      <dgm:t>
        <a:bodyPr/>
        <a:lstStyle/>
        <a:p>
          <a:r>
            <a:rPr lang="en-US" sz="2800" dirty="0" smtClean="0"/>
            <a:t>Value (</a:t>
          </a:r>
          <a:r>
            <a:rPr lang="en-US" sz="3200" dirty="0" smtClean="0"/>
            <a:t>Attack</a:t>
          </a:r>
          <a:r>
            <a:rPr lang="en-US" sz="2800" dirty="0" smtClean="0"/>
            <a:t>)</a:t>
          </a:r>
          <a:endParaRPr lang="en-US" sz="2800" dirty="0"/>
        </a:p>
      </dgm:t>
    </dgm:pt>
    <dgm:pt modelId="{E7A1619C-53CB-468D-9883-0810890F39E0}" type="parTrans" cxnId="{65E3E432-C353-4359-97EF-9B363F23D344}">
      <dgm:prSet/>
      <dgm:spPr/>
      <dgm:t>
        <a:bodyPr/>
        <a:lstStyle/>
        <a:p>
          <a:endParaRPr lang="en-US"/>
        </a:p>
      </dgm:t>
    </dgm:pt>
    <dgm:pt modelId="{62FA8059-436D-417F-A5BD-D4DA41BA3871}" type="sibTrans" cxnId="{65E3E432-C353-4359-97EF-9B363F23D344}">
      <dgm:prSet/>
      <dgm:spPr/>
      <dgm:t>
        <a:bodyPr/>
        <a:lstStyle/>
        <a:p>
          <a:endParaRPr lang="en-US"/>
        </a:p>
      </dgm:t>
    </dgm:pt>
    <dgm:pt modelId="{4AD459B0-D35B-4EC6-BFC2-4DFDFD39FFBD}">
      <dgm:prSet phldrT="[Text]" custT="1"/>
      <dgm:spPr/>
      <dgm:t>
        <a:bodyPr/>
        <a:lstStyle/>
        <a:p>
          <a:r>
            <a:rPr lang="en-US" sz="2000" dirty="0" smtClean="0"/>
            <a:t>Marketing (Strategy)</a:t>
          </a:r>
          <a:endParaRPr lang="en-US" sz="2000" dirty="0"/>
        </a:p>
      </dgm:t>
    </dgm:pt>
    <dgm:pt modelId="{D68C1A52-745B-45E7-A8A8-18943E1459B1}" type="parTrans" cxnId="{028776A0-CA32-488D-8AE7-1D62EA5B7876}">
      <dgm:prSet/>
      <dgm:spPr/>
      <dgm:t>
        <a:bodyPr/>
        <a:lstStyle/>
        <a:p>
          <a:endParaRPr lang="en-US"/>
        </a:p>
      </dgm:t>
    </dgm:pt>
    <dgm:pt modelId="{3DB2D800-49DB-434F-9B88-3D440F92FFE3}" type="sibTrans" cxnId="{028776A0-CA32-488D-8AE7-1D62EA5B7876}">
      <dgm:prSet/>
      <dgm:spPr/>
      <dgm:t>
        <a:bodyPr/>
        <a:lstStyle/>
        <a:p>
          <a:endParaRPr lang="en-US"/>
        </a:p>
      </dgm:t>
    </dgm:pt>
    <dgm:pt modelId="{E94438CC-3B28-48BB-85DD-0530D614A10F}">
      <dgm:prSet phldrT="[Text]" custT="1"/>
      <dgm:spPr/>
      <dgm:t>
        <a:bodyPr/>
        <a:lstStyle/>
        <a:p>
          <a:r>
            <a:rPr lang="en-US" sz="2000" dirty="0" smtClean="0"/>
            <a:t>Partnerships (Alliances)</a:t>
          </a:r>
          <a:endParaRPr lang="en-US" sz="2000" dirty="0"/>
        </a:p>
      </dgm:t>
    </dgm:pt>
    <dgm:pt modelId="{5849F195-97B6-40D8-AF6E-FEB47A965B41}" type="parTrans" cxnId="{FC44D6B1-F8B5-4B80-952F-C0EE2B232945}">
      <dgm:prSet/>
      <dgm:spPr/>
      <dgm:t>
        <a:bodyPr/>
        <a:lstStyle/>
        <a:p>
          <a:endParaRPr lang="en-US"/>
        </a:p>
      </dgm:t>
    </dgm:pt>
    <dgm:pt modelId="{D3FBB5F9-A180-41CC-8070-EC6B665B52E5}" type="sibTrans" cxnId="{FC44D6B1-F8B5-4B80-952F-C0EE2B232945}">
      <dgm:prSet/>
      <dgm:spPr/>
      <dgm:t>
        <a:bodyPr/>
        <a:lstStyle/>
        <a:p>
          <a:endParaRPr lang="en-US"/>
        </a:p>
      </dgm:t>
    </dgm:pt>
    <dgm:pt modelId="{48B9BB8C-EA20-47C0-A733-2AA1C39A7A0B}">
      <dgm:prSet phldrT="[Text]" custT="1"/>
      <dgm:spPr/>
      <dgm:t>
        <a:bodyPr/>
        <a:lstStyle/>
        <a:p>
          <a:r>
            <a:rPr lang="en-US" sz="2000" dirty="0" smtClean="0"/>
            <a:t>Resources (Army)</a:t>
          </a:r>
          <a:endParaRPr lang="en-US" sz="2000" dirty="0"/>
        </a:p>
      </dgm:t>
    </dgm:pt>
    <dgm:pt modelId="{91EC77F5-3B49-47A6-AD51-C742059FCBA8}" type="parTrans" cxnId="{82899894-1ED9-4777-BCC3-86CB221A47D0}">
      <dgm:prSet/>
      <dgm:spPr/>
      <dgm:t>
        <a:bodyPr/>
        <a:lstStyle/>
        <a:p>
          <a:endParaRPr lang="en-US"/>
        </a:p>
      </dgm:t>
    </dgm:pt>
    <dgm:pt modelId="{8E987557-908C-498F-8F77-886814F8B936}" type="sibTrans" cxnId="{82899894-1ED9-4777-BCC3-86CB221A47D0}">
      <dgm:prSet/>
      <dgm:spPr/>
      <dgm:t>
        <a:bodyPr/>
        <a:lstStyle/>
        <a:p>
          <a:endParaRPr lang="en-US"/>
        </a:p>
      </dgm:t>
    </dgm:pt>
    <dgm:pt modelId="{5510E712-FB15-4EBE-B347-D648BDC3928B}">
      <dgm:prSet phldrT="[Text]" custT="1"/>
      <dgm:spPr/>
      <dgm:t>
        <a:bodyPr/>
        <a:lstStyle/>
        <a:p>
          <a:r>
            <a:rPr lang="en-US" sz="2000" dirty="0" smtClean="0"/>
            <a:t>Segmentation (Cities)</a:t>
          </a:r>
          <a:endParaRPr lang="en-US" sz="2000" dirty="0"/>
        </a:p>
      </dgm:t>
    </dgm:pt>
    <dgm:pt modelId="{F15C1269-0DCE-4C26-A78B-0F049D622916}" type="parTrans" cxnId="{C7B6C1B0-F0FD-499F-B9C5-A254D885E445}">
      <dgm:prSet/>
      <dgm:spPr/>
      <dgm:t>
        <a:bodyPr/>
        <a:lstStyle/>
        <a:p>
          <a:endParaRPr lang="en-US"/>
        </a:p>
      </dgm:t>
    </dgm:pt>
    <dgm:pt modelId="{025C458F-B3F8-426C-89FC-76D41493312F}" type="sibTrans" cxnId="{C7B6C1B0-F0FD-499F-B9C5-A254D885E445}">
      <dgm:prSet/>
      <dgm:spPr/>
      <dgm:t>
        <a:bodyPr/>
        <a:lstStyle/>
        <a:p>
          <a:endParaRPr lang="en-US"/>
        </a:p>
      </dgm:t>
    </dgm:pt>
    <dgm:pt modelId="{AC75B2C2-D0D3-43A5-868A-BC9773B28F98}" type="pres">
      <dgm:prSet presAssocID="{2AD13429-5293-4119-A786-1CDFA07201A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8C6AE1C-0DC0-4A74-BCBC-BEFAC59E129B}" type="pres">
      <dgm:prSet presAssocID="{30F81EE7-54C6-45CC-8B18-30D3772477D6}" presName="centerShape" presStyleLbl="node0" presStyleIdx="0" presStyleCnt="1" custScaleX="115152"/>
      <dgm:spPr/>
    </dgm:pt>
    <dgm:pt modelId="{0931977C-5785-4E12-99DF-470911BAE18C}" type="pres">
      <dgm:prSet presAssocID="{D68C1A52-745B-45E7-A8A8-18943E1459B1}" presName="parTrans" presStyleLbl="sibTrans2D1" presStyleIdx="0" presStyleCnt="4"/>
      <dgm:spPr/>
    </dgm:pt>
    <dgm:pt modelId="{9E8526F8-5590-4508-8B20-A97997635C3C}" type="pres">
      <dgm:prSet presAssocID="{D68C1A52-745B-45E7-A8A8-18943E1459B1}" presName="connectorText" presStyleLbl="sibTrans2D1" presStyleIdx="0" presStyleCnt="4"/>
      <dgm:spPr/>
    </dgm:pt>
    <dgm:pt modelId="{82D37DAD-25E0-4B18-97E3-699C298CDDCC}" type="pres">
      <dgm:prSet presAssocID="{4AD459B0-D35B-4EC6-BFC2-4DFDFD39FFBD}" presName="node" presStyleLbl="node1" presStyleIdx="0" presStyleCnt="4">
        <dgm:presLayoutVars>
          <dgm:bulletEnabled val="1"/>
        </dgm:presLayoutVars>
      </dgm:prSet>
      <dgm:spPr/>
    </dgm:pt>
    <dgm:pt modelId="{5D6F8E40-4C5E-4B33-9DC0-80F067060C46}" type="pres">
      <dgm:prSet presAssocID="{5849F195-97B6-40D8-AF6E-FEB47A965B41}" presName="parTrans" presStyleLbl="sibTrans2D1" presStyleIdx="1" presStyleCnt="4"/>
      <dgm:spPr/>
    </dgm:pt>
    <dgm:pt modelId="{1E5BD3B4-6A28-4183-A13E-9EA9CC616775}" type="pres">
      <dgm:prSet presAssocID="{5849F195-97B6-40D8-AF6E-FEB47A965B41}" presName="connectorText" presStyleLbl="sibTrans2D1" presStyleIdx="1" presStyleCnt="4"/>
      <dgm:spPr/>
    </dgm:pt>
    <dgm:pt modelId="{E8AFBF22-C5D5-45E3-854D-80C950DBB2F6}" type="pres">
      <dgm:prSet presAssocID="{E94438CC-3B28-48BB-85DD-0530D614A10F}" presName="node" presStyleLbl="node1" presStyleIdx="1" presStyleCnt="4" custScaleX="1137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DC8EA7-873B-4020-8760-E8BE549F1B28}" type="pres">
      <dgm:prSet presAssocID="{91EC77F5-3B49-47A6-AD51-C742059FCBA8}" presName="parTrans" presStyleLbl="sibTrans2D1" presStyleIdx="2" presStyleCnt="4"/>
      <dgm:spPr/>
    </dgm:pt>
    <dgm:pt modelId="{84F6FC68-596C-4008-97A4-6FDACC412751}" type="pres">
      <dgm:prSet presAssocID="{91EC77F5-3B49-47A6-AD51-C742059FCBA8}" presName="connectorText" presStyleLbl="sibTrans2D1" presStyleIdx="2" presStyleCnt="4"/>
      <dgm:spPr/>
    </dgm:pt>
    <dgm:pt modelId="{2EE63650-87E3-47E6-9D2D-81A4FE719FE3}" type="pres">
      <dgm:prSet presAssocID="{48B9BB8C-EA20-47C0-A733-2AA1C39A7A0B}" presName="node" presStyleLbl="node1" presStyleIdx="2" presStyleCnt="4">
        <dgm:presLayoutVars>
          <dgm:bulletEnabled val="1"/>
        </dgm:presLayoutVars>
      </dgm:prSet>
      <dgm:spPr/>
    </dgm:pt>
    <dgm:pt modelId="{198E3400-A8F1-41D3-B3C3-E3A609B6E8FF}" type="pres">
      <dgm:prSet presAssocID="{F15C1269-0DCE-4C26-A78B-0F049D622916}" presName="parTrans" presStyleLbl="sibTrans2D1" presStyleIdx="3" presStyleCnt="4"/>
      <dgm:spPr/>
    </dgm:pt>
    <dgm:pt modelId="{83283D82-306C-43DD-BA31-220A84CE308B}" type="pres">
      <dgm:prSet presAssocID="{F15C1269-0DCE-4C26-A78B-0F049D622916}" presName="connectorText" presStyleLbl="sibTrans2D1" presStyleIdx="3" presStyleCnt="4"/>
      <dgm:spPr/>
    </dgm:pt>
    <dgm:pt modelId="{7E0AB33F-5B34-49AF-AD23-53A6F2B77B2C}" type="pres">
      <dgm:prSet presAssocID="{5510E712-FB15-4EBE-B347-D648BDC3928B}" presName="node" presStyleLbl="node1" presStyleIdx="3" presStyleCnt="4" custScaleX="1238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9D275A-19D0-48A2-8C34-68EE8B10CA17}" type="presOf" srcId="{5849F195-97B6-40D8-AF6E-FEB47A965B41}" destId="{1E5BD3B4-6A28-4183-A13E-9EA9CC616775}" srcOrd="1" destOrd="0" presId="urn:microsoft.com/office/officeart/2005/8/layout/radial5"/>
    <dgm:cxn modelId="{920B9915-9248-451A-AEB6-CDF67926D71E}" type="presOf" srcId="{F15C1269-0DCE-4C26-A78B-0F049D622916}" destId="{198E3400-A8F1-41D3-B3C3-E3A609B6E8FF}" srcOrd="0" destOrd="0" presId="urn:microsoft.com/office/officeart/2005/8/layout/radial5"/>
    <dgm:cxn modelId="{3C01FA43-E065-4D01-9B63-D375AC52B8BB}" type="presOf" srcId="{E94438CC-3B28-48BB-85DD-0530D614A10F}" destId="{E8AFBF22-C5D5-45E3-854D-80C950DBB2F6}" srcOrd="0" destOrd="0" presId="urn:microsoft.com/office/officeart/2005/8/layout/radial5"/>
    <dgm:cxn modelId="{1F334E9A-5758-4F82-A692-736EBD5C1F2D}" type="presOf" srcId="{5510E712-FB15-4EBE-B347-D648BDC3928B}" destId="{7E0AB33F-5B34-49AF-AD23-53A6F2B77B2C}" srcOrd="0" destOrd="0" presId="urn:microsoft.com/office/officeart/2005/8/layout/radial5"/>
    <dgm:cxn modelId="{1B79C719-C8CC-4F01-8A73-8AC3E796712D}" type="presOf" srcId="{48B9BB8C-EA20-47C0-A733-2AA1C39A7A0B}" destId="{2EE63650-87E3-47E6-9D2D-81A4FE719FE3}" srcOrd="0" destOrd="0" presId="urn:microsoft.com/office/officeart/2005/8/layout/radial5"/>
    <dgm:cxn modelId="{82899894-1ED9-4777-BCC3-86CB221A47D0}" srcId="{30F81EE7-54C6-45CC-8B18-30D3772477D6}" destId="{48B9BB8C-EA20-47C0-A733-2AA1C39A7A0B}" srcOrd="2" destOrd="0" parTransId="{91EC77F5-3B49-47A6-AD51-C742059FCBA8}" sibTransId="{8E987557-908C-498F-8F77-886814F8B936}"/>
    <dgm:cxn modelId="{0CEE6878-DF3A-41D5-82FC-A8B2392F3B08}" type="presOf" srcId="{91EC77F5-3B49-47A6-AD51-C742059FCBA8}" destId="{22DC8EA7-873B-4020-8760-E8BE549F1B28}" srcOrd="0" destOrd="0" presId="urn:microsoft.com/office/officeart/2005/8/layout/radial5"/>
    <dgm:cxn modelId="{77209FE3-DE05-4D2B-8094-993A9DA4A4D8}" type="presOf" srcId="{91EC77F5-3B49-47A6-AD51-C742059FCBA8}" destId="{84F6FC68-596C-4008-97A4-6FDACC412751}" srcOrd="1" destOrd="0" presId="urn:microsoft.com/office/officeart/2005/8/layout/radial5"/>
    <dgm:cxn modelId="{F2E4D52B-72F5-49CA-B168-0377F5CD3D01}" type="presOf" srcId="{5849F195-97B6-40D8-AF6E-FEB47A965B41}" destId="{5D6F8E40-4C5E-4B33-9DC0-80F067060C46}" srcOrd="0" destOrd="0" presId="urn:microsoft.com/office/officeart/2005/8/layout/radial5"/>
    <dgm:cxn modelId="{3F9D5800-A196-4F27-BA37-4F3F97B8970B}" type="presOf" srcId="{2AD13429-5293-4119-A786-1CDFA07201A7}" destId="{AC75B2C2-D0D3-43A5-868A-BC9773B28F98}" srcOrd="0" destOrd="0" presId="urn:microsoft.com/office/officeart/2005/8/layout/radial5"/>
    <dgm:cxn modelId="{C7B6C1B0-F0FD-499F-B9C5-A254D885E445}" srcId="{30F81EE7-54C6-45CC-8B18-30D3772477D6}" destId="{5510E712-FB15-4EBE-B347-D648BDC3928B}" srcOrd="3" destOrd="0" parTransId="{F15C1269-0DCE-4C26-A78B-0F049D622916}" sibTransId="{025C458F-B3F8-426C-89FC-76D41493312F}"/>
    <dgm:cxn modelId="{67D1076F-62C2-4C63-ADAB-83794C17864B}" type="presOf" srcId="{D68C1A52-745B-45E7-A8A8-18943E1459B1}" destId="{9E8526F8-5590-4508-8B20-A97997635C3C}" srcOrd="1" destOrd="0" presId="urn:microsoft.com/office/officeart/2005/8/layout/radial5"/>
    <dgm:cxn modelId="{E148F8F2-0FDC-4C77-A878-446C4AFA74B3}" type="presOf" srcId="{F15C1269-0DCE-4C26-A78B-0F049D622916}" destId="{83283D82-306C-43DD-BA31-220A84CE308B}" srcOrd="1" destOrd="0" presId="urn:microsoft.com/office/officeart/2005/8/layout/radial5"/>
    <dgm:cxn modelId="{FC44D6B1-F8B5-4B80-952F-C0EE2B232945}" srcId="{30F81EE7-54C6-45CC-8B18-30D3772477D6}" destId="{E94438CC-3B28-48BB-85DD-0530D614A10F}" srcOrd="1" destOrd="0" parTransId="{5849F195-97B6-40D8-AF6E-FEB47A965B41}" sibTransId="{D3FBB5F9-A180-41CC-8070-EC6B665B52E5}"/>
    <dgm:cxn modelId="{028776A0-CA32-488D-8AE7-1D62EA5B7876}" srcId="{30F81EE7-54C6-45CC-8B18-30D3772477D6}" destId="{4AD459B0-D35B-4EC6-BFC2-4DFDFD39FFBD}" srcOrd="0" destOrd="0" parTransId="{D68C1A52-745B-45E7-A8A8-18943E1459B1}" sibTransId="{3DB2D800-49DB-434F-9B88-3D440F92FFE3}"/>
    <dgm:cxn modelId="{387B5AB7-B0A6-4029-A8F8-D8AF4B919055}" type="presOf" srcId="{D68C1A52-745B-45E7-A8A8-18943E1459B1}" destId="{0931977C-5785-4E12-99DF-470911BAE18C}" srcOrd="0" destOrd="0" presId="urn:microsoft.com/office/officeart/2005/8/layout/radial5"/>
    <dgm:cxn modelId="{C01AFEDE-E605-481A-A790-3D5258814DE8}" type="presOf" srcId="{4AD459B0-D35B-4EC6-BFC2-4DFDFD39FFBD}" destId="{82D37DAD-25E0-4B18-97E3-699C298CDDCC}" srcOrd="0" destOrd="0" presId="urn:microsoft.com/office/officeart/2005/8/layout/radial5"/>
    <dgm:cxn modelId="{65E3E432-C353-4359-97EF-9B363F23D344}" srcId="{2AD13429-5293-4119-A786-1CDFA07201A7}" destId="{30F81EE7-54C6-45CC-8B18-30D3772477D6}" srcOrd="0" destOrd="0" parTransId="{E7A1619C-53CB-468D-9883-0810890F39E0}" sibTransId="{62FA8059-436D-417F-A5BD-D4DA41BA3871}"/>
    <dgm:cxn modelId="{19F10937-FAE6-4FFC-BC6A-E536A2E97F5E}" type="presOf" srcId="{30F81EE7-54C6-45CC-8B18-30D3772477D6}" destId="{68C6AE1C-0DC0-4A74-BCBC-BEFAC59E129B}" srcOrd="0" destOrd="0" presId="urn:microsoft.com/office/officeart/2005/8/layout/radial5"/>
    <dgm:cxn modelId="{73EEF2F9-4344-41DF-9283-B02AD8819D05}" type="presParOf" srcId="{AC75B2C2-D0D3-43A5-868A-BC9773B28F98}" destId="{68C6AE1C-0DC0-4A74-BCBC-BEFAC59E129B}" srcOrd="0" destOrd="0" presId="urn:microsoft.com/office/officeart/2005/8/layout/radial5"/>
    <dgm:cxn modelId="{65C1C4E2-8D70-41F4-BC47-DCFAD589397B}" type="presParOf" srcId="{AC75B2C2-D0D3-43A5-868A-BC9773B28F98}" destId="{0931977C-5785-4E12-99DF-470911BAE18C}" srcOrd="1" destOrd="0" presId="urn:microsoft.com/office/officeart/2005/8/layout/radial5"/>
    <dgm:cxn modelId="{15AD36CF-21AB-483D-8A3A-080C084BCFE0}" type="presParOf" srcId="{0931977C-5785-4E12-99DF-470911BAE18C}" destId="{9E8526F8-5590-4508-8B20-A97997635C3C}" srcOrd="0" destOrd="0" presId="urn:microsoft.com/office/officeart/2005/8/layout/radial5"/>
    <dgm:cxn modelId="{60FEC90D-26C9-4251-A0E0-D8A0D6BB112C}" type="presParOf" srcId="{AC75B2C2-D0D3-43A5-868A-BC9773B28F98}" destId="{82D37DAD-25E0-4B18-97E3-699C298CDDCC}" srcOrd="2" destOrd="0" presId="urn:microsoft.com/office/officeart/2005/8/layout/radial5"/>
    <dgm:cxn modelId="{EBD5D783-CFE7-461C-8A75-A1B15A284B42}" type="presParOf" srcId="{AC75B2C2-D0D3-43A5-868A-BC9773B28F98}" destId="{5D6F8E40-4C5E-4B33-9DC0-80F067060C46}" srcOrd="3" destOrd="0" presId="urn:microsoft.com/office/officeart/2005/8/layout/radial5"/>
    <dgm:cxn modelId="{36E24AA4-F459-4494-A643-D7D70825E34C}" type="presParOf" srcId="{5D6F8E40-4C5E-4B33-9DC0-80F067060C46}" destId="{1E5BD3B4-6A28-4183-A13E-9EA9CC616775}" srcOrd="0" destOrd="0" presId="urn:microsoft.com/office/officeart/2005/8/layout/radial5"/>
    <dgm:cxn modelId="{AD0DFDF8-CE83-48D9-942F-53B1D5EF3EC6}" type="presParOf" srcId="{AC75B2C2-D0D3-43A5-868A-BC9773B28F98}" destId="{E8AFBF22-C5D5-45E3-854D-80C950DBB2F6}" srcOrd="4" destOrd="0" presId="urn:microsoft.com/office/officeart/2005/8/layout/radial5"/>
    <dgm:cxn modelId="{94948E9A-323F-48E7-9D26-E0A67A9881BD}" type="presParOf" srcId="{AC75B2C2-D0D3-43A5-868A-BC9773B28F98}" destId="{22DC8EA7-873B-4020-8760-E8BE549F1B28}" srcOrd="5" destOrd="0" presId="urn:microsoft.com/office/officeart/2005/8/layout/radial5"/>
    <dgm:cxn modelId="{530C8BB1-695D-4E6A-8395-DF1EE6C57CAB}" type="presParOf" srcId="{22DC8EA7-873B-4020-8760-E8BE549F1B28}" destId="{84F6FC68-596C-4008-97A4-6FDACC412751}" srcOrd="0" destOrd="0" presId="urn:microsoft.com/office/officeart/2005/8/layout/radial5"/>
    <dgm:cxn modelId="{4CFFAEB6-CBC0-4215-AD3C-E2C737E9CC30}" type="presParOf" srcId="{AC75B2C2-D0D3-43A5-868A-BC9773B28F98}" destId="{2EE63650-87E3-47E6-9D2D-81A4FE719FE3}" srcOrd="6" destOrd="0" presId="urn:microsoft.com/office/officeart/2005/8/layout/radial5"/>
    <dgm:cxn modelId="{0CDF1961-48E9-4933-99E6-88C7502E5832}" type="presParOf" srcId="{AC75B2C2-D0D3-43A5-868A-BC9773B28F98}" destId="{198E3400-A8F1-41D3-B3C3-E3A609B6E8FF}" srcOrd="7" destOrd="0" presId="urn:microsoft.com/office/officeart/2005/8/layout/radial5"/>
    <dgm:cxn modelId="{7E3CC7E7-B221-490D-9C62-111949098A59}" type="presParOf" srcId="{198E3400-A8F1-41D3-B3C3-E3A609B6E8FF}" destId="{83283D82-306C-43DD-BA31-220A84CE308B}" srcOrd="0" destOrd="0" presId="urn:microsoft.com/office/officeart/2005/8/layout/radial5"/>
    <dgm:cxn modelId="{CD71741C-1388-4674-ABDE-94935D7FDBF5}" type="presParOf" srcId="{AC75B2C2-D0D3-43A5-868A-BC9773B28F98}" destId="{7E0AB33F-5B34-49AF-AD23-53A6F2B77B2C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C6AE1C-0DC0-4A74-BCBC-BEFAC59E129B}">
      <dsp:nvSpPr>
        <dsp:cNvPr id="0" name=""/>
        <dsp:cNvSpPr/>
      </dsp:nvSpPr>
      <dsp:spPr>
        <a:xfrm>
          <a:off x="3672066" y="2608113"/>
          <a:ext cx="1890534" cy="16417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Value (</a:t>
          </a:r>
          <a:r>
            <a:rPr lang="en-US" sz="3200" kern="1200" dirty="0" smtClean="0"/>
            <a:t>Attack</a:t>
          </a:r>
          <a:r>
            <a:rPr lang="en-US" sz="2800" kern="1200" dirty="0" smtClean="0"/>
            <a:t>)</a:t>
          </a:r>
          <a:endParaRPr lang="en-US" sz="2800" kern="1200" dirty="0"/>
        </a:p>
      </dsp:txBody>
      <dsp:txXfrm>
        <a:off x="3948928" y="2848545"/>
        <a:ext cx="1336810" cy="1160908"/>
      </dsp:txXfrm>
    </dsp:sp>
    <dsp:sp modelId="{0931977C-5785-4E12-99DF-470911BAE18C}">
      <dsp:nvSpPr>
        <dsp:cNvPr id="0" name=""/>
        <dsp:cNvSpPr/>
      </dsp:nvSpPr>
      <dsp:spPr>
        <a:xfrm rot="16200000">
          <a:off x="4404996" y="1912851"/>
          <a:ext cx="424674" cy="613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4468697" y="2099210"/>
        <a:ext cx="297272" cy="367974"/>
      </dsp:txXfrm>
    </dsp:sp>
    <dsp:sp modelId="{82D37DAD-25E0-4B18-97E3-699C298CDDCC}">
      <dsp:nvSpPr>
        <dsp:cNvPr id="0" name=""/>
        <dsp:cNvSpPr/>
      </dsp:nvSpPr>
      <dsp:spPr>
        <a:xfrm>
          <a:off x="3715435" y="3044"/>
          <a:ext cx="1803796" cy="18037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Marketing (Strategy)</a:t>
          </a:r>
          <a:endParaRPr lang="en-US" sz="2000" kern="1200" dirty="0"/>
        </a:p>
      </dsp:txBody>
      <dsp:txXfrm>
        <a:off x="3979595" y="267204"/>
        <a:ext cx="1275476" cy="1275476"/>
      </dsp:txXfrm>
    </dsp:sp>
    <dsp:sp modelId="{5D6F8E40-4C5E-4B33-9DC0-80F067060C46}">
      <dsp:nvSpPr>
        <dsp:cNvPr id="0" name=""/>
        <dsp:cNvSpPr/>
      </dsp:nvSpPr>
      <dsp:spPr>
        <a:xfrm>
          <a:off x="5684190" y="3122354"/>
          <a:ext cx="292921" cy="613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684190" y="3245012"/>
        <a:ext cx="205045" cy="367974"/>
      </dsp:txXfrm>
    </dsp:sp>
    <dsp:sp modelId="{E8AFBF22-C5D5-45E3-854D-80C950DBB2F6}">
      <dsp:nvSpPr>
        <dsp:cNvPr id="0" name=""/>
        <dsp:cNvSpPr/>
      </dsp:nvSpPr>
      <dsp:spPr>
        <a:xfrm>
          <a:off x="6115282" y="2527101"/>
          <a:ext cx="2052215" cy="18037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Partnerships (Alliances)</a:t>
          </a:r>
          <a:endParaRPr lang="en-US" sz="2000" kern="1200" dirty="0"/>
        </a:p>
      </dsp:txBody>
      <dsp:txXfrm>
        <a:off x="6415822" y="2791261"/>
        <a:ext cx="1451135" cy="1275476"/>
      </dsp:txXfrm>
    </dsp:sp>
    <dsp:sp modelId="{22DC8EA7-873B-4020-8760-E8BE549F1B28}">
      <dsp:nvSpPr>
        <dsp:cNvPr id="0" name=""/>
        <dsp:cNvSpPr/>
      </dsp:nvSpPr>
      <dsp:spPr>
        <a:xfrm rot="5400000">
          <a:off x="4404996" y="4331857"/>
          <a:ext cx="424674" cy="613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4468697" y="4390814"/>
        <a:ext cx="297272" cy="367974"/>
      </dsp:txXfrm>
    </dsp:sp>
    <dsp:sp modelId="{2EE63650-87E3-47E6-9D2D-81A4FE719FE3}">
      <dsp:nvSpPr>
        <dsp:cNvPr id="0" name=""/>
        <dsp:cNvSpPr/>
      </dsp:nvSpPr>
      <dsp:spPr>
        <a:xfrm>
          <a:off x="3715435" y="5051158"/>
          <a:ext cx="1803796" cy="18037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Resources (Army)</a:t>
          </a:r>
          <a:endParaRPr lang="en-US" sz="2000" kern="1200" dirty="0"/>
        </a:p>
      </dsp:txBody>
      <dsp:txXfrm>
        <a:off x="3979595" y="5315318"/>
        <a:ext cx="1275476" cy="1275476"/>
      </dsp:txXfrm>
    </dsp:sp>
    <dsp:sp modelId="{198E3400-A8F1-41D3-B3C3-E3A609B6E8FF}">
      <dsp:nvSpPr>
        <dsp:cNvPr id="0" name=""/>
        <dsp:cNvSpPr/>
      </dsp:nvSpPr>
      <dsp:spPr>
        <a:xfrm rot="10800000">
          <a:off x="3325556" y="3122354"/>
          <a:ext cx="244867" cy="613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 rot="10800000">
        <a:off x="3399016" y="3245012"/>
        <a:ext cx="171407" cy="367974"/>
      </dsp:txXfrm>
    </dsp:sp>
    <dsp:sp modelId="{7E0AB33F-5B34-49AF-AD23-53A6F2B77B2C}">
      <dsp:nvSpPr>
        <dsp:cNvPr id="0" name=""/>
        <dsp:cNvSpPr/>
      </dsp:nvSpPr>
      <dsp:spPr>
        <a:xfrm>
          <a:off x="976501" y="2527101"/>
          <a:ext cx="2233551" cy="18037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Segmentation (Cities)</a:t>
          </a:r>
          <a:endParaRPr lang="en-US" sz="2000" kern="1200" dirty="0"/>
        </a:p>
      </dsp:txBody>
      <dsp:txXfrm>
        <a:off x="1303597" y="2791261"/>
        <a:ext cx="1579359" cy="1275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B189-2205-494E-B531-F1F7D350C7B9}" type="datetimeFigureOut">
              <a:rPr lang="en-US" smtClean="0"/>
              <a:t>18-May-12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F4EB-E2D9-4A4F-A072-F32969B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8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B189-2205-494E-B531-F1F7D350C7B9}" type="datetimeFigureOut">
              <a:rPr lang="en-US" smtClean="0"/>
              <a:t>18-May-12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F4EB-E2D9-4A4F-A072-F32969B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6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B189-2205-494E-B531-F1F7D350C7B9}" type="datetimeFigureOut">
              <a:rPr lang="en-US" smtClean="0"/>
              <a:t>18-May-12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F4EB-E2D9-4A4F-A072-F32969B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5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B189-2205-494E-B531-F1F7D350C7B9}" type="datetimeFigureOut">
              <a:rPr lang="en-US" smtClean="0"/>
              <a:t>18-May-12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F4EB-E2D9-4A4F-A072-F32969B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1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B189-2205-494E-B531-F1F7D350C7B9}" type="datetimeFigureOut">
              <a:rPr lang="en-US" smtClean="0"/>
              <a:t>18-May-12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F4EB-E2D9-4A4F-A072-F32969B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98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B189-2205-494E-B531-F1F7D350C7B9}" type="datetimeFigureOut">
              <a:rPr lang="en-US" smtClean="0"/>
              <a:t>18-May-12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F4EB-E2D9-4A4F-A072-F32969B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B189-2205-494E-B531-F1F7D350C7B9}" type="datetimeFigureOut">
              <a:rPr lang="en-US" smtClean="0"/>
              <a:t>18-May-12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F4EB-E2D9-4A4F-A072-F32969B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B189-2205-494E-B531-F1F7D350C7B9}" type="datetimeFigureOut">
              <a:rPr lang="en-US" smtClean="0"/>
              <a:t>18-May-12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F4EB-E2D9-4A4F-A072-F32969B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7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B189-2205-494E-B531-F1F7D350C7B9}" type="datetimeFigureOut">
              <a:rPr lang="en-US" smtClean="0"/>
              <a:t>18-May-12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F4EB-E2D9-4A4F-A072-F32969B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4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B189-2205-494E-B531-F1F7D350C7B9}" type="datetimeFigureOut">
              <a:rPr lang="en-US" smtClean="0"/>
              <a:t>18-May-12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F4EB-E2D9-4A4F-A072-F32969B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3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EB189-2205-494E-B531-F1F7D350C7B9}" type="datetimeFigureOut">
              <a:rPr lang="en-US" smtClean="0"/>
              <a:t>18-May-12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F4EB-E2D9-4A4F-A072-F32969B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2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EB189-2205-494E-B531-F1F7D350C7B9}" type="datetimeFigureOut">
              <a:rPr lang="en-US" smtClean="0"/>
              <a:t>18-May-12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EF4EB-E2D9-4A4F-A072-F32969B55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6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591276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308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Asankhaya Sharma</dc:creator>
  <cp:lastModifiedBy>Asankhaya Sharma</cp:lastModifiedBy>
  <cp:revision>2</cp:revision>
  <dcterms:created xsi:type="dcterms:W3CDTF">2012-05-18T06:19:12Z</dcterms:created>
  <dcterms:modified xsi:type="dcterms:W3CDTF">2012-05-18T06:27:27Z</dcterms:modified>
</cp:coreProperties>
</file>