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FED88-4B56-4698-8A2F-940C58E82A6F}" type="doc">
      <dgm:prSet loTypeId="urn:microsoft.com/office/officeart/2008/layout/CircleAccentTimeline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EF480C-5252-45A7-ADD8-69EFE8849335}">
      <dgm:prSet phldrT="[Text]"/>
      <dgm:spPr/>
      <dgm:t>
        <a:bodyPr/>
        <a:lstStyle/>
        <a:p>
          <a:r>
            <a:rPr lang="en-US" dirty="0" smtClean="0"/>
            <a:t>Energy</a:t>
          </a:r>
          <a:endParaRPr lang="en-US" dirty="0"/>
        </a:p>
      </dgm:t>
    </dgm:pt>
    <dgm:pt modelId="{CF901808-5DD4-42A3-8656-65286D875F90}" type="parTrans" cxnId="{F4820A47-A1DA-49BA-BEA2-32C4D3A9BB54}">
      <dgm:prSet/>
      <dgm:spPr/>
      <dgm:t>
        <a:bodyPr/>
        <a:lstStyle/>
        <a:p>
          <a:endParaRPr lang="en-US"/>
        </a:p>
      </dgm:t>
    </dgm:pt>
    <dgm:pt modelId="{638E0561-2D67-4E7E-A5C6-980A48F9B12C}" type="sibTrans" cxnId="{F4820A47-A1DA-49BA-BEA2-32C4D3A9BB54}">
      <dgm:prSet/>
      <dgm:spPr/>
      <dgm:t>
        <a:bodyPr/>
        <a:lstStyle/>
        <a:p>
          <a:endParaRPr lang="en-US"/>
        </a:p>
      </dgm:t>
    </dgm:pt>
    <dgm:pt modelId="{8601C5D7-7C06-423D-8C1C-F9E0A6CE909F}">
      <dgm:prSet phldrT="[Text]"/>
      <dgm:spPr/>
      <dgm:t>
        <a:bodyPr/>
        <a:lstStyle/>
        <a:p>
          <a:r>
            <a:rPr lang="en-US" dirty="0" smtClean="0"/>
            <a:t>Resources</a:t>
          </a:r>
          <a:endParaRPr lang="en-US" dirty="0"/>
        </a:p>
      </dgm:t>
    </dgm:pt>
    <dgm:pt modelId="{C4A43A53-F2DF-4F2C-8986-C4B4C15467B2}" type="parTrans" cxnId="{C0E43AED-9878-42E7-A956-7BB03C7EDC5E}">
      <dgm:prSet/>
      <dgm:spPr/>
      <dgm:t>
        <a:bodyPr/>
        <a:lstStyle/>
        <a:p>
          <a:endParaRPr lang="en-US"/>
        </a:p>
      </dgm:t>
    </dgm:pt>
    <dgm:pt modelId="{6B5F9134-CB9D-473E-B4F6-03010245B53A}" type="sibTrans" cxnId="{C0E43AED-9878-42E7-A956-7BB03C7EDC5E}">
      <dgm:prSet/>
      <dgm:spPr/>
      <dgm:t>
        <a:bodyPr/>
        <a:lstStyle/>
        <a:p>
          <a:endParaRPr lang="en-US"/>
        </a:p>
      </dgm:t>
    </dgm:pt>
    <dgm:pt modelId="{B073B2DF-915A-4764-895C-9AE3B8B7BC88}">
      <dgm:prSet phldrT="[Text]"/>
      <dgm:spPr/>
      <dgm:t>
        <a:bodyPr/>
        <a:lstStyle/>
        <a:p>
          <a:r>
            <a:rPr lang="en-US" dirty="0" smtClean="0"/>
            <a:t>Problems</a:t>
          </a:r>
          <a:endParaRPr lang="en-US" dirty="0"/>
        </a:p>
      </dgm:t>
    </dgm:pt>
    <dgm:pt modelId="{E0A6114C-A4D5-4533-A1CF-F2F09490CDD0}" type="parTrans" cxnId="{F221B71D-A843-4081-AE1D-9BFF02636D58}">
      <dgm:prSet/>
      <dgm:spPr/>
      <dgm:t>
        <a:bodyPr/>
        <a:lstStyle/>
        <a:p>
          <a:endParaRPr lang="en-US"/>
        </a:p>
      </dgm:t>
    </dgm:pt>
    <dgm:pt modelId="{118640ED-58E7-4D87-AA1F-F76289913E02}" type="sibTrans" cxnId="{F221B71D-A843-4081-AE1D-9BFF02636D58}">
      <dgm:prSet/>
      <dgm:spPr/>
      <dgm:t>
        <a:bodyPr/>
        <a:lstStyle/>
        <a:p>
          <a:endParaRPr lang="en-US"/>
        </a:p>
      </dgm:t>
    </dgm:pt>
    <dgm:pt modelId="{AD758D1D-2113-40EF-AADE-81152FF007A9}">
      <dgm:prSet phldrT="[Text]"/>
      <dgm:spPr/>
      <dgm:t>
        <a:bodyPr/>
        <a:lstStyle/>
        <a:p>
          <a:r>
            <a:rPr lang="en-US" dirty="0" smtClean="0"/>
            <a:t>Decision</a:t>
          </a:r>
          <a:endParaRPr lang="en-US" dirty="0"/>
        </a:p>
      </dgm:t>
    </dgm:pt>
    <dgm:pt modelId="{5C304BDE-1FF5-40CB-A08D-C982C0D1A545}" type="parTrans" cxnId="{71B48858-2B30-44DE-9D3D-10681820A020}">
      <dgm:prSet/>
      <dgm:spPr/>
      <dgm:t>
        <a:bodyPr/>
        <a:lstStyle/>
        <a:p>
          <a:endParaRPr lang="en-US"/>
        </a:p>
      </dgm:t>
    </dgm:pt>
    <dgm:pt modelId="{4DCEDD90-489C-4010-8FB3-427667E08C69}" type="sibTrans" cxnId="{71B48858-2B30-44DE-9D3D-10681820A020}">
      <dgm:prSet/>
      <dgm:spPr/>
      <dgm:t>
        <a:bodyPr/>
        <a:lstStyle/>
        <a:p>
          <a:endParaRPr lang="en-US"/>
        </a:p>
      </dgm:t>
    </dgm:pt>
    <dgm:pt modelId="{48BA7CD0-1361-4469-A9FE-B8D4DF68F44F}">
      <dgm:prSet phldrT="[Text]"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9E64F05A-0749-4BF1-9EC5-1A2E8EC9A25E}" type="parTrans" cxnId="{3A7C592F-702C-47D9-B4AB-289EBB5A065F}">
      <dgm:prSet/>
      <dgm:spPr/>
      <dgm:t>
        <a:bodyPr/>
        <a:lstStyle/>
        <a:p>
          <a:endParaRPr lang="en-US"/>
        </a:p>
      </dgm:t>
    </dgm:pt>
    <dgm:pt modelId="{3863395A-3278-4E9E-8640-18F7E7B3C49B}" type="sibTrans" cxnId="{3A7C592F-702C-47D9-B4AB-289EBB5A065F}">
      <dgm:prSet/>
      <dgm:spPr/>
      <dgm:t>
        <a:bodyPr/>
        <a:lstStyle/>
        <a:p>
          <a:endParaRPr lang="en-US"/>
        </a:p>
      </dgm:t>
    </dgm:pt>
    <dgm:pt modelId="{206E5163-F2E3-42F2-8970-C210041A392E}">
      <dgm:prSet phldrT="[Text]"/>
      <dgm:spPr/>
      <dgm:t>
        <a:bodyPr/>
        <a:lstStyle/>
        <a:p>
          <a:r>
            <a:rPr lang="en-US" dirty="0" smtClean="0"/>
            <a:t>Actions</a:t>
          </a:r>
          <a:endParaRPr lang="en-US" dirty="0"/>
        </a:p>
      </dgm:t>
    </dgm:pt>
    <dgm:pt modelId="{A25848F0-12BA-48F6-BE91-D5B30EA27D2D}" type="parTrans" cxnId="{3F3BDD03-ABE4-457E-B2D8-488FD0DD5BC9}">
      <dgm:prSet/>
      <dgm:spPr/>
      <dgm:t>
        <a:bodyPr/>
        <a:lstStyle/>
        <a:p>
          <a:endParaRPr lang="en-US"/>
        </a:p>
      </dgm:t>
    </dgm:pt>
    <dgm:pt modelId="{B6065C44-7B84-42D3-AFAD-6E549D560620}" type="sibTrans" cxnId="{3F3BDD03-ABE4-457E-B2D8-488FD0DD5BC9}">
      <dgm:prSet/>
      <dgm:spPr/>
      <dgm:t>
        <a:bodyPr/>
        <a:lstStyle/>
        <a:p>
          <a:endParaRPr lang="en-US"/>
        </a:p>
      </dgm:t>
    </dgm:pt>
    <dgm:pt modelId="{8EA6369F-7B2F-4E1E-B8AE-712A583E59B3}" type="pres">
      <dgm:prSet presAssocID="{9B3FED88-4B56-4698-8A2F-940C58E82A6F}" presName="Name0" presStyleCnt="0">
        <dgm:presLayoutVars>
          <dgm:dir/>
        </dgm:presLayoutVars>
      </dgm:prSet>
      <dgm:spPr/>
    </dgm:pt>
    <dgm:pt modelId="{82342794-7A73-41A4-8618-D82AAC40B6F8}" type="pres">
      <dgm:prSet presAssocID="{62EF480C-5252-45A7-ADD8-69EFE8849335}" presName="parComposite" presStyleCnt="0"/>
      <dgm:spPr/>
    </dgm:pt>
    <dgm:pt modelId="{09A6C75F-5EFC-4807-BAD3-DD60815BD5FF}" type="pres">
      <dgm:prSet presAssocID="{62EF480C-5252-45A7-ADD8-69EFE8849335}" presName="parBigCircle" presStyleLbl="node0" presStyleIdx="0" presStyleCnt="2"/>
      <dgm:spPr/>
    </dgm:pt>
    <dgm:pt modelId="{5F732CDA-7768-400E-925A-B6E6A0B41796}" type="pres">
      <dgm:prSet presAssocID="{62EF480C-5252-45A7-ADD8-69EFE8849335}" presName="parTx" presStyleLbl="revTx" presStyleIdx="0" presStyleCnt="10"/>
      <dgm:spPr/>
      <dgm:t>
        <a:bodyPr/>
        <a:lstStyle/>
        <a:p>
          <a:endParaRPr lang="en-US"/>
        </a:p>
      </dgm:t>
    </dgm:pt>
    <dgm:pt modelId="{78739ECA-DF7F-4BA1-915A-EAEDB9BE8383}" type="pres">
      <dgm:prSet presAssocID="{62EF480C-5252-45A7-ADD8-69EFE8849335}" presName="bSpace" presStyleCnt="0"/>
      <dgm:spPr/>
    </dgm:pt>
    <dgm:pt modelId="{6F01A1DD-4ACF-4C97-90CA-EFFDCCE9965C}" type="pres">
      <dgm:prSet presAssocID="{62EF480C-5252-45A7-ADD8-69EFE8849335}" presName="parBackupNorm" presStyleCnt="0"/>
      <dgm:spPr/>
    </dgm:pt>
    <dgm:pt modelId="{0FDD7AA0-76B9-4459-ABD7-FEAF9ADF13AD}" type="pres">
      <dgm:prSet presAssocID="{638E0561-2D67-4E7E-A5C6-980A48F9B12C}" presName="parSpace" presStyleCnt="0"/>
      <dgm:spPr/>
    </dgm:pt>
    <dgm:pt modelId="{2508E315-553C-4FE4-9635-88801719695C}" type="pres">
      <dgm:prSet presAssocID="{8601C5D7-7C06-423D-8C1C-F9E0A6CE909F}" presName="desBackupLeftNorm" presStyleCnt="0"/>
      <dgm:spPr/>
    </dgm:pt>
    <dgm:pt modelId="{A55B71DD-5E70-4CC5-8D58-F59BF7992D2D}" type="pres">
      <dgm:prSet presAssocID="{8601C5D7-7C06-423D-8C1C-F9E0A6CE909F}" presName="desComposite" presStyleCnt="0"/>
      <dgm:spPr/>
    </dgm:pt>
    <dgm:pt modelId="{18B964B8-D2E9-4AB4-AC82-3CE63671B7EA}" type="pres">
      <dgm:prSet presAssocID="{8601C5D7-7C06-423D-8C1C-F9E0A6CE909F}" presName="desCircle" presStyleLbl="node1" presStyleIdx="0" presStyleCnt="4"/>
      <dgm:spPr/>
    </dgm:pt>
    <dgm:pt modelId="{9A3692F9-78A0-4B26-BF53-148A89F239FC}" type="pres">
      <dgm:prSet presAssocID="{8601C5D7-7C06-423D-8C1C-F9E0A6CE909F}" presName="chTx" presStyleLbl="revTx" presStyleIdx="1" presStyleCnt="10"/>
      <dgm:spPr/>
      <dgm:t>
        <a:bodyPr/>
        <a:lstStyle/>
        <a:p>
          <a:endParaRPr lang="en-US"/>
        </a:p>
      </dgm:t>
    </dgm:pt>
    <dgm:pt modelId="{930F68BD-B837-4626-83B1-8F5F506E9607}" type="pres">
      <dgm:prSet presAssocID="{8601C5D7-7C06-423D-8C1C-F9E0A6CE909F}" presName="desTx" presStyleLbl="revTx" presStyleIdx="2" presStyleCnt="10">
        <dgm:presLayoutVars>
          <dgm:bulletEnabled val="1"/>
        </dgm:presLayoutVars>
      </dgm:prSet>
      <dgm:spPr/>
    </dgm:pt>
    <dgm:pt modelId="{5077E742-9EA1-4DCF-8069-EF78E15807D6}" type="pres">
      <dgm:prSet presAssocID="{8601C5D7-7C06-423D-8C1C-F9E0A6CE909F}" presName="desBackupRightNorm" presStyleCnt="0"/>
      <dgm:spPr/>
    </dgm:pt>
    <dgm:pt modelId="{7E31BE0E-09F2-40F5-B909-4C51B1A56765}" type="pres">
      <dgm:prSet presAssocID="{6B5F9134-CB9D-473E-B4F6-03010245B53A}" presName="desSpace" presStyleCnt="0"/>
      <dgm:spPr/>
    </dgm:pt>
    <dgm:pt modelId="{FC82DFDC-0654-4188-A653-5D3B4E03E078}" type="pres">
      <dgm:prSet presAssocID="{B073B2DF-915A-4764-895C-9AE3B8B7BC88}" presName="desBackupLeftNorm" presStyleCnt="0"/>
      <dgm:spPr/>
    </dgm:pt>
    <dgm:pt modelId="{9086D6B8-9005-404F-8DBF-0713FE7D28E8}" type="pres">
      <dgm:prSet presAssocID="{B073B2DF-915A-4764-895C-9AE3B8B7BC88}" presName="desComposite" presStyleCnt="0"/>
      <dgm:spPr/>
    </dgm:pt>
    <dgm:pt modelId="{68A139A1-4959-4C51-8B2B-1CB00F039E76}" type="pres">
      <dgm:prSet presAssocID="{B073B2DF-915A-4764-895C-9AE3B8B7BC88}" presName="desCircle" presStyleLbl="node1" presStyleIdx="1" presStyleCnt="4"/>
      <dgm:spPr/>
    </dgm:pt>
    <dgm:pt modelId="{03D45580-C58C-40F1-AA84-198420D58C6A}" type="pres">
      <dgm:prSet presAssocID="{B073B2DF-915A-4764-895C-9AE3B8B7BC88}" presName="chTx" presStyleLbl="revTx" presStyleIdx="3" presStyleCnt="10"/>
      <dgm:spPr/>
      <dgm:t>
        <a:bodyPr/>
        <a:lstStyle/>
        <a:p>
          <a:endParaRPr lang="en-US"/>
        </a:p>
      </dgm:t>
    </dgm:pt>
    <dgm:pt modelId="{D0EB0189-B705-4C84-A19F-EDE40163D8A5}" type="pres">
      <dgm:prSet presAssocID="{B073B2DF-915A-4764-895C-9AE3B8B7BC88}" presName="desTx" presStyleLbl="revTx" presStyleIdx="4" presStyleCnt="10">
        <dgm:presLayoutVars>
          <dgm:bulletEnabled val="1"/>
        </dgm:presLayoutVars>
      </dgm:prSet>
      <dgm:spPr/>
    </dgm:pt>
    <dgm:pt modelId="{79909E91-C156-4479-B67A-FA6E96985BB9}" type="pres">
      <dgm:prSet presAssocID="{B073B2DF-915A-4764-895C-9AE3B8B7BC88}" presName="desBackupRightNorm" presStyleCnt="0"/>
      <dgm:spPr/>
    </dgm:pt>
    <dgm:pt modelId="{A89AB07C-B4BE-4309-B738-B3C16F995B08}" type="pres">
      <dgm:prSet presAssocID="{118640ED-58E7-4D87-AA1F-F76289913E02}" presName="desSpace" presStyleCnt="0"/>
      <dgm:spPr/>
    </dgm:pt>
    <dgm:pt modelId="{09828927-41FD-484A-8C13-7D7CD0502F0A}" type="pres">
      <dgm:prSet presAssocID="{AD758D1D-2113-40EF-AADE-81152FF007A9}" presName="parComposite" presStyleCnt="0"/>
      <dgm:spPr/>
    </dgm:pt>
    <dgm:pt modelId="{0B768D81-AC3C-4AA1-9176-031E1501ACF0}" type="pres">
      <dgm:prSet presAssocID="{AD758D1D-2113-40EF-AADE-81152FF007A9}" presName="parBigCircle" presStyleLbl="node0" presStyleIdx="1" presStyleCnt="2"/>
      <dgm:spPr/>
    </dgm:pt>
    <dgm:pt modelId="{823927D1-4F0F-4F24-A466-D9707DB736F6}" type="pres">
      <dgm:prSet presAssocID="{AD758D1D-2113-40EF-AADE-81152FF007A9}" presName="parTx" presStyleLbl="revTx" presStyleIdx="5" presStyleCnt="10"/>
      <dgm:spPr/>
    </dgm:pt>
    <dgm:pt modelId="{0945E631-0906-446A-B182-D10227B8E8F1}" type="pres">
      <dgm:prSet presAssocID="{AD758D1D-2113-40EF-AADE-81152FF007A9}" presName="bSpace" presStyleCnt="0"/>
      <dgm:spPr/>
    </dgm:pt>
    <dgm:pt modelId="{86F72EFD-1B6B-4841-ADD4-43CFBC68AD8A}" type="pres">
      <dgm:prSet presAssocID="{AD758D1D-2113-40EF-AADE-81152FF007A9}" presName="parBackupNorm" presStyleCnt="0"/>
      <dgm:spPr/>
    </dgm:pt>
    <dgm:pt modelId="{4CF6A12B-4168-4438-AEE3-02DBF7B82B8A}" type="pres">
      <dgm:prSet presAssocID="{4DCEDD90-489C-4010-8FB3-427667E08C69}" presName="parSpace" presStyleCnt="0"/>
      <dgm:spPr/>
    </dgm:pt>
    <dgm:pt modelId="{8E0C6A27-6620-46B3-817A-E6115E12A5C4}" type="pres">
      <dgm:prSet presAssocID="{48BA7CD0-1361-4469-A9FE-B8D4DF68F44F}" presName="desBackupLeftNorm" presStyleCnt="0"/>
      <dgm:spPr/>
    </dgm:pt>
    <dgm:pt modelId="{290B26BF-E91C-49AE-9A94-B4BD5E5265E9}" type="pres">
      <dgm:prSet presAssocID="{48BA7CD0-1361-4469-A9FE-B8D4DF68F44F}" presName="desComposite" presStyleCnt="0"/>
      <dgm:spPr/>
    </dgm:pt>
    <dgm:pt modelId="{8115F04B-AC03-4FAC-B330-FFA835FC96D3}" type="pres">
      <dgm:prSet presAssocID="{48BA7CD0-1361-4469-A9FE-B8D4DF68F44F}" presName="desCircle" presStyleLbl="node1" presStyleIdx="2" presStyleCnt="4"/>
      <dgm:spPr/>
    </dgm:pt>
    <dgm:pt modelId="{B1F92D60-3A3D-440C-988A-F20C903044D0}" type="pres">
      <dgm:prSet presAssocID="{48BA7CD0-1361-4469-A9FE-B8D4DF68F44F}" presName="chTx" presStyleLbl="revTx" presStyleIdx="6" presStyleCnt="10"/>
      <dgm:spPr/>
    </dgm:pt>
    <dgm:pt modelId="{DAF8CA52-4DE7-46D2-ADC4-266D51480ABD}" type="pres">
      <dgm:prSet presAssocID="{48BA7CD0-1361-4469-A9FE-B8D4DF68F44F}" presName="desTx" presStyleLbl="revTx" presStyleIdx="7" presStyleCnt="10">
        <dgm:presLayoutVars>
          <dgm:bulletEnabled val="1"/>
        </dgm:presLayoutVars>
      </dgm:prSet>
      <dgm:spPr/>
    </dgm:pt>
    <dgm:pt modelId="{9FC85DB1-7A3B-43C5-AC1F-36A349559CE0}" type="pres">
      <dgm:prSet presAssocID="{48BA7CD0-1361-4469-A9FE-B8D4DF68F44F}" presName="desBackupRightNorm" presStyleCnt="0"/>
      <dgm:spPr/>
    </dgm:pt>
    <dgm:pt modelId="{FC11DE2B-0774-4976-B9C1-B0F76CD3BFF7}" type="pres">
      <dgm:prSet presAssocID="{3863395A-3278-4E9E-8640-18F7E7B3C49B}" presName="desSpace" presStyleCnt="0"/>
      <dgm:spPr/>
    </dgm:pt>
    <dgm:pt modelId="{A91F23C1-EF5B-4AE5-B21C-5EC591DC0F99}" type="pres">
      <dgm:prSet presAssocID="{206E5163-F2E3-42F2-8970-C210041A392E}" presName="desBackupLeftNorm" presStyleCnt="0"/>
      <dgm:spPr/>
    </dgm:pt>
    <dgm:pt modelId="{EDBB37DF-601B-4D38-A04C-6046AAACE505}" type="pres">
      <dgm:prSet presAssocID="{206E5163-F2E3-42F2-8970-C210041A392E}" presName="desComposite" presStyleCnt="0"/>
      <dgm:spPr/>
    </dgm:pt>
    <dgm:pt modelId="{72F57C2B-3BA9-4992-BEE3-9524F0600052}" type="pres">
      <dgm:prSet presAssocID="{206E5163-F2E3-42F2-8970-C210041A392E}" presName="desCircle" presStyleLbl="node1" presStyleIdx="3" presStyleCnt="4"/>
      <dgm:spPr/>
    </dgm:pt>
    <dgm:pt modelId="{F8D847B7-4BFE-42F0-A3F1-668D591B2F35}" type="pres">
      <dgm:prSet presAssocID="{206E5163-F2E3-42F2-8970-C210041A392E}" presName="chTx" presStyleLbl="revTx" presStyleIdx="8" presStyleCnt="10"/>
      <dgm:spPr/>
      <dgm:t>
        <a:bodyPr/>
        <a:lstStyle/>
        <a:p>
          <a:endParaRPr lang="en-US"/>
        </a:p>
      </dgm:t>
    </dgm:pt>
    <dgm:pt modelId="{9856D7FB-DB96-46E5-A964-D959E574CC51}" type="pres">
      <dgm:prSet presAssocID="{206E5163-F2E3-42F2-8970-C210041A392E}" presName="desTx" presStyleLbl="revTx" presStyleIdx="9" presStyleCnt="10">
        <dgm:presLayoutVars>
          <dgm:bulletEnabled val="1"/>
        </dgm:presLayoutVars>
      </dgm:prSet>
      <dgm:spPr/>
    </dgm:pt>
    <dgm:pt modelId="{2F9D1B2B-4EA2-4C89-A52D-0F5C94DF6E64}" type="pres">
      <dgm:prSet presAssocID="{206E5163-F2E3-42F2-8970-C210041A392E}" presName="desBackupRightNorm" presStyleCnt="0"/>
      <dgm:spPr/>
    </dgm:pt>
    <dgm:pt modelId="{507ED066-4725-4B03-82D4-EAED109F879D}" type="pres">
      <dgm:prSet presAssocID="{B6065C44-7B84-42D3-AFAD-6E549D560620}" presName="desSpace" presStyleCnt="0"/>
      <dgm:spPr/>
    </dgm:pt>
  </dgm:ptLst>
  <dgm:cxnLst>
    <dgm:cxn modelId="{440FBCDE-B8AE-44D6-AC88-BBC254F0DDB0}" type="presOf" srcId="{8601C5D7-7C06-423D-8C1C-F9E0A6CE909F}" destId="{9A3692F9-78A0-4B26-BF53-148A89F239FC}" srcOrd="0" destOrd="0" presId="urn:microsoft.com/office/officeart/2008/layout/CircleAccentTimeline"/>
    <dgm:cxn modelId="{C21D73C8-41A1-419D-8606-08F135660993}" type="presOf" srcId="{9B3FED88-4B56-4698-8A2F-940C58E82A6F}" destId="{8EA6369F-7B2F-4E1E-B8AE-712A583E59B3}" srcOrd="0" destOrd="0" presId="urn:microsoft.com/office/officeart/2008/layout/CircleAccentTimeline"/>
    <dgm:cxn modelId="{3A7C592F-702C-47D9-B4AB-289EBB5A065F}" srcId="{AD758D1D-2113-40EF-AADE-81152FF007A9}" destId="{48BA7CD0-1361-4469-A9FE-B8D4DF68F44F}" srcOrd="0" destOrd="0" parTransId="{9E64F05A-0749-4BF1-9EC5-1A2E8EC9A25E}" sibTransId="{3863395A-3278-4E9E-8640-18F7E7B3C49B}"/>
    <dgm:cxn modelId="{AF91F157-5561-44F4-9359-D4B1644509E4}" type="presOf" srcId="{62EF480C-5252-45A7-ADD8-69EFE8849335}" destId="{5F732CDA-7768-400E-925A-B6E6A0B41796}" srcOrd="0" destOrd="0" presId="urn:microsoft.com/office/officeart/2008/layout/CircleAccentTimeline"/>
    <dgm:cxn modelId="{1A4B4784-4415-475F-8191-9150BBA5BF5D}" type="presOf" srcId="{206E5163-F2E3-42F2-8970-C210041A392E}" destId="{F8D847B7-4BFE-42F0-A3F1-668D591B2F35}" srcOrd="0" destOrd="0" presId="urn:microsoft.com/office/officeart/2008/layout/CircleAccentTimeline"/>
    <dgm:cxn modelId="{F221B71D-A843-4081-AE1D-9BFF02636D58}" srcId="{62EF480C-5252-45A7-ADD8-69EFE8849335}" destId="{B073B2DF-915A-4764-895C-9AE3B8B7BC88}" srcOrd="1" destOrd="0" parTransId="{E0A6114C-A4D5-4533-A1CF-F2F09490CDD0}" sibTransId="{118640ED-58E7-4D87-AA1F-F76289913E02}"/>
    <dgm:cxn modelId="{AB0C0A9B-8800-4ECF-BE15-54471AD0B748}" type="presOf" srcId="{48BA7CD0-1361-4469-A9FE-B8D4DF68F44F}" destId="{B1F92D60-3A3D-440C-988A-F20C903044D0}" srcOrd="0" destOrd="0" presId="urn:microsoft.com/office/officeart/2008/layout/CircleAccentTimeline"/>
    <dgm:cxn modelId="{71B48858-2B30-44DE-9D3D-10681820A020}" srcId="{9B3FED88-4B56-4698-8A2F-940C58E82A6F}" destId="{AD758D1D-2113-40EF-AADE-81152FF007A9}" srcOrd="1" destOrd="0" parTransId="{5C304BDE-1FF5-40CB-A08D-C982C0D1A545}" sibTransId="{4DCEDD90-489C-4010-8FB3-427667E08C69}"/>
    <dgm:cxn modelId="{CA32E7B6-ED92-4BA2-A4F7-4765DA412C16}" type="presOf" srcId="{B073B2DF-915A-4764-895C-9AE3B8B7BC88}" destId="{03D45580-C58C-40F1-AA84-198420D58C6A}" srcOrd="0" destOrd="0" presId="urn:microsoft.com/office/officeart/2008/layout/CircleAccentTimeline"/>
    <dgm:cxn modelId="{1D190970-103A-4F47-9600-97528A0DF62D}" type="presOf" srcId="{AD758D1D-2113-40EF-AADE-81152FF007A9}" destId="{823927D1-4F0F-4F24-A466-D9707DB736F6}" srcOrd="0" destOrd="0" presId="urn:microsoft.com/office/officeart/2008/layout/CircleAccentTimeline"/>
    <dgm:cxn modelId="{3F3BDD03-ABE4-457E-B2D8-488FD0DD5BC9}" srcId="{AD758D1D-2113-40EF-AADE-81152FF007A9}" destId="{206E5163-F2E3-42F2-8970-C210041A392E}" srcOrd="1" destOrd="0" parTransId="{A25848F0-12BA-48F6-BE91-D5B30EA27D2D}" sibTransId="{B6065C44-7B84-42D3-AFAD-6E549D560620}"/>
    <dgm:cxn modelId="{F4820A47-A1DA-49BA-BEA2-32C4D3A9BB54}" srcId="{9B3FED88-4B56-4698-8A2F-940C58E82A6F}" destId="{62EF480C-5252-45A7-ADD8-69EFE8849335}" srcOrd="0" destOrd="0" parTransId="{CF901808-5DD4-42A3-8656-65286D875F90}" sibTransId="{638E0561-2D67-4E7E-A5C6-980A48F9B12C}"/>
    <dgm:cxn modelId="{C0E43AED-9878-42E7-A956-7BB03C7EDC5E}" srcId="{62EF480C-5252-45A7-ADD8-69EFE8849335}" destId="{8601C5D7-7C06-423D-8C1C-F9E0A6CE909F}" srcOrd="0" destOrd="0" parTransId="{C4A43A53-F2DF-4F2C-8986-C4B4C15467B2}" sibTransId="{6B5F9134-CB9D-473E-B4F6-03010245B53A}"/>
    <dgm:cxn modelId="{C186BEDC-F7A5-477E-8EAB-8E28D909E1C7}" type="presParOf" srcId="{8EA6369F-7B2F-4E1E-B8AE-712A583E59B3}" destId="{82342794-7A73-41A4-8618-D82AAC40B6F8}" srcOrd="0" destOrd="0" presId="urn:microsoft.com/office/officeart/2008/layout/CircleAccentTimeline"/>
    <dgm:cxn modelId="{424FAC2D-56F6-48D3-9AA8-BB04CF3BFF6D}" type="presParOf" srcId="{82342794-7A73-41A4-8618-D82AAC40B6F8}" destId="{09A6C75F-5EFC-4807-BAD3-DD60815BD5FF}" srcOrd="0" destOrd="0" presId="urn:microsoft.com/office/officeart/2008/layout/CircleAccentTimeline"/>
    <dgm:cxn modelId="{36B025CD-7DB6-4B2D-98E2-8946E1064D6F}" type="presParOf" srcId="{82342794-7A73-41A4-8618-D82AAC40B6F8}" destId="{5F732CDA-7768-400E-925A-B6E6A0B41796}" srcOrd="1" destOrd="0" presId="urn:microsoft.com/office/officeart/2008/layout/CircleAccentTimeline"/>
    <dgm:cxn modelId="{E8A63506-02DE-40D9-BEFB-8F593B87AEDF}" type="presParOf" srcId="{82342794-7A73-41A4-8618-D82AAC40B6F8}" destId="{78739ECA-DF7F-4BA1-915A-EAEDB9BE8383}" srcOrd="2" destOrd="0" presId="urn:microsoft.com/office/officeart/2008/layout/CircleAccentTimeline"/>
    <dgm:cxn modelId="{82013022-D714-48E2-A319-0D4141F36B5D}" type="presParOf" srcId="{8EA6369F-7B2F-4E1E-B8AE-712A583E59B3}" destId="{6F01A1DD-4ACF-4C97-90CA-EFFDCCE9965C}" srcOrd="1" destOrd="0" presId="urn:microsoft.com/office/officeart/2008/layout/CircleAccentTimeline"/>
    <dgm:cxn modelId="{86A81DCD-7770-41AA-96FA-AF8E87527149}" type="presParOf" srcId="{8EA6369F-7B2F-4E1E-B8AE-712A583E59B3}" destId="{0FDD7AA0-76B9-4459-ABD7-FEAF9ADF13AD}" srcOrd="2" destOrd="0" presId="urn:microsoft.com/office/officeart/2008/layout/CircleAccentTimeline"/>
    <dgm:cxn modelId="{0A1E72B7-43E1-4D3E-8CF7-A1BD1CD81B59}" type="presParOf" srcId="{8EA6369F-7B2F-4E1E-B8AE-712A583E59B3}" destId="{2508E315-553C-4FE4-9635-88801719695C}" srcOrd="3" destOrd="0" presId="urn:microsoft.com/office/officeart/2008/layout/CircleAccentTimeline"/>
    <dgm:cxn modelId="{AEE0DA83-03BE-45D4-B8C2-129957E39659}" type="presParOf" srcId="{8EA6369F-7B2F-4E1E-B8AE-712A583E59B3}" destId="{A55B71DD-5E70-4CC5-8D58-F59BF7992D2D}" srcOrd="4" destOrd="0" presId="urn:microsoft.com/office/officeart/2008/layout/CircleAccentTimeline"/>
    <dgm:cxn modelId="{9CBC47E7-3F4C-4C65-9FB7-A919F40E8AEA}" type="presParOf" srcId="{A55B71DD-5E70-4CC5-8D58-F59BF7992D2D}" destId="{18B964B8-D2E9-4AB4-AC82-3CE63671B7EA}" srcOrd="0" destOrd="0" presId="urn:microsoft.com/office/officeart/2008/layout/CircleAccentTimeline"/>
    <dgm:cxn modelId="{B9083D64-6904-4968-98DB-E618BE9C98F8}" type="presParOf" srcId="{A55B71DD-5E70-4CC5-8D58-F59BF7992D2D}" destId="{9A3692F9-78A0-4B26-BF53-148A89F239FC}" srcOrd="1" destOrd="0" presId="urn:microsoft.com/office/officeart/2008/layout/CircleAccentTimeline"/>
    <dgm:cxn modelId="{4F6B6346-7F44-4A68-A6DC-AE52880C7AD3}" type="presParOf" srcId="{A55B71DD-5E70-4CC5-8D58-F59BF7992D2D}" destId="{930F68BD-B837-4626-83B1-8F5F506E9607}" srcOrd="2" destOrd="0" presId="urn:microsoft.com/office/officeart/2008/layout/CircleAccentTimeline"/>
    <dgm:cxn modelId="{2011BEE2-7496-4A33-89DE-AC34EB0F8E57}" type="presParOf" srcId="{8EA6369F-7B2F-4E1E-B8AE-712A583E59B3}" destId="{5077E742-9EA1-4DCF-8069-EF78E15807D6}" srcOrd="5" destOrd="0" presId="urn:microsoft.com/office/officeart/2008/layout/CircleAccentTimeline"/>
    <dgm:cxn modelId="{6B9CB802-70C7-4C32-8200-DF76562336E0}" type="presParOf" srcId="{8EA6369F-7B2F-4E1E-B8AE-712A583E59B3}" destId="{7E31BE0E-09F2-40F5-B909-4C51B1A56765}" srcOrd="6" destOrd="0" presId="urn:microsoft.com/office/officeart/2008/layout/CircleAccentTimeline"/>
    <dgm:cxn modelId="{BF056F9B-E2C0-48B9-AED6-765761AC6140}" type="presParOf" srcId="{8EA6369F-7B2F-4E1E-B8AE-712A583E59B3}" destId="{FC82DFDC-0654-4188-A653-5D3B4E03E078}" srcOrd="7" destOrd="0" presId="urn:microsoft.com/office/officeart/2008/layout/CircleAccentTimeline"/>
    <dgm:cxn modelId="{F5B00103-878D-4A1E-BC7B-683889C51629}" type="presParOf" srcId="{8EA6369F-7B2F-4E1E-B8AE-712A583E59B3}" destId="{9086D6B8-9005-404F-8DBF-0713FE7D28E8}" srcOrd="8" destOrd="0" presId="urn:microsoft.com/office/officeart/2008/layout/CircleAccentTimeline"/>
    <dgm:cxn modelId="{B3C31299-4397-4C10-9D4C-78CCFAE7439F}" type="presParOf" srcId="{9086D6B8-9005-404F-8DBF-0713FE7D28E8}" destId="{68A139A1-4959-4C51-8B2B-1CB00F039E76}" srcOrd="0" destOrd="0" presId="urn:microsoft.com/office/officeart/2008/layout/CircleAccentTimeline"/>
    <dgm:cxn modelId="{1D7BBA5B-F303-4DDC-9471-1277E5C9FFCF}" type="presParOf" srcId="{9086D6B8-9005-404F-8DBF-0713FE7D28E8}" destId="{03D45580-C58C-40F1-AA84-198420D58C6A}" srcOrd="1" destOrd="0" presId="urn:microsoft.com/office/officeart/2008/layout/CircleAccentTimeline"/>
    <dgm:cxn modelId="{85A2DD79-14EE-47EC-A76F-9A8C3196B473}" type="presParOf" srcId="{9086D6B8-9005-404F-8DBF-0713FE7D28E8}" destId="{D0EB0189-B705-4C84-A19F-EDE40163D8A5}" srcOrd="2" destOrd="0" presId="urn:microsoft.com/office/officeart/2008/layout/CircleAccentTimeline"/>
    <dgm:cxn modelId="{1D51E8CE-0672-4BE2-BFC7-4F6494FCBC7F}" type="presParOf" srcId="{8EA6369F-7B2F-4E1E-B8AE-712A583E59B3}" destId="{79909E91-C156-4479-B67A-FA6E96985BB9}" srcOrd="9" destOrd="0" presId="urn:microsoft.com/office/officeart/2008/layout/CircleAccentTimeline"/>
    <dgm:cxn modelId="{C120755E-CC9A-466E-83C8-74F5EEDAE103}" type="presParOf" srcId="{8EA6369F-7B2F-4E1E-B8AE-712A583E59B3}" destId="{A89AB07C-B4BE-4309-B738-B3C16F995B08}" srcOrd="10" destOrd="0" presId="urn:microsoft.com/office/officeart/2008/layout/CircleAccentTimeline"/>
    <dgm:cxn modelId="{0C3B7DCD-6A47-4FA1-8A76-8E7291ACAC78}" type="presParOf" srcId="{8EA6369F-7B2F-4E1E-B8AE-712A583E59B3}" destId="{09828927-41FD-484A-8C13-7D7CD0502F0A}" srcOrd="11" destOrd="0" presId="urn:microsoft.com/office/officeart/2008/layout/CircleAccentTimeline"/>
    <dgm:cxn modelId="{CCC470A8-6769-4128-B4B0-3CFEF7365E07}" type="presParOf" srcId="{09828927-41FD-484A-8C13-7D7CD0502F0A}" destId="{0B768D81-AC3C-4AA1-9176-031E1501ACF0}" srcOrd="0" destOrd="0" presId="urn:microsoft.com/office/officeart/2008/layout/CircleAccentTimeline"/>
    <dgm:cxn modelId="{4C6BD185-3BD3-469E-8EB9-C6493E56CF78}" type="presParOf" srcId="{09828927-41FD-484A-8C13-7D7CD0502F0A}" destId="{823927D1-4F0F-4F24-A466-D9707DB736F6}" srcOrd="1" destOrd="0" presId="urn:microsoft.com/office/officeart/2008/layout/CircleAccentTimeline"/>
    <dgm:cxn modelId="{3A2CDD00-28F3-43F6-A15A-8E4F13E320FD}" type="presParOf" srcId="{09828927-41FD-484A-8C13-7D7CD0502F0A}" destId="{0945E631-0906-446A-B182-D10227B8E8F1}" srcOrd="2" destOrd="0" presId="urn:microsoft.com/office/officeart/2008/layout/CircleAccentTimeline"/>
    <dgm:cxn modelId="{57C66279-3534-4375-9BBA-BD1936252672}" type="presParOf" srcId="{8EA6369F-7B2F-4E1E-B8AE-712A583E59B3}" destId="{86F72EFD-1B6B-4841-ADD4-43CFBC68AD8A}" srcOrd="12" destOrd="0" presId="urn:microsoft.com/office/officeart/2008/layout/CircleAccentTimeline"/>
    <dgm:cxn modelId="{4DDB21FC-AF05-454E-9524-1533495857CB}" type="presParOf" srcId="{8EA6369F-7B2F-4E1E-B8AE-712A583E59B3}" destId="{4CF6A12B-4168-4438-AEE3-02DBF7B82B8A}" srcOrd="13" destOrd="0" presId="urn:microsoft.com/office/officeart/2008/layout/CircleAccentTimeline"/>
    <dgm:cxn modelId="{80DC87F4-1739-479B-8A1F-AA62DC4881A7}" type="presParOf" srcId="{8EA6369F-7B2F-4E1E-B8AE-712A583E59B3}" destId="{8E0C6A27-6620-46B3-817A-E6115E12A5C4}" srcOrd="14" destOrd="0" presId="urn:microsoft.com/office/officeart/2008/layout/CircleAccentTimeline"/>
    <dgm:cxn modelId="{6C8C36EB-62A6-4420-B029-84EC8B942599}" type="presParOf" srcId="{8EA6369F-7B2F-4E1E-B8AE-712A583E59B3}" destId="{290B26BF-E91C-49AE-9A94-B4BD5E5265E9}" srcOrd="15" destOrd="0" presId="urn:microsoft.com/office/officeart/2008/layout/CircleAccentTimeline"/>
    <dgm:cxn modelId="{E745499D-9403-456C-8A03-46DCD88E7DB3}" type="presParOf" srcId="{290B26BF-E91C-49AE-9A94-B4BD5E5265E9}" destId="{8115F04B-AC03-4FAC-B330-FFA835FC96D3}" srcOrd="0" destOrd="0" presId="urn:microsoft.com/office/officeart/2008/layout/CircleAccentTimeline"/>
    <dgm:cxn modelId="{2972E7D3-9187-47A4-A8DB-90B56CAFF15B}" type="presParOf" srcId="{290B26BF-E91C-49AE-9A94-B4BD5E5265E9}" destId="{B1F92D60-3A3D-440C-988A-F20C903044D0}" srcOrd="1" destOrd="0" presId="urn:microsoft.com/office/officeart/2008/layout/CircleAccentTimeline"/>
    <dgm:cxn modelId="{BC3056B0-CFE5-4627-A94A-B32C00B6616B}" type="presParOf" srcId="{290B26BF-E91C-49AE-9A94-B4BD5E5265E9}" destId="{DAF8CA52-4DE7-46D2-ADC4-266D51480ABD}" srcOrd="2" destOrd="0" presId="urn:microsoft.com/office/officeart/2008/layout/CircleAccentTimeline"/>
    <dgm:cxn modelId="{581DBEFC-F1B0-4B3C-8114-9EB6E355A17D}" type="presParOf" srcId="{8EA6369F-7B2F-4E1E-B8AE-712A583E59B3}" destId="{9FC85DB1-7A3B-43C5-AC1F-36A349559CE0}" srcOrd="16" destOrd="0" presId="urn:microsoft.com/office/officeart/2008/layout/CircleAccentTimeline"/>
    <dgm:cxn modelId="{503793EB-78A0-4008-8483-F8DA091EADE7}" type="presParOf" srcId="{8EA6369F-7B2F-4E1E-B8AE-712A583E59B3}" destId="{FC11DE2B-0774-4976-B9C1-B0F76CD3BFF7}" srcOrd="17" destOrd="0" presId="urn:microsoft.com/office/officeart/2008/layout/CircleAccentTimeline"/>
    <dgm:cxn modelId="{BDA5B826-67BD-4260-BD1A-B3F34FBE8151}" type="presParOf" srcId="{8EA6369F-7B2F-4E1E-B8AE-712A583E59B3}" destId="{A91F23C1-EF5B-4AE5-B21C-5EC591DC0F99}" srcOrd="18" destOrd="0" presId="urn:microsoft.com/office/officeart/2008/layout/CircleAccentTimeline"/>
    <dgm:cxn modelId="{CDD47443-BE45-42F2-846B-056E814AE950}" type="presParOf" srcId="{8EA6369F-7B2F-4E1E-B8AE-712A583E59B3}" destId="{EDBB37DF-601B-4D38-A04C-6046AAACE505}" srcOrd="19" destOrd="0" presId="urn:microsoft.com/office/officeart/2008/layout/CircleAccentTimeline"/>
    <dgm:cxn modelId="{FA6EFFAB-7BC0-44DE-B14D-21C72B48628A}" type="presParOf" srcId="{EDBB37DF-601B-4D38-A04C-6046AAACE505}" destId="{72F57C2B-3BA9-4992-BEE3-9524F0600052}" srcOrd="0" destOrd="0" presId="urn:microsoft.com/office/officeart/2008/layout/CircleAccentTimeline"/>
    <dgm:cxn modelId="{559024D9-0FE9-4A8A-BA44-983D85D76002}" type="presParOf" srcId="{EDBB37DF-601B-4D38-A04C-6046AAACE505}" destId="{F8D847B7-4BFE-42F0-A3F1-668D591B2F35}" srcOrd="1" destOrd="0" presId="urn:microsoft.com/office/officeart/2008/layout/CircleAccentTimeline"/>
    <dgm:cxn modelId="{99D1D5CD-236B-47C3-8FAB-083F4EB0D1EC}" type="presParOf" srcId="{EDBB37DF-601B-4D38-A04C-6046AAACE505}" destId="{9856D7FB-DB96-46E5-A964-D959E574CC51}" srcOrd="2" destOrd="0" presId="urn:microsoft.com/office/officeart/2008/layout/CircleAccentTimeline"/>
    <dgm:cxn modelId="{15156355-6DF1-433E-80FE-F930A1664724}" type="presParOf" srcId="{8EA6369F-7B2F-4E1E-B8AE-712A583E59B3}" destId="{2F9D1B2B-4EA2-4C89-A52D-0F5C94DF6E64}" srcOrd="20" destOrd="0" presId="urn:microsoft.com/office/officeart/2008/layout/CircleAccentTimeline"/>
    <dgm:cxn modelId="{1369184D-6FD1-4567-B4DD-85DAFBFE6EE0}" type="presParOf" srcId="{8EA6369F-7B2F-4E1E-B8AE-712A583E59B3}" destId="{507ED066-4725-4B03-82D4-EAED109F879D}" srcOrd="21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6C75F-5EFC-4807-BAD3-DD60815BD5FF}">
      <dsp:nvSpPr>
        <dsp:cNvPr id="0" name=""/>
        <dsp:cNvSpPr/>
      </dsp:nvSpPr>
      <dsp:spPr>
        <a:xfrm>
          <a:off x="2131" y="1657698"/>
          <a:ext cx="1220303" cy="1220303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32CDA-7768-400E-925A-B6E6A0B41796}">
      <dsp:nvSpPr>
        <dsp:cNvPr id="0" name=""/>
        <dsp:cNvSpPr/>
      </dsp:nvSpPr>
      <dsp:spPr>
        <a:xfrm rot="17700000">
          <a:off x="432111" y="662902"/>
          <a:ext cx="1516973" cy="73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Energy</a:t>
          </a:r>
          <a:endParaRPr lang="en-US" sz="3200" kern="1200" dirty="0"/>
        </a:p>
      </dsp:txBody>
      <dsp:txXfrm>
        <a:off x="432111" y="662902"/>
        <a:ext cx="1516973" cy="731063"/>
      </dsp:txXfrm>
    </dsp:sp>
    <dsp:sp modelId="{18B964B8-D2E9-4AB4-AC82-3CE63671B7EA}">
      <dsp:nvSpPr>
        <dsp:cNvPr id="0" name=""/>
        <dsp:cNvSpPr/>
      </dsp:nvSpPr>
      <dsp:spPr>
        <a:xfrm>
          <a:off x="1314352" y="1951143"/>
          <a:ext cx="633415" cy="6334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692F9-78A0-4B26-BF53-148A89F239FC}">
      <dsp:nvSpPr>
        <dsp:cNvPr id="0" name=""/>
        <dsp:cNvSpPr/>
      </dsp:nvSpPr>
      <dsp:spPr>
        <a:xfrm rot="17700000">
          <a:off x="564159" y="2832756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Resources</a:t>
          </a:r>
          <a:endParaRPr lang="en-US" sz="2300" kern="1200" dirty="0"/>
        </a:p>
      </dsp:txBody>
      <dsp:txXfrm>
        <a:off x="564159" y="2832756"/>
        <a:ext cx="1312253" cy="632719"/>
      </dsp:txXfrm>
    </dsp:sp>
    <dsp:sp modelId="{930F68BD-B837-4626-83B1-8F5F506E9607}">
      <dsp:nvSpPr>
        <dsp:cNvPr id="0" name=""/>
        <dsp:cNvSpPr/>
      </dsp:nvSpPr>
      <dsp:spPr>
        <a:xfrm rot="17700000">
          <a:off x="1385707" y="1070225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139A1-4959-4C51-8B2B-1CB00F039E76}">
      <dsp:nvSpPr>
        <dsp:cNvPr id="0" name=""/>
        <dsp:cNvSpPr/>
      </dsp:nvSpPr>
      <dsp:spPr>
        <a:xfrm>
          <a:off x="2039587" y="1951143"/>
          <a:ext cx="633415" cy="6334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45580-C58C-40F1-AA84-198420D58C6A}">
      <dsp:nvSpPr>
        <dsp:cNvPr id="0" name=""/>
        <dsp:cNvSpPr/>
      </dsp:nvSpPr>
      <dsp:spPr>
        <a:xfrm rot="17700000">
          <a:off x="1289394" y="2832756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Problems</a:t>
          </a:r>
          <a:endParaRPr lang="en-US" sz="2300" kern="1200" dirty="0"/>
        </a:p>
      </dsp:txBody>
      <dsp:txXfrm>
        <a:off x="1289394" y="2832756"/>
        <a:ext cx="1312253" cy="632719"/>
      </dsp:txXfrm>
    </dsp:sp>
    <dsp:sp modelId="{D0EB0189-B705-4C84-A19F-EDE40163D8A5}">
      <dsp:nvSpPr>
        <dsp:cNvPr id="0" name=""/>
        <dsp:cNvSpPr/>
      </dsp:nvSpPr>
      <dsp:spPr>
        <a:xfrm rot="17700000">
          <a:off x="2110942" y="1070225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68D81-AC3C-4AA1-9176-031E1501ACF0}">
      <dsp:nvSpPr>
        <dsp:cNvPr id="0" name=""/>
        <dsp:cNvSpPr/>
      </dsp:nvSpPr>
      <dsp:spPr>
        <a:xfrm>
          <a:off x="2764920" y="1657698"/>
          <a:ext cx="1220303" cy="1220303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927D1-4F0F-4F24-A466-D9707DB736F6}">
      <dsp:nvSpPr>
        <dsp:cNvPr id="0" name=""/>
        <dsp:cNvSpPr/>
      </dsp:nvSpPr>
      <dsp:spPr>
        <a:xfrm rot="17700000">
          <a:off x="3194900" y="662902"/>
          <a:ext cx="1516973" cy="73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280" tIns="0" rIns="0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Decision</a:t>
          </a:r>
          <a:endParaRPr lang="en-US" sz="3200" kern="1200" dirty="0"/>
        </a:p>
      </dsp:txBody>
      <dsp:txXfrm>
        <a:off x="3194900" y="662902"/>
        <a:ext cx="1516973" cy="731063"/>
      </dsp:txXfrm>
    </dsp:sp>
    <dsp:sp modelId="{8115F04B-AC03-4FAC-B330-FFA835FC96D3}">
      <dsp:nvSpPr>
        <dsp:cNvPr id="0" name=""/>
        <dsp:cNvSpPr/>
      </dsp:nvSpPr>
      <dsp:spPr>
        <a:xfrm>
          <a:off x="4077141" y="1951143"/>
          <a:ext cx="633415" cy="6334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92D60-3A3D-440C-988A-F20C903044D0}">
      <dsp:nvSpPr>
        <dsp:cNvPr id="0" name=""/>
        <dsp:cNvSpPr/>
      </dsp:nvSpPr>
      <dsp:spPr>
        <a:xfrm rot="17700000">
          <a:off x="3326948" y="2832756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Activities</a:t>
          </a:r>
          <a:endParaRPr lang="en-US" sz="2300" kern="1200" dirty="0"/>
        </a:p>
      </dsp:txBody>
      <dsp:txXfrm>
        <a:off x="3326948" y="2832756"/>
        <a:ext cx="1312253" cy="632719"/>
      </dsp:txXfrm>
    </dsp:sp>
    <dsp:sp modelId="{DAF8CA52-4DE7-46D2-ADC4-266D51480ABD}">
      <dsp:nvSpPr>
        <dsp:cNvPr id="0" name=""/>
        <dsp:cNvSpPr/>
      </dsp:nvSpPr>
      <dsp:spPr>
        <a:xfrm rot="17700000">
          <a:off x="4148496" y="1070225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57C2B-3BA9-4992-BEE3-9524F0600052}">
      <dsp:nvSpPr>
        <dsp:cNvPr id="0" name=""/>
        <dsp:cNvSpPr/>
      </dsp:nvSpPr>
      <dsp:spPr>
        <a:xfrm>
          <a:off x="4802376" y="1951143"/>
          <a:ext cx="633415" cy="6334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47B7-4BFE-42F0-A3F1-668D591B2F35}">
      <dsp:nvSpPr>
        <dsp:cNvPr id="0" name=""/>
        <dsp:cNvSpPr/>
      </dsp:nvSpPr>
      <dsp:spPr>
        <a:xfrm rot="17700000">
          <a:off x="4052183" y="2832756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8420" bIns="0" numCol="1" spcCol="1270" anchor="ctr" anchorCtr="0">
          <a:noAutofit/>
        </a:bodyPr>
        <a:lstStyle/>
        <a:p>
          <a:pPr lvl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Actions</a:t>
          </a:r>
          <a:endParaRPr lang="en-US" sz="2300" kern="1200" dirty="0"/>
        </a:p>
      </dsp:txBody>
      <dsp:txXfrm>
        <a:off x="4052183" y="2832756"/>
        <a:ext cx="1312253" cy="632719"/>
      </dsp:txXfrm>
    </dsp:sp>
    <dsp:sp modelId="{9856D7FB-DB96-46E5-A964-D959E574CC51}">
      <dsp:nvSpPr>
        <dsp:cNvPr id="0" name=""/>
        <dsp:cNvSpPr/>
      </dsp:nvSpPr>
      <dsp:spPr>
        <a:xfrm rot="17700000">
          <a:off x="4873731" y="1070225"/>
          <a:ext cx="1312253" cy="63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0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5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9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0BD93-E332-41C5-AAD7-38AC4A8B5A8B}" type="datetimeFigureOut">
              <a:rPr lang="en-US" smtClean="0"/>
              <a:t>11-Oct-12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341C8-B25A-4B25-8C6A-ECEE8A803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206696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0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Asankhaya Sharma</dc:creator>
  <cp:lastModifiedBy>Asankhaya Sharma</cp:lastModifiedBy>
  <cp:revision>2</cp:revision>
  <dcterms:created xsi:type="dcterms:W3CDTF">2012-10-11T04:18:44Z</dcterms:created>
  <dcterms:modified xsi:type="dcterms:W3CDTF">2012-10-11T04:39:13Z</dcterms:modified>
</cp:coreProperties>
</file>