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7"/>
  </p:notesMasterIdLst>
  <p:sldIdLst>
    <p:sldId id="256" r:id="rId2"/>
    <p:sldId id="257" r:id="rId3"/>
    <p:sldId id="259" r:id="rId4"/>
    <p:sldId id="311" r:id="rId5"/>
    <p:sldId id="260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15" r:id="rId19"/>
    <p:sldId id="327" r:id="rId20"/>
    <p:sldId id="328" r:id="rId21"/>
    <p:sldId id="329" r:id="rId22"/>
    <p:sldId id="330" r:id="rId23"/>
    <p:sldId id="331" r:id="rId24"/>
    <p:sldId id="332" r:id="rId25"/>
    <p:sldId id="333" r:id="rId26"/>
  </p:sldIdLst>
  <p:sldSz cx="9144000" cy="5143500" type="screen16x9"/>
  <p:notesSz cx="6858000" cy="9144000"/>
  <p:embeddedFontLst>
    <p:embeddedFont>
      <p:font typeface="DM Sans" panose="020B0604020202020204" charset="0"/>
      <p:regular r:id="rId28"/>
      <p:bold r:id="rId29"/>
      <p:italic r:id="rId30"/>
      <p:boldItalic r:id="rId31"/>
    </p:embeddedFont>
    <p:embeddedFont>
      <p:font typeface="Lucida Bright" panose="02040602050505020304" pitchFamily="18" charset="0"/>
      <p:regular r:id="rId32"/>
      <p:bold r:id="rId33"/>
      <p:italic r:id="rId34"/>
      <p:boldItalic r:id="rId35"/>
    </p:embeddedFont>
    <p:embeddedFont>
      <p:font typeface="proxima nova bold" panose="02000506030000020004" charset="0"/>
      <p:bold r:id="rId36"/>
    </p:embeddedFont>
    <p:embeddedFont>
      <p:font typeface="proxima nova rg" panose="02000506030000020004" charset="0"/>
      <p:regular r:id="rId37"/>
      <p:bold r:id="rId38"/>
      <p:italic r:id="rId39"/>
      <p:boldItalic r:id="rId40"/>
    </p:embeddedFont>
    <p:embeddedFont>
      <p:font typeface="Vig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658367-1752-4BCB-99D9-0009F8CEB734}">
  <a:tblStyle styleId="{D5658367-1752-4BCB-99D9-0009F8CEB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461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75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74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81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574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67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416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252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46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09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65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381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944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918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618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55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81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51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54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6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9142096" cy="5143500"/>
          </a:xfrm>
          <a:prstGeom prst="rect">
            <a:avLst/>
          </a:prstGeom>
        </p:spPr>
      </p:pic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81264" y="1202058"/>
            <a:ext cx="5498622" cy="2890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>
                <a:solidFill>
                  <a:schemeClr val="bg1"/>
                </a:solidFill>
                <a:latin typeface="+mj-lt"/>
              </a:rPr>
              <a:t>Программирование на языке</a:t>
            </a:r>
            <a:br>
              <a:rPr lang="ru-RU" sz="4400" dirty="0">
                <a:solidFill>
                  <a:schemeClr val="bg1"/>
                </a:solidFill>
                <a:latin typeface="+mj-lt"/>
              </a:rPr>
            </a:br>
            <a:r>
              <a:rPr lang="en-US" sz="9600" dirty="0">
                <a:solidFill>
                  <a:schemeClr val="accent2"/>
                </a:solidFill>
                <a:latin typeface="+mj-lt"/>
              </a:rPr>
              <a:t>Python</a:t>
            </a:r>
            <a:endParaRPr sz="9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3" y="356490"/>
            <a:ext cx="1741715" cy="590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rubrain.com/wp-content/uploads/2020/08/3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r="25528"/>
          <a:stretch/>
        </p:blipFill>
        <p:spPr bwMode="auto">
          <a:xfrm>
            <a:off x="-1" y="0"/>
            <a:ext cx="415574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-1" y="0"/>
            <a:ext cx="4162567" cy="5143500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100000">
                <a:schemeClr val="tx2">
                  <a:alpha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19544" y="1422690"/>
            <a:ext cx="3478535" cy="216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bg1"/>
                </a:solidFill>
                <a:latin typeface="+mn-lt"/>
              </a:rPr>
              <a:t>Как выполняется код</a:t>
            </a:r>
            <a:endParaRPr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383703" y="793940"/>
            <a:ext cx="42116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В первом случае скрипт был преобразован в байт-код и выполнен виртуальной машиной</a:t>
            </a:r>
            <a:r>
              <a:rPr lang="en-US" altLang="ru-RU" sz="1600" dirty="0">
                <a:solidFill>
                  <a:schemeClr val="tx1"/>
                </a:solidFill>
                <a:latin typeface="+mn-lt"/>
              </a:rPr>
              <a:t> Python:</a:t>
            </a:r>
          </a:p>
        </p:txBody>
      </p:sp>
      <p:pic>
        <p:nvPicPr>
          <p:cNvPr id="13" name="Picture 2" descr="ru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7951"/>
          <a:stretch>
            <a:fillRect/>
          </a:stretch>
        </p:blipFill>
        <p:spPr bwMode="auto">
          <a:xfrm>
            <a:off x="4317624" y="1927788"/>
            <a:ext cx="4361733" cy="138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383703" y="3512103"/>
            <a:ext cx="39068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Во втором случае было выполнено аналогичное преобразование, но без создания отдельного </a:t>
            </a:r>
            <a:r>
              <a:rPr lang="en-US" altLang="ru-RU" sz="1600" dirty="0">
                <a:solidFill>
                  <a:schemeClr val="tx1"/>
                </a:solidFill>
                <a:latin typeface="+mn-lt"/>
              </a:rPr>
              <a:t>.pyc </a:t>
            </a: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файла</a:t>
            </a:r>
            <a:endParaRPr lang="en-US" altLang="ru-RU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524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738;p44"/>
          <p:cNvSpPr/>
          <p:nvPr/>
        </p:nvSpPr>
        <p:spPr>
          <a:xfrm>
            <a:off x="-903210" y="2621786"/>
            <a:ext cx="4553212" cy="2649653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5903353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Как выполняется код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45196" y="1039610"/>
            <a:ext cx="299855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Если в системе установлена только </a:t>
            </a:r>
            <a:r>
              <a:rPr lang="ru-RU" altLang="ru-RU" dirty="0">
                <a:solidFill>
                  <a:schemeClr val="accent1"/>
                </a:solidFill>
                <a:latin typeface="+mj-lt"/>
              </a:rPr>
              <a:t>одна версия </a:t>
            </a:r>
            <a:r>
              <a:rPr lang="en-US" altLang="ru-RU" dirty="0">
                <a:solidFill>
                  <a:schemeClr val="accent1"/>
                </a:solidFill>
                <a:latin typeface="+mj-lt"/>
              </a:rPr>
              <a:t>Python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, интерпретатор можно вызвать командой:</a:t>
            </a:r>
            <a:endParaRPr lang="en-US" altLang="ru-RU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45196" y="1745738"/>
            <a:ext cx="2704485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3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python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300" dirty="0">
              <a:solidFill>
                <a:schemeClr val="tx1"/>
              </a:solidFill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082685" y="1039610"/>
            <a:ext cx="481059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При наличии </a:t>
            </a:r>
            <a:r>
              <a:rPr lang="ru-RU" altLang="ru-RU" b="1" dirty="0">
                <a:solidFill>
                  <a:schemeClr val="accent1"/>
                </a:solidFill>
                <a:latin typeface="+mn-lt"/>
              </a:rPr>
              <a:t>нескольких версий </a:t>
            </a:r>
            <a:r>
              <a:rPr lang="en-US" altLang="ru-RU" b="1" dirty="0">
                <a:solidFill>
                  <a:schemeClr val="accent1"/>
                </a:solidFill>
                <a:latin typeface="+mn-lt"/>
              </a:rPr>
              <a:t>Python </a:t>
            </a:r>
            <a:r>
              <a:rPr lang="en-US" altLang="ru-RU" sz="1200" dirty="0">
                <a:solidFill>
                  <a:schemeClr val="tx1"/>
                </a:solidFill>
                <a:latin typeface="+mn-lt"/>
              </a:rPr>
              <a:t>(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как правило,</a:t>
            </a:r>
            <a:r>
              <a:rPr lang="en-US" altLang="ru-RU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двух: 2.</a:t>
            </a:r>
            <a:r>
              <a:rPr lang="en-US" altLang="ru-RU" sz="1200" dirty="0">
                <a:solidFill>
                  <a:schemeClr val="tx1"/>
                </a:solidFill>
                <a:latin typeface="+mn-lt"/>
              </a:rPr>
              <a:t>x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и </a:t>
            </a:r>
            <a:r>
              <a:rPr lang="en-US" altLang="ru-RU" sz="1200" dirty="0">
                <a:solidFill>
                  <a:schemeClr val="tx1"/>
                </a:solidFill>
                <a:latin typeface="+mn-lt"/>
              </a:rPr>
              <a:t>3.x)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ссылки на исполняемый файл интерпретатора, а значит, и сами команды запуска можно настраивать. По умолчанию, предлагаются следующие варианты. В </a:t>
            </a:r>
            <a:r>
              <a:rPr lang="en-US" altLang="ru-RU" sz="1200" dirty="0">
                <a:solidFill>
                  <a:schemeClr val="tx1"/>
                </a:solidFill>
                <a:latin typeface="+mn-lt"/>
              </a:rPr>
              <a:t>Linux: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ru-RU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82686" y="1937602"/>
            <a:ext cx="4810592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3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Python 3.6.9 (default, Jan 26 2021, 15:33:00)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sz="13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082685" y="3401988"/>
            <a:ext cx="4276450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3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python2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Python 2.7.17 (default, Feb 27 2021, 15:10:58)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[GCC 7.5.0] on linux2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3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sz="13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Google Shape;1654;p44"/>
          <p:cNvSpPr/>
          <p:nvPr/>
        </p:nvSpPr>
        <p:spPr>
          <a:xfrm>
            <a:off x="773574" y="4698724"/>
            <a:ext cx="300810" cy="117942"/>
          </a:xfrm>
          <a:custGeom>
            <a:avLst/>
            <a:gdLst/>
            <a:ahLst/>
            <a:cxnLst/>
            <a:rect l="l" t="t" r="r" b="b"/>
            <a:pathLst>
              <a:path w="20404" h="8000" extrusionOk="0">
                <a:moveTo>
                  <a:pt x="8645" y="1"/>
                </a:moveTo>
                <a:lnTo>
                  <a:pt x="948" y="823"/>
                </a:lnTo>
                <a:cubicBezTo>
                  <a:pt x="948" y="823"/>
                  <a:pt x="1" y="4548"/>
                  <a:pt x="592" y="5967"/>
                </a:cubicBezTo>
                <a:cubicBezTo>
                  <a:pt x="1052" y="7074"/>
                  <a:pt x="1846" y="7222"/>
                  <a:pt x="2985" y="7222"/>
                </a:cubicBezTo>
                <a:cubicBezTo>
                  <a:pt x="3307" y="7222"/>
                  <a:pt x="3657" y="7210"/>
                  <a:pt x="4035" y="7204"/>
                </a:cubicBezTo>
                <a:cubicBezTo>
                  <a:pt x="4052" y="7204"/>
                  <a:pt x="4071" y="7204"/>
                  <a:pt x="4089" y="7204"/>
                </a:cubicBezTo>
                <a:cubicBezTo>
                  <a:pt x="5612" y="7204"/>
                  <a:pt x="11444" y="7999"/>
                  <a:pt x="14477" y="7999"/>
                </a:cubicBezTo>
                <a:cubicBezTo>
                  <a:pt x="15077" y="7999"/>
                  <a:pt x="15568" y="7968"/>
                  <a:pt x="15894" y="7894"/>
                </a:cubicBezTo>
                <a:cubicBezTo>
                  <a:pt x="17886" y="7437"/>
                  <a:pt x="19873" y="6552"/>
                  <a:pt x="20138" y="5121"/>
                </a:cubicBezTo>
                <a:cubicBezTo>
                  <a:pt x="20403" y="3690"/>
                  <a:pt x="16698" y="4170"/>
                  <a:pt x="14837" y="3768"/>
                </a:cubicBezTo>
                <a:cubicBezTo>
                  <a:pt x="12975" y="3367"/>
                  <a:pt x="8645" y="1"/>
                  <a:pt x="8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5;p44"/>
          <p:cNvSpPr/>
          <p:nvPr/>
        </p:nvSpPr>
        <p:spPr>
          <a:xfrm>
            <a:off x="769255" y="4694523"/>
            <a:ext cx="306103" cy="126330"/>
          </a:xfrm>
          <a:custGeom>
            <a:avLst/>
            <a:gdLst/>
            <a:ahLst/>
            <a:cxnLst/>
            <a:rect l="l" t="t" r="r" b="b"/>
            <a:pathLst>
              <a:path w="20763" h="8569" extrusionOk="0">
                <a:moveTo>
                  <a:pt x="8854" y="582"/>
                </a:moveTo>
                <a:cubicBezTo>
                  <a:pt x="9508" y="1084"/>
                  <a:pt x="13296" y="3950"/>
                  <a:pt x="15069" y="4332"/>
                </a:cubicBezTo>
                <a:cubicBezTo>
                  <a:pt x="15679" y="4464"/>
                  <a:pt x="16477" y="4504"/>
                  <a:pt x="17248" y="4543"/>
                </a:cubicBezTo>
                <a:cubicBezTo>
                  <a:pt x="18430" y="4603"/>
                  <a:pt x="19771" y="4670"/>
                  <a:pt x="20096" y="5080"/>
                </a:cubicBezTo>
                <a:cubicBezTo>
                  <a:pt x="20135" y="5131"/>
                  <a:pt x="20178" y="5207"/>
                  <a:pt x="20150" y="5354"/>
                </a:cubicBezTo>
                <a:cubicBezTo>
                  <a:pt x="19950" y="6433"/>
                  <a:pt x="18483" y="7360"/>
                  <a:pt x="16122" y="7900"/>
                </a:cubicBezTo>
                <a:cubicBezTo>
                  <a:pt x="15819" y="7970"/>
                  <a:pt x="15355" y="7999"/>
                  <a:pt x="14783" y="7999"/>
                </a:cubicBezTo>
                <a:cubicBezTo>
                  <a:pt x="13010" y="7999"/>
                  <a:pt x="10210" y="7719"/>
                  <a:pt x="8021" y="7501"/>
                </a:cubicBezTo>
                <a:cubicBezTo>
                  <a:pt x="6419" y="7342"/>
                  <a:pt x="5028" y="7203"/>
                  <a:pt x="4380" y="7203"/>
                </a:cubicBezTo>
                <a:lnTo>
                  <a:pt x="4324" y="7203"/>
                </a:lnTo>
                <a:lnTo>
                  <a:pt x="3895" y="7212"/>
                </a:lnTo>
                <a:cubicBezTo>
                  <a:pt x="3690" y="7216"/>
                  <a:pt x="3499" y="7220"/>
                  <a:pt x="3322" y="7220"/>
                </a:cubicBezTo>
                <a:cubicBezTo>
                  <a:pt x="2132" y="7220"/>
                  <a:pt x="1537" y="7076"/>
                  <a:pt x="1148" y="6142"/>
                </a:cubicBezTo>
                <a:cubicBezTo>
                  <a:pt x="720" y="5115"/>
                  <a:pt x="1198" y="2512"/>
                  <a:pt x="1470" y="1371"/>
                </a:cubicBezTo>
                <a:lnTo>
                  <a:pt x="8854" y="582"/>
                </a:lnTo>
                <a:close/>
                <a:moveTo>
                  <a:pt x="8940" y="0"/>
                </a:moveTo>
                <a:cubicBezTo>
                  <a:pt x="8929" y="0"/>
                  <a:pt x="8918" y="1"/>
                  <a:pt x="8907" y="2"/>
                </a:cubicBezTo>
                <a:lnTo>
                  <a:pt x="1210" y="824"/>
                </a:lnTo>
                <a:cubicBezTo>
                  <a:pt x="1092" y="837"/>
                  <a:pt x="993" y="922"/>
                  <a:pt x="963" y="1038"/>
                </a:cubicBezTo>
                <a:cubicBezTo>
                  <a:pt x="924" y="1194"/>
                  <a:pt x="0" y="4873"/>
                  <a:pt x="621" y="6363"/>
                </a:cubicBezTo>
                <a:cubicBezTo>
                  <a:pt x="1145" y="7622"/>
                  <a:pt x="2079" y="7792"/>
                  <a:pt x="3268" y="7792"/>
                </a:cubicBezTo>
                <a:cubicBezTo>
                  <a:pt x="3474" y="7792"/>
                  <a:pt x="3688" y="7787"/>
                  <a:pt x="3908" y="7782"/>
                </a:cubicBezTo>
                <a:lnTo>
                  <a:pt x="4332" y="7774"/>
                </a:lnTo>
                <a:cubicBezTo>
                  <a:pt x="4931" y="7779"/>
                  <a:pt x="6332" y="7907"/>
                  <a:pt x="7965" y="8070"/>
                </a:cubicBezTo>
                <a:cubicBezTo>
                  <a:pt x="10260" y="8298"/>
                  <a:pt x="12971" y="8569"/>
                  <a:pt x="14765" y="8569"/>
                </a:cubicBezTo>
                <a:cubicBezTo>
                  <a:pt x="15391" y="8569"/>
                  <a:pt x="15905" y="8535"/>
                  <a:pt x="16251" y="8457"/>
                </a:cubicBezTo>
                <a:cubicBezTo>
                  <a:pt x="17774" y="8108"/>
                  <a:pt x="20379" y="7255"/>
                  <a:pt x="20711" y="5459"/>
                </a:cubicBezTo>
                <a:cubicBezTo>
                  <a:pt x="20762" y="5184"/>
                  <a:pt x="20705" y="4930"/>
                  <a:pt x="20544" y="4727"/>
                </a:cubicBezTo>
                <a:cubicBezTo>
                  <a:pt x="20059" y="4114"/>
                  <a:pt x="18708" y="4045"/>
                  <a:pt x="17276" y="3972"/>
                </a:cubicBezTo>
                <a:cubicBezTo>
                  <a:pt x="16528" y="3936"/>
                  <a:pt x="15755" y="3896"/>
                  <a:pt x="15190" y="3775"/>
                </a:cubicBezTo>
                <a:cubicBezTo>
                  <a:pt x="13413" y="3390"/>
                  <a:pt x="9156" y="94"/>
                  <a:pt x="9113" y="61"/>
                </a:cubicBezTo>
                <a:cubicBezTo>
                  <a:pt x="9064" y="21"/>
                  <a:pt x="9003" y="0"/>
                  <a:pt x="89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56;p44"/>
          <p:cNvSpPr/>
          <p:nvPr/>
        </p:nvSpPr>
        <p:spPr>
          <a:xfrm>
            <a:off x="883702" y="4698724"/>
            <a:ext cx="76367" cy="50744"/>
          </a:xfrm>
          <a:custGeom>
            <a:avLst/>
            <a:gdLst/>
            <a:ahLst/>
            <a:cxnLst/>
            <a:rect l="l" t="t" r="r" b="b"/>
            <a:pathLst>
              <a:path w="5180" h="3442" extrusionOk="0">
                <a:moveTo>
                  <a:pt x="1175" y="1"/>
                </a:moveTo>
                <a:lnTo>
                  <a:pt x="248" y="100"/>
                </a:lnTo>
                <a:lnTo>
                  <a:pt x="0" y="1112"/>
                </a:lnTo>
                <a:cubicBezTo>
                  <a:pt x="0" y="1112"/>
                  <a:pt x="1738" y="2800"/>
                  <a:pt x="3268" y="3350"/>
                </a:cubicBezTo>
                <a:cubicBezTo>
                  <a:pt x="3445" y="3414"/>
                  <a:pt x="3615" y="3442"/>
                  <a:pt x="3779" y="3442"/>
                </a:cubicBezTo>
                <a:cubicBezTo>
                  <a:pt x="4336" y="3442"/>
                  <a:pt x="4816" y="3119"/>
                  <a:pt x="5180" y="2759"/>
                </a:cubicBezTo>
                <a:cubicBezTo>
                  <a:pt x="3275" y="1633"/>
                  <a:pt x="1175" y="1"/>
                  <a:pt x="11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57;p44"/>
          <p:cNvSpPr/>
          <p:nvPr/>
        </p:nvSpPr>
        <p:spPr>
          <a:xfrm>
            <a:off x="879265" y="4694508"/>
            <a:ext cx="85729" cy="59177"/>
          </a:xfrm>
          <a:custGeom>
            <a:avLst/>
            <a:gdLst/>
            <a:ahLst/>
            <a:cxnLst/>
            <a:rect l="l" t="t" r="r" b="b"/>
            <a:pathLst>
              <a:path w="5815" h="4014" extrusionOk="0">
                <a:moveTo>
                  <a:pt x="1393" y="583"/>
                </a:moveTo>
                <a:cubicBezTo>
                  <a:pt x="1792" y="888"/>
                  <a:pt x="3423" y="2120"/>
                  <a:pt x="4999" y="3089"/>
                </a:cubicBezTo>
                <a:cubicBezTo>
                  <a:pt x="4691" y="3324"/>
                  <a:pt x="4383" y="3441"/>
                  <a:pt x="4079" y="3441"/>
                </a:cubicBezTo>
                <a:cubicBezTo>
                  <a:pt x="3940" y="3441"/>
                  <a:pt x="3802" y="3417"/>
                  <a:pt x="3665" y="3368"/>
                </a:cubicBezTo>
                <a:cubicBezTo>
                  <a:pt x="2433" y="2925"/>
                  <a:pt x="1029" y="1683"/>
                  <a:pt x="619" y="1305"/>
                </a:cubicBezTo>
                <a:lnTo>
                  <a:pt x="780" y="649"/>
                </a:lnTo>
                <a:lnTo>
                  <a:pt x="1393" y="583"/>
                </a:lnTo>
                <a:close/>
                <a:moveTo>
                  <a:pt x="1472" y="1"/>
                </a:moveTo>
                <a:cubicBezTo>
                  <a:pt x="1463" y="1"/>
                  <a:pt x="1454" y="1"/>
                  <a:pt x="1445" y="2"/>
                </a:cubicBezTo>
                <a:lnTo>
                  <a:pt x="519" y="102"/>
                </a:lnTo>
                <a:cubicBezTo>
                  <a:pt x="399" y="114"/>
                  <a:pt x="300" y="201"/>
                  <a:pt x="272" y="317"/>
                </a:cubicBezTo>
                <a:lnTo>
                  <a:pt x="24" y="1330"/>
                </a:lnTo>
                <a:cubicBezTo>
                  <a:pt x="0" y="1428"/>
                  <a:pt x="30" y="1532"/>
                  <a:pt x="103" y="1602"/>
                </a:cubicBezTo>
                <a:cubicBezTo>
                  <a:pt x="175" y="1673"/>
                  <a:pt x="1902" y="3341"/>
                  <a:pt x="3473" y="3905"/>
                </a:cubicBezTo>
                <a:cubicBezTo>
                  <a:pt x="3667" y="3976"/>
                  <a:pt x="3873" y="4013"/>
                  <a:pt x="4080" y="4014"/>
                </a:cubicBezTo>
                <a:cubicBezTo>
                  <a:pt x="4626" y="4014"/>
                  <a:pt x="5170" y="3755"/>
                  <a:pt x="5682" y="3247"/>
                </a:cubicBezTo>
                <a:cubicBezTo>
                  <a:pt x="5814" y="3116"/>
                  <a:pt x="5787" y="2894"/>
                  <a:pt x="5625" y="2799"/>
                </a:cubicBezTo>
                <a:cubicBezTo>
                  <a:pt x="3760" y="1695"/>
                  <a:pt x="1671" y="77"/>
                  <a:pt x="1651" y="61"/>
                </a:cubicBezTo>
                <a:cubicBezTo>
                  <a:pt x="1599" y="22"/>
                  <a:pt x="1536" y="1"/>
                  <a:pt x="14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58;p44"/>
          <p:cNvSpPr/>
          <p:nvPr/>
        </p:nvSpPr>
        <p:spPr>
          <a:xfrm>
            <a:off x="780754" y="4770757"/>
            <a:ext cx="289945" cy="45909"/>
          </a:xfrm>
          <a:custGeom>
            <a:avLst/>
            <a:gdLst/>
            <a:ahLst/>
            <a:cxnLst/>
            <a:rect l="l" t="t" r="r" b="b"/>
            <a:pathLst>
              <a:path w="19667" h="3114" extrusionOk="0">
                <a:moveTo>
                  <a:pt x="19655" y="1"/>
                </a:moveTo>
                <a:lnTo>
                  <a:pt x="19655" y="1"/>
                </a:lnTo>
                <a:cubicBezTo>
                  <a:pt x="19010" y="364"/>
                  <a:pt x="17816" y="950"/>
                  <a:pt x="16098" y="1427"/>
                </a:cubicBezTo>
                <a:cubicBezTo>
                  <a:pt x="15225" y="1670"/>
                  <a:pt x="14275" y="1765"/>
                  <a:pt x="13244" y="1765"/>
                </a:cubicBezTo>
                <a:cubicBezTo>
                  <a:pt x="11086" y="1765"/>
                  <a:pt x="8574" y="1349"/>
                  <a:pt x="5671" y="1003"/>
                </a:cubicBezTo>
                <a:cubicBezTo>
                  <a:pt x="3774" y="778"/>
                  <a:pt x="2218" y="715"/>
                  <a:pt x="1070" y="715"/>
                </a:cubicBezTo>
                <a:cubicBezTo>
                  <a:pt x="661" y="715"/>
                  <a:pt x="303" y="723"/>
                  <a:pt x="1" y="734"/>
                </a:cubicBezTo>
                <a:cubicBezTo>
                  <a:pt x="25" y="853"/>
                  <a:pt x="59" y="969"/>
                  <a:pt x="104" y="1082"/>
                </a:cubicBezTo>
                <a:cubicBezTo>
                  <a:pt x="565" y="2188"/>
                  <a:pt x="1358" y="2336"/>
                  <a:pt x="2497" y="2336"/>
                </a:cubicBezTo>
                <a:cubicBezTo>
                  <a:pt x="2820" y="2336"/>
                  <a:pt x="3170" y="2324"/>
                  <a:pt x="3548" y="2318"/>
                </a:cubicBezTo>
                <a:cubicBezTo>
                  <a:pt x="3565" y="2318"/>
                  <a:pt x="3583" y="2318"/>
                  <a:pt x="3602" y="2318"/>
                </a:cubicBezTo>
                <a:cubicBezTo>
                  <a:pt x="5124" y="2318"/>
                  <a:pt x="10957" y="3113"/>
                  <a:pt x="13990" y="3113"/>
                </a:cubicBezTo>
                <a:cubicBezTo>
                  <a:pt x="14590" y="3113"/>
                  <a:pt x="15081" y="3082"/>
                  <a:pt x="15407" y="3008"/>
                </a:cubicBezTo>
                <a:cubicBezTo>
                  <a:pt x="17398" y="2551"/>
                  <a:pt x="19384" y="1666"/>
                  <a:pt x="19650" y="235"/>
                </a:cubicBezTo>
                <a:cubicBezTo>
                  <a:pt x="19665" y="158"/>
                  <a:pt x="19666" y="79"/>
                  <a:pt x="196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59;p44"/>
          <p:cNvSpPr/>
          <p:nvPr/>
        </p:nvSpPr>
        <p:spPr>
          <a:xfrm>
            <a:off x="776081" y="4766541"/>
            <a:ext cx="298864" cy="54312"/>
          </a:xfrm>
          <a:custGeom>
            <a:avLst/>
            <a:gdLst/>
            <a:ahLst/>
            <a:cxnLst/>
            <a:rect l="l" t="t" r="r" b="b"/>
            <a:pathLst>
              <a:path w="20272" h="3684" extrusionOk="0">
                <a:moveTo>
                  <a:pt x="19574" y="820"/>
                </a:moveTo>
                <a:lnTo>
                  <a:pt x="19574" y="820"/>
                </a:lnTo>
                <a:cubicBezTo>
                  <a:pt x="19151" y="1748"/>
                  <a:pt x="17759" y="2535"/>
                  <a:pt x="15659" y="3015"/>
                </a:cubicBezTo>
                <a:cubicBezTo>
                  <a:pt x="15356" y="3085"/>
                  <a:pt x="14892" y="3114"/>
                  <a:pt x="14321" y="3114"/>
                </a:cubicBezTo>
                <a:cubicBezTo>
                  <a:pt x="12548" y="3114"/>
                  <a:pt x="9748" y="2834"/>
                  <a:pt x="7558" y="2616"/>
                </a:cubicBezTo>
                <a:cubicBezTo>
                  <a:pt x="5956" y="2457"/>
                  <a:pt x="4565" y="2318"/>
                  <a:pt x="3917" y="2318"/>
                </a:cubicBezTo>
                <a:lnTo>
                  <a:pt x="3861" y="2318"/>
                </a:lnTo>
                <a:lnTo>
                  <a:pt x="3432" y="2327"/>
                </a:lnTo>
                <a:cubicBezTo>
                  <a:pt x="3221" y="2332"/>
                  <a:pt x="3026" y="2335"/>
                  <a:pt x="2844" y="2335"/>
                </a:cubicBezTo>
                <a:cubicBezTo>
                  <a:pt x="1680" y="2335"/>
                  <a:pt x="1089" y="2191"/>
                  <a:pt x="700" y="1294"/>
                </a:cubicBezTo>
                <a:cubicBezTo>
                  <a:pt x="914" y="1289"/>
                  <a:pt x="1148" y="1286"/>
                  <a:pt x="1400" y="1286"/>
                </a:cubicBezTo>
                <a:cubicBezTo>
                  <a:pt x="2548" y="1286"/>
                  <a:pt x="4088" y="1351"/>
                  <a:pt x="5955" y="1573"/>
                </a:cubicBezTo>
                <a:cubicBezTo>
                  <a:pt x="6670" y="1657"/>
                  <a:pt x="7361" y="1748"/>
                  <a:pt x="8030" y="1834"/>
                </a:cubicBezTo>
                <a:cubicBezTo>
                  <a:pt x="10050" y="2094"/>
                  <a:pt x="11901" y="2334"/>
                  <a:pt x="13563" y="2334"/>
                </a:cubicBezTo>
                <a:cubicBezTo>
                  <a:pt x="14618" y="2334"/>
                  <a:pt x="15596" y="2237"/>
                  <a:pt x="16492" y="1988"/>
                </a:cubicBezTo>
                <a:cubicBezTo>
                  <a:pt x="17825" y="1617"/>
                  <a:pt x="18851" y="1183"/>
                  <a:pt x="19574" y="820"/>
                </a:cubicBezTo>
                <a:close/>
                <a:moveTo>
                  <a:pt x="19972" y="1"/>
                </a:moveTo>
                <a:cubicBezTo>
                  <a:pt x="19925" y="1"/>
                  <a:pt x="19877" y="12"/>
                  <a:pt x="19832" y="38"/>
                </a:cubicBezTo>
                <a:cubicBezTo>
                  <a:pt x="19149" y="424"/>
                  <a:pt x="17990" y="979"/>
                  <a:pt x="16339" y="1439"/>
                </a:cubicBezTo>
                <a:cubicBezTo>
                  <a:pt x="15489" y="1675"/>
                  <a:pt x="14569" y="1768"/>
                  <a:pt x="13564" y="1768"/>
                </a:cubicBezTo>
                <a:cubicBezTo>
                  <a:pt x="11973" y="1768"/>
                  <a:pt x="10171" y="1535"/>
                  <a:pt x="8103" y="1267"/>
                </a:cubicBezTo>
                <a:cubicBezTo>
                  <a:pt x="7433" y="1181"/>
                  <a:pt x="6739" y="1091"/>
                  <a:pt x="6022" y="1006"/>
                </a:cubicBezTo>
                <a:cubicBezTo>
                  <a:pt x="4119" y="780"/>
                  <a:pt x="2551" y="715"/>
                  <a:pt x="1381" y="715"/>
                </a:cubicBezTo>
                <a:cubicBezTo>
                  <a:pt x="974" y="715"/>
                  <a:pt x="615" y="723"/>
                  <a:pt x="307" y="735"/>
                </a:cubicBezTo>
                <a:cubicBezTo>
                  <a:pt x="130" y="741"/>
                  <a:pt x="0" y="907"/>
                  <a:pt x="39" y="1081"/>
                </a:cubicBezTo>
                <a:cubicBezTo>
                  <a:pt x="68" y="1217"/>
                  <a:pt x="107" y="1350"/>
                  <a:pt x="158" y="1478"/>
                </a:cubicBezTo>
                <a:cubicBezTo>
                  <a:pt x="682" y="2737"/>
                  <a:pt x="1616" y="2907"/>
                  <a:pt x="2805" y="2907"/>
                </a:cubicBezTo>
                <a:cubicBezTo>
                  <a:pt x="3011" y="2907"/>
                  <a:pt x="3225" y="2902"/>
                  <a:pt x="3445" y="2897"/>
                </a:cubicBezTo>
                <a:lnTo>
                  <a:pt x="3869" y="2889"/>
                </a:lnTo>
                <a:cubicBezTo>
                  <a:pt x="4468" y="2894"/>
                  <a:pt x="5869" y="3022"/>
                  <a:pt x="7502" y="3185"/>
                </a:cubicBezTo>
                <a:cubicBezTo>
                  <a:pt x="9797" y="3413"/>
                  <a:pt x="12508" y="3684"/>
                  <a:pt x="14302" y="3684"/>
                </a:cubicBezTo>
                <a:cubicBezTo>
                  <a:pt x="14928" y="3684"/>
                  <a:pt x="15442" y="3650"/>
                  <a:pt x="15788" y="3572"/>
                </a:cubicBezTo>
                <a:cubicBezTo>
                  <a:pt x="17311" y="3223"/>
                  <a:pt x="19916" y="2370"/>
                  <a:pt x="20248" y="573"/>
                </a:cubicBezTo>
                <a:cubicBezTo>
                  <a:pt x="20269" y="464"/>
                  <a:pt x="20271" y="353"/>
                  <a:pt x="20254" y="243"/>
                </a:cubicBezTo>
                <a:cubicBezTo>
                  <a:pt x="20232" y="96"/>
                  <a:pt x="20106" y="1"/>
                  <a:pt x="199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60;p44"/>
          <p:cNvSpPr/>
          <p:nvPr/>
        </p:nvSpPr>
        <p:spPr>
          <a:xfrm>
            <a:off x="543101" y="3520738"/>
            <a:ext cx="432006" cy="1190798"/>
          </a:xfrm>
          <a:custGeom>
            <a:avLst/>
            <a:gdLst/>
            <a:ahLst/>
            <a:cxnLst/>
            <a:rect l="l" t="t" r="r" b="b"/>
            <a:pathLst>
              <a:path w="29303" h="80772" extrusionOk="0">
                <a:moveTo>
                  <a:pt x="1166" y="0"/>
                </a:moveTo>
                <a:cubicBezTo>
                  <a:pt x="1166" y="0"/>
                  <a:pt x="1076" y="13849"/>
                  <a:pt x="1007" y="19132"/>
                </a:cubicBezTo>
                <a:cubicBezTo>
                  <a:pt x="940" y="24415"/>
                  <a:pt x="2288" y="43816"/>
                  <a:pt x="2012" y="44535"/>
                </a:cubicBezTo>
                <a:cubicBezTo>
                  <a:pt x="1737" y="45252"/>
                  <a:pt x="1" y="57928"/>
                  <a:pt x="902" y="61056"/>
                </a:cubicBezTo>
                <a:cubicBezTo>
                  <a:pt x="1802" y="64184"/>
                  <a:pt x="3304" y="80772"/>
                  <a:pt x="3304" y="80772"/>
                </a:cubicBezTo>
                <a:lnTo>
                  <a:pt x="10439" y="80528"/>
                </a:lnTo>
                <a:cubicBezTo>
                  <a:pt x="10439" y="80528"/>
                  <a:pt x="11241" y="56390"/>
                  <a:pt x="12072" y="54665"/>
                </a:cubicBezTo>
                <a:cubicBezTo>
                  <a:pt x="12905" y="52941"/>
                  <a:pt x="13214" y="44513"/>
                  <a:pt x="13608" y="42081"/>
                </a:cubicBezTo>
                <a:cubicBezTo>
                  <a:pt x="14002" y="39648"/>
                  <a:pt x="15785" y="24348"/>
                  <a:pt x="15785" y="24348"/>
                </a:cubicBezTo>
                <a:cubicBezTo>
                  <a:pt x="15785" y="24348"/>
                  <a:pt x="18043" y="42732"/>
                  <a:pt x="17681" y="47448"/>
                </a:cubicBezTo>
                <a:cubicBezTo>
                  <a:pt x="17320" y="52163"/>
                  <a:pt x="15241" y="56618"/>
                  <a:pt x="15871" y="60750"/>
                </a:cubicBezTo>
                <a:cubicBezTo>
                  <a:pt x="16500" y="64881"/>
                  <a:pt x="16581" y="80726"/>
                  <a:pt x="16581" y="80726"/>
                </a:cubicBezTo>
                <a:lnTo>
                  <a:pt x="23688" y="78628"/>
                </a:lnTo>
                <a:cubicBezTo>
                  <a:pt x="23688" y="78628"/>
                  <a:pt x="25156" y="71326"/>
                  <a:pt x="25134" y="69756"/>
                </a:cubicBezTo>
                <a:cubicBezTo>
                  <a:pt x="25111" y="68186"/>
                  <a:pt x="24921" y="64762"/>
                  <a:pt x="25178" y="62760"/>
                </a:cubicBezTo>
                <a:cubicBezTo>
                  <a:pt x="25435" y="60758"/>
                  <a:pt x="29072" y="45288"/>
                  <a:pt x="29150" y="40719"/>
                </a:cubicBezTo>
                <a:cubicBezTo>
                  <a:pt x="29228" y="36150"/>
                  <a:pt x="29302" y="888"/>
                  <a:pt x="29302" y="887"/>
                </a:cubicBezTo>
                <a:lnTo>
                  <a:pt x="29302" y="887"/>
                </a:lnTo>
                <a:cubicBezTo>
                  <a:pt x="29302" y="887"/>
                  <a:pt x="23480" y="2458"/>
                  <a:pt x="15937" y="2458"/>
                </a:cubicBezTo>
                <a:cubicBezTo>
                  <a:pt x="11343" y="2458"/>
                  <a:pt x="6110" y="1876"/>
                  <a:pt x="11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61;p44"/>
          <p:cNvSpPr/>
          <p:nvPr/>
        </p:nvSpPr>
        <p:spPr>
          <a:xfrm>
            <a:off x="538708" y="3516506"/>
            <a:ext cx="440601" cy="1199246"/>
          </a:xfrm>
          <a:custGeom>
            <a:avLst/>
            <a:gdLst/>
            <a:ahLst/>
            <a:cxnLst/>
            <a:rect l="l" t="t" r="r" b="b"/>
            <a:pathLst>
              <a:path w="29886" h="81345" extrusionOk="0">
                <a:moveTo>
                  <a:pt x="1747" y="697"/>
                </a:moveTo>
                <a:cubicBezTo>
                  <a:pt x="6586" y="2462"/>
                  <a:pt x="11700" y="3016"/>
                  <a:pt x="16210" y="3016"/>
                </a:cubicBezTo>
                <a:cubicBezTo>
                  <a:pt x="22690" y="3016"/>
                  <a:pt x="27925" y="1873"/>
                  <a:pt x="29313" y="1539"/>
                </a:cubicBezTo>
                <a:lnTo>
                  <a:pt x="29313" y="1539"/>
                </a:lnTo>
                <a:cubicBezTo>
                  <a:pt x="29305" y="5306"/>
                  <a:pt x="29235" y="36737"/>
                  <a:pt x="29161" y="41001"/>
                </a:cubicBezTo>
                <a:cubicBezTo>
                  <a:pt x="29108" y="44166"/>
                  <a:pt x="27334" y="52597"/>
                  <a:pt x="26160" y="58176"/>
                </a:cubicBezTo>
                <a:cubicBezTo>
                  <a:pt x="25643" y="60626"/>
                  <a:pt x="25271" y="62396"/>
                  <a:pt x="25192" y="63011"/>
                </a:cubicBezTo>
                <a:cubicBezTo>
                  <a:pt x="24988" y="64598"/>
                  <a:pt x="25060" y="67022"/>
                  <a:pt x="25114" y="68793"/>
                </a:cubicBezTo>
                <a:cubicBezTo>
                  <a:pt x="25128" y="69276"/>
                  <a:pt x="25141" y="69705"/>
                  <a:pt x="25146" y="70047"/>
                </a:cubicBezTo>
                <a:cubicBezTo>
                  <a:pt x="25166" y="71437"/>
                  <a:pt x="23958" y="77587"/>
                  <a:pt x="23740" y="78690"/>
                </a:cubicBezTo>
                <a:lnTo>
                  <a:pt x="17161" y="80631"/>
                </a:lnTo>
                <a:cubicBezTo>
                  <a:pt x="17144" y="78143"/>
                  <a:pt x="17029" y="64792"/>
                  <a:pt x="16450" y="60994"/>
                </a:cubicBezTo>
                <a:cubicBezTo>
                  <a:pt x="16082" y="58580"/>
                  <a:pt x="16661" y="56048"/>
                  <a:pt x="17273" y="53366"/>
                </a:cubicBezTo>
                <a:cubicBezTo>
                  <a:pt x="17687" y="51552"/>
                  <a:pt x="18116" y="49677"/>
                  <a:pt x="18264" y="47756"/>
                </a:cubicBezTo>
                <a:cubicBezTo>
                  <a:pt x="18623" y="43066"/>
                  <a:pt x="16458" y="25351"/>
                  <a:pt x="16365" y="24600"/>
                </a:cubicBezTo>
                <a:cubicBezTo>
                  <a:pt x="16348" y="24456"/>
                  <a:pt x="16226" y="24349"/>
                  <a:pt x="16083" y="24349"/>
                </a:cubicBezTo>
                <a:lnTo>
                  <a:pt x="16082" y="24349"/>
                </a:lnTo>
                <a:cubicBezTo>
                  <a:pt x="15937" y="24349"/>
                  <a:pt x="15815" y="24458"/>
                  <a:pt x="15799" y="24601"/>
                </a:cubicBezTo>
                <a:cubicBezTo>
                  <a:pt x="15782" y="24754"/>
                  <a:pt x="14013" y="39924"/>
                  <a:pt x="13625" y="42321"/>
                </a:cubicBezTo>
                <a:cubicBezTo>
                  <a:pt x="13486" y="43180"/>
                  <a:pt x="13361" y="44734"/>
                  <a:pt x="13215" y="46532"/>
                </a:cubicBezTo>
                <a:cubicBezTo>
                  <a:pt x="12956" y="49749"/>
                  <a:pt x="12633" y="53752"/>
                  <a:pt x="12114" y="54828"/>
                </a:cubicBezTo>
                <a:cubicBezTo>
                  <a:pt x="11303" y="56508"/>
                  <a:pt x="10556" y="77760"/>
                  <a:pt x="10460" y="80539"/>
                </a:cubicBezTo>
                <a:lnTo>
                  <a:pt x="3862" y="80764"/>
                </a:lnTo>
                <a:cubicBezTo>
                  <a:pt x="3658" y="78536"/>
                  <a:pt x="2320" y="64201"/>
                  <a:pt x="1474" y="61264"/>
                </a:cubicBezTo>
                <a:cubicBezTo>
                  <a:pt x="606" y="58248"/>
                  <a:pt x="2276" y="45709"/>
                  <a:pt x="2576" y="44923"/>
                </a:cubicBezTo>
                <a:cubicBezTo>
                  <a:pt x="2719" y="44553"/>
                  <a:pt x="2576" y="41541"/>
                  <a:pt x="2192" y="34234"/>
                </a:cubicBezTo>
                <a:cubicBezTo>
                  <a:pt x="1895" y="28556"/>
                  <a:pt x="1556" y="22120"/>
                  <a:pt x="1591" y="19423"/>
                </a:cubicBezTo>
                <a:cubicBezTo>
                  <a:pt x="1652" y="14708"/>
                  <a:pt x="1731" y="3030"/>
                  <a:pt x="1747" y="697"/>
                </a:cubicBezTo>
                <a:close/>
                <a:moveTo>
                  <a:pt x="1464" y="1"/>
                </a:moveTo>
                <a:cubicBezTo>
                  <a:pt x="1313" y="1"/>
                  <a:pt x="1179" y="122"/>
                  <a:pt x="1178" y="286"/>
                </a:cubicBezTo>
                <a:cubicBezTo>
                  <a:pt x="1178" y="424"/>
                  <a:pt x="1088" y="14193"/>
                  <a:pt x="1021" y="19415"/>
                </a:cubicBezTo>
                <a:cubicBezTo>
                  <a:pt x="985" y="22131"/>
                  <a:pt x="1324" y="28577"/>
                  <a:pt x="1623" y="34264"/>
                </a:cubicBezTo>
                <a:cubicBezTo>
                  <a:pt x="1880" y="39188"/>
                  <a:pt x="2149" y="44279"/>
                  <a:pt x="2044" y="44719"/>
                </a:cubicBezTo>
                <a:cubicBezTo>
                  <a:pt x="1734" y="45529"/>
                  <a:pt x="1" y="58213"/>
                  <a:pt x="925" y="61423"/>
                </a:cubicBezTo>
                <a:cubicBezTo>
                  <a:pt x="1809" y="64488"/>
                  <a:pt x="3303" y="80918"/>
                  <a:pt x="3318" y="81084"/>
                </a:cubicBezTo>
                <a:cubicBezTo>
                  <a:pt x="3332" y="81230"/>
                  <a:pt x="3455" y="81343"/>
                  <a:pt x="3602" y="81343"/>
                </a:cubicBezTo>
                <a:lnTo>
                  <a:pt x="3611" y="81344"/>
                </a:lnTo>
                <a:lnTo>
                  <a:pt x="10746" y="81101"/>
                </a:lnTo>
                <a:cubicBezTo>
                  <a:pt x="10896" y="81095"/>
                  <a:pt x="11017" y="80975"/>
                  <a:pt x="11021" y="80825"/>
                </a:cubicBezTo>
                <a:cubicBezTo>
                  <a:pt x="11244" y="74128"/>
                  <a:pt x="11966" y="56448"/>
                  <a:pt x="12627" y="55077"/>
                </a:cubicBezTo>
                <a:cubicBezTo>
                  <a:pt x="13193" y="53905"/>
                  <a:pt x="13507" y="50013"/>
                  <a:pt x="13784" y="46579"/>
                </a:cubicBezTo>
                <a:cubicBezTo>
                  <a:pt x="13928" y="44793"/>
                  <a:pt x="14052" y="43250"/>
                  <a:pt x="14188" y="42414"/>
                </a:cubicBezTo>
                <a:cubicBezTo>
                  <a:pt x="14483" y="40594"/>
                  <a:pt x="15564" y="31492"/>
                  <a:pt x="16084" y="27078"/>
                </a:cubicBezTo>
                <a:cubicBezTo>
                  <a:pt x="16677" y="32220"/>
                  <a:pt x="17971" y="44100"/>
                  <a:pt x="17694" y="47714"/>
                </a:cubicBezTo>
                <a:cubicBezTo>
                  <a:pt x="17549" y="49592"/>
                  <a:pt x="17126" y="51446"/>
                  <a:pt x="16717" y="53240"/>
                </a:cubicBezTo>
                <a:cubicBezTo>
                  <a:pt x="16092" y="55975"/>
                  <a:pt x="15501" y="58560"/>
                  <a:pt x="15886" y="61080"/>
                </a:cubicBezTo>
                <a:cubicBezTo>
                  <a:pt x="16505" y="65144"/>
                  <a:pt x="16592" y="80856"/>
                  <a:pt x="16593" y="81015"/>
                </a:cubicBezTo>
                <a:cubicBezTo>
                  <a:pt x="16594" y="81177"/>
                  <a:pt x="16725" y="81299"/>
                  <a:pt x="16877" y="81299"/>
                </a:cubicBezTo>
                <a:cubicBezTo>
                  <a:pt x="16904" y="81299"/>
                  <a:pt x="16931" y="81295"/>
                  <a:pt x="16959" y="81287"/>
                </a:cubicBezTo>
                <a:lnTo>
                  <a:pt x="24068" y="79188"/>
                </a:lnTo>
                <a:cubicBezTo>
                  <a:pt x="24169" y="79158"/>
                  <a:pt x="24246" y="79074"/>
                  <a:pt x="24267" y="78970"/>
                </a:cubicBezTo>
                <a:cubicBezTo>
                  <a:pt x="24327" y="78671"/>
                  <a:pt x="25740" y="71621"/>
                  <a:pt x="25717" y="70039"/>
                </a:cubicBezTo>
                <a:cubicBezTo>
                  <a:pt x="25713" y="69695"/>
                  <a:pt x="25700" y="69263"/>
                  <a:pt x="25686" y="68776"/>
                </a:cubicBezTo>
                <a:cubicBezTo>
                  <a:pt x="25632" y="67025"/>
                  <a:pt x="25561" y="64626"/>
                  <a:pt x="25759" y="63084"/>
                </a:cubicBezTo>
                <a:cubicBezTo>
                  <a:pt x="25836" y="62491"/>
                  <a:pt x="26225" y="60639"/>
                  <a:pt x="26718" y="58294"/>
                </a:cubicBezTo>
                <a:cubicBezTo>
                  <a:pt x="27898" y="52695"/>
                  <a:pt x="29678" y="44232"/>
                  <a:pt x="29733" y="41011"/>
                </a:cubicBezTo>
                <a:cubicBezTo>
                  <a:pt x="29811" y="36492"/>
                  <a:pt x="29885" y="1529"/>
                  <a:pt x="29885" y="1175"/>
                </a:cubicBezTo>
                <a:cubicBezTo>
                  <a:pt x="29885" y="1086"/>
                  <a:pt x="29844" y="1002"/>
                  <a:pt x="29774" y="948"/>
                </a:cubicBezTo>
                <a:cubicBezTo>
                  <a:pt x="29724" y="909"/>
                  <a:pt x="29663" y="889"/>
                  <a:pt x="29601" y="889"/>
                </a:cubicBezTo>
                <a:cubicBezTo>
                  <a:pt x="29575" y="889"/>
                  <a:pt x="29550" y="892"/>
                  <a:pt x="29525" y="899"/>
                </a:cubicBezTo>
                <a:cubicBezTo>
                  <a:pt x="29433" y="925"/>
                  <a:pt x="23650" y="2448"/>
                  <a:pt x="16214" y="2448"/>
                </a:cubicBezTo>
                <a:cubicBezTo>
                  <a:pt x="11643" y="2448"/>
                  <a:pt x="6448" y="1872"/>
                  <a:pt x="1565" y="20"/>
                </a:cubicBezTo>
                <a:cubicBezTo>
                  <a:pt x="1531" y="7"/>
                  <a:pt x="1497" y="1"/>
                  <a:pt x="14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62;p44"/>
          <p:cNvSpPr/>
          <p:nvPr/>
        </p:nvSpPr>
        <p:spPr>
          <a:xfrm>
            <a:off x="559805" y="3520738"/>
            <a:ext cx="416438" cy="128158"/>
          </a:xfrm>
          <a:custGeom>
            <a:avLst/>
            <a:gdLst/>
            <a:ahLst/>
            <a:cxnLst/>
            <a:rect l="l" t="t" r="r" b="b"/>
            <a:pathLst>
              <a:path w="28247" h="8693" extrusionOk="0">
                <a:moveTo>
                  <a:pt x="33" y="0"/>
                </a:moveTo>
                <a:cubicBezTo>
                  <a:pt x="33" y="0"/>
                  <a:pt x="20" y="1942"/>
                  <a:pt x="0" y="4649"/>
                </a:cubicBezTo>
                <a:cubicBezTo>
                  <a:pt x="1419" y="5975"/>
                  <a:pt x="4490" y="7633"/>
                  <a:pt x="11144" y="8409"/>
                </a:cubicBezTo>
                <a:cubicBezTo>
                  <a:pt x="12845" y="8608"/>
                  <a:pt x="14454" y="8693"/>
                  <a:pt x="15961" y="8693"/>
                </a:cubicBezTo>
                <a:cubicBezTo>
                  <a:pt x="21613" y="8693"/>
                  <a:pt x="25842" y="7495"/>
                  <a:pt x="28247" y="6583"/>
                </a:cubicBezTo>
                <a:cubicBezTo>
                  <a:pt x="28211" y="3887"/>
                  <a:pt x="28183" y="1924"/>
                  <a:pt x="28174" y="1199"/>
                </a:cubicBezTo>
                <a:cubicBezTo>
                  <a:pt x="27840" y="1184"/>
                  <a:pt x="27472" y="1167"/>
                  <a:pt x="27072" y="1148"/>
                </a:cubicBezTo>
                <a:cubicBezTo>
                  <a:pt x="25046" y="1595"/>
                  <a:pt x="20400" y="2459"/>
                  <a:pt x="14805" y="2459"/>
                </a:cubicBezTo>
                <a:cubicBezTo>
                  <a:pt x="10211" y="2459"/>
                  <a:pt x="4978" y="1876"/>
                  <a:pt x="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63;p44"/>
          <p:cNvSpPr/>
          <p:nvPr/>
        </p:nvSpPr>
        <p:spPr>
          <a:xfrm>
            <a:off x="555588" y="3516521"/>
            <a:ext cx="424885" cy="136547"/>
          </a:xfrm>
          <a:custGeom>
            <a:avLst/>
            <a:gdLst/>
            <a:ahLst/>
            <a:cxnLst/>
            <a:rect l="l" t="t" r="r" b="b"/>
            <a:pathLst>
              <a:path w="28820" h="9262" extrusionOk="0">
                <a:moveTo>
                  <a:pt x="602" y="696"/>
                </a:moveTo>
                <a:cubicBezTo>
                  <a:pt x="5463" y="2470"/>
                  <a:pt x="10586" y="3024"/>
                  <a:pt x="15094" y="3024"/>
                </a:cubicBezTo>
                <a:cubicBezTo>
                  <a:pt x="20722" y="3024"/>
                  <a:pt x="25389" y="2159"/>
                  <a:pt x="27383" y="1722"/>
                </a:cubicBezTo>
                <a:lnTo>
                  <a:pt x="28177" y="1758"/>
                </a:lnTo>
                <a:lnTo>
                  <a:pt x="28244" y="6672"/>
                </a:lnTo>
                <a:cubicBezTo>
                  <a:pt x="25941" y="7525"/>
                  <a:pt x="21776" y="8691"/>
                  <a:pt x="16220" y="8691"/>
                </a:cubicBezTo>
                <a:cubicBezTo>
                  <a:pt x="14732" y="8691"/>
                  <a:pt x="13143" y="8607"/>
                  <a:pt x="11463" y="8411"/>
                </a:cubicBezTo>
                <a:cubicBezTo>
                  <a:pt x="4962" y="7654"/>
                  <a:pt x="1956" y="6052"/>
                  <a:pt x="573" y="4810"/>
                </a:cubicBezTo>
                <a:lnTo>
                  <a:pt x="602" y="696"/>
                </a:lnTo>
                <a:close/>
                <a:moveTo>
                  <a:pt x="319" y="1"/>
                </a:moveTo>
                <a:cubicBezTo>
                  <a:pt x="168" y="1"/>
                  <a:pt x="34" y="122"/>
                  <a:pt x="33" y="285"/>
                </a:cubicBezTo>
                <a:lnTo>
                  <a:pt x="2" y="4933"/>
                </a:lnTo>
                <a:cubicBezTo>
                  <a:pt x="1" y="5012"/>
                  <a:pt x="33" y="5089"/>
                  <a:pt x="92" y="5143"/>
                </a:cubicBezTo>
                <a:cubicBezTo>
                  <a:pt x="1495" y="6455"/>
                  <a:pt x="4595" y="8185"/>
                  <a:pt x="11397" y="8979"/>
                </a:cubicBezTo>
                <a:cubicBezTo>
                  <a:pt x="12997" y="9166"/>
                  <a:pt x="14607" y="9260"/>
                  <a:pt x="16220" y="9262"/>
                </a:cubicBezTo>
                <a:cubicBezTo>
                  <a:pt x="22021" y="9262"/>
                  <a:pt x="26333" y="8009"/>
                  <a:pt x="28634" y="7135"/>
                </a:cubicBezTo>
                <a:cubicBezTo>
                  <a:pt x="28746" y="7093"/>
                  <a:pt x="28820" y="6984"/>
                  <a:pt x="28818" y="6864"/>
                </a:cubicBezTo>
                <a:lnTo>
                  <a:pt x="28745" y="1482"/>
                </a:lnTo>
                <a:cubicBezTo>
                  <a:pt x="28742" y="1331"/>
                  <a:pt x="28623" y="1207"/>
                  <a:pt x="28472" y="1200"/>
                </a:cubicBezTo>
                <a:lnTo>
                  <a:pt x="27371" y="1150"/>
                </a:lnTo>
                <a:cubicBezTo>
                  <a:pt x="27365" y="1150"/>
                  <a:pt x="27359" y="1150"/>
                  <a:pt x="27352" y="1150"/>
                </a:cubicBezTo>
                <a:cubicBezTo>
                  <a:pt x="27334" y="1150"/>
                  <a:pt x="27315" y="1152"/>
                  <a:pt x="27298" y="1156"/>
                </a:cubicBezTo>
                <a:cubicBezTo>
                  <a:pt x="25343" y="1586"/>
                  <a:pt x="20695" y="2455"/>
                  <a:pt x="15088" y="2455"/>
                </a:cubicBezTo>
                <a:cubicBezTo>
                  <a:pt x="10522" y="2455"/>
                  <a:pt x="5320" y="1878"/>
                  <a:pt x="420" y="20"/>
                </a:cubicBezTo>
                <a:cubicBezTo>
                  <a:pt x="386" y="7"/>
                  <a:pt x="352" y="1"/>
                  <a:pt x="31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64;p44"/>
          <p:cNvSpPr/>
          <p:nvPr/>
        </p:nvSpPr>
        <p:spPr>
          <a:xfrm>
            <a:off x="955735" y="3024424"/>
            <a:ext cx="120256" cy="482101"/>
          </a:xfrm>
          <a:custGeom>
            <a:avLst/>
            <a:gdLst/>
            <a:ahLst/>
            <a:cxnLst/>
            <a:rect l="l" t="t" r="r" b="b"/>
            <a:pathLst>
              <a:path w="8157" h="32701" extrusionOk="0">
                <a:moveTo>
                  <a:pt x="1682" y="1"/>
                </a:moveTo>
                <a:lnTo>
                  <a:pt x="1682" y="1"/>
                </a:lnTo>
                <a:cubicBezTo>
                  <a:pt x="1256" y="150"/>
                  <a:pt x="1751" y="4854"/>
                  <a:pt x="1783" y="7137"/>
                </a:cubicBezTo>
                <a:cubicBezTo>
                  <a:pt x="1816" y="9421"/>
                  <a:pt x="607" y="14862"/>
                  <a:pt x="376" y="18720"/>
                </a:cubicBezTo>
                <a:cubicBezTo>
                  <a:pt x="145" y="22577"/>
                  <a:pt x="0" y="32573"/>
                  <a:pt x="1572" y="32693"/>
                </a:cubicBezTo>
                <a:cubicBezTo>
                  <a:pt x="1633" y="32698"/>
                  <a:pt x="1696" y="32700"/>
                  <a:pt x="1762" y="32700"/>
                </a:cubicBezTo>
                <a:cubicBezTo>
                  <a:pt x="3413" y="32700"/>
                  <a:pt x="6719" y="31281"/>
                  <a:pt x="7386" y="29899"/>
                </a:cubicBezTo>
                <a:cubicBezTo>
                  <a:pt x="8080" y="28462"/>
                  <a:pt x="6656" y="18631"/>
                  <a:pt x="6644" y="17775"/>
                </a:cubicBezTo>
                <a:cubicBezTo>
                  <a:pt x="6632" y="16919"/>
                  <a:pt x="8157" y="3621"/>
                  <a:pt x="7287" y="2634"/>
                </a:cubicBezTo>
                <a:cubicBezTo>
                  <a:pt x="6416" y="1647"/>
                  <a:pt x="1682" y="1"/>
                  <a:pt x="1682" y="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665;p44"/>
          <p:cNvSpPr/>
          <p:nvPr/>
        </p:nvSpPr>
        <p:spPr>
          <a:xfrm>
            <a:off x="945003" y="3020223"/>
            <a:ext cx="131063" cy="490490"/>
          </a:xfrm>
          <a:custGeom>
            <a:avLst/>
            <a:gdLst/>
            <a:ahLst/>
            <a:cxnLst/>
            <a:rect l="l" t="t" r="r" b="b"/>
            <a:pathLst>
              <a:path w="8890" h="33270" extrusionOk="0">
                <a:moveTo>
                  <a:pt x="2559" y="640"/>
                </a:moveTo>
                <a:cubicBezTo>
                  <a:pt x="4004" y="1156"/>
                  <a:pt x="7166" y="2387"/>
                  <a:pt x="7800" y="3107"/>
                </a:cubicBezTo>
                <a:cubicBezTo>
                  <a:pt x="8380" y="3813"/>
                  <a:pt x="7584" y="12433"/>
                  <a:pt x="7284" y="15680"/>
                </a:cubicBezTo>
                <a:cubicBezTo>
                  <a:pt x="7152" y="17104"/>
                  <a:pt x="7083" y="17857"/>
                  <a:pt x="7087" y="18064"/>
                </a:cubicBezTo>
                <a:cubicBezTo>
                  <a:pt x="7090" y="18285"/>
                  <a:pt x="7172" y="18987"/>
                  <a:pt x="7295" y="20048"/>
                </a:cubicBezTo>
                <a:cubicBezTo>
                  <a:pt x="7637" y="22968"/>
                  <a:pt x="8346" y="29045"/>
                  <a:pt x="7856" y="30059"/>
                </a:cubicBezTo>
                <a:cubicBezTo>
                  <a:pt x="7266" y="31282"/>
                  <a:pt x="4112" y="32699"/>
                  <a:pt x="2510" y="32699"/>
                </a:cubicBezTo>
                <a:cubicBezTo>
                  <a:pt x="2444" y="32699"/>
                  <a:pt x="2382" y="32697"/>
                  <a:pt x="2322" y="32692"/>
                </a:cubicBezTo>
                <a:cubicBezTo>
                  <a:pt x="1339" y="32618"/>
                  <a:pt x="1014" y="25282"/>
                  <a:pt x="1389" y="19021"/>
                </a:cubicBezTo>
                <a:cubicBezTo>
                  <a:pt x="1502" y="17134"/>
                  <a:pt x="1859" y="14809"/>
                  <a:pt x="2174" y="12758"/>
                </a:cubicBezTo>
                <a:cubicBezTo>
                  <a:pt x="2516" y="10527"/>
                  <a:pt x="2813" y="8600"/>
                  <a:pt x="2796" y="7417"/>
                </a:cubicBezTo>
                <a:cubicBezTo>
                  <a:pt x="2786" y="6661"/>
                  <a:pt x="2726" y="5667"/>
                  <a:pt x="2663" y="4616"/>
                </a:cubicBezTo>
                <a:cubicBezTo>
                  <a:pt x="2577" y="3174"/>
                  <a:pt x="2462" y="1253"/>
                  <a:pt x="2559" y="640"/>
                </a:cubicBezTo>
                <a:close/>
                <a:moveTo>
                  <a:pt x="2410" y="1"/>
                </a:moveTo>
                <a:cubicBezTo>
                  <a:pt x="2378" y="1"/>
                  <a:pt x="2347" y="6"/>
                  <a:pt x="2316" y="16"/>
                </a:cubicBezTo>
                <a:cubicBezTo>
                  <a:pt x="1899" y="162"/>
                  <a:pt x="1866" y="854"/>
                  <a:pt x="2094" y="4651"/>
                </a:cubicBezTo>
                <a:cubicBezTo>
                  <a:pt x="2155" y="5695"/>
                  <a:pt x="2214" y="6682"/>
                  <a:pt x="2225" y="7426"/>
                </a:cubicBezTo>
                <a:cubicBezTo>
                  <a:pt x="2241" y="8560"/>
                  <a:pt x="1935" y="10557"/>
                  <a:pt x="1610" y="12671"/>
                </a:cubicBezTo>
                <a:cubicBezTo>
                  <a:pt x="1292" y="14735"/>
                  <a:pt x="934" y="17073"/>
                  <a:pt x="818" y="18988"/>
                </a:cubicBezTo>
                <a:cubicBezTo>
                  <a:pt x="811" y="19129"/>
                  <a:pt x="1" y="33089"/>
                  <a:pt x="2278" y="33263"/>
                </a:cubicBezTo>
                <a:cubicBezTo>
                  <a:pt x="2339" y="33267"/>
                  <a:pt x="2403" y="33270"/>
                  <a:pt x="2471" y="33270"/>
                </a:cubicBezTo>
                <a:cubicBezTo>
                  <a:pt x="4137" y="33270"/>
                  <a:pt x="7627" y="31851"/>
                  <a:pt x="8371" y="30309"/>
                </a:cubicBezTo>
                <a:cubicBezTo>
                  <a:pt x="8889" y="29235"/>
                  <a:pt x="8380" y="24416"/>
                  <a:pt x="7863" y="19982"/>
                </a:cubicBezTo>
                <a:cubicBezTo>
                  <a:pt x="7749" y="19014"/>
                  <a:pt x="7660" y="18250"/>
                  <a:pt x="7657" y="18056"/>
                </a:cubicBezTo>
                <a:cubicBezTo>
                  <a:pt x="7654" y="17870"/>
                  <a:pt x="7742" y="16927"/>
                  <a:pt x="7852" y="15733"/>
                </a:cubicBezTo>
                <a:cubicBezTo>
                  <a:pt x="8546" y="8228"/>
                  <a:pt x="8850" y="3436"/>
                  <a:pt x="8229" y="2731"/>
                </a:cubicBezTo>
                <a:cubicBezTo>
                  <a:pt x="7335" y="1716"/>
                  <a:pt x="2996" y="188"/>
                  <a:pt x="2503" y="16"/>
                </a:cubicBezTo>
                <a:cubicBezTo>
                  <a:pt x="2473" y="6"/>
                  <a:pt x="2441" y="1"/>
                  <a:pt x="241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666;p44"/>
          <p:cNvSpPr/>
          <p:nvPr/>
        </p:nvSpPr>
        <p:spPr>
          <a:xfrm>
            <a:off x="944251" y="3419956"/>
            <a:ext cx="190771" cy="156228"/>
          </a:xfrm>
          <a:custGeom>
            <a:avLst/>
            <a:gdLst/>
            <a:ahLst/>
            <a:cxnLst/>
            <a:rect l="l" t="t" r="r" b="b"/>
            <a:pathLst>
              <a:path w="12940" h="10597" extrusionOk="0">
                <a:moveTo>
                  <a:pt x="6539" y="0"/>
                </a:moveTo>
                <a:cubicBezTo>
                  <a:pt x="6505" y="0"/>
                  <a:pt x="6470" y="1"/>
                  <a:pt x="6435" y="1"/>
                </a:cubicBezTo>
                <a:cubicBezTo>
                  <a:pt x="3241" y="46"/>
                  <a:pt x="268" y="2305"/>
                  <a:pt x="133" y="6060"/>
                </a:cubicBezTo>
                <a:cubicBezTo>
                  <a:pt x="0" y="9741"/>
                  <a:pt x="2539" y="10596"/>
                  <a:pt x="4940" y="10596"/>
                </a:cubicBezTo>
                <a:cubicBezTo>
                  <a:pt x="4987" y="10596"/>
                  <a:pt x="5035" y="10596"/>
                  <a:pt x="5082" y="10595"/>
                </a:cubicBezTo>
                <a:cubicBezTo>
                  <a:pt x="7524" y="10561"/>
                  <a:pt x="12940" y="8267"/>
                  <a:pt x="11160" y="1981"/>
                </a:cubicBezTo>
                <a:cubicBezTo>
                  <a:pt x="11160" y="1981"/>
                  <a:pt x="9662" y="0"/>
                  <a:pt x="653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67;p44"/>
          <p:cNvSpPr/>
          <p:nvPr/>
        </p:nvSpPr>
        <p:spPr>
          <a:xfrm>
            <a:off x="941199" y="3415740"/>
            <a:ext cx="181748" cy="164647"/>
          </a:xfrm>
          <a:custGeom>
            <a:avLst/>
            <a:gdLst/>
            <a:ahLst/>
            <a:cxnLst/>
            <a:rect l="l" t="t" r="r" b="b"/>
            <a:pathLst>
              <a:path w="12328" h="11168" extrusionOk="0">
                <a:moveTo>
                  <a:pt x="6712" y="572"/>
                </a:moveTo>
                <a:cubicBezTo>
                  <a:pt x="6723" y="572"/>
                  <a:pt x="6734" y="572"/>
                  <a:pt x="6745" y="572"/>
                </a:cubicBezTo>
                <a:cubicBezTo>
                  <a:pt x="9441" y="572"/>
                  <a:pt x="10882" y="2134"/>
                  <a:pt x="11108" y="2402"/>
                </a:cubicBezTo>
                <a:cubicBezTo>
                  <a:pt x="11723" y="4617"/>
                  <a:pt x="11473" y="6494"/>
                  <a:pt x="10366" y="7980"/>
                </a:cubicBezTo>
                <a:cubicBezTo>
                  <a:pt x="8960" y="9866"/>
                  <a:pt x="6557" y="10578"/>
                  <a:pt x="5285" y="10596"/>
                </a:cubicBezTo>
                <a:cubicBezTo>
                  <a:pt x="5255" y="10596"/>
                  <a:pt x="5225" y="10596"/>
                  <a:pt x="5195" y="10596"/>
                </a:cubicBezTo>
                <a:cubicBezTo>
                  <a:pt x="3566" y="10596"/>
                  <a:pt x="2345" y="10215"/>
                  <a:pt x="1585" y="9438"/>
                </a:cubicBezTo>
                <a:cubicBezTo>
                  <a:pt x="900" y="8738"/>
                  <a:pt x="576" y="7700"/>
                  <a:pt x="625" y="6356"/>
                </a:cubicBezTo>
                <a:cubicBezTo>
                  <a:pt x="760" y="2613"/>
                  <a:pt x="3756" y="613"/>
                  <a:pt x="6646" y="572"/>
                </a:cubicBezTo>
                <a:cubicBezTo>
                  <a:pt x="6668" y="572"/>
                  <a:pt x="6690" y="572"/>
                  <a:pt x="6712" y="572"/>
                </a:cubicBezTo>
                <a:close/>
                <a:moveTo>
                  <a:pt x="6748" y="0"/>
                </a:moveTo>
                <a:cubicBezTo>
                  <a:pt x="6712" y="0"/>
                  <a:pt x="6675" y="0"/>
                  <a:pt x="6638" y="1"/>
                </a:cubicBezTo>
                <a:cubicBezTo>
                  <a:pt x="3478" y="46"/>
                  <a:pt x="202" y="2235"/>
                  <a:pt x="54" y="6335"/>
                </a:cubicBezTo>
                <a:cubicBezTo>
                  <a:pt x="0" y="7843"/>
                  <a:pt x="378" y="9021"/>
                  <a:pt x="1177" y="9837"/>
                </a:cubicBezTo>
                <a:cubicBezTo>
                  <a:pt x="2042" y="10721"/>
                  <a:pt x="3375" y="11167"/>
                  <a:pt x="5141" y="11167"/>
                </a:cubicBezTo>
                <a:lnTo>
                  <a:pt x="5292" y="11167"/>
                </a:lnTo>
                <a:cubicBezTo>
                  <a:pt x="6678" y="11148"/>
                  <a:pt x="9295" y="10374"/>
                  <a:pt x="10824" y="8321"/>
                </a:cubicBezTo>
                <a:cubicBezTo>
                  <a:pt x="12052" y="6673"/>
                  <a:pt x="12327" y="4611"/>
                  <a:pt x="11642" y="2190"/>
                </a:cubicBezTo>
                <a:cubicBezTo>
                  <a:pt x="11632" y="2155"/>
                  <a:pt x="11616" y="2123"/>
                  <a:pt x="11595" y="2095"/>
                </a:cubicBezTo>
                <a:cubicBezTo>
                  <a:pt x="11529" y="2008"/>
                  <a:pt x="9973" y="0"/>
                  <a:pt x="674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668;p44"/>
          <p:cNvSpPr/>
          <p:nvPr/>
        </p:nvSpPr>
        <p:spPr>
          <a:xfrm>
            <a:off x="972793" y="3464568"/>
            <a:ext cx="220492" cy="98172"/>
          </a:xfrm>
          <a:custGeom>
            <a:avLst/>
            <a:gdLst/>
            <a:ahLst/>
            <a:cxnLst/>
            <a:rect l="l" t="t" r="r" b="b"/>
            <a:pathLst>
              <a:path w="14956" h="6659" extrusionOk="0">
                <a:moveTo>
                  <a:pt x="7088" y="0"/>
                </a:moveTo>
                <a:cubicBezTo>
                  <a:pt x="6208" y="0"/>
                  <a:pt x="5308" y="93"/>
                  <a:pt x="4520" y="354"/>
                </a:cubicBezTo>
                <a:cubicBezTo>
                  <a:pt x="1821" y="1250"/>
                  <a:pt x="405" y="2125"/>
                  <a:pt x="156" y="4698"/>
                </a:cubicBezTo>
                <a:cubicBezTo>
                  <a:pt x="1" y="6300"/>
                  <a:pt x="1708" y="6659"/>
                  <a:pt x="3604" y="6659"/>
                </a:cubicBezTo>
                <a:cubicBezTo>
                  <a:pt x="4754" y="6659"/>
                  <a:pt x="5974" y="6526"/>
                  <a:pt x="6890" y="6459"/>
                </a:cubicBezTo>
                <a:cubicBezTo>
                  <a:pt x="9314" y="6282"/>
                  <a:pt x="14956" y="1349"/>
                  <a:pt x="14956" y="1349"/>
                </a:cubicBezTo>
                <a:lnTo>
                  <a:pt x="11232" y="544"/>
                </a:lnTo>
                <a:cubicBezTo>
                  <a:pt x="11232" y="544"/>
                  <a:pt x="9220" y="0"/>
                  <a:pt x="70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69;p44"/>
          <p:cNvSpPr/>
          <p:nvPr/>
        </p:nvSpPr>
        <p:spPr>
          <a:xfrm>
            <a:off x="970095" y="3460337"/>
            <a:ext cx="228556" cy="106605"/>
          </a:xfrm>
          <a:custGeom>
            <a:avLst/>
            <a:gdLst/>
            <a:ahLst/>
            <a:cxnLst/>
            <a:rect l="l" t="t" r="r" b="b"/>
            <a:pathLst>
              <a:path w="15503" h="7231" extrusionOk="0">
                <a:moveTo>
                  <a:pt x="7261" y="574"/>
                </a:moveTo>
                <a:cubicBezTo>
                  <a:pt x="9333" y="574"/>
                  <a:pt x="11313" y="1100"/>
                  <a:pt x="11342" y="1107"/>
                </a:cubicBezTo>
                <a:cubicBezTo>
                  <a:pt x="11347" y="1109"/>
                  <a:pt x="11351" y="1110"/>
                  <a:pt x="11356" y="1111"/>
                </a:cubicBezTo>
                <a:lnTo>
                  <a:pt x="14515" y="1793"/>
                </a:lnTo>
                <a:cubicBezTo>
                  <a:pt x="13155" y="2936"/>
                  <a:pt x="8976" y="6321"/>
                  <a:pt x="7054" y="6462"/>
                </a:cubicBezTo>
                <a:cubicBezTo>
                  <a:pt x="6833" y="6478"/>
                  <a:pt x="6595" y="6497"/>
                  <a:pt x="6345" y="6518"/>
                </a:cubicBezTo>
                <a:cubicBezTo>
                  <a:pt x="5589" y="6582"/>
                  <a:pt x="4671" y="6659"/>
                  <a:pt x="3793" y="6659"/>
                </a:cubicBezTo>
                <a:cubicBezTo>
                  <a:pt x="2581" y="6659"/>
                  <a:pt x="1446" y="6512"/>
                  <a:pt x="923" y="5981"/>
                </a:cubicBezTo>
                <a:cubicBezTo>
                  <a:pt x="682" y="5738"/>
                  <a:pt x="584" y="5420"/>
                  <a:pt x="624" y="5012"/>
                </a:cubicBezTo>
                <a:cubicBezTo>
                  <a:pt x="856" y="2610"/>
                  <a:pt x="2098" y="1806"/>
                  <a:pt x="4793" y="912"/>
                </a:cubicBezTo>
                <a:cubicBezTo>
                  <a:pt x="5546" y="663"/>
                  <a:pt x="6411" y="575"/>
                  <a:pt x="7262" y="575"/>
                </a:cubicBezTo>
                <a:lnTo>
                  <a:pt x="7261" y="574"/>
                </a:lnTo>
                <a:close/>
                <a:moveTo>
                  <a:pt x="7283" y="0"/>
                </a:moveTo>
                <a:cubicBezTo>
                  <a:pt x="6375" y="0"/>
                  <a:pt x="5440" y="97"/>
                  <a:pt x="4614" y="370"/>
                </a:cubicBezTo>
                <a:cubicBezTo>
                  <a:pt x="1795" y="1304"/>
                  <a:pt x="315" y="2271"/>
                  <a:pt x="56" y="4958"/>
                </a:cubicBezTo>
                <a:cubicBezTo>
                  <a:pt x="0" y="5536"/>
                  <a:pt x="155" y="6015"/>
                  <a:pt x="517" y="6382"/>
                </a:cubicBezTo>
                <a:cubicBezTo>
                  <a:pt x="1176" y="7051"/>
                  <a:pt x="2449" y="7230"/>
                  <a:pt x="3801" y="7230"/>
                </a:cubicBezTo>
                <a:cubicBezTo>
                  <a:pt x="4680" y="7230"/>
                  <a:pt x="5595" y="7153"/>
                  <a:pt x="6391" y="7088"/>
                </a:cubicBezTo>
                <a:cubicBezTo>
                  <a:pt x="6640" y="7067"/>
                  <a:pt x="6876" y="7047"/>
                  <a:pt x="7095" y="7031"/>
                </a:cubicBezTo>
                <a:cubicBezTo>
                  <a:pt x="9585" y="6850"/>
                  <a:pt x="15094" y="2054"/>
                  <a:pt x="15327" y="1851"/>
                </a:cubicBezTo>
                <a:cubicBezTo>
                  <a:pt x="15503" y="1696"/>
                  <a:pt x="15428" y="1406"/>
                  <a:pt x="15199" y="1357"/>
                </a:cubicBezTo>
                <a:lnTo>
                  <a:pt x="11484" y="554"/>
                </a:lnTo>
                <a:cubicBezTo>
                  <a:pt x="11308" y="507"/>
                  <a:pt x="9365" y="0"/>
                  <a:pt x="72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670;p44"/>
          <p:cNvSpPr/>
          <p:nvPr/>
        </p:nvSpPr>
        <p:spPr>
          <a:xfrm>
            <a:off x="1090130" y="3416669"/>
            <a:ext cx="245584" cy="111027"/>
          </a:xfrm>
          <a:custGeom>
            <a:avLst/>
            <a:gdLst/>
            <a:ahLst/>
            <a:cxnLst/>
            <a:rect l="l" t="t" r="r" b="b"/>
            <a:pathLst>
              <a:path w="16658" h="7531" extrusionOk="0">
                <a:moveTo>
                  <a:pt x="15850" y="0"/>
                </a:moveTo>
                <a:cubicBezTo>
                  <a:pt x="15474" y="0"/>
                  <a:pt x="14892" y="339"/>
                  <a:pt x="13938" y="788"/>
                </a:cubicBezTo>
                <a:cubicBezTo>
                  <a:pt x="12672" y="1385"/>
                  <a:pt x="10195" y="2751"/>
                  <a:pt x="9306" y="3246"/>
                </a:cubicBezTo>
                <a:lnTo>
                  <a:pt x="9306" y="3246"/>
                </a:lnTo>
                <a:cubicBezTo>
                  <a:pt x="9499" y="3116"/>
                  <a:pt x="9772" y="2901"/>
                  <a:pt x="10108" y="2555"/>
                </a:cubicBezTo>
                <a:cubicBezTo>
                  <a:pt x="10812" y="1831"/>
                  <a:pt x="11369" y="824"/>
                  <a:pt x="10792" y="404"/>
                </a:cubicBezTo>
                <a:cubicBezTo>
                  <a:pt x="10756" y="378"/>
                  <a:pt x="10714" y="365"/>
                  <a:pt x="10667" y="365"/>
                </a:cubicBezTo>
                <a:cubicBezTo>
                  <a:pt x="9975" y="365"/>
                  <a:pt x="8146" y="3028"/>
                  <a:pt x="7313" y="3028"/>
                </a:cubicBezTo>
                <a:cubicBezTo>
                  <a:pt x="7295" y="3028"/>
                  <a:pt x="7277" y="3026"/>
                  <a:pt x="7260" y="3024"/>
                </a:cubicBezTo>
                <a:cubicBezTo>
                  <a:pt x="6402" y="2893"/>
                  <a:pt x="6098" y="1612"/>
                  <a:pt x="5372" y="766"/>
                </a:cubicBezTo>
                <a:cubicBezTo>
                  <a:pt x="5134" y="488"/>
                  <a:pt x="4913" y="394"/>
                  <a:pt x="4725" y="394"/>
                </a:cubicBezTo>
                <a:cubicBezTo>
                  <a:pt x="4339" y="394"/>
                  <a:pt x="4087" y="784"/>
                  <a:pt x="4087" y="784"/>
                </a:cubicBezTo>
                <a:cubicBezTo>
                  <a:pt x="4087" y="784"/>
                  <a:pt x="5115" y="2768"/>
                  <a:pt x="4549" y="3204"/>
                </a:cubicBezTo>
                <a:cubicBezTo>
                  <a:pt x="4457" y="3276"/>
                  <a:pt x="4360" y="3309"/>
                  <a:pt x="4259" y="3309"/>
                </a:cubicBezTo>
                <a:cubicBezTo>
                  <a:pt x="3742" y="3309"/>
                  <a:pt x="3113" y="2443"/>
                  <a:pt x="2383" y="1379"/>
                </a:cubicBezTo>
                <a:cubicBezTo>
                  <a:pt x="2045" y="888"/>
                  <a:pt x="1712" y="737"/>
                  <a:pt x="1431" y="737"/>
                </a:cubicBezTo>
                <a:cubicBezTo>
                  <a:pt x="984" y="737"/>
                  <a:pt x="666" y="1118"/>
                  <a:pt x="666" y="1118"/>
                </a:cubicBezTo>
                <a:lnTo>
                  <a:pt x="1838" y="3243"/>
                </a:lnTo>
                <a:cubicBezTo>
                  <a:pt x="1838" y="3243"/>
                  <a:pt x="1" y="4553"/>
                  <a:pt x="593" y="6115"/>
                </a:cubicBezTo>
                <a:lnTo>
                  <a:pt x="1470" y="7531"/>
                </a:lnTo>
                <a:cubicBezTo>
                  <a:pt x="1470" y="7531"/>
                  <a:pt x="2041" y="7523"/>
                  <a:pt x="3604" y="6930"/>
                </a:cubicBezTo>
                <a:cubicBezTo>
                  <a:pt x="5166" y="6336"/>
                  <a:pt x="8994" y="4426"/>
                  <a:pt x="10979" y="3542"/>
                </a:cubicBezTo>
                <a:cubicBezTo>
                  <a:pt x="12965" y="2657"/>
                  <a:pt x="16658" y="1321"/>
                  <a:pt x="16360" y="469"/>
                </a:cubicBezTo>
                <a:cubicBezTo>
                  <a:pt x="16245" y="137"/>
                  <a:pt x="16089" y="0"/>
                  <a:pt x="158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671;p44"/>
          <p:cNvSpPr/>
          <p:nvPr/>
        </p:nvSpPr>
        <p:spPr>
          <a:xfrm>
            <a:off x="1086931" y="3412452"/>
            <a:ext cx="252926" cy="119460"/>
          </a:xfrm>
          <a:custGeom>
            <a:avLst/>
            <a:gdLst/>
            <a:ahLst/>
            <a:cxnLst/>
            <a:rect l="l" t="t" r="r" b="b"/>
            <a:pathLst>
              <a:path w="17156" h="8103" extrusionOk="0">
                <a:moveTo>
                  <a:pt x="16067" y="1"/>
                </a:moveTo>
                <a:cubicBezTo>
                  <a:pt x="15708" y="1"/>
                  <a:pt x="15264" y="217"/>
                  <a:pt x="14621" y="531"/>
                </a:cubicBezTo>
                <a:cubicBezTo>
                  <a:pt x="14443" y="619"/>
                  <a:pt x="14247" y="715"/>
                  <a:pt x="14032" y="816"/>
                </a:cubicBezTo>
                <a:cubicBezTo>
                  <a:pt x="13286" y="1167"/>
                  <a:pt x="12118" y="1788"/>
                  <a:pt x="11098" y="2340"/>
                </a:cubicBezTo>
                <a:cubicBezTo>
                  <a:pt x="11347" y="1968"/>
                  <a:pt x="11565" y="1514"/>
                  <a:pt x="11530" y="1094"/>
                </a:cubicBezTo>
                <a:cubicBezTo>
                  <a:pt x="11507" y="831"/>
                  <a:pt x="11385" y="611"/>
                  <a:pt x="11176" y="459"/>
                </a:cubicBezTo>
                <a:cubicBezTo>
                  <a:pt x="11085" y="393"/>
                  <a:pt x="10988" y="362"/>
                  <a:pt x="10885" y="362"/>
                </a:cubicBezTo>
                <a:cubicBezTo>
                  <a:pt x="10437" y="362"/>
                  <a:pt x="9872" y="942"/>
                  <a:pt x="9143" y="1692"/>
                </a:cubicBezTo>
                <a:cubicBezTo>
                  <a:pt x="8651" y="2199"/>
                  <a:pt x="7826" y="3028"/>
                  <a:pt x="7534" y="3028"/>
                </a:cubicBezTo>
                <a:cubicBezTo>
                  <a:pt x="7529" y="3028"/>
                  <a:pt x="7524" y="3027"/>
                  <a:pt x="7519" y="3027"/>
                </a:cubicBezTo>
                <a:cubicBezTo>
                  <a:pt x="7102" y="2964"/>
                  <a:pt x="6820" y="2474"/>
                  <a:pt x="6494" y="1907"/>
                </a:cubicBezTo>
                <a:cubicBezTo>
                  <a:pt x="6291" y="1553"/>
                  <a:pt x="6081" y="1188"/>
                  <a:pt x="5805" y="866"/>
                </a:cubicBezTo>
                <a:cubicBezTo>
                  <a:pt x="5537" y="554"/>
                  <a:pt x="5251" y="395"/>
                  <a:pt x="4945" y="395"/>
                </a:cubicBezTo>
                <a:cubicBezTo>
                  <a:pt x="4924" y="395"/>
                  <a:pt x="4903" y="396"/>
                  <a:pt x="4883" y="397"/>
                </a:cubicBezTo>
                <a:cubicBezTo>
                  <a:pt x="4391" y="430"/>
                  <a:pt x="4096" y="866"/>
                  <a:pt x="4064" y="915"/>
                </a:cubicBezTo>
                <a:cubicBezTo>
                  <a:pt x="4009" y="1001"/>
                  <a:pt x="4003" y="1110"/>
                  <a:pt x="4050" y="1201"/>
                </a:cubicBezTo>
                <a:cubicBezTo>
                  <a:pt x="4522" y="2113"/>
                  <a:pt x="4785" y="3116"/>
                  <a:pt x="4591" y="3264"/>
                </a:cubicBezTo>
                <a:cubicBezTo>
                  <a:pt x="4551" y="3295"/>
                  <a:pt x="4517" y="3310"/>
                  <a:pt x="4475" y="3310"/>
                </a:cubicBezTo>
                <a:cubicBezTo>
                  <a:pt x="4465" y="3310"/>
                  <a:pt x="4455" y="3309"/>
                  <a:pt x="4444" y="3307"/>
                </a:cubicBezTo>
                <a:cubicBezTo>
                  <a:pt x="4029" y="3242"/>
                  <a:pt x="3310" y="2195"/>
                  <a:pt x="2835" y="1504"/>
                </a:cubicBezTo>
                <a:cubicBezTo>
                  <a:pt x="2499" y="1016"/>
                  <a:pt x="2116" y="758"/>
                  <a:pt x="1696" y="739"/>
                </a:cubicBezTo>
                <a:cubicBezTo>
                  <a:pt x="1679" y="738"/>
                  <a:pt x="1662" y="737"/>
                  <a:pt x="1645" y="737"/>
                </a:cubicBezTo>
                <a:cubicBezTo>
                  <a:pt x="1076" y="737"/>
                  <a:pt x="680" y="1201"/>
                  <a:pt x="664" y="1221"/>
                </a:cubicBezTo>
                <a:cubicBezTo>
                  <a:pt x="589" y="1311"/>
                  <a:pt x="577" y="1439"/>
                  <a:pt x="633" y="1542"/>
                </a:cubicBezTo>
                <a:lnTo>
                  <a:pt x="1689" y="3455"/>
                </a:lnTo>
                <a:cubicBezTo>
                  <a:pt x="1192" y="3876"/>
                  <a:pt x="0" y="5073"/>
                  <a:pt x="544" y="6504"/>
                </a:cubicBezTo>
                <a:cubicBezTo>
                  <a:pt x="588" y="6618"/>
                  <a:pt x="695" y="6688"/>
                  <a:pt x="810" y="6688"/>
                </a:cubicBezTo>
                <a:cubicBezTo>
                  <a:pt x="844" y="6688"/>
                  <a:pt x="879" y="6682"/>
                  <a:pt x="913" y="6669"/>
                </a:cubicBezTo>
                <a:cubicBezTo>
                  <a:pt x="1059" y="6613"/>
                  <a:pt x="1133" y="6448"/>
                  <a:pt x="1078" y="6301"/>
                </a:cubicBezTo>
                <a:cubicBezTo>
                  <a:pt x="571" y="4965"/>
                  <a:pt x="2204" y="3774"/>
                  <a:pt x="2221" y="3762"/>
                </a:cubicBezTo>
                <a:cubicBezTo>
                  <a:pt x="2339" y="3677"/>
                  <a:pt x="2375" y="3518"/>
                  <a:pt x="2305" y="3391"/>
                </a:cubicBezTo>
                <a:lnTo>
                  <a:pt x="1241" y="1463"/>
                </a:lnTo>
                <a:cubicBezTo>
                  <a:pt x="1339" y="1389"/>
                  <a:pt x="1483" y="1309"/>
                  <a:pt x="1641" y="1309"/>
                </a:cubicBezTo>
                <a:cubicBezTo>
                  <a:pt x="1652" y="1309"/>
                  <a:pt x="1663" y="1310"/>
                  <a:pt x="1674" y="1310"/>
                </a:cubicBezTo>
                <a:cubicBezTo>
                  <a:pt x="1904" y="1322"/>
                  <a:pt x="2137" y="1496"/>
                  <a:pt x="2365" y="1828"/>
                </a:cubicBezTo>
                <a:cubicBezTo>
                  <a:pt x="3145" y="2964"/>
                  <a:pt x="3746" y="3776"/>
                  <a:pt x="4355" y="3872"/>
                </a:cubicBezTo>
                <a:cubicBezTo>
                  <a:pt x="4396" y="3878"/>
                  <a:pt x="4437" y="3882"/>
                  <a:pt x="4477" y="3882"/>
                </a:cubicBezTo>
                <a:cubicBezTo>
                  <a:pt x="4643" y="3882"/>
                  <a:pt x="4801" y="3825"/>
                  <a:pt x="4941" y="3717"/>
                </a:cubicBezTo>
                <a:cubicBezTo>
                  <a:pt x="5576" y="3227"/>
                  <a:pt x="4962" y="1763"/>
                  <a:pt x="4645" y="1111"/>
                </a:cubicBezTo>
                <a:cubicBezTo>
                  <a:pt x="4715" y="1044"/>
                  <a:pt x="4815" y="974"/>
                  <a:pt x="4922" y="967"/>
                </a:cubicBezTo>
                <a:cubicBezTo>
                  <a:pt x="4923" y="967"/>
                  <a:pt x="4925" y="967"/>
                  <a:pt x="4926" y="967"/>
                </a:cubicBezTo>
                <a:cubicBezTo>
                  <a:pt x="5105" y="967"/>
                  <a:pt x="5262" y="1110"/>
                  <a:pt x="5372" y="1239"/>
                </a:cubicBezTo>
                <a:cubicBezTo>
                  <a:pt x="5613" y="1520"/>
                  <a:pt x="5810" y="1862"/>
                  <a:pt x="6000" y="2193"/>
                </a:cubicBezTo>
                <a:cubicBezTo>
                  <a:pt x="6367" y="2829"/>
                  <a:pt x="6745" y="3488"/>
                  <a:pt x="7434" y="3592"/>
                </a:cubicBezTo>
                <a:cubicBezTo>
                  <a:pt x="7467" y="3597"/>
                  <a:pt x="7500" y="3600"/>
                  <a:pt x="7534" y="3600"/>
                </a:cubicBezTo>
                <a:cubicBezTo>
                  <a:pt x="8045" y="3600"/>
                  <a:pt x="8651" y="3018"/>
                  <a:pt x="9553" y="2091"/>
                </a:cubicBezTo>
                <a:cubicBezTo>
                  <a:pt x="9969" y="1663"/>
                  <a:pt x="10667" y="945"/>
                  <a:pt x="10840" y="921"/>
                </a:cubicBezTo>
                <a:cubicBezTo>
                  <a:pt x="10915" y="977"/>
                  <a:pt x="10953" y="1044"/>
                  <a:pt x="10961" y="1143"/>
                </a:cubicBezTo>
                <a:cubicBezTo>
                  <a:pt x="10991" y="1492"/>
                  <a:pt x="10653" y="2095"/>
                  <a:pt x="10121" y="2643"/>
                </a:cubicBezTo>
                <a:cubicBezTo>
                  <a:pt x="9802" y="2970"/>
                  <a:pt x="9547" y="3172"/>
                  <a:pt x="9370" y="3290"/>
                </a:cubicBezTo>
                <a:cubicBezTo>
                  <a:pt x="9177" y="3398"/>
                  <a:pt x="9062" y="3462"/>
                  <a:pt x="9056" y="3465"/>
                </a:cubicBezTo>
                <a:cubicBezTo>
                  <a:pt x="8927" y="3538"/>
                  <a:pt x="8875" y="3697"/>
                  <a:pt x="8936" y="3831"/>
                </a:cubicBezTo>
                <a:cubicBezTo>
                  <a:pt x="8983" y="3936"/>
                  <a:pt x="9087" y="3999"/>
                  <a:pt x="9196" y="3999"/>
                </a:cubicBezTo>
                <a:cubicBezTo>
                  <a:pt x="9227" y="3999"/>
                  <a:pt x="9259" y="3994"/>
                  <a:pt x="9290" y="3984"/>
                </a:cubicBezTo>
                <a:cubicBezTo>
                  <a:pt x="9315" y="3975"/>
                  <a:pt x="9450" y="3924"/>
                  <a:pt x="9674" y="3774"/>
                </a:cubicBezTo>
                <a:cubicBezTo>
                  <a:pt x="10573" y="3276"/>
                  <a:pt x="13032" y="1920"/>
                  <a:pt x="14277" y="1332"/>
                </a:cubicBezTo>
                <a:cubicBezTo>
                  <a:pt x="14494" y="1230"/>
                  <a:pt x="14692" y="1133"/>
                  <a:pt x="14874" y="1045"/>
                </a:cubicBezTo>
                <a:cubicBezTo>
                  <a:pt x="15389" y="794"/>
                  <a:pt x="15842" y="571"/>
                  <a:pt x="16062" y="571"/>
                </a:cubicBezTo>
                <a:cubicBezTo>
                  <a:pt x="16092" y="571"/>
                  <a:pt x="16118" y="575"/>
                  <a:pt x="16139" y="584"/>
                </a:cubicBezTo>
                <a:cubicBezTo>
                  <a:pt x="16213" y="615"/>
                  <a:pt x="16272" y="745"/>
                  <a:pt x="16307" y="849"/>
                </a:cubicBezTo>
                <a:cubicBezTo>
                  <a:pt x="16463" y="1293"/>
                  <a:pt x="13333" y="2611"/>
                  <a:pt x="12305" y="3043"/>
                </a:cubicBezTo>
                <a:cubicBezTo>
                  <a:pt x="11862" y="3229"/>
                  <a:pt x="11443" y="3406"/>
                  <a:pt x="11079" y="3567"/>
                </a:cubicBezTo>
                <a:cubicBezTo>
                  <a:pt x="10312" y="3909"/>
                  <a:pt x="9285" y="4397"/>
                  <a:pt x="8196" y="4913"/>
                </a:cubicBezTo>
                <a:cubicBezTo>
                  <a:pt x="6462" y="5737"/>
                  <a:pt x="4669" y="6588"/>
                  <a:pt x="3718" y="6949"/>
                </a:cubicBezTo>
                <a:cubicBezTo>
                  <a:pt x="2251" y="7506"/>
                  <a:pt x="1685" y="7532"/>
                  <a:pt x="1683" y="7532"/>
                </a:cubicBezTo>
                <a:cubicBezTo>
                  <a:pt x="1526" y="7533"/>
                  <a:pt x="1398" y="7661"/>
                  <a:pt x="1400" y="7819"/>
                </a:cubicBezTo>
                <a:cubicBezTo>
                  <a:pt x="1401" y="7976"/>
                  <a:pt x="1529" y="8103"/>
                  <a:pt x="1686" y="8103"/>
                </a:cubicBezTo>
                <a:cubicBezTo>
                  <a:pt x="1686" y="8103"/>
                  <a:pt x="1687" y="8103"/>
                  <a:pt x="1688" y="8103"/>
                </a:cubicBezTo>
                <a:lnTo>
                  <a:pt x="1690" y="8103"/>
                </a:lnTo>
                <a:cubicBezTo>
                  <a:pt x="1754" y="8102"/>
                  <a:pt x="2356" y="8077"/>
                  <a:pt x="3920" y="7483"/>
                </a:cubicBezTo>
                <a:cubicBezTo>
                  <a:pt x="4891" y="7115"/>
                  <a:pt x="6695" y="6257"/>
                  <a:pt x="8440" y="5430"/>
                </a:cubicBezTo>
                <a:cubicBezTo>
                  <a:pt x="9525" y="4914"/>
                  <a:pt x="10549" y="4427"/>
                  <a:pt x="11310" y="4089"/>
                </a:cubicBezTo>
                <a:cubicBezTo>
                  <a:pt x="11670" y="3928"/>
                  <a:pt x="12086" y="3753"/>
                  <a:pt x="12524" y="3568"/>
                </a:cubicBezTo>
                <a:cubicBezTo>
                  <a:pt x="15419" y="2351"/>
                  <a:pt x="17155" y="1547"/>
                  <a:pt x="16846" y="660"/>
                </a:cubicBezTo>
                <a:cubicBezTo>
                  <a:pt x="16775" y="458"/>
                  <a:pt x="16648" y="175"/>
                  <a:pt x="16355" y="56"/>
                </a:cubicBezTo>
                <a:cubicBezTo>
                  <a:pt x="16264" y="18"/>
                  <a:pt x="16169" y="1"/>
                  <a:pt x="160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672;p44"/>
          <p:cNvSpPr/>
          <p:nvPr/>
        </p:nvSpPr>
        <p:spPr>
          <a:xfrm>
            <a:off x="812215" y="3668047"/>
            <a:ext cx="55565" cy="131092"/>
          </a:xfrm>
          <a:custGeom>
            <a:avLst/>
            <a:gdLst/>
            <a:ahLst/>
            <a:cxnLst/>
            <a:rect l="l" t="t" r="r" b="b"/>
            <a:pathLst>
              <a:path w="3769" h="8892" extrusionOk="0">
                <a:moveTo>
                  <a:pt x="3185" y="0"/>
                </a:moveTo>
                <a:cubicBezTo>
                  <a:pt x="3151" y="0"/>
                  <a:pt x="3117" y="7"/>
                  <a:pt x="3083" y="20"/>
                </a:cubicBezTo>
                <a:cubicBezTo>
                  <a:pt x="2998" y="53"/>
                  <a:pt x="993" y="841"/>
                  <a:pt x="830" y="2129"/>
                </a:cubicBezTo>
                <a:cubicBezTo>
                  <a:pt x="750" y="2766"/>
                  <a:pt x="1118" y="3382"/>
                  <a:pt x="1926" y="3959"/>
                </a:cubicBezTo>
                <a:cubicBezTo>
                  <a:pt x="2782" y="4573"/>
                  <a:pt x="3172" y="5209"/>
                  <a:pt x="3086" y="5850"/>
                </a:cubicBezTo>
                <a:cubicBezTo>
                  <a:pt x="2963" y="6763"/>
                  <a:pt x="1833" y="7739"/>
                  <a:pt x="206" y="8339"/>
                </a:cubicBezTo>
                <a:cubicBezTo>
                  <a:pt x="77" y="8387"/>
                  <a:pt x="1" y="8521"/>
                  <a:pt x="25" y="8657"/>
                </a:cubicBezTo>
                <a:cubicBezTo>
                  <a:pt x="49" y="8793"/>
                  <a:pt x="167" y="8892"/>
                  <a:pt x="305" y="8892"/>
                </a:cubicBezTo>
                <a:cubicBezTo>
                  <a:pt x="308" y="8892"/>
                  <a:pt x="310" y="8892"/>
                  <a:pt x="313" y="8892"/>
                </a:cubicBezTo>
                <a:cubicBezTo>
                  <a:pt x="344" y="8892"/>
                  <a:pt x="375" y="8885"/>
                  <a:pt x="404" y="8874"/>
                </a:cubicBezTo>
                <a:cubicBezTo>
                  <a:pt x="1854" y="8339"/>
                  <a:pt x="3469" y="7284"/>
                  <a:pt x="3651" y="5926"/>
                </a:cubicBezTo>
                <a:cubicBezTo>
                  <a:pt x="3769" y="5058"/>
                  <a:pt x="3299" y="4241"/>
                  <a:pt x="2259" y="3495"/>
                </a:cubicBezTo>
                <a:cubicBezTo>
                  <a:pt x="1635" y="3049"/>
                  <a:pt x="1345" y="2614"/>
                  <a:pt x="1397" y="2201"/>
                </a:cubicBezTo>
                <a:cubicBezTo>
                  <a:pt x="1497" y="1412"/>
                  <a:pt x="2797" y="744"/>
                  <a:pt x="3289" y="552"/>
                </a:cubicBezTo>
                <a:cubicBezTo>
                  <a:pt x="3436" y="496"/>
                  <a:pt x="3509" y="331"/>
                  <a:pt x="3452" y="183"/>
                </a:cubicBezTo>
                <a:cubicBezTo>
                  <a:pt x="3408" y="70"/>
                  <a:pt x="3300" y="0"/>
                  <a:pt x="31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673;p44"/>
          <p:cNvSpPr/>
          <p:nvPr/>
        </p:nvSpPr>
        <p:spPr>
          <a:xfrm>
            <a:off x="567972" y="3649043"/>
            <a:ext cx="150331" cy="143432"/>
          </a:xfrm>
          <a:custGeom>
            <a:avLst/>
            <a:gdLst/>
            <a:ahLst/>
            <a:cxnLst/>
            <a:rect l="l" t="t" r="r" b="b"/>
            <a:pathLst>
              <a:path w="10197" h="9729" extrusionOk="0">
                <a:moveTo>
                  <a:pt x="9880" y="0"/>
                </a:moveTo>
                <a:cubicBezTo>
                  <a:pt x="9749" y="0"/>
                  <a:pt x="9632" y="95"/>
                  <a:pt x="9605" y="229"/>
                </a:cubicBezTo>
                <a:cubicBezTo>
                  <a:pt x="9586" y="321"/>
                  <a:pt x="7686" y="9157"/>
                  <a:pt x="962" y="9157"/>
                </a:cubicBezTo>
                <a:cubicBezTo>
                  <a:pt x="755" y="9157"/>
                  <a:pt x="544" y="9149"/>
                  <a:pt x="328" y="9132"/>
                </a:cubicBezTo>
                <a:cubicBezTo>
                  <a:pt x="318" y="9131"/>
                  <a:pt x="307" y="9130"/>
                  <a:pt x="297" y="9130"/>
                </a:cubicBezTo>
                <a:cubicBezTo>
                  <a:pt x="150" y="9130"/>
                  <a:pt x="25" y="9242"/>
                  <a:pt x="13" y="9393"/>
                </a:cubicBezTo>
                <a:cubicBezTo>
                  <a:pt x="1" y="9552"/>
                  <a:pt x="123" y="9692"/>
                  <a:pt x="282" y="9700"/>
                </a:cubicBezTo>
                <a:cubicBezTo>
                  <a:pt x="518" y="9719"/>
                  <a:pt x="748" y="9729"/>
                  <a:pt x="973" y="9729"/>
                </a:cubicBezTo>
                <a:cubicBezTo>
                  <a:pt x="8146" y="9729"/>
                  <a:pt x="10144" y="441"/>
                  <a:pt x="10165" y="344"/>
                </a:cubicBezTo>
                <a:cubicBezTo>
                  <a:pt x="10196" y="190"/>
                  <a:pt x="10096" y="39"/>
                  <a:pt x="9942" y="7"/>
                </a:cubicBezTo>
                <a:cubicBezTo>
                  <a:pt x="9921" y="2"/>
                  <a:pt x="9900" y="0"/>
                  <a:pt x="98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74;p44"/>
          <p:cNvSpPr/>
          <p:nvPr/>
        </p:nvSpPr>
        <p:spPr>
          <a:xfrm>
            <a:off x="778027" y="3840979"/>
            <a:ext cx="56184" cy="47118"/>
          </a:xfrm>
          <a:custGeom>
            <a:avLst/>
            <a:gdLst/>
            <a:ahLst/>
            <a:cxnLst/>
            <a:rect l="l" t="t" r="r" b="b"/>
            <a:pathLst>
              <a:path w="3811" h="3196" extrusionOk="0">
                <a:moveTo>
                  <a:pt x="1" y="3195"/>
                </a:moveTo>
                <a:lnTo>
                  <a:pt x="381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675;p44"/>
          <p:cNvSpPr/>
          <p:nvPr/>
        </p:nvSpPr>
        <p:spPr>
          <a:xfrm>
            <a:off x="772306" y="3836748"/>
            <a:ext cx="66652" cy="55551"/>
          </a:xfrm>
          <a:custGeom>
            <a:avLst/>
            <a:gdLst/>
            <a:ahLst/>
            <a:cxnLst/>
            <a:rect l="l" t="t" r="r" b="b"/>
            <a:pathLst>
              <a:path w="4521" h="3768" extrusionOk="0">
                <a:moveTo>
                  <a:pt x="4200" y="1"/>
                </a:moveTo>
                <a:cubicBezTo>
                  <a:pt x="4135" y="1"/>
                  <a:pt x="4068" y="23"/>
                  <a:pt x="4015" y="69"/>
                </a:cubicBezTo>
                <a:lnTo>
                  <a:pt x="205" y="3263"/>
                </a:lnTo>
                <a:cubicBezTo>
                  <a:pt x="1" y="3435"/>
                  <a:pt x="123" y="3767"/>
                  <a:pt x="389" y="3767"/>
                </a:cubicBezTo>
                <a:cubicBezTo>
                  <a:pt x="456" y="3767"/>
                  <a:pt x="522" y="3743"/>
                  <a:pt x="573" y="3701"/>
                </a:cubicBezTo>
                <a:lnTo>
                  <a:pt x="4382" y="506"/>
                </a:lnTo>
                <a:cubicBezTo>
                  <a:pt x="4504" y="405"/>
                  <a:pt x="4520" y="224"/>
                  <a:pt x="4419" y="102"/>
                </a:cubicBezTo>
                <a:cubicBezTo>
                  <a:pt x="4362" y="35"/>
                  <a:pt x="4282" y="1"/>
                  <a:pt x="4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76;p44"/>
          <p:cNvSpPr/>
          <p:nvPr/>
        </p:nvSpPr>
        <p:spPr>
          <a:xfrm>
            <a:off x="590278" y="3558184"/>
            <a:ext cx="22188" cy="88102"/>
          </a:xfrm>
          <a:custGeom>
            <a:avLst/>
            <a:gdLst/>
            <a:ahLst/>
            <a:cxnLst/>
            <a:rect l="l" t="t" r="r" b="b"/>
            <a:pathLst>
              <a:path w="1505" h="5976" extrusionOk="0">
                <a:moveTo>
                  <a:pt x="0" y="1"/>
                </a:moveTo>
                <a:lnTo>
                  <a:pt x="71" y="4996"/>
                </a:lnTo>
                <a:lnTo>
                  <a:pt x="1505" y="5976"/>
                </a:lnTo>
                <a:lnTo>
                  <a:pt x="1285" y="554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677;p44"/>
          <p:cNvSpPr/>
          <p:nvPr/>
        </p:nvSpPr>
        <p:spPr>
          <a:xfrm>
            <a:off x="586032" y="3553968"/>
            <a:ext cx="30739" cy="96535"/>
          </a:xfrm>
          <a:custGeom>
            <a:avLst/>
            <a:gdLst/>
            <a:ahLst/>
            <a:cxnLst/>
            <a:rect l="l" t="t" r="r" b="b"/>
            <a:pathLst>
              <a:path w="2085" h="6548" extrusionOk="0">
                <a:moveTo>
                  <a:pt x="287" y="1"/>
                </a:moveTo>
                <a:cubicBezTo>
                  <a:pt x="136" y="1"/>
                  <a:pt x="0" y="124"/>
                  <a:pt x="2" y="290"/>
                </a:cubicBezTo>
                <a:lnTo>
                  <a:pt x="73" y="5287"/>
                </a:lnTo>
                <a:cubicBezTo>
                  <a:pt x="75" y="5442"/>
                  <a:pt x="222" y="5568"/>
                  <a:pt x="356" y="5568"/>
                </a:cubicBezTo>
                <a:cubicBezTo>
                  <a:pt x="359" y="5568"/>
                  <a:pt x="361" y="5568"/>
                  <a:pt x="363" y="5568"/>
                </a:cubicBezTo>
                <a:cubicBezTo>
                  <a:pt x="520" y="5566"/>
                  <a:pt x="647" y="5437"/>
                  <a:pt x="645" y="5279"/>
                </a:cubicBezTo>
                <a:lnTo>
                  <a:pt x="581" y="723"/>
                </a:lnTo>
                <a:lnTo>
                  <a:pt x="1295" y="1031"/>
                </a:lnTo>
                <a:lnTo>
                  <a:pt x="1507" y="6274"/>
                </a:lnTo>
                <a:cubicBezTo>
                  <a:pt x="1513" y="6427"/>
                  <a:pt x="1638" y="6548"/>
                  <a:pt x="1792" y="6548"/>
                </a:cubicBezTo>
                <a:lnTo>
                  <a:pt x="1804" y="6547"/>
                </a:lnTo>
                <a:cubicBezTo>
                  <a:pt x="1961" y="6541"/>
                  <a:pt x="2084" y="6407"/>
                  <a:pt x="2078" y="6250"/>
                </a:cubicBezTo>
                <a:lnTo>
                  <a:pt x="1858" y="827"/>
                </a:lnTo>
                <a:cubicBezTo>
                  <a:pt x="1854" y="717"/>
                  <a:pt x="1786" y="620"/>
                  <a:pt x="1685" y="577"/>
                </a:cubicBezTo>
                <a:lnTo>
                  <a:pt x="401" y="25"/>
                </a:lnTo>
                <a:cubicBezTo>
                  <a:pt x="363" y="8"/>
                  <a:pt x="325" y="1"/>
                  <a:pt x="2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78;p44"/>
          <p:cNvSpPr/>
          <p:nvPr/>
        </p:nvSpPr>
        <p:spPr>
          <a:xfrm>
            <a:off x="941199" y="3566204"/>
            <a:ext cx="24075" cy="78092"/>
          </a:xfrm>
          <a:custGeom>
            <a:avLst/>
            <a:gdLst/>
            <a:ahLst/>
            <a:cxnLst/>
            <a:rect l="l" t="t" r="r" b="b"/>
            <a:pathLst>
              <a:path w="1633" h="5297" extrusionOk="0">
                <a:moveTo>
                  <a:pt x="1138" y="0"/>
                </a:moveTo>
                <a:lnTo>
                  <a:pt x="0" y="301"/>
                </a:lnTo>
                <a:lnTo>
                  <a:pt x="71" y="5297"/>
                </a:lnTo>
                <a:lnTo>
                  <a:pt x="1633" y="4867"/>
                </a:lnTo>
                <a:lnTo>
                  <a:pt x="113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679;p44"/>
          <p:cNvSpPr/>
          <p:nvPr/>
        </p:nvSpPr>
        <p:spPr>
          <a:xfrm>
            <a:off x="936968" y="3561988"/>
            <a:ext cx="32729" cy="86525"/>
          </a:xfrm>
          <a:custGeom>
            <a:avLst/>
            <a:gdLst/>
            <a:ahLst/>
            <a:cxnLst/>
            <a:rect l="l" t="t" r="r" b="b"/>
            <a:pathLst>
              <a:path w="2220" h="5869" extrusionOk="0">
                <a:moveTo>
                  <a:pt x="1425" y="1"/>
                </a:moveTo>
                <a:cubicBezTo>
                  <a:pt x="1401" y="1"/>
                  <a:pt x="1376" y="4"/>
                  <a:pt x="1352" y="10"/>
                </a:cubicBezTo>
                <a:lnTo>
                  <a:pt x="214" y="312"/>
                </a:lnTo>
                <a:cubicBezTo>
                  <a:pt x="88" y="345"/>
                  <a:pt x="0" y="460"/>
                  <a:pt x="2" y="592"/>
                </a:cubicBezTo>
                <a:lnTo>
                  <a:pt x="73" y="5587"/>
                </a:lnTo>
                <a:cubicBezTo>
                  <a:pt x="75" y="5744"/>
                  <a:pt x="202" y="5869"/>
                  <a:pt x="358" y="5869"/>
                </a:cubicBezTo>
                <a:lnTo>
                  <a:pt x="362" y="5869"/>
                </a:lnTo>
                <a:cubicBezTo>
                  <a:pt x="520" y="5867"/>
                  <a:pt x="646" y="5737"/>
                  <a:pt x="644" y="5580"/>
                </a:cubicBezTo>
                <a:lnTo>
                  <a:pt x="576" y="806"/>
                </a:lnTo>
                <a:lnTo>
                  <a:pt x="1175" y="648"/>
                </a:lnTo>
                <a:lnTo>
                  <a:pt x="1636" y="5181"/>
                </a:lnTo>
                <a:cubicBezTo>
                  <a:pt x="1650" y="5326"/>
                  <a:pt x="1767" y="5438"/>
                  <a:pt x="1912" y="5438"/>
                </a:cubicBezTo>
                <a:cubicBezTo>
                  <a:pt x="1924" y="5438"/>
                  <a:pt x="1936" y="5438"/>
                  <a:pt x="1948" y="5436"/>
                </a:cubicBezTo>
                <a:cubicBezTo>
                  <a:pt x="2106" y="5420"/>
                  <a:pt x="2220" y="5280"/>
                  <a:pt x="2204" y="5123"/>
                </a:cubicBezTo>
                <a:lnTo>
                  <a:pt x="1709" y="257"/>
                </a:lnTo>
                <a:cubicBezTo>
                  <a:pt x="1700" y="173"/>
                  <a:pt x="1657" y="98"/>
                  <a:pt x="1587" y="51"/>
                </a:cubicBezTo>
                <a:cubicBezTo>
                  <a:pt x="1539" y="18"/>
                  <a:pt x="1483" y="1"/>
                  <a:pt x="14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80;p44"/>
          <p:cNvSpPr/>
          <p:nvPr/>
        </p:nvSpPr>
        <p:spPr>
          <a:xfrm>
            <a:off x="724864" y="3592918"/>
            <a:ext cx="24090" cy="71768"/>
          </a:xfrm>
          <a:custGeom>
            <a:avLst/>
            <a:gdLst/>
            <a:ahLst/>
            <a:cxnLst/>
            <a:rect l="l" t="t" r="r" b="b"/>
            <a:pathLst>
              <a:path w="1634" h="4868" extrusionOk="0">
                <a:moveTo>
                  <a:pt x="1139" y="1"/>
                </a:moveTo>
                <a:lnTo>
                  <a:pt x="1" y="303"/>
                </a:lnTo>
                <a:lnTo>
                  <a:pt x="150" y="4766"/>
                </a:lnTo>
                <a:lnTo>
                  <a:pt x="1634" y="4868"/>
                </a:lnTo>
                <a:lnTo>
                  <a:pt x="113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681;p44"/>
          <p:cNvSpPr/>
          <p:nvPr/>
        </p:nvSpPr>
        <p:spPr>
          <a:xfrm>
            <a:off x="720618" y="3588716"/>
            <a:ext cx="32758" cy="80186"/>
          </a:xfrm>
          <a:custGeom>
            <a:avLst/>
            <a:gdLst/>
            <a:ahLst/>
            <a:cxnLst/>
            <a:rect l="l" t="t" r="r" b="b"/>
            <a:pathLst>
              <a:path w="2222" h="5439" extrusionOk="0">
                <a:moveTo>
                  <a:pt x="1429" y="1"/>
                </a:moveTo>
                <a:cubicBezTo>
                  <a:pt x="1404" y="1"/>
                  <a:pt x="1379" y="4"/>
                  <a:pt x="1354" y="11"/>
                </a:cubicBezTo>
                <a:lnTo>
                  <a:pt x="217" y="312"/>
                </a:lnTo>
                <a:cubicBezTo>
                  <a:pt x="88" y="345"/>
                  <a:pt x="1" y="464"/>
                  <a:pt x="5" y="598"/>
                </a:cubicBezTo>
                <a:lnTo>
                  <a:pt x="154" y="5059"/>
                </a:lnTo>
                <a:cubicBezTo>
                  <a:pt x="158" y="5214"/>
                  <a:pt x="298" y="5335"/>
                  <a:pt x="441" y="5335"/>
                </a:cubicBezTo>
                <a:cubicBezTo>
                  <a:pt x="444" y="5335"/>
                  <a:pt x="446" y="5335"/>
                  <a:pt x="449" y="5335"/>
                </a:cubicBezTo>
                <a:cubicBezTo>
                  <a:pt x="606" y="5330"/>
                  <a:pt x="729" y="5198"/>
                  <a:pt x="724" y="5041"/>
                </a:cubicBezTo>
                <a:lnTo>
                  <a:pt x="584" y="805"/>
                </a:lnTo>
                <a:lnTo>
                  <a:pt x="1177" y="648"/>
                </a:lnTo>
                <a:lnTo>
                  <a:pt x="1638" y="5182"/>
                </a:lnTo>
                <a:cubicBezTo>
                  <a:pt x="1652" y="5328"/>
                  <a:pt x="1775" y="5438"/>
                  <a:pt x="1922" y="5439"/>
                </a:cubicBezTo>
                <a:cubicBezTo>
                  <a:pt x="1932" y="5439"/>
                  <a:pt x="1941" y="5438"/>
                  <a:pt x="1951" y="5436"/>
                </a:cubicBezTo>
                <a:cubicBezTo>
                  <a:pt x="2108" y="5420"/>
                  <a:pt x="2222" y="5281"/>
                  <a:pt x="2207" y="5123"/>
                </a:cubicBezTo>
                <a:lnTo>
                  <a:pt x="1712" y="257"/>
                </a:lnTo>
                <a:cubicBezTo>
                  <a:pt x="1697" y="108"/>
                  <a:pt x="1571" y="1"/>
                  <a:pt x="14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82;p44"/>
          <p:cNvSpPr/>
          <p:nvPr/>
        </p:nvSpPr>
        <p:spPr>
          <a:xfrm>
            <a:off x="547716" y="2942396"/>
            <a:ext cx="487792" cy="660400"/>
          </a:xfrm>
          <a:custGeom>
            <a:avLst/>
            <a:gdLst/>
            <a:ahLst/>
            <a:cxnLst/>
            <a:rect l="l" t="t" r="r" b="b"/>
            <a:pathLst>
              <a:path w="33087" h="44795" extrusionOk="0">
                <a:moveTo>
                  <a:pt x="16422" y="1"/>
                </a:moveTo>
                <a:cubicBezTo>
                  <a:pt x="14570" y="1"/>
                  <a:pt x="13104" y="274"/>
                  <a:pt x="13104" y="274"/>
                </a:cubicBezTo>
                <a:cubicBezTo>
                  <a:pt x="13104" y="274"/>
                  <a:pt x="116" y="3883"/>
                  <a:pt x="132" y="5024"/>
                </a:cubicBezTo>
                <a:cubicBezTo>
                  <a:pt x="149" y="6167"/>
                  <a:pt x="1" y="36148"/>
                  <a:pt x="36" y="38621"/>
                </a:cubicBezTo>
                <a:cubicBezTo>
                  <a:pt x="70" y="41096"/>
                  <a:pt x="3426" y="42857"/>
                  <a:pt x="7916" y="44030"/>
                </a:cubicBezTo>
                <a:cubicBezTo>
                  <a:pt x="9998" y="44574"/>
                  <a:pt x="13345" y="44794"/>
                  <a:pt x="16553" y="44794"/>
                </a:cubicBezTo>
                <a:cubicBezTo>
                  <a:pt x="20261" y="44794"/>
                  <a:pt x="23784" y="44501"/>
                  <a:pt x="24952" y="44076"/>
                </a:cubicBezTo>
                <a:cubicBezTo>
                  <a:pt x="27130" y="43283"/>
                  <a:pt x="30069" y="42481"/>
                  <a:pt x="30430" y="41048"/>
                </a:cubicBezTo>
                <a:cubicBezTo>
                  <a:pt x="30790" y="39615"/>
                  <a:pt x="30592" y="25532"/>
                  <a:pt x="30653" y="23152"/>
                </a:cubicBezTo>
                <a:cubicBezTo>
                  <a:pt x="30715" y="20773"/>
                  <a:pt x="33087" y="13505"/>
                  <a:pt x="32288" y="10852"/>
                </a:cubicBezTo>
                <a:cubicBezTo>
                  <a:pt x="31489" y="8199"/>
                  <a:pt x="29936" y="6032"/>
                  <a:pt x="28303" y="5008"/>
                </a:cubicBezTo>
                <a:cubicBezTo>
                  <a:pt x="26670" y="3984"/>
                  <a:pt x="22345" y="904"/>
                  <a:pt x="19386" y="280"/>
                </a:cubicBezTo>
                <a:cubicBezTo>
                  <a:pt x="18392" y="71"/>
                  <a:pt x="17358" y="1"/>
                  <a:pt x="16422" y="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683;p44"/>
          <p:cNvSpPr/>
          <p:nvPr/>
        </p:nvSpPr>
        <p:spPr>
          <a:xfrm>
            <a:off x="543706" y="2938165"/>
            <a:ext cx="491861" cy="668773"/>
          </a:xfrm>
          <a:custGeom>
            <a:avLst/>
            <a:gdLst/>
            <a:ahLst/>
            <a:cxnLst/>
            <a:rect l="l" t="t" r="r" b="b"/>
            <a:pathLst>
              <a:path w="33363" h="45363" extrusionOk="0">
                <a:moveTo>
                  <a:pt x="16701" y="574"/>
                </a:moveTo>
                <a:cubicBezTo>
                  <a:pt x="17620" y="574"/>
                  <a:pt x="18632" y="642"/>
                  <a:pt x="19599" y="846"/>
                </a:cubicBezTo>
                <a:cubicBezTo>
                  <a:pt x="22041" y="1362"/>
                  <a:pt x="25438" y="3587"/>
                  <a:pt x="27466" y="4917"/>
                </a:cubicBezTo>
                <a:cubicBezTo>
                  <a:pt x="27842" y="5162"/>
                  <a:pt x="28167" y="5375"/>
                  <a:pt x="28423" y="5537"/>
                </a:cubicBezTo>
                <a:cubicBezTo>
                  <a:pt x="30059" y="6563"/>
                  <a:pt x="31540" y="8741"/>
                  <a:pt x="32286" y="11222"/>
                </a:cubicBezTo>
                <a:cubicBezTo>
                  <a:pt x="32772" y="12835"/>
                  <a:pt x="31995" y="16408"/>
                  <a:pt x="31371" y="19278"/>
                </a:cubicBezTo>
                <a:cubicBezTo>
                  <a:pt x="30991" y="21026"/>
                  <a:pt x="30663" y="22536"/>
                  <a:pt x="30640" y="23433"/>
                </a:cubicBezTo>
                <a:cubicBezTo>
                  <a:pt x="30621" y="24156"/>
                  <a:pt x="30626" y="25912"/>
                  <a:pt x="30632" y="28135"/>
                </a:cubicBezTo>
                <a:cubicBezTo>
                  <a:pt x="30646" y="32979"/>
                  <a:pt x="30668" y="40301"/>
                  <a:pt x="30425" y="41265"/>
                </a:cubicBezTo>
                <a:cubicBezTo>
                  <a:pt x="30153" y="42345"/>
                  <a:pt x="27999" y="43093"/>
                  <a:pt x="26098" y="43753"/>
                </a:cubicBezTo>
                <a:cubicBezTo>
                  <a:pt x="25765" y="43868"/>
                  <a:pt x="25438" y="43982"/>
                  <a:pt x="25127" y="44095"/>
                </a:cubicBezTo>
                <a:cubicBezTo>
                  <a:pt x="24024" y="44497"/>
                  <a:pt x="20479" y="44803"/>
                  <a:pt x="16736" y="44803"/>
                </a:cubicBezTo>
                <a:cubicBezTo>
                  <a:pt x="13616" y="44803"/>
                  <a:pt x="10358" y="44590"/>
                  <a:pt x="8260" y="44042"/>
                </a:cubicBezTo>
                <a:cubicBezTo>
                  <a:pt x="4782" y="43132"/>
                  <a:pt x="629" y="41503"/>
                  <a:pt x="592" y="38905"/>
                </a:cubicBezTo>
                <a:cubicBezTo>
                  <a:pt x="572" y="37435"/>
                  <a:pt x="616" y="26188"/>
                  <a:pt x="652" y="17150"/>
                </a:cubicBezTo>
                <a:cubicBezTo>
                  <a:pt x="676" y="11045"/>
                  <a:pt x="698" y="5773"/>
                  <a:pt x="684" y="5347"/>
                </a:cubicBezTo>
                <a:cubicBezTo>
                  <a:pt x="1013" y="4654"/>
                  <a:pt x="7426" y="2511"/>
                  <a:pt x="13440" y="839"/>
                </a:cubicBezTo>
                <a:cubicBezTo>
                  <a:pt x="13581" y="814"/>
                  <a:pt x="14976" y="574"/>
                  <a:pt x="16701" y="574"/>
                </a:cubicBezTo>
                <a:close/>
                <a:moveTo>
                  <a:pt x="16682" y="1"/>
                </a:moveTo>
                <a:cubicBezTo>
                  <a:pt x="14858" y="1"/>
                  <a:pt x="13415" y="264"/>
                  <a:pt x="13324" y="280"/>
                </a:cubicBezTo>
                <a:cubicBezTo>
                  <a:pt x="13316" y="282"/>
                  <a:pt x="13308" y="283"/>
                  <a:pt x="13300" y="285"/>
                </a:cubicBezTo>
                <a:cubicBezTo>
                  <a:pt x="8370" y="1656"/>
                  <a:pt x="102" y="4131"/>
                  <a:pt x="119" y="5316"/>
                </a:cubicBezTo>
                <a:cubicBezTo>
                  <a:pt x="126" y="5776"/>
                  <a:pt x="105" y="11046"/>
                  <a:pt x="81" y="17148"/>
                </a:cubicBezTo>
                <a:cubicBezTo>
                  <a:pt x="46" y="26189"/>
                  <a:pt x="1" y="37439"/>
                  <a:pt x="22" y="38914"/>
                </a:cubicBezTo>
                <a:cubicBezTo>
                  <a:pt x="55" y="41287"/>
                  <a:pt x="2779" y="43198"/>
                  <a:pt x="8115" y="44594"/>
                </a:cubicBezTo>
                <a:cubicBezTo>
                  <a:pt x="10195" y="45138"/>
                  <a:pt x="13607" y="45363"/>
                  <a:pt x="16880" y="45363"/>
                </a:cubicBezTo>
                <a:cubicBezTo>
                  <a:pt x="20579" y="45363"/>
                  <a:pt x="24103" y="45075"/>
                  <a:pt x="25322" y="44632"/>
                </a:cubicBezTo>
                <a:cubicBezTo>
                  <a:pt x="25630" y="44519"/>
                  <a:pt x="25954" y="44407"/>
                  <a:pt x="26285" y="44292"/>
                </a:cubicBezTo>
                <a:cubicBezTo>
                  <a:pt x="28422" y="43550"/>
                  <a:pt x="30631" y="42784"/>
                  <a:pt x="30978" y="41406"/>
                </a:cubicBezTo>
                <a:cubicBezTo>
                  <a:pt x="31239" y="40372"/>
                  <a:pt x="31218" y="33298"/>
                  <a:pt x="31203" y="28134"/>
                </a:cubicBezTo>
                <a:cubicBezTo>
                  <a:pt x="31198" y="25916"/>
                  <a:pt x="31192" y="24163"/>
                  <a:pt x="31211" y="23448"/>
                </a:cubicBezTo>
                <a:cubicBezTo>
                  <a:pt x="31232" y="22606"/>
                  <a:pt x="31570" y="21048"/>
                  <a:pt x="31929" y="19400"/>
                </a:cubicBezTo>
                <a:cubicBezTo>
                  <a:pt x="32601" y="16312"/>
                  <a:pt x="33362" y="12813"/>
                  <a:pt x="32834" y="11058"/>
                </a:cubicBezTo>
                <a:cubicBezTo>
                  <a:pt x="32049" y="8451"/>
                  <a:pt x="30475" y="6150"/>
                  <a:pt x="28728" y="5054"/>
                </a:cubicBezTo>
                <a:cubicBezTo>
                  <a:pt x="28473" y="4894"/>
                  <a:pt x="28151" y="4683"/>
                  <a:pt x="27780" y="4441"/>
                </a:cubicBezTo>
                <a:cubicBezTo>
                  <a:pt x="25716" y="3088"/>
                  <a:pt x="22263" y="826"/>
                  <a:pt x="19716" y="289"/>
                </a:cubicBezTo>
                <a:cubicBezTo>
                  <a:pt x="18693" y="73"/>
                  <a:pt x="17636" y="1"/>
                  <a:pt x="166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84;p44"/>
          <p:cNvSpPr/>
          <p:nvPr/>
        </p:nvSpPr>
        <p:spPr>
          <a:xfrm>
            <a:off x="873353" y="3060942"/>
            <a:ext cx="52292" cy="521169"/>
          </a:xfrm>
          <a:custGeom>
            <a:avLst/>
            <a:gdLst/>
            <a:ahLst/>
            <a:cxnLst/>
            <a:rect l="l" t="t" r="r" b="b"/>
            <a:pathLst>
              <a:path w="3547" h="35351" extrusionOk="0">
                <a:moveTo>
                  <a:pt x="310" y="1"/>
                </a:moveTo>
                <a:cubicBezTo>
                  <a:pt x="293" y="1"/>
                  <a:pt x="276" y="2"/>
                  <a:pt x="259" y="6"/>
                </a:cubicBezTo>
                <a:cubicBezTo>
                  <a:pt x="103" y="33"/>
                  <a:pt x="0" y="182"/>
                  <a:pt x="28" y="337"/>
                </a:cubicBezTo>
                <a:cubicBezTo>
                  <a:pt x="45" y="427"/>
                  <a:pt x="1652" y="9427"/>
                  <a:pt x="892" y="13702"/>
                </a:cubicBezTo>
                <a:cubicBezTo>
                  <a:pt x="358" y="16705"/>
                  <a:pt x="897" y="26699"/>
                  <a:pt x="1443" y="28756"/>
                </a:cubicBezTo>
                <a:cubicBezTo>
                  <a:pt x="2137" y="31377"/>
                  <a:pt x="2306" y="34433"/>
                  <a:pt x="1369" y="34800"/>
                </a:cubicBezTo>
                <a:cubicBezTo>
                  <a:pt x="1241" y="34850"/>
                  <a:pt x="1166" y="34983"/>
                  <a:pt x="1192" y="35119"/>
                </a:cubicBezTo>
                <a:cubicBezTo>
                  <a:pt x="1217" y="35253"/>
                  <a:pt x="1334" y="35351"/>
                  <a:pt x="1471" y="35351"/>
                </a:cubicBezTo>
                <a:cubicBezTo>
                  <a:pt x="1472" y="35351"/>
                  <a:pt x="1472" y="35351"/>
                  <a:pt x="1473" y="35351"/>
                </a:cubicBezTo>
                <a:cubicBezTo>
                  <a:pt x="1508" y="35351"/>
                  <a:pt x="1544" y="35344"/>
                  <a:pt x="1577" y="35331"/>
                </a:cubicBezTo>
                <a:cubicBezTo>
                  <a:pt x="3546" y="34561"/>
                  <a:pt x="2010" y="28669"/>
                  <a:pt x="1995" y="28610"/>
                </a:cubicBezTo>
                <a:cubicBezTo>
                  <a:pt x="1458" y="26587"/>
                  <a:pt x="929" y="16757"/>
                  <a:pt x="1454" y="13802"/>
                </a:cubicBezTo>
                <a:cubicBezTo>
                  <a:pt x="2231" y="9427"/>
                  <a:pt x="658" y="609"/>
                  <a:pt x="590" y="236"/>
                </a:cubicBezTo>
                <a:cubicBezTo>
                  <a:pt x="565" y="98"/>
                  <a:pt x="445" y="1"/>
                  <a:pt x="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685;p44"/>
          <p:cNvSpPr/>
          <p:nvPr/>
        </p:nvSpPr>
        <p:spPr>
          <a:xfrm>
            <a:off x="707586" y="2858598"/>
            <a:ext cx="230193" cy="223809"/>
          </a:xfrm>
          <a:custGeom>
            <a:avLst/>
            <a:gdLst/>
            <a:ahLst/>
            <a:cxnLst/>
            <a:rect l="l" t="t" r="r" b="b"/>
            <a:pathLst>
              <a:path w="15614" h="15181" extrusionOk="0">
                <a:moveTo>
                  <a:pt x="7579" y="0"/>
                </a:moveTo>
                <a:cubicBezTo>
                  <a:pt x="7504" y="0"/>
                  <a:pt x="7437" y="7"/>
                  <a:pt x="7377" y="21"/>
                </a:cubicBezTo>
                <a:cubicBezTo>
                  <a:pt x="6243" y="280"/>
                  <a:pt x="5116" y="946"/>
                  <a:pt x="5116" y="946"/>
                </a:cubicBezTo>
                <a:cubicBezTo>
                  <a:pt x="5116" y="946"/>
                  <a:pt x="5091" y="945"/>
                  <a:pt x="5048" y="945"/>
                </a:cubicBezTo>
                <a:cubicBezTo>
                  <a:pt x="4754" y="945"/>
                  <a:pt x="3591" y="991"/>
                  <a:pt x="3178" y="1705"/>
                </a:cubicBezTo>
                <a:cubicBezTo>
                  <a:pt x="2701" y="2523"/>
                  <a:pt x="1" y="6784"/>
                  <a:pt x="1" y="6784"/>
                </a:cubicBezTo>
                <a:lnTo>
                  <a:pt x="3530" y="15181"/>
                </a:lnTo>
                <a:lnTo>
                  <a:pt x="7619" y="11387"/>
                </a:lnTo>
                <a:lnTo>
                  <a:pt x="11553" y="14011"/>
                </a:lnTo>
                <a:lnTo>
                  <a:pt x="13128" y="10497"/>
                </a:lnTo>
                <a:lnTo>
                  <a:pt x="15613" y="13955"/>
                </a:lnTo>
                <a:cubicBezTo>
                  <a:pt x="15613" y="13955"/>
                  <a:pt x="14365" y="6094"/>
                  <a:pt x="13525" y="4076"/>
                </a:cubicBezTo>
                <a:cubicBezTo>
                  <a:pt x="12729" y="2163"/>
                  <a:pt x="8938" y="0"/>
                  <a:pt x="757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686;p44"/>
          <p:cNvSpPr/>
          <p:nvPr/>
        </p:nvSpPr>
        <p:spPr>
          <a:xfrm>
            <a:off x="703163" y="2854411"/>
            <a:ext cx="239068" cy="232198"/>
          </a:xfrm>
          <a:custGeom>
            <a:avLst/>
            <a:gdLst/>
            <a:ahLst/>
            <a:cxnLst/>
            <a:rect l="l" t="t" r="r" b="b"/>
            <a:pathLst>
              <a:path w="16216" h="15750" extrusionOk="0">
                <a:moveTo>
                  <a:pt x="7882" y="568"/>
                </a:moveTo>
                <a:cubicBezTo>
                  <a:pt x="9019" y="568"/>
                  <a:pt x="12793" y="2625"/>
                  <a:pt x="13561" y="4469"/>
                </a:cubicBezTo>
                <a:cubicBezTo>
                  <a:pt x="14183" y="5961"/>
                  <a:pt x="15047" y="10803"/>
                  <a:pt x="15433" y="13080"/>
                </a:cubicBezTo>
                <a:lnTo>
                  <a:pt x="13660" y="10614"/>
                </a:lnTo>
                <a:cubicBezTo>
                  <a:pt x="13605" y="10539"/>
                  <a:pt x="13519" y="10495"/>
                  <a:pt x="13427" y="10495"/>
                </a:cubicBezTo>
                <a:cubicBezTo>
                  <a:pt x="13417" y="10495"/>
                  <a:pt x="13408" y="10496"/>
                  <a:pt x="13399" y="10497"/>
                </a:cubicBezTo>
                <a:cubicBezTo>
                  <a:pt x="13298" y="10506"/>
                  <a:pt x="13210" y="10571"/>
                  <a:pt x="13168" y="10663"/>
                </a:cubicBezTo>
                <a:lnTo>
                  <a:pt x="11731" y="13870"/>
                </a:lnTo>
                <a:lnTo>
                  <a:pt x="8077" y="11434"/>
                </a:lnTo>
                <a:cubicBezTo>
                  <a:pt x="8029" y="11401"/>
                  <a:pt x="7973" y="11385"/>
                  <a:pt x="7918" y="11385"/>
                </a:cubicBezTo>
                <a:cubicBezTo>
                  <a:pt x="7848" y="11385"/>
                  <a:pt x="7778" y="11411"/>
                  <a:pt x="7724" y="11461"/>
                </a:cubicBezTo>
                <a:lnTo>
                  <a:pt x="3935" y="14978"/>
                </a:lnTo>
                <a:lnTo>
                  <a:pt x="622" y="7095"/>
                </a:lnTo>
                <a:cubicBezTo>
                  <a:pt x="1080" y="6370"/>
                  <a:pt x="3292" y="2876"/>
                  <a:pt x="3724" y="2131"/>
                </a:cubicBezTo>
                <a:cubicBezTo>
                  <a:pt x="4024" y="1616"/>
                  <a:pt x="4935" y="1514"/>
                  <a:pt x="5337" y="1514"/>
                </a:cubicBezTo>
                <a:cubicBezTo>
                  <a:pt x="5361" y="1514"/>
                  <a:pt x="5384" y="1514"/>
                  <a:pt x="5404" y="1515"/>
                </a:cubicBezTo>
                <a:cubicBezTo>
                  <a:pt x="5409" y="1515"/>
                  <a:pt x="5414" y="1515"/>
                  <a:pt x="5420" y="1515"/>
                </a:cubicBezTo>
                <a:cubicBezTo>
                  <a:pt x="5470" y="1515"/>
                  <a:pt x="5518" y="1501"/>
                  <a:pt x="5561" y="1475"/>
                </a:cubicBezTo>
                <a:cubicBezTo>
                  <a:pt x="5571" y="1469"/>
                  <a:pt x="6665" y="829"/>
                  <a:pt x="7740" y="582"/>
                </a:cubicBezTo>
                <a:cubicBezTo>
                  <a:pt x="7781" y="573"/>
                  <a:pt x="7829" y="568"/>
                  <a:pt x="7882" y="568"/>
                </a:cubicBezTo>
                <a:close/>
                <a:moveTo>
                  <a:pt x="7861" y="1"/>
                </a:moveTo>
                <a:cubicBezTo>
                  <a:pt x="7770" y="1"/>
                  <a:pt x="7686" y="9"/>
                  <a:pt x="7613" y="26"/>
                </a:cubicBezTo>
                <a:cubicBezTo>
                  <a:pt x="6601" y="258"/>
                  <a:pt x="5613" y="789"/>
                  <a:pt x="5341" y="943"/>
                </a:cubicBezTo>
                <a:cubicBezTo>
                  <a:pt x="4994" y="943"/>
                  <a:pt x="3720" y="1004"/>
                  <a:pt x="3231" y="1844"/>
                </a:cubicBezTo>
                <a:cubicBezTo>
                  <a:pt x="2763" y="2648"/>
                  <a:pt x="87" y="6872"/>
                  <a:pt x="60" y="6916"/>
                </a:cubicBezTo>
                <a:cubicBezTo>
                  <a:pt x="10" y="6994"/>
                  <a:pt x="1" y="7093"/>
                  <a:pt x="37" y="7179"/>
                </a:cubicBezTo>
                <a:lnTo>
                  <a:pt x="3567" y="15575"/>
                </a:lnTo>
                <a:cubicBezTo>
                  <a:pt x="3603" y="15661"/>
                  <a:pt x="3679" y="15724"/>
                  <a:pt x="3770" y="15743"/>
                </a:cubicBezTo>
                <a:cubicBezTo>
                  <a:pt x="3790" y="15747"/>
                  <a:pt x="3809" y="15750"/>
                  <a:pt x="3830" y="15750"/>
                </a:cubicBezTo>
                <a:cubicBezTo>
                  <a:pt x="3902" y="15750"/>
                  <a:pt x="3971" y="15722"/>
                  <a:pt x="4024" y="15674"/>
                </a:cubicBezTo>
                <a:lnTo>
                  <a:pt x="7947" y="12034"/>
                </a:lnTo>
                <a:lnTo>
                  <a:pt x="11695" y="14533"/>
                </a:lnTo>
                <a:cubicBezTo>
                  <a:pt x="11744" y="14566"/>
                  <a:pt x="11799" y="14581"/>
                  <a:pt x="11853" y="14581"/>
                </a:cubicBezTo>
                <a:cubicBezTo>
                  <a:pt x="11961" y="14581"/>
                  <a:pt x="12066" y="14520"/>
                  <a:pt x="12114" y="14412"/>
                </a:cubicBezTo>
                <a:lnTo>
                  <a:pt x="13485" y="11350"/>
                </a:lnTo>
                <a:lnTo>
                  <a:pt x="15681" y="14405"/>
                </a:lnTo>
                <a:cubicBezTo>
                  <a:pt x="15736" y="14482"/>
                  <a:pt x="15823" y="14524"/>
                  <a:pt x="15913" y="14524"/>
                </a:cubicBezTo>
                <a:cubicBezTo>
                  <a:pt x="15949" y="14524"/>
                  <a:pt x="15986" y="14517"/>
                  <a:pt x="16021" y="14503"/>
                </a:cubicBezTo>
                <a:cubicBezTo>
                  <a:pt x="16144" y="14452"/>
                  <a:pt x="16216" y="14324"/>
                  <a:pt x="16195" y="14193"/>
                </a:cubicBezTo>
                <a:cubicBezTo>
                  <a:pt x="16144" y="13871"/>
                  <a:pt x="14932" y="6276"/>
                  <a:pt x="14088" y="4250"/>
                </a:cubicBezTo>
                <a:cubicBezTo>
                  <a:pt x="13253" y="2244"/>
                  <a:pt x="9374" y="1"/>
                  <a:pt x="78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687;p44"/>
          <p:cNvSpPr/>
          <p:nvPr/>
        </p:nvSpPr>
        <p:spPr>
          <a:xfrm>
            <a:off x="775638" y="2785135"/>
            <a:ext cx="114580" cy="280038"/>
          </a:xfrm>
          <a:custGeom>
            <a:avLst/>
            <a:gdLst/>
            <a:ahLst/>
            <a:cxnLst/>
            <a:rect l="l" t="t" r="r" b="b"/>
            <a:pathLst>
              <a:path w="7772" h="18995" extrusionOk="0">
                <a:moveTo>
                  <a:pt x="498" y="1"/>
                </a:moveTo>
                <a:cubicBezTo>
                  <a:pt x="498" y="1"/>
                  <a:pt x="1" y="5123"/>
                  <a:pt x="31" y="7234"/>
                </a:cubicBezTo>
                <a:cubicBezTo>
                  <a:pt x="61" y="9346"/>
                  <a:pt x="2407" y="14429"/>
                  <a:pt x="3068" y="15231"/>
                </a:cubicBezTo>
                <a:cubicBezTo>
                  <a:pt x="3729" y="16035"/>
                  <a:pt x="6937" y="18994"/>
                  <a:pt x="6937" y="18994"/>
                </a:cubicBezTo>
                <a:cubicBezTo>
                  <a:pt x="6937" y="18994"/>
                  <a:pt x="7362" y="14522"/>
                  <a:pt x="7501" y="12895"/>
                </a:cubicBezTo>
                <a:cubicBezTo>
                  <a:pt x="7640" y="11269"/>
                  <a:pt x="7772" y="9075"/>
                  <a:pt x="7772" y="9075"/>
                </a:cubicBezTo>
                <a:cubicBezTo>
                  <a:pt x="7772" y="9075"/>
                  <a:pt x="4320" y="6199"/>
                  <a:pt x="3237" y="4265"/>
                </a:cubicBezTo>
                <a:cubicBezTo>
                  <a:pt x="2155" y="2331"/>
                  <a:pt x="498" y="1"/>
                  <a:pt x="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688;p44"/>
          <p:cNvSpPr/>
          <p:nvPr/>
        </p:nvSpPr>
        <p:spPr>
          <a:xfrm>
            <a:off x="771451" y="2780919"/>
            <a:ext cx="123057" cy="288456"/>
          </a:xfrm>
          <a:custGeom>
            <a:avLst/>
            <a:gdLst/>
            <a:ahLst/>
            <a:cxnLst/>
            <a:rect l="l" t="t" r="r" b="b"/>
            <a:pathLst>
              <a:path w="8347" h="19566" extrusionOk="0">
                <a:moveTo>
                  <a:pt x="994" y="1092"/>
                </a:moveTo>
                <a:cubicBezTo>
                  <a:pt x="1560" y="1918"/>
                  <a:pt x="2551" y="3402"/>
                  <a:pt x="3272" y="4691"/>
                </a:cubicBezTo>
                <a:cubicBezTo>
                  <a:pt x="4270" y="6474"/>
                  <a:pt x="7149" y="8966"/>
                  <a:pt x="7762" y="9486"/>
                </a:cubicBezTo>
                <a:cubicBezTo>
                  <a:pt x="7731" y="9999"/>
                  <a:pt x="7618" y="11790"/>
                  <a:pt x="7500" y="13156"/>
                </a:cubicBezTo>
                <a:cubicBezTo>
                  <a:pt x="7392" y="14423"/>
                  <a:pt x="7111" y="17417"/>
                  <a:pt x="6992" y="18678"/>
                </a:cubicBezTo>
                <a:cubicBezTo>
                  <a:pt x="6100" y="17847"/>
                  <a:pt x="4070" y="15943"/>
                  <a:pt x="3572" y="15336"/>
                </a:cubicBezTo>
                <a:cubicBezTo>
                  <a:pt x="2973" y="14610"/>
                  <a:pt x="630" y="9570"/>
                  <a:pt x="600" y="7516"/>
                </a:cubicBezTo>
                <a:cubicBezTo>
                  <a:pt x="578" y="5936"/>
                  <a:pt x="858" y="2605"/>
                  <a:pt x="994" y="1092"/>
                </a:cubicBezTo>
                <a:close/>
                <a:moveTo>
                  <a:pt x="783" y="1"/>
                </a:moveTo>
                <a:cubicBezTo>
                  <a:pt x="647" y="1"/>
                  <a:pt x="513" y="97"/>
                  <a:pt x="497" y="258"/>
                </a:cubicBezTo>
                <a:cubicBezTo>
                  <a:pt x="476" y="468"/>
                  <a:pt x="0" y="5422"/>
                  <a:pt x="29" y="7525"/>
                </a:cubicBezTo>
                <a:cubicBezTo>
                  <a:pt x="61" y="9784"/>
                  <a:pt x="2470" y="14897"/>
                  <a:pt x="3131" y="15699"/>
                </a:cubicBezTo>
                <a:cubicBezTo>
                  <a:pt x="3798" y="16508"/>
                  <a:pt x="6896" y="19369"/>
                  <a:pt x="7028" y="19490"/>
                </a:cubicBezTo>
                <a:cubicBezTo>
                  <a:pt x="7081" y="19539"/>
                  <a:pt x="7149" y="19566"/>
                  <a:pt x="7221" y="19566"/>
                </a:cubicBezTo>
                <a:cubicBezTo>
                  <a:pt x="7368" y="19566"/>
                  <a:pt x="7491" y="19454"/>
                  <a:pt x="7505" y="19307"/>
                </a:cubicBezTo>
                <a:cubicBezTo>
                  <a:pt x="7505" y="19307"/>
                  <a:pt x="7929" y="14833"/>
                  <a:pt x="8069" y="13206"/>
                </a:cubicBezTo>
                <a:cubicBezTo>
                  <a:pt x="8207" y="11595"/>
                  <a:pt x="8340" y="9400"/>
                  <a:pt x="8341" y="9378"/>
                </a:cubicBezTo>
                <a:cubicBezTo>
                  <a:pt x="8346" y="9287"/>
                  <a:pt x="8308" y="9199"/>
                  <a:pt x="8238" y="9141"/>
                </a:cubicBezTo>
                <a:cubicBezTo>
                  <a:pt x="8204" y="9113"/>
                  <a:pt x="4815" y="6278"/>
                  <a:pt x="3770" y="4412"/>
                </a:cubicBezTo>
                <a:cubicBezTo>
                  <a:pt x="2692" y="2487"/>
                  <a:pt x="1030" y="144"/>
                  <a:pt x="1013" y="121"/>
                </a:cubicBezTo>
                <a:cubicBezTo>
                  <a:pt x="954" y="39"/>
                  <a:pt x="868" y="1"/>
                  <a:pt x="7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689;p44"/>
          <p:cNvSpPr/>
          <p:nvPr/>
        </p:nvSpPr>
        <p:spPr>
          <a:xfrm>
            <a:off x="672321" y="2516789"/>
            <a:ext cx="363836" cy="346690"/>
          </a:xfrm>
          <a:custGeom>
            <a:avLst/>
            <a:gdLst/>
            <a:ahLst/>
            <a:cxnLst/>
            <a:rect l="l" t="t" r="r" b="b"/>
            <a:pathLst>
              <a:path w="24679" h="23516" extrusionOk="0">
                <a:moveTo>
                  <a:pt x="12855" y="1"/>
                </a:moveTo>
                <a:cubicBezTo>
                  <a:pt x="9343" y="1"/>
                  <a:pt x="4767" y="2121"/>
                  <a:pt x="2618" y="5683"/>
                </a:cubicBezTo>
                <a:cubicBezTo>
                  <a:pt x="0" y="10024"/>
                  <a:pt x="3578" y="16146"/>
                  <a:pt x="3675" y="17200"/>
                </a:cubicBezTo>
                <a:cubicBezTo>
                  <a:pt x="3770" y="18255"/>
                  <a:pt x="1585" y="18773"/>
                  <a:pt x="1597" y="19666"/>
                </a:cubicBezTo>
                <a:cubicBezTo>
                  <a:pt x="1610" y="20558"/>
                  <a:pt x="2214" y="23069"/>
                  <a:pt x="4980" y="23435"/>
                </a:cubicBezTo>
                <a:cubicBezTo>
                  <a:pt x="5399" y="23491"/>
                  <a:pt x="5773" y="23515"/>
                  <a:pt x="6107" y="23515"/>
                </a:cubicBezTo>
                <a:cubicBezTo>
                  <a:pt x="7976" y="23515"/>
                  <a:pt x="8581" y="22742"/>
                  <a:pt x="8782" y="22326"/>
                </a:cubicBezTo>
                <a:cubicBezTo>
                  <a:pt x="9018" y="21835"/>
                  <a:pt x="15484" y="13866"/>
                  <a:pt x="16449" y="13121"/>
                </a:cubicBezTo>
                <a:cubicBezTo>
                  <a:pt x="16805" y="12846"/>
                  <a:pt x="17318" y="12512"/>
                  <a:pt x="17823" y="12200"/>
                </a:cubicBezTo>
                <a:cubicBezTo>
                  <a:pt x="18213" y="13954"/>
                  <a:pt x="19644" y="15835"/>
                  <a:pt x="20173" y="15835"/>
                </a:cubicBezTo>
                <a:cubicBezTo>
                  <a:pt x="20191" y="15835"/>
                  <a:pt x="20207" y="15833"/>
                  <a:pt x="20222" y="15829"/>
                </a:cubicBezTo>
                <a:cubicBezTo>
                  <a:pt x="20870" y="15658"/>
                  <a:pt x="24180" y="14312"/>
                  <a:pt x="24460" y="11059"/>
                </a:cubicBezTo>
                <a:cubicBezTo>
                  <a:pt x="24678" y="8503"/>
                  <a:pt x="22356" y="6840"/>
                  <a:pt x="21351" y="6243"/>
                </a:cubicBezTo>
                <a:cubicBezTo>
                  <a:pt x="20747" y="3784"/>
                  <a:pt x="18073" y="1345"/>
                  <a:pt x="14968" y="311"/>
                </a:cubicBezTo>
                <a:cubicBezTo>
                  <a:pt x="14339" y="102"/>
                  <a:pt x="13622" y="1"/>
                  <a:pt x="128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690;p44"/>
          <p:cNvSpPr/>
          <p:nvPr/>
        </p:nvSpPr>
        <p:spPr>
          <a:xfrm>
            <a:off x="675874" y="2512248"/>
            <a:ext cx="364573" cy="355432"/>
          </a:xfrm>
          <a:custGeom>
            <a:avLst/>
            <a:gdLst/>
            <a:ahLst/>
            <a:cxnLst/>
            <a:rect l="l" t="t" r="r" b="b"/>
            <a:pathLst>
              <a:path w="24729" h="24109" extrusionOk="0">
                <a:moveTo>
                  <a:pt x="12620" y="596"/>
                </a:moveTo>
                <a:cubicBezTo>
                  <a:pt x="13357" y="596"/>
                  <a:pt x="14041" y="691"/>
                  <a:pt x="14637" y="890"/>
                </a:cubicBezTo>
                <a:cubicBezTo>
                  <a:pt x="17708" y="1913"/>
                  <a:pt x="20256" y="4269"/>
                  <a:pt x="20832" y="6619"/>
                </a:cubicBezTo>
                <a:cubicBezTo>
                  <a:pt x="20851" y="6694"/>
                  <a:pt x="20898" y="6757"/>
                  <a:pt x="20964" y="6798"/>
                </a:cubicBezTo>
                <a:cubicBezTo>
                  <a:pt x="21925" y="7367"/>
                  <a:pt x="24139" y="8950"/>
                  <a:pt x="23934" y="11343"/>
                </a:cubicBezTo>
                <a:cubicBezTo>
                  <a:pt x="23644" y="14724"/>
                  <a:pt x="19945" y="15853"/>
                  <a:pt x="19938" y="15859"/>
                </a:cubicBezTo>
                <a:cubicBezTo>
                  <a:pt x="19615" y="15816"/>
                  <a:pt x="18248" y="14186"/>
                  <a:pt x="17860" y="12447"/>
                </a:cubicBezTo>
                <a:cubicBezTo>
                  <a:pt x="17829" y="12309"/>
                  <a:pt x="17708" y="12223"/>
                  <a:pt x="17580" y="12223"/>
                </a:cubicBezTo>
                <a:cubicBezTo>
                  <a:pt x="17530" y="12223"/>
                  <a:pt x="17478" y="12237"/>
                  <a:pt x="17431" y="12266"/>
                </a:cubicBezTo>
                <a:cubicBezTo>
                  <a:pt x="16821" y="12643"/>
                  <a:pt x="16351" y="12959"/>
                  <a:pt x="16033" y="13204"/>
                </a:cubicBezTo>
                <a:cubicBezTo>
                  <a:pt x="15094" y="13928"/>
                  <a:pt x="8577" y="21902"/>
                  <a:pt x="8283" y="22510"/>
                </a:cubicBezTo>
                <a:cubicBezTo>
                  <a:pt x="8084" y="22925"/>
                  <a:pt x="7511" y="23539"/>
                  <a:pt x="5877" y="23539"/>
                </a:cubicBezTo>
                <a:cubicBezTo>
                  <a:pt x="5554" y="23539"/>
                  <a:pt x="5189" y="23515"/>
                  <a:pt x="4777" y="23460"/>
                </a:cubicBezTo>
                <a:cubicBezTo>
                  <a:pt x="2241" y="23123"/>
                  <a:pt x="1654" y="20826"/>
                  <a:pt x="1642" y="19970"/>
                </a:cubicBezTo>
                <a:cubicBezTo>
                  <a:pt x="1639" y="19699"/>
                  <a:pt x="2098" y="19379"/>
                  <a:pt x="2503" y="19097"/>
                </a:cubicBezTo>
                <a:cubicBezTo>
                  <a:pt x="3103" y="18678"/>
                  <a:pt x="3784" y="18204"/>
                  <a:pt x="3719" y="17482"/>
                </a:cubicBezTo>
                <a:cubicBezTo>
                  <a:pt x="3694" y="17217"/>
                  <a:pt x="3520" y="16774"/>
                  <a:pt x="3256" y="16104"/>
                </a:cubicBezTo>
                <a:cubicBezTo>
                  <a:pt x="2340" y="13773"/>
                  <a:pt x="634" y="9433"/>
                  <a:pt x="2622" y="6139"/>
                </a:cubicBezTo>
                <a:cubicBezTo>
                  <a:pt x="4736" y="2634"/>
                  <a:pt x="9233" y="596"/>
                  <a:pt x="12620" y="596"/>
                </a:cubicBezTo>
                <a:close/>
                <a:moveTo>
                  <a:pt x="12549" y="0"/>
                </a:moveTo>
                <a:cubicBezTo>
                  <a:pt x="8568" y="0"/>
                  <a:pt x="3979" y="2784"/>
                  <a:pt x="2132" y="5843"/>
                </a:cubicBezTo>
                <a:cubicBezTo>
                  <a:pt x="1" y="9380"/>
                  <a:pt x="1840" y="14062"/>
                  <a:pt x="2725" y="16312"/>
                </a:cubicBezTo>
                <a:cubicBezTo>
                  <a:pt x="2943" y="16869"/>
                  <a:pt x="3133" y="17351"/>
                  <a:pt x="3149" y="17534"/>
                </a:cubicBezTo>
                <a:cubicBezTo>
                  <a:pt x="3185" y="17925"/>
                  <a:pt x="2672" y="18282"/>
                  <a:pt x="2176" y="18628"/>
                </a:cubicBezTo>
                <a:cubicBezTo>
                  <a:pt x="1629" y="19010"/>
                  <a:pt x="1063" y="19404"/>
                  <a:pt x="1071" y="19978"/>
                </a:cubicBezTo>
                <a:cubicBezTo>
                  <a:pt x="1084" y="20972"/>
                  <a:pt x="1764" y="23636"/>
                  <a:pt x="4701" y="24026"/>
                </a:cubicBezTo>
                <a:cubicBezTo>
                  <a:pt x="5086" y="24079"/>
                  <a:pt x="5474" y="24106"/>
                  <a:pt x="5863" y="24108"/>
                </a:cubicBezTo>
                <a:cubicBezTo>
                  <a:pt x="7819" y="24108"/>
                  <a:pt x="8538" y="23298"/>
                  <a:pt x="8797" y="22759"/>
                </a:cubicBezTo>
                <a:cubicBezTo>
                  <a:pt x="9005" y="22361"/>
                  <a:pt x="15382" y="14428"/>
                  <a:pt x="16382" y="13655"/>
                </a:cubicBezTo>
                <a:cubicBezTo>
                  <a:pt x="16626" y="13467"/>
                  <a:pt x="16969" y="13233"/>
                  <a:pt x="17403" y="12956"/>
                </a:cubicBezTo>
                <a:cubicBezTo>
                  <a:pt x="17833" y="14391"/>
                  <a:pt x="18854" y="15882"/>
                  <a:pt x="19546" y="16303"/>
                </a:cubicBezTo>
                <a:cubicBezTo>
                  <a:pt x="19684" y="16387"/>
                  <a:pt x="19814" y="16430"/>
                  <a:pt x="19932" y="16430"/>
                </a:cubicBezTo>
                <a:cubicBezTo>
                  <a:pt x="19974" y="16430"/>
                  <a:pt x="20015" y="16424"/>
                  <a:pt x="20054" y="16413"/>
                </a:cubicBezTo>
                <a:cubicBezTo>
                  <a:pt x="21120" y="16132"/>
                  <a:pt x="24227" y="14602"/>
                  <a:pt x="24502" y="11392"/>
                </a:cubicBezTo>
                <a:cubicBezTo>
                  <a:pt x="24729" y="8761"/>
                  <a:pt x="22456" y="7040"/>
                  <a:pt x="21356" y="6367"/>
                </a:cubicBezTo>
                <a:cubicBezTo>
                  <a:pt x="20683" y="3875"/>
                  <a:pt x="18014" y="1413"/>
                  <a:pt x="14817" y="348"/>
                </a:cubicBezTo>
                <a:cubicBezTo>
                  <a:pt x="14102" y="110"/>
                  <a:pt x="13338" y="0"/>
                  <a:pt x="12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691;p44"/>
          <p:cNvSpPr/>
          <p:nvPr/>
        </p:nvSpPr>
        <p:spPr>
          <a:xfrm>
            <a:off x="899374" y="2580551"/>
            <a:ext cx="85729" cy="82471"/>
          </a:xfrm>
          <a:custGeom>
            <a:avLst/>
            <a:gdLst/>
            <a:ahLst/>
            <a:cxnLst/>
            <a:rect l="l" t="t" r="r" b="b"/>
            <a:pathLst>
              <a:path w="5815" h="5594" extrusionOk="0">
                <a:moveTo>
                  <a:pt x="3183" y="0"/>
                </a:moveTo>
                <a:cubicBezTo>
                  <a:pt x="3136" y="0"/>
                  <a:pt x="3091" y="3"/>
                  <a:pt x="3049" y="9"/>
                </a:cubicBezTo>
                <a:cubicBezTo>
                  <a:pt x="1566" y="201"/>
                  <a:pt x="207" y="3693"/>
                  <a:pt x="56" y="4090"/>
                </a:cubicBezTo>
                <a:cubicBezTo>
                  <a:pt x="1" y="4238"/>
                  <a:pt x="75" y="4403"/>
                  <a:pt x="222" y="4459"/>
                </a:cubicBezTo>
                <a:cubicBezTo>
                  <a:pt x="256" y="4471"/>
                  <a:pt x="290" y="4477"/>
                  <a:pt x="323" y="4477"/>
                </a:cubicBezTo>
                <a:cubicBezTo>
                  <a:pt x="439" y="4477"/>
                  <a:pt x="547" y="4407"/>
                  <a:pt x="591" y="4292"/>
                </a:cubicBezTo>
                <a:cubicBezTo>
                  <a:pt x="1112" y="2915"/>
                  <a:pt x="2260" y="686"/>
                  <a:pt x="3123" y="574"/>
                </a:cubicBezTo>
                <a:cubicBezTo>
                  <a:pt x="3138" y="572"/>
                  <a:pt x="3160" y="570"/>
                  <a:pt x="3187" y="570"/>
                </a:cubicBezTo>
                <a:cubicBezTo>
                  <a:pt x="3298" y="570"/>
                  <a:pt x="3498" y="615"/>
                  <a:pt x="3736" y="949"/>
                </a:cubicBezTo>
                <a:cubicBezTo>
                  <a:pt x="5162" y="2949"/>
                  <a:pt x="4281" y="5177"/>
                  <a:pt x="4271" y="5199"/>
                </a:cubicBezTo>
                <a:cubicBezTo>
                  <a:pt x="4194" y="5387"/>
                  <a:pt x="4333" y="5594"/>
                  <a:pt x="4536" y="5594"/>
                </a:cubicBezTo>
                <a:cubicBezTo>
                  <a:pt x="4651" y="5594"/>
                  <a:pt x="4756" y="5523"/>
                  <a:pt x="4799" y="5416"/>
                </a:cubicBezTo>
                <a:cubicBezTo>
                  <a:pt x="4842" y="5313"/>
                  <a:pt x="5815" y="2880"/>
                  <a:pt x="4201" y="617"/>
                </a:cubicBezTo>
                <a:cubicBezTo>
                  <a:pt x="3849" y="124"/>
                  <a:pt x="3473" y="0"/>
                  <a:pt x="3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692;p44"/>
          <p:cNvSpPr/>
          <p:nvPr/>
        </p:nvSpPr>
        <p:spPr>
          <a:xfrm>
            <a:off x="724761" y="2714842"/>
            <a:ext cx="21834" cy="11765"/>
          </a:xfrm>
          <a:custGeom>
            <a:avLst/>
            <a:gdLst/>
            <a:ahLst/>
            <a:cxnLst/>
            <a:rect l="l" t="t" r="r" b="b"/>
            <a:pathLst>
              <a:path w="1481" h="798" extrusionOk="0">
                <a:moveTo>
                  <a:pt x="323" y="1"/>
                </a:moveTo>
                <a:cubicBezTo>
                  <a:pt x="208" y="1"/>
                  <a:pt x="100" y="70"/>
                  <a:pt x="57" y="184"/>
                </a:cubicBezTo>
                <a:cubicBezTo>
                  <a:pt x="0" y="331"/>
                  <a:pt x="74" y="496"/>
                  <a:pt x="221" y="553"/>
                </a:cubicBezTo>
                <a:cubicBezTo>
                  <a:pt x="494" y="657"/>
                  <a:pt x="802" y="737"/>
                  <a:pt x="1136" y="793"/>
                </a:cubicBezTo>
                <a:cubicBezTo>
                  <a:pt x="1152" y="796"/>
                  <a:pt x="1168" y="797"/>
                  <a:pt x="1183" y="797"/>
                </a:cubicBezTo>
                <a:cubicBezTo>
                  <a:pt x="1332" y="797"/>
                  <a:pt x="1456" y="683"/>
                  <a:pt x="1468" y="534"/>
                </a:cubicBezTo>
                <a:cubicBezTo>
                  <a:pt x="1481" y="386"/>
                  <a:pt x="1377" y="254"/>
                  <a:pt x="1230" y="230"/>
                </a:cubicBezTo>
                <a:cubicBezTo>
                  <a:pt x="932" y="181"/>
                  <a:pt x="661" y="110"/>
                  <a:pt x="425" y="20"/>
                </a:cubicBezTo>
                <a:cubicBezTo>
                  <a:pt x="392" y="7"/>
                  <a:pt x="357" y="1"/>
                  <a:pt x="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693;p44"/>
          <p:cNvSpPr/>
          <p:nvPr/>
        </p:nvSpPr>
        <p:spPr>
          <a:xfrm>
            <a:off x="764508" y="2591284"/>
            <a:ext cx="133879" cy="135810"/>
          </a:xfrm>
          <a:custGeom>
            <a:avLst/>
            <a:gdLst/>
            <a:ahLst/>
            <a:cxnLst/>
            <a:rect l="l" t="t" r="r" b="b"/>
            <a:pathLst>
              <a:path w="9081" h="9212" extrusionOk="0">
                <a:moveTo>
                  <a:pt x="8755" y="1"/>
                </a:moveTo>
                <a:cubicBezTo>
                  <a:pt x="8657" y="1"/>
                  <a:pt x="8562" y="51"/>
                  <a:pt x="8509" y="141"/>
                </a:cubicBezTo>
                <a:cubicBezTo>
                  <a:pt x="8489" y="175"/>
                  <a:pt x="6526" y="3545"/>
                  <a:pt x="4582" y="6215"/>
                </a:cubicBezTo>
                <a:cubicBezTo>
                  <a:pt x="3244" y="8052"/>
                  <a:pt x="1303" y="8525"/>
                  <a:pt x="263" y="8643"/>
                </a:cubicBezTo>
                <a:cubicBezTo>
                  <a:pt x="112" y="8659"/>
                  <a:pt x="0" y="8791"/>
                  <a:pt x="9" y="8942"/>
                </a:cubicBezTo>
                <a:cubicBezTo>
                  <a:pt x="18" y="9094"/>
                  <a:pt x="143" y="9212"/>
                  <a:pt x="294" y="9212"/>
                </a:cubicBezTo>
                <a:cubicBezTo>
                  <a:pt x="295" y="9212"/>
                  <a:pt x="295" y="9212"/>
                  <a:pt x="296" y="9212"/>
                </a:cubicBezTo>
                <a:cubicBezTo>
                  <a:pt x="307" y="9212"/>
                  <a:pt x="318" y="9211"/>
                  <a:pt x="329" y="9210"/>
                </a:cubicBezTo>
                <a:cubicBezTo>
                  <a:pt x="1460" y="9081"/>
                  <a:pt x="3578" y="8564"/>
                  <a:pt x="5044" y="6551"/>
                </a:cubicBezTo>
                <a:cubicBezTo>
                  <a:pt x="7006" y="3857"/>
                  <a:pt x="8983" y="462"/>
                  <a:pt x="9003" y="428"/>
                </a:cubicBezTo>
                <a:cubicBezTo>
                  <a:pt x="9080" y="292"/>
                  <a:pt x="9035" y="118"/>
                  <a:pt x="8899" y="40"/>
                </a:cubicBezTo>
                <a:cubicBezTo>
                  <a:pt x="8853" y="13"/>
                  <a:pt x="8804" y="1"/>
                  <a:pt x="87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694;p44"/>
          <p:cNvSpPr/>
          <p:nvPr/>
        </p:nvSpPr>
        <p:spPr>
          <a:xfrm>
            <a:off x="883408" y="2548662"/>
            <a:ext cx="33776" cy="10615"/>
          </a:xfrm>
          <a:custGeom>
            <a:avLst/>
            <a:gdLst/>
            <a:ahLst/>
            <a:cxnLst/>
            <a:rect l="l" t="t" r="r" b="b"/>
            <a:pathLst>
              <a:path w="2291" h="720" extrusionOk="0">
                <a:moveTo>
                  <a:pt x="1540" y="0"/>
                </a:moveTo>
                <a:cubicBezTo>
                  <a:pt x="1092" y="0"/>
                  <a:pt x="654" y="52"/>
                  <a:pt x="234" y="156"/>
                </a:cubicBezTo>
                <a:cubicBezTo>
                  <a:pt x="93" y="191"/>
                  <a:pt x="1" y="325"/>
                  <a:pt x="17" y="468"/>
                </a:cubicBezTo>
                <a:cubicBezTo>
                  <a:pt x="35" y="612"/>
                  <a:pt x="156" y="719"/>
                  <a:pt x="301" y="719"/>
                </a:cubicBezTo>
                <a:cubicBezTo>
                  <a:pt x="325" y="719"/>
                  <a:pt x="348" y="716"/>
                  <a:pt x="371" y="711"/>
                </a:cubicBezTo>
                <a:cubicBezTo>
                  <a:pt x="747" y="617"/>
                  <a:pt x="1128" y="570"/>
                  <a:pt x="1524" y="570"/>
                </a:cubicBezTo>
                <a:cubicBezTo>
                  <a:pt x="1670" y="570"/>
                  <a:pt x="1819" y="576"/>
                  <a:pt x="1970" y="589"/>
                </a:cubicBezTo>
                <a:cubicBezTo>
                  <a:pt x="1977" y="590"/>
                  <a:pt x="1985" y="590"/>
                  <a:pt x="1992" y="590"/>
                </a:cubicBezTo>
                <a:cubicBezTo>
                  <a:pt x="2140" y="590"/>
                  <a:pt x="2266" y="477"/>
                  <a:pt x="2277" y="327"/>
                </a:cubicBezTo>
                <a:cubicBezTo>
                  <a:pt x="2290" y="169"/>
                  <a:pt x="2173" y="32"/>
                  <a:pt x="2016" y="19"/>
                </a:cubicBezTo>
                <a:cubicBezTo>
                  <a:pt x="1856" y="7"/>
                  <a:pt x="1697" y="0"/>
                  <a:pt x="15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695;p44"/>
          <p:cNvSpPr/>
          <p:nvPr/>
        </p:nvSpPr>
        <p:spPr>
          <a:xfrm>
            <a:off x="704416" y="2562005"/>
            <a:ext cx="162878" cy="97435"/>
          </a:xfrm>
          <a:custGeom>
            <a:avLst/>
            <a:gdLst/>
            <a:ahLst/>
            <a:cxnLst/>
            <a:rect l="l" t="t" r="r" b="b"/>
            <a:pathLst>
              <a:path w="11048" h="6609" extrusionOk="0">
                <a:moveTo>
                  <a:pt x="10721" y="1"/>
                </a:moveTo>
                <a:cubicBezTo>
                  <a:pt x="10667" y="1"/>
                  <a:pt x="10613" y="16"/>
                  <a:pt x="10566" y="47"/>
                </a:cubicBezTo>
                <a:cubicBezTo>
                  <a:pt x="9578" y="674"/>
                  <a:pt x="8720" y="1527"/>
                  <a:pt x="7810" y="2429"/>
                </a:cubicBezTo>
                <a:cubicBezTo>
                  <a:pt x="7223" y="3013"/>
                  <a:pt x="6617" y="3616"/>
                  <a:pt x="5965" y="4160"/>
                </a:cubicBezTo>
                <a:cubicBezTo>
                  <a:pt x="3921" y="5869"/>
                  <a:pt x="1514" y="6034"/>
                  <a:pt x="652" y="6034"/>
                </a:cubicBezTo>
                <a:cubicBezTo>
                  <a:pt x="448" y="6034"/>
                  <a:pt x="330" y="6024"/>
                  <a:pt x="325" y="6024"/>
                </a:cubicBezTo>
                <a:cubicBezTo>
                  <a:pt x="316" y="6023"/>
                  <a:pt x="307" y="6023"/>
                  <a:pt x="299" y="6023"/>
                </a:cubicBezTo>
                <a:cubicBezTo>
                  <a:pt x="153" y="6023"/>
                  <a:pt x="28" y="6134"/>
                  <a:pt x="15" y="6283"/>
                </a:cubicBezTo>
                <a:cubicBezTo>
                  <a:pt x="1" y="6440"/>
                  <a:pt x="116" y="6579"/>
                  <a:pt x="274" y="6593"/>
                </a:cubicBezTo>
                <a:cubicBezTo>
                  <a:pt x="301" y="6595"/>
                  <a:pt x="453" y="6608"/>
                  <a:pt x="702" y="6608"/>
                </a:cubicBezTo>
                <a:cubicBezTo>
                  <a:pt x="1684" y="6608"/>
                  <a:pt x="4164" y="6410"/>
                  <a:pt x="6330" y="4598"/>
                </a:cubicBezTo>
                <a:cubicBezTo>
                  <a:pt x="7001" y="4038"/>
                  <a:pt x="7616" y="3426"/>
                  <a:pt x="8212" y="2835"/>
                </a:cubicBezTo>
                <a:cubicBezTo>
                  <a:pt x="9099" y="1954"/>
                  <a:pt x="9936" y="1123"/>
                  <a:pt x="10871" y="529"/>
                </a:cubicBezTo>
                <a:cubicBezTo>
                  <a:pt x="11006" y="445"/>
                  <a:pt x="11047" y="267"/>
                  <a:pt x="10961" y="133"/>
                </a:cubicBezTo>
                <a:cubicBezTo>
                  <a:pt x="10907" y="48"/>
                  <a:pt x="10815" y="1"/>
                  <a:pt x="1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696;p44"/>
          <p:cNvSpPr/>
          <p:nvPr/>
        </p:nvSpPr>
        <p:spPr>
          <a:xfrm>
            <a:off x="966851" y="2670850"/>
            <a:ext cx="47472" cy="61094"/>
          </a:xfrm>
          <a:custGeom>
            <a:avLst/>
            <a:gdLst/>
            <a:ahLst/>
            <a:cxnLst/>
            <a:rect l="l" t="t" r="r" b="b"/>
            <a:pathLst>
              <a:path w="3220" h="4144" extrusionOk="0">
                <a:moveTo>
                  <a:pt x="1089" y="1"/>
                </a:moveTo>
                <a:cubicBezTo>
                  <a:pt x="640" y="1"/>
                  <a:pt x="289" y="66"/>
                  <a:pt x="257" y="72"/>
                </a:cubicBezTo>
                <a:cubicBezTo>
                  <a:pt x="103" y="102"/>
                  <a:pt x="1" y="251"/>
                  <a:pt x="30" y="406"/>
                </a:cubicBezTo>
                <a:cubicBezTo>
                  <a:pt x="56" y="543"/>
                  <a:pt x="175" y="638"/>
                  <a:pt x="309" y="638"/>
                </a:cubicBezTo>
                <a:cubicBezTo>
                  <a:pt x="327" y="638"/>
                  <a:pt x="345" y="637"/>
                  <a:pt x="364" y="633"/>
                </a:cubicBezTo>
                <a:cubicBezTo>
                  <a:pt x="520" y="604"/>
                  <a:pt x="789" y="572"/>
                  <a:pt x="1088" y="572"/>
                </a:cubicBezTo>
                <a:cubicBezTo>
                  <a:pt x="1545" y="572"/>
                  <a:pt x="2070" y="647"/>
                  <a:pt x="2356" y="923"/>
                </a:cubicBezTo>
                <a:cubicBezTo>
                  <a:pt x="2557" y="1117"/>
                  <a:pt x="2626" y="1399"/>
                  <a:pt x="2567" y="1785"/>
                </a:cubicBezTo>
                <a:cubicBezTo>
                  <a:pt x="2310" y="3480"/>
                  <a:pt x="1692" y="3573"/>
                  <a:pt x="1700" y="3573"/>
                </a:cubicBezTo>
                <a:cubicBezTo>
                  <a:pt x="1542" y="3574"/>
                  <a:pt x="1415" y="3702"/>
                  <a:pt x="1416" y="3860"/>
                </a:cubicBezTo>
                <a:cubicBezTo>
                  <a:pt x="1417" y="4016"/>
                  <a:pt x="1544" y="4143"/>
                  <a:pt x="1701" y="4143"/>
                </a:cubicBezTo>
                <a:cubicBezTo>
                  <a:pt x="1702" y="4143"/>
                  <a:pt x="1702" y="4143"/>
                  <a:pt x="1703" y="4143"/>
                </a:cubicBezTo>
                <a:lnTo>
                  <a:pt x="1707" y="4143"/>
                </a:lnTo>
                <a:cubicBezTo>
                  <a:pt x="1818" y="4141"/>
                  <a:pt x="2798" y="4065"/>
                  <a:pt x="3133" y="1871"/>
                </a:cubicBezTo>
                <a:cubicBezTo>
                  <a:pt x="3220" y="1296"/>
                  <a:pt x="3091" y="838"/>
                  <a:pt x="2752" y="511"/>
                </a:cubicBezTo>
                <a:cubicBezTo>
                  <a:pt x="2322" y="97"/>
                  <a:pt x="1634" y="1"/>
                  <a:pt x="10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697;p44"/>
          <p:cNvSpPr/>
          <p:nvPr/>
        </p:nvSpPr>
        <p:spPr>
          <a:xfrm>
            <a:off x="762208" y="2652333"/>
            <a:ext cx="223293" cy="296093"/>
          </a:xfrm>
          <a:custGeom>
            <a:avLst/>
            <a:gdLst/>
            <a:ahLst/>
            <a:cxnLst/>
            <a:rect l="l" t="t" r="r" b="b"/>
            <a:pathLst>
              <a:path w="15146" h="20084" extrusionOk="0">
                <a:moveTo>
                  <a:pt x="10475" y="0"/>
                </a:moveTo>
                <a:cubicBezTo>
                  <a:pt x="9881" y="0"/>
                  <a:pt x="9352" y="179"/>
                  <a:pt x="9005" y="536"/>
                </a:cubicBezTo>
                <a:cubicBezTo>
                  <a:pt x="8044" y="1524"/>
                  <a:pt x="6963" y="5520"/>
                  <a:pt x="4138" y="6695"/>
                </a:cubicBezTo>
                <a:cubicBezTo>
                  <a:pt x="3332" y="7030"/>
                  <a:pt x="2648" y="7127"/>
                  <a:pt x="2083" y="7127"/>
                </a:cubicBezTo>
                <a:cubicBezTo>
                  <a:pt x="1322" y="7127"/>
                  <a:pt x="776" y="6952"/>
                  <a:pt x="435" y="6952"/>
                </a:cubicBezTo>
                <a:cubicBezTo>
                  <a:pt x="141" y="6952"/>
                  <a:pt x="1" y="7082"/>
                  <a:pt x="7" y="7566"/>
                </a:cubicBezTo>
                <a:cubicBezTo>
                  <a:pt x="28" y="9028"/>
                  <a:pt x="1065" y="13480"/>
                  <a:pt x="2716" y="15324"/>
                </a:cubicBezTo>
                <a:cubicBezTo>
                  <a:pt x="4366" y="17169"/>
                  <a:pt x="6513" y="19656"/>
                  <a:pt x="8060" y="19959"/>
                </a:cubicBezTo>
                <a:cubicBezTo>
                  <a:pt x="8493" y="20044"/>
                  <a:pt x="8996" y="20083"/>
                  <a:pt x="9499" y="20083"/>
                </a:cubicBezTo>
                <a:cubicBezTo>
                  <a:pt x="10791" y="20083"/>
                  <a:pt x="12083" y="19824"/>
                  <a:pt x="12194" y="19414"/>
                </a:cubicBezTo>
                <a:cubicBezTo>
                  <a:pt x="12349" y="18843"/>
                  <a:pt x="13746" y="14276"/>
                  <a:pt x="14446" y="12073"/>
                </a:cubicBezTo>
                <a:cubicBezTo>
                  <a:pt x="15146" y="9871"/>
                  <a:pt x="14759" y="5490"/>
                  <a:pt x="14759" y="5490"/>
                </a:cubicBezTo>
                <a:cubicBezTo>
                  <a:pt x="14759" y="5490"/>
                  <a:pt x="14762" y="5370"/>
                  <a:pt x="14749" y="5161"/>
                </a:cubicBezTo>
                <a:cubicBezTo>
                  <a:pt x="14708" y="4517"/>
                  <a:pt x="14509" y="3028"/>
                  <a:pt x="13568" y="1690"/>
                </a:cubicBezTo>
                <a:cubicBezTo>
                  <a:pt x="12774" y="560"/>
                  <a:pt x="11524" y="0"/>
                  <a:pt x="10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98;p44"/>
          <p:cNvSpPr/>
          <p:nvPr/>
        </p:nvSpPr>
        <p:spPr>
          <a:xfrm>
            <a:off x="758050" y="2648117"/>
            <a:ext cx="231402" cy="304466"/>
          </a:xfrm>
          <a:custGeom>
            <a:avLst/>
            <a:gdLst/>
            <a:ahLst/>
            <a:cxnLst/>
            <a:rect l="l" t="t" r="r" b="b"/>
            <a:pathLst>
              <a:path w="15696" h="20652" extrusionOk="0">
                <a:moveTo>
                  <a:pt x="10760" y="571"/>
                </a:moveTo>
                <a:cubicBezTo>
                  <a:pt x="10831" y="571"/>
                  <a:pt x="10904" y="574"/>
                  <a:pt x="10978" y="580"/>
                </a:cubicBezTo>
                <a:cubicBezTo>
                  <a:pt x="11986" y="660"/>
                  <a:pt x="12997" y="1257"/>
                  <a:pt x="13617" y="2140"/>
                </a:cubicBezTo>
                <a:cubicBezTo>
                  <a:pt x="14528" y="3436"/>
                  <a:pt x="14709" y="4897"/>
                  <a:pt x="14745" y="5466"/>
                </a:cubicBezTo>
                <a:cubicBezTo>
                  <a:pt x="14757" y="5653"/>
                  <a:pt x="14755" y="5762"/>
                  <a:pt x="14755" y="5769"/>
                </a:cubicBezTo>
                <a:cubicBezTo>
                  <a:pt x="14755" y="5780"/>
                  <a:pt x="14756" y="5791"/>
                  <a:pt x="14756" y="5802"/>
                </a:cubicBezTo>
                <a:cubicBezTo>
                  <a:pt x="14760" y="5844"/>
                  <a:pt x="15130" y="10148"/>
                  <a:pt x="14456" y="12272"/>
                </a:cubicBezTo>
                <a:cubicBezTo>
                  <a:pt x="13754" y="14480"/>
                  <a:pt x="12357" y="19047"/>
                  <a:pt x="12202" y="19618"/>
                </a:cubicBezTo>
                <a:cubicBezTo>
                  <a:pt x="12085" y="19838"/>
                  <a:pt x="10975" y="20086"/>
                  <a:pt x="9764" y="20086"/>
                </a:cubicBezTo>
                <a:cubicBezTo>
                  <a:pt x="9307" y="20086"/>
                  <a:pt x="8834" y="20051"/>
                  <a:pt x="8396" y="19965"/>
                </a:cubicBezTo>
                <a:cubicBezTo>
                  <a:pt x="7028" y="19697"/>
                  <a:pt x="5063" y="17496"/>
                  <a:pt x="3485" y="15727"/>
                </a:cubicBezTo>
                <a:lnTo>
                  <a:pt x="3211" y="15420"/>
                </a:lnTo>
                <a:cubicBezTo>
                  <a:pt x="1611" y="13632"/>
                  <a:pt x="595" y="9284"/>
                  <a:pt x="574" y="7848"/>
                </a:cubicBezTo>
                <a:cubicBezTo>
                  <a:pt x="571" y="7589"/>
                  <a:pt x="617" y="7537"/>
                  <a:pt x="617" y="7537"/>
                </a:cubicBezTo>
                <a:cubicBezTo>
                  <a:pt x="632" y="7527"/>
                  <a:pt x="664" y="7523"/>
                  <a:pt x="705" y="7523"/>
                </a:cubicBezTo>
                <a:cubicBezTo>
                  <a:pt x="823" y="7523"/>
                  <a:pt x="1022" y="7556"/>
                  <a:pt x="1180" y="7581"/>
                </a:cubicBezTo>
                <a:cubicBezTo>
                  <a:pt x="1484" y="7632"/>
                  <a:pt x="1880" y="7697"/>
                  <a:pt x="2361" y="7697"/>
                </a:cubicBezTo>
                <a:cubicBezTo>
                  <a:pt x="2957" y="7697"/>
                  <a:pt x="3683" y="7597"/>
                  <a:pt x="4529" y="7245"/>
                </a:cubicBezTo>
                <a:cubicBezTo>
                  <a:pt x="6574" y="6393"/>
                  <a:pt x="7723" y="4181"/>
                  <a:pt x="8563" y="2566"/>
                </a:cubicBezTo>
                <a:cubicBezTo>
                  <a:pt x="8917" y="1885"/>
                  <a:pt x="9222" y="1298"/>
                  <a:pt x="9491" y="1021"/>
                </a:cubicBezTo>
                <a:cubicBezTo>
                  <a:pt x="9773" y="730"/>
                  <a:pt x="10228" y="571"/>
                  <a:pt x="10760" y="571"/>
                </a:cubicBezTo>
                <a:close/>
                <a:moveTo>
                  <a:pt x="10755" y="0"/>
                </a:moveTo>
                <a:cubicBezTo>
                  <a:pt x="10069" y="0"/>
                  <a:pt x="9471" y="222"/>
                  <a:pt x="9081" y="622"/>
                </a:cubicBezTo>
                <a:cubicBezTo>
                  <a:pt x="8754" y="959"/>
                  <a:pt x="8446" y="1552"/>
                  <a:pt x="8056" y="2303"/>
                </a:cubicBezTo>
                <a:cubicBezTo>
                  <a:pt x="7258" y="3840"/>
                  <a:pt x="6163" y="5946"/>
                  <a:pt x="4309" y="6718"/>
                </a:cubicBezTo>
                <a:cubicBezTo>
                  <a:pt x="3547" y="7035"/>
                  <a:pt x="2901" y="7127"/>
                  <a:pt x="2365" y="7127"/>
                </a:cubicBezTo>
                <a:cubicBezTo>
                  <a:pt x="1930" y="7127"/>
                  <a:pt x="1567" y="7067"/>
                  <a:pt x="1272" y="7018"/>
                </a:cubicBezTo>
                <a:cubicBezTo>
                  <a:pt x="1066" y="6984"/>
                  <a:pt x="881" y="6953"/>
                  <a:pt x="716" y="6953"/>
                </a:cubicBezTo>
                <a:cubicBezTo>
                  <a:pt x="533" y="6953"/>
                  <a:pt x="376" y="6991"/>
                  <a:pt x="245" y="7104"/>
                </a:cubicBezTo>
                <a:cubicBezTo>
                  <a:pt x="24" y="7293"/>
                  <a:pt x="0" y="7605"/>
                  <a:pt x="4" y="7855"/>
                </a:cubicBezTo>
                <a:cubicBezTo>
                  <a:pt x="24" y="9282"/>
                  <a:pt x="1023" y="13831"/>
                  <a:pt x="2784" y="15800"/>
                </a:cubicBezTo>
                <a:lnTo>
                  <a:pt x="3058" y="16107"/>
                </a:lnTo>
                <a:cubicBezTo>
                  <a:pt x="4693" y="17940"/>
                  <a:pt x="6730" y="20220"/>
                  <a:pt x="8286" y="20526"/>
                </a:cubicBezTo>
                <a:cubicBezTo>
                  <a:pt x="8700" y="20606"/>
                  <a:pt x="9241" y="20652"/>
                  <a:pt x="9804" y="20652"/>
                </a:cubicBezTo>
                <a:cubicBezTo>
                  <a:pt x="11133" y="20652"/>
                  <a:pt x="12582" y="20401"/>
                  <a:pt x="12751" y="19775"/>
                </a:cubicBezTo>
                <a:cubicBezTo>
                  <a:pt x="12907" y="19201"/>
                  <a:pt x="14299" y="14650"/>
                  <a:pt x="15000" y="12445"/>
                </a:cubicBezTo>
                <a:cubicBezTo>
                  <a:pt x="15695" y="10257"/>
                  <a:pt x="15355" y="6096"/>
                  <a:pt x="15327" y="5766"/>
                </a:cubicBezTo>
                <a:cubicBezTo>
                  <a:pt x="15327" y="5723"/>
                  <a:pt x="15327" y="5607"/>
                  <a:pt x="15316" y="5430"/>
                </a:cubicBezTo>
                <a:cubicBezTo>
                  <a:pt x="15277" y="4813"/>
                  <a:pt x="15078" y="3227"/>
                  <a:pt x="14084" y="1812"/>
                </a:cubicBezTo>
                <a:cubicBezTo>
                  <a:pt x="13358" y="779"/>
                  <a:pt x="12214" y="106"/>
                  <a:pt x="11024" y="11"/>
                </a:cubicBezTo>
                <a:cubicBezTo>
                  <a:pt x="10933" y="4"/>
                  <a:pt x="10843" y="0"/>
                  <a:pt x="107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699;p44"/>
          <p:cNvSpPr/>
          <p:nvPr/>
        </p:nvSpPr>
        <p:spPr>
          <a:xfrm>
            <a:off x="732074" y="2740008"/>
            <a:ext cx="51246" cy="75792"/>
          </a:xfrm>
          <a:custGeom>
            <a:avLst/>
            <a:gdLst/>
            <a:ahLst/>
            <a:cxnLst/>
            <a:rect l="l" t="t" r="r" b="b"/>
            <a:pathLst>
              <a:path w="3476" h="5141" extrusionOk="0">
                <a:moveTo>
                  <a:pt x="1481" y="1"/>
                </a:moveTo>
                <a:cubicBezTo>
                  <a:pt x="1448" y="1"/>
                  <a:pt x="1413" y="2"/>
                  <a:pt x="1379" y="5"/>
                </a:cubicBezTo>
                <a:cubicBezTo>
                  <a:pt x="0" y="105"/>
                  <a:pt x="117" y="2702"/>
                  <a:pt x="1034" y="4313"/>
                </a:cubicBezTo>
                <a:cubicBezTo>
                  <a:pt x="1394" y="4948"/>
                  <a:pt x="1850" y="5140"/>
                  <a:pt x="2269" y="5140"/>
                </a:cubicBezTo>
                <a:cubicBezTo>
                  <a:pt x="2915" y="5140"/>
                  <a:pt x="3476" y="4685"/>
                  <a:pt x="3476" y="4685"/>
                </a:cubicBezTo>
                <a:lnTo>
                  <a:pt x="2948" y="1849"/>
                </a:lnTo>
                <a:cubicBezTo>
                  <a:pt x="2948" y="1849"/>
                  <a:pt x="2768" y="1"/>
                  <a:pt x="14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00;p44"/>
          <p:cNvSpPr/>
          <p:nvPr/>
        </p:nvSpPr>
        <p:spPr>
          <a:xfrm>
            <a:off x="729700" y="2735806"/>
            <a:ext cx="58352" cy="84210"/>
          </a:xfrm>
          <a:custGeom>
            <a:avLst/>
            <a:gdLst/>
            <a:ahLst/>
            <a:cxnLst/>
            <a:rect l="l" t="t" r="r" b="b"/>
            <a:pathLst>
              <a:path w="3958" h="5712" extrusionOk="0">
                <a:moveTo>
                  <a:pt x="1643" y="0"/>
                </a:moveTo>
                <a:cubicBezTo>
                  <a:pt x="1602" y="0"/>
                  <a:pt x="1561" y="2"/>
                  <a:pt x="1519" y="5"/>
                </a:cubicBezTo>
                <a:cubicBezTo>
                  <a:pt x="1072" y="37"/>
                  <a:pt x="718" y="278"/>
                  <a:pt x="492" y="700"/>
                </a:cubicBezTo>
                <a:cubicBezTo>
                  <a:pt x="0" y="1621"/>
                  <a:pt x="203" y="3434"/>
                  <a:pt x="947" y="4739"/>
                </a:cubicBezTo>
                <a:cubicBezTo>
                  <a:pt x="1250" y="5274"/>
                  <a:pt x="1653" y="5593"/>
                  <a:pt x="2140" y="5684"/>
                </a:cubicBezTo>
                <a:cubicBezTo>
                  <a:pt x="2235" y="5701"/>
                  <a:pt x="2332" y="5711"/>
                  <a:pt x="2429" y="5711"/>
                </a:cubicBezTo>
                <a:cubicBezTo>
                  <a:pt x="3168" y="5711"/>
                  <a:pt x="3788" y="5215"/>
                  <a:pt x="3816" y="5191"/>
                </a:cubicBezTo>
                <a:cubicBezTo>
                  <a:pt x="3939" y="5091"/>
                  <a:pt x="3957" y="4912"/>
                  <a:pt x="3857" y="4789"/>
                </a:cubicBezTo>
                <a:cubicBezTo>
                  <a:pt x="3801" y="4720"/>
                  <a:pt x="3719" y="4683"/>
                  <a:pt x="3636" y="4683"/>
                </a:cubicBezTo>
                <a:cubicBezTo>
                  <a:pt x="3573" y="4683"/>
                  <a:pt x="3509" y="4705"/>
                  <a:pt x="3456" y="4748"/>
                </a:cubicBezTo>
                <a:cubicBezTo>
                  <a:pt x="3450" y="4752"/>
                  <a:pt x="2959" y="5140"/>
                  <a:pt x="2431" y="5140"/>
                </a:cubicBezTo>
                <a:cubicBezTo>
                  <a:pt x="2369" y="5140"/>
                  <a:pt x="2307" y="5135"/>
                  <a:pt x="2245" y="5123"/>
                </a:cubicBezTo>
                <a:cubicBezTo>
                  <a:pt x="1930" y="5063"/>
                  <a:pt x="1660" y="4839"/>
                  <a:pt x="1443" y="4457"/>
                </a:cubicBezTo>
                <a:cubicBezTo>
                  <a:pt x="797" y="3320"/>
                  <a:pt x="592" y="1723"/>
                  <a:pt x="995" y="968"/>
                </a:cubicBezTo>
                <a:cubicBezTo>
                  <a:pt x="1127" y="721"/>
                  <a:pt x="1312" y="592"/>
                  <a:pt x="1560" y="573"/>
                </a:cubicBezTo>
                <a:cubicBezTo>
                  <a:pt x="1585" y="572"/>
                  <a:pt x="1610" y="571"/>
                  <a:pt x="1634" y="571"/>
                </a:cubicBezTo>
                <a:cubicBezTo>
                  <a:pt x="2648" y="571"/>
                  <a:pt x="2818" y="2097"/>
                  <a:pt x="2825" y="2163"/>
                </a:cubicBezTo>
                <a:cubicBezTo>
                  <a:pt x="2840" y="2308"/>
                  <a:pt x="2964" y="2422"/>
                  <a:pt x="3102" y="2422"/>
                </a:cubicBezTo>
                <a:cubicBezTo>
                  <a:pt x="3114" y="2422"/>
                  <a:pt x="3125" y="2421"/>
                  <a:pt x="3137" y="2419"/>
                </a:cubicBezTo>
                <a:cubicBezTo>
                  <a:pt x="3293" y="2403"/>
                  <a:pt x="3408" y="2264"/>
                  <a:pt x="3393" y="2107"/>
                </a:cubicBezTo>
                <a:cubicBezTo>
                  <a:pt x="3320" y="1363"/>
                  <a:pt x="2861" y="0"/>
                  <a:pt x="16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701;p44"/>
          <p:cNvSpPr/>
          <p:nvPr/>
        </p:nvSpPr>
        <p:spPr>
          <a:xfrm>
            <a:off x="841907" y="2747733"/>
            <a:ext cx="51865" cy="20360"/>
          </a:xfrm>
          <a:custGeom>
            <a:avLst/>
            <a:gdLst/>
            <a:ahLst/>
            <a:cxnLst/>
            <a:rect l="l" t="t" r="r" b="b"/>
            <a:pathLst>
              <a:path w="3518" h="1381" extrusionOk="0">
                <a:moveTo>
                  <a:pt x="2224" y="0"/>
                </a:moveTo>
                <a:cubicBezTo>
                  <a:pt x="1537" y="0"/>
                  <a:pt x="672" y="175"/>
                  <a:pt x="135" y="930"/>
                </a:cubicBezTo>
                <a:cubicBezTo>
                  <a:pt x="0" y="1118"/>
                  <a:pt x="135" y="1380"/>
                  <a:pt x="368" y="1381"/>
                </a:cubicBezTo>
                <a:cubicBezTo>
                  <a:pt x="460" y="1381"/>
                  <a:pt x="546" y="1336"/>
                  <a:pt x="600" y="1260"/>
                </a:cubicBezTo>
                <a:cubicBezTo>
                  <a:pt x="996" y="705"/>
                  <a:pt x="1673" y="573"/>
                  <a:pt x="2227" y="573"/>
                </a:cubicBezTo>
                <a:cubicBezTo>
                  <a:pt x="2721" y="573"/>
                  <a:pt x="3116" y="678"/>
                  <a:pt x="3125" y="681"/>
                </a:cubicBezTo>
                <a:cubicBezTo>
                  <a:pt x="3150" y="688"/>
                  <a:pt x="3175" y="691"/>
                  <a:pt x="3200" y="691"/>
                </a:cubicBezTo>
                <a:cubicBezTo>
                  <a:pt x="3325" y="691"/>
                  <a:pt x="3440" y="608"/>
                  <a:pt x="3476" y="481"/>
                </a:cubicBezTo>
                <a:cubicBezTo>
                  <a:pt x="3517" y="329"/>
                  <a:pt x="3428" y="172"/>
                  <a:pt x="3277" y="130"/>
                </a:cubicBezTo>
                <a:cubicBezTo>
                  <a:pt x="3237" y="119"/>
                  <a:pt x="2791" y="0"/>
                  <a:pt x="22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702;p44"/>
          <p:cNvSpPr/>
          <p:nvPr/>
        </p:nvSpPr>
        <p:spPr>
          <a:xfrm>
            <a:off x="933341" y="2744446"/>
            <a:ext cx="36046" cy="14124"/>
          </a:xfrm>
          <a:custGeom>
            <a:avLst/>
            <a:gdLst/>
            <a:ahLst/>
            <a:cxnLst/>
            <a:rect l="l" t="t" r="r" b="b"/>
            <a:pathLst>
              <a:path w="2445" h="958" extrusionOk="0">
                <a:moveTo>
                  <a:pt x="1237" y="1"/>
                </a:moveTo>
                <a:cubicBezTo>
                  <a:pt x="602" y="1"/>
                  <a:pt x="0" y="423"/>
                  <a:pt x="0" y="423"/>
                </a:cubicBezTo>
                <a:lnTo>
                  <a:pt x="2444" y="957"/>
                </a:lnTo>
                <a:cubicBezTo>
                  <a:pt x="2163" y="217"/>
                  <a:pt x="1691" y="1"/>
                  <a:pt x="12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703;p44"/>
          <p:cNvSpPr/>
          <p:nvPr/>
        </p:nvSpPr>
        <p:spPr>
          <a:xfrm>
            <a:off x="928550" y="2740244"/>
            <a:ext cx="45820" cy="22527"/>
          </a:xfrm>
          <a:custGeom>
            <a:avLst/>
            <a:gdLst/>
            <a:ahLst/>
            <a:cxnLst/>
            <a:rect l="l" t="t" r="r" b="b"/>
            <a:pathLst>
              <a:path w="3108" h="1528" extrusionOk="0">
                <a:moveTo>
                  <a:pt x="1565" y="0"/>
                </a:moveTo>
                <a:cubicBezTo>
                  <a:pt x="846" y="0"/>
                  <a:pt x="194" y="452"/>
                  <a:pt x="161" y="474"/>
                </a:cubicBezTo>
                <a:cubicBezTo>
                  <a:pt x="32" y="566"/>
                  <a:pt x="0" y="743"/>
                  <a:pt x="92" y="872"/>
                </a:cubicBezTo>
                <a:cubicBezTo>
                  <a:pt x="147" y="952"/>
                  <a:pt x="235" y="994"/>
                  <a:pt x="325" y="994"/>
                </a:cubicBezTo>
                <a:cubicBezTo>
                  <a:pt x="382" y="994"/>
                  <a:pt x="439" y="977"/>
                  <a:pt x="488" y="942"/>
                </a:cubicBezTo>
                <a:cubicBezTo>
                  <a:pt x="495" y="938"/>
                  <a:pt x="1030" y="570"/>
                  <a:pt x="1559" y="570"/>
                </a:cubicBezTo>
                <a:cubicBezTo>
                  <a:pt x="1655" y="570"/>
                  <a:pt x="1751" y="583"/>
                  <a:pt x="1844" y="611"/>
                </a:cubicBezTo>
                <a:cubicBezTo>
                  <a:pt x="2130" y="700"/>
                  <a:pt x="2352" y="946"/>
                  <a:pt x="2503" y="1344"/>
                </a:cubicBezTo>
                <a:cubicBezTo>
                  <a:pt x="2544" y="1455"/>
                  <a:pt x="2651" y="1528"/>
                  <a:pt x="2769" y="1528"/>
                </a:cubicBezTo>
                <a:cubicBezTo>
                  <a:pt x="2969" y="1528"/>
                  <a:pt x="3107" y="1328"/>
                  <a:pt x="3036" y="1141"/>
                </a:cubicBezTo>
                <a:cubicBezTo>
                  <a:pt x="2819" y="569"/>
                  <a:pt x="2474" y="207"/>
                  <a:pt x="2010" y="65"/>
                </a:cubicBezTo>
                <a:cubicBezTo>
                  <a:pt x="1862" y="19"/>
                  <a:pt x="1712" y="0"/>
                  <a:pt x="15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704;p44"/>
          <p:cNvSpPr/>
          <p:nvPr/>
        </p:nvSpPr>
        <p:spPr>
          <a:xfrm>
            <a:off x="891472" y="2768108"/>
            <a:ext cx="45806" cy="78652"/>
          </a:xfrm>
          <a:custGeom>
            <a:avLst/>
            <a:gdLst/>
            <a:ahLst/>
            <a:cxnLst/>
            <a:rect l="l" t="t" r="r" b="b"/>
            <a:pathLst>
              <a:path w="3107" h="5335" extrusionOk="0">
                <a:moveTo>
                  <a:pt x="2448" y="0"/>
                </a:moveTo>
                <a:cubicBezTo>
                  <a:pt x="2440" y="0"/>
                  <a:pt x="2433" y="1"/>
                  <a:pt x="2426" y="1"/>
                </a:cubicBezTo>
                <a:cubicBezTo>
                  <a:pt x="2270" y="17"/>
                  <a:pt x="2154" y="157"/>
                  <a:pt x="2171" y="314"/>
                </a:cubicBezTo>
                <a:cubicBezTo>
                  <a:pt x="2349" y="2111"/>
                  <a:pt x="2487" y="4134"/>
                  <a:pt x="2411" y="4402"/>
                </a:cubicBezTo>
                <a:cubicBezTo>
                  <a:pt x="2391" y="4444"/>
                  <a:pt x="2225" y="4589"/>
                  <a:pt x="1865" y="4687"/>
                </a:cubicBezTo>
                <a:cubicBezTo>
                  <a:pt x="1696" y="4733"/>
                  <a:pt x="1497" y="4763"/>
                  <a:pt x="1293" y="4763"/>
                </a:cubicBezTo>
                <a:cubicBezTo>
                  <a:pt x="1010" y="4763"/>
                  <a:pt x="718" y="4704"/>
                  <a:pt x="486" y="4546"/>
                </a:cubicBezTo>
                <a:cubicBezTo>
                  <a:pt x="437" y="4513"/>
                  <a:pt x="381" y="4497"/>
                  <a:pt x="326" y="4497"/>
                </a:cubicBezTo>
                <a:cubicBezTo>
                  <a:pt x="234" y="4497"/>
                  <a:pt x="145" y="4541"/>
                  <a:pt x="90" y="4622"/>
                </a:cubicBezTo>
                <a:cubicBezTo>
                  <a:pt x="1" y="4753"/>
                  <a:pt x="34" y="4930"/>
                  <a:pt x="165" y="5018"/>
                </a:cubicBezTo>
                <a:cubicBezTo>
                  <a:pt x="503" y="5249"/>
                  <a:pt x="906" y="5335"/>
                  <a:pt x="1293" y="5335"/>
                </a:cubicBezTo>
                <a:cubicBezTo>
                  <a:pt x="1572" y="5333"/>
                  <a:pt x="1847" y="5291"/>
                  <a:pt x="2112" y="5210"/>
                </a:cubicBezTo>
                <a:cubicBezTo>
                  <a:pt x="2317" y="5145"/>
                  <a:pt x="2810" y="4957"/>
                  <a:pt x="2944" y="4607"/>
                </a:cubicBezTo>
                <a:cubicBezTo>
                  <a:pt x="3107" y="4182"/>
                  <a:pt x="2854" y="1424"/>
                  <a:pt x="2739" y="258"/>
                </a:cubicBezTo>
                <a:cubicBezTo>
                  <a:pt x="2725" y="107"/>
                  <a:pt x="2596" y="0"/>
                  <a:pt x="24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705;p44"/>
          <p:cNvSpPr/>
          <p:nvPr/>
        </p:nvSpPr>
        <p:spPr>
          <a:xfrm>
            <a:off x="837720" y="2842337"/>
            <a:ext cx="54902" cy="32935"/>
          </a:xfrm>
          <a:custGeom>
            <a:avLst/>
            <a:gdLst/>
            <a:ahLst/>
            <a:cxnLst/>
            <a:rect l="l" t="t" r="r" b="b"/>
            <a:pathLst>
              <a:path w="3724" h="2234" extrusionOk="0">
                <a:moveTo>
                  <a:pt x="324" y="0"/>
                </a:moveTo>
                <a:cubicBezTo>
                  <a:pt x="287" y="0"/>
                  <a:pt x="250" y="7"/>
                  <a:pt x="214" y="22"/>
                </a:cubicBezTo>
                <a:cubicBezTo>
                  <a:pt x="68" y="83"/>
                  <a:pt x="0" y="251"/>
                  <a:pt x="61" y="396"/>
                </a:cubicBezTo>
                <a:cubicBezTo>
                  <a:pt x="92" y="469"/>
                  <a:pt x="835" y="2184"/>
                  <a:pt x="3428" y="2234"/>
                </a:cubicBezTo>
                <a:lnTo>
                  <a:pt x="3434" y="2234"/>
                </a:lnTo>
                <a:lnTo>
                  <a:pt x="3434" y="2233"/>
                </a:lnTo>
                <a:cubicBezTo>
                  <a:pt x="3435" y="2233"/>
                  <a:pt x="3436" y="2233"/>
                  <a:pt x="3438" y="2233"/>
                </a:cubicBezTo>
                <a:cubicBezTo>
                  <a:pt x="3593" y="2233"/>
                  <a:pt x="3721" y="2107"/>
                  <a:pt x="3722" y="1951"/>
                </a:cubicBezTo>
                <a:cubicBezTo>
                  <a:pt x="3724" y="1793"/>
                  <a:pt x="3597" y="1664"/>
                  <a:pt x="3439" y="1662"/>
                </a:cubicBezTo>
                <a:cubicBezTo>
                  <a:pt x="1235" y="1619"/>
                  <a:pt x="614" y="235"/>
                  <a:pt x="588" y="175"/>
                </a:cubicBezTo>
                <a:cubicBezTo>
                  <a:pt x="542" y="66"/>
                  <a:pt x="436" y="0"/>
                  <a:pt x="3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706;p44"/>
          <p:cNvSpPr/>
          <p:nvPr/>
        </p:nvSpPr>
        <p:spPr>
          <a:xfrm>
            <a:off x="867913" y="2775435"/>
            <a:ext cx="14581" cy="26375"/>
          </a:xfrm>
          <a:custGeom>
            <a:avLst/>
            <a:gdLst/>
            <a:ahLst/>
            <a:cxnLst/>
            <a:rect l="l" t="t" r="r" b="b"/>
            <a:pathLst>
              <a:path w="989" h="1789" extrusionOk="0">
                <a:moveTo>
                  <a:pt x="486" y="1"/>
                </a:moveTo>
                <a:cubicBezTo>
                  <a:pt x="484" y="1"/>
                  <a:pt x="483" y="1"/>
                  <a:pt x="482" y="1"/>
                </a:cubicBezTo>
                <a:cubicBezTo>
                  <a:pt x="214" y="5"/>
                  <a:pt x="1" y="409"/>
                  <a:pt x="8" y="901"/>
                </a:cubicBezTo>
                <a:cubicBezTo>
                  <a:pt x="15" y="1393"/>
                  <a:pt x="237" y="1788"/>
                  <a:pt x="504" y="1788"/>
                </a:cubicBezTo>
                <a:cubicBezTo>
                  <a:pt x="505" y="1788"/>
                  <a:pt x="506" y="1788"/>
                  <a:pt x="507" y="1788"/>
                </a:cubicBezTo>
                <a:cubicBezTo>
                  <a:pt x="777" y="1784"/>
                  <a:pt x="989" y="1382"/>
                  <a:pt x="982" y="888"/>
                </a:cubicBezTo>
                <a:cubicBezTo>
                  <a:pt x="976" y="396"/>
                  <a:pt x="754" y="1"/>
                  <a:pt x="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707;p44"/>
          <p:cNvSpPr/>
          <p:nvPr/>
        </p:nvSpPr>
        <p:spPr>
          <a:xfrm>
            <a:off x="936083" y="2769700"/>
            <a:ext cx="14581" cy="26345"/>
          </a:xfrm>
          <a:custGeom>
            <a:avLst/>
            <a:gdLst/>
            <a:ahLst/>
            <a:cxnLst/>
            <a:rect l="l" t="t" r="r" b="b"/>
            <a:pathLst>
              <a:path w="989" h="1787" extrusionOk="0">
                <a:moveTo>
                  <a:pt x="485" y="1"/>
                </a:moveTo>
                <a:cubicBezTo>
                  <a:pt x="484" y="1"/>
                  <a:pt x="483" y="1"/>
                  <a:pt x="482" y="1"/>
                </a:cubicBezTo>
                <a:cubicBezTo>
                  <a:pt x="213" y="4"/>
                  <a:pt x="0" y="407"/>
                  <a:pt x="8" y="901"/>
                </a:cubicBezTo>
                <a:cubicBezTo>
                  <a:pt x="14" y="1391"/>
                  <a:pt x="236" y="1787"/>
                  <a:pt x="504" y="1787"/>
                </a:cubicBezTo>
                <a:cubicBezTo>
                  <a:pt x="505" y="1787"/>
                  <a:pt x="506" y="1787"/>
                  <a:pt x="507" y="1787"/>
                </a:cubicBezTo>
                <a:cubicBezTo>
                  <a:pt x="776" y="1782"/>
                  <a:pt x="988" y="1380"/>
                  <a:pt x="982" y="887"/>
                </a:cubicBezTo>
                <a:cubicBezTo>
                  <a:pt x="975" y="395"/>
                  <a:pt x="753" y="1"/>
                  <a:pt x="4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708;p44"/>
          <p:cNvSpPr/>
          <p:nvPr/>
        </p:nvSpPr>
        <p:spPr>
          <a:xfrm>
            <a:off x="477437" y="3010522"/>
            <a:ext cx="194412" cy="456670"/>
          </a:xfrm>
          <a:custGeom>
            <a:avLst/>
            <a:gdLst/>
            <a:ahLst/>
            <a:cxnLst/>
            <a:rect l="l" t="t" r="r" b="b"/>
            <a:pathLst>
              <a:path w="13187" h="30976" extrusionOk="0">
                <a:moveTo>
                  <a:pt x="5390" y="1"/>
                </a:moveTo>
                <a:cubicBezTo>
                  <a:pt x="4830" y="1"/>
                  <a:pt x="4198" y="164"/>
                  <a:pt x="3571" y="661"/>
                </a:cubicBezTo>
                <a:cubicBezTo>
                  <a:pt x="1736" y="2114"/>
                  <a:pt x="753" y="23542"/>
                  <a:pt x="507" y="26400"/>
                </a:cubicBezTo>
                <a:cubicBezTo>
                  <a:pt x="263" y="29258"/>
                  <a:pt x="1" y="30976"/>
                  <a:pt x="1" y="30976"/>
                </a:cubicBezTo>
                <a:lnTo>
                  <a:pt x="10809" y="27968"/>
                </a:lnTo>
                <a:lnTo>
                  <a:pt x="11617" y="24530"/>
                </a:lnTo>
                <a:cubicBezTo>
                  <a:pt x="11617" y="24530"/>
                  <a:pt x="13187" y="24507"/>
                  <a:pt x="13028" y="23368"/>
                </a:cubicBezTo>
                <a:cubicBezTo>
                  <a:pt x="12869" y="22229"/>
                  <a:pt x="12769" y="15234"/>
                  <a:pt x="12736" y="12808"/>
                </a:cubicBezTo>
                <a:cubicBezTo>
                  <a:pt x="12703" y="10381"/>
                  <a:pt x="9210" y="5721"/>
                  <a:pt x="9210" y="5721"/>
                </a:cubicBezTo>
                <a:lnTo>
                  <a:pt x="7282" y="608"/>
                </a:lnTo>
                <a:cubicBezTo>
                  <a:pt x="7282" y="608"/>
                  <a:pt x="6470" y="1"/>
                  <a:pt x="5390" y="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709;p44"/>
          <p:cNvSpPr/>
          <p:nvPr/>
        </p:nvSpPr>
        <p:spPr>
          <a:xfrm>
            <a:off x="472897" y="3006394"/>
            <a:ext cx="201518" cy="465000"/>
          </a:xfrm>
          <a:custGeom>
            <a:avLst/>
            <a:gdLst/>
            <a:ahLst/>
            <a:cxnLst/>
            <a:rect l="l" t="t" r="r" b="b"/>
            <a:pathLst>
              <a:path w="13669" h="31541" extrusionOk="0">
                <a:moveTo>
                  <a:pt x="5685" y="1"/>
                </a:moveTo>
                <a:cubicBezTo>
                  <a:pt x="5073" y="1"/>
                  <a:pt x="4384" y="178"/>
                  <a:pt x="3703" y="717"/>
                </a:cubicBezTo>
                <a:cubicBezTo>
                  <a:pt x="2267" y="1853"/>
                  <a:pt x="1418" y="12534"/>
                  <a:pt x="713" y="23908"/>
                </a:cubicBezTo>
                <a:cubicBezTo>
                  <a:pt x="632" y="25213"/>
                  <a:pt x="572" y="26187"/>
                  <a:pt x="531" y="26656"/>
                </a:cubicBezTo>
                <a:cubicBezTo>
                  <a:pt x="290" y="29471"/>
                  <a:pt x="29" y="31196"/>
                  <a:pt x="27" y="31214"/>
                </a:cubicBezTo>
                <a:cubicBezTo>
                  <a:pt x="1" y="31385"/>
                  <a:pt x="135" y="31541"/>
                  <a:pt x="310" y="31541"/>
                </a:cubicBezTo>
                <a:cubicBezTo>
                  <a:pt x="335" y="31541"/>
                  <a:pt x="361" y="31538"/>
                  <a:pt x="386" y="31530"/>
                </a:cubicBezTo>
                <a:lnTo>
                  <a:pt x="11193" y="28523"/>
                </a:lnTo>
                <a:cubicBezTo>
                  <a:pt x="11293" y="28495"/>
                  <a:pt x="11370" y="28414"/>
                  <a:pt x="11394" y="28313"/>
                </a:cubicBezTo>
                <a:lnTo>
                  <a:pt x="12154" y="25079"/>
                </a:lnTo>
                <a:cubicBezTo>
                  <a:pt x="12472" y="25043"/>
                  <a:pt x="13035" y="24922"/>
                  <a:pt x="13371" y="24531"/>
                </a:cubicBezTo>
                <a:cubicBezTo>
                  <a:pt x="13583" y="24284"/>
                  <a:pt x="13668" y="23966"/>
                  <a:pt x="13618" y="23609"/>
                </a:cubicBezTo>
                <a:cubicBezTo>
                  <a:pt x="13462" y="22488"/>
                  <a:pt x="13362" y="15415"/>
                  <a:pt x="13329" y="13084"/>
                </a:cubicBezTo>
                <a:cubicBezTo>
                  <a:pt x="13295" y="10593"/>
                  <a:pt x="9892" y="6022"/>
                  <a:pt x="9746" y="5829"/>
                </a:cubicBezTo>
                <a:cubicBezTo>
                  <a:pt x="9690" y="5754"/>
                  <a:pt x="9604" y="5714"/>
                  <a:pt x="9517" y="5714"/>
                </a:cubicBezTo>
                <a:cubicBezTo>
                  <a:pt x="9458" y="5714"/>
                  <a:pt x="9398" y="5733"/>
                  <a:pt x="9347" y="5771"/>
                </a:cubicBezTo>
                <a:cubicBezTo>
                  <a:pt x="9220" y="5866"/>
                  <a:pt x="9195" y="6045"/>
                  <a:pt x="9289" y="6171"/>
                </a:cubicBezTo>
                <a:cubicBezTo>
                  <a:pt x="9324" y="6217"/>
                  <a:pt x="12726" y="10786"/>
                  <a:pt x="12759" y="13100"/>
                </a:cubicBezTo>
                <a:cubicBezTo>
                  <a:pt x="12816" y="17148"/>
                  <a:pt x="12909" y="22651"/>
                  <a:pt x="13053" y="23687"/>
                </a:cubicBezTo>
                <a:cubicBezTo>
                  <a:pt x="13080" y="23882"/>
                  <a:pt x="13042" y="24036"/>
                  <a:pt x="12938" y="24158"/>
                </a:cubicBezTo>
                <a:cubicBezTo>
                  <a:pt x="12691" y="24448"/>
                  <a:pt x="12119" y="24521"/>
                  <a:pt x="11920" y="24524"/>
                </a:cubicBezTo>
                <a:cubicBezTo>
                  <a:pt x="11789" y="24527"/>
                  <a:pt x="11677" y="24617"/>
                  <a:pt x="11646" y="24745"/>
                </a:cubicBezTo>
                <a:lnTo>
                  <a:pt x="10877" y="28018"/>
                </a:lnTo>
                <a:lnTo>
                  <a:pt x="653" y="30863"/>
                </a:lnTo>
                <a:cubicBezTo>
                  <a:pt x="746" y="30179"/>
                  <a:pt x="928" y="28717"/>
                  <a:pt x="1100" y="26704"/>
                </a:cubicBezTo>
                <a:cubicBezTo>
                  <a:pt x="1141" y="26232"/>
                  <a:pt x="1201" y="25254"/>
                  <a:pt x="1283" y="23943"/>
                </a:cubicBezTo>
                <a:cubicBezTo>
                  <a:pt x="1650" y="18023"/>
                  <a:pt x="2623" y="2299"/>
                  <a:pt x="4057" y="1165"/>
                </a:cubicBezTo>
                <a:cubicBezTo>
                  <a:pt x="4627" y="713"/>
                  <a:pt x="5200" y="564"/>
                  <a:pt x="5708" y="564"/>
                </a:cubicBezTo>
                <a:cubicBezTo>
                  <a:pt x="6655" y="564"/>
                  <a:pt x="7374" y="1083"/>
                  <a:pt x="7420" y="1118"/>
                </a:cubicBezTo>
                <a:cubicBezTo>
                  <a:pt x="7471" y="1156"/>
                  <a:pt x="7531" y="1174"/>
                  <a:pt x="7590" y="1174"/>
                </a:cubicBezTo>
                <a:cubicBezTo>
                  <a:pt x="7677" y="1174"/>
                  <a:pt x="7763" y="1135"/>
                  <a:pt x="7820" y="1059"/>
                </a:cubicBezTo>
                <a:cubicBezTo>
                  <a:pt x="7914" y="933"/>
                  <a:pt x="7888" y="754"/>
                  <a:pt x="7761" y="660"/>
                </a:cubicBezTo>
                <a:cubicBezTo>
                  <a:pt x="7747" y="650"/>
                  <a:pt x="6857" y="1"/>
                  <a:pt x="56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710;p44"/>
          <p:cNvSpPr/>
          <p:nvPr/>
        </p:nvSpPr>
        <p:spPr>
          <a:xfrm>
            <a:off x="525720" y="3354233"/>
            <a:ext cx="106501" cy="9627"/>
          </a:xfrm>
          <a:custGeom>
            <a:avLst/>
            <a:gdLst/>
            <a:ahLst/>
            <a:cxnLst/>
            <a:rect l="l" t="t" r="r" b="b"/>
            <a:pathLst>
              <a:path w="7224" h="653" extrusionOk="0">
                <a:moveTo>
                  <a:pt x="3119" y="1"/>
                </a:moveTo>
                <a:cubicBezTo>
                  <a:pt x="2227" y="1"/>
                  <a:pt x="1188" y="69"/>
                  <a:pt x="0" y="250"/>
                </a:cubicBezTo>
                <a:lnTo>
                  <a:pt x="7223" y="652"/>
                </a:lnTo>
                <a:cubicBezTo>
                  <a:pt x="7223" y="652"/>
                  <a:pt x="5873" y="1"/>
                  <a:pt x="31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711;p44"/>
          <p:cNvSpPr/>
          <p:nvPr/>
        </p:nvSpPr>
        <p:spPr>
          <a:xfrm>
            <a:off x="521208" y="3350002"/>
            <a:ext cx="115553" cy="18045"/>
          </a:xfrm>
          <a:custGeom>
            <a:avLst/>
            <a:gdLst/>
            <a:ahLst/>
            <a:cxnLst/>
            <a:rect l="l" t="t" r="r" b="b"/>
            <a:pathLst>
              <a:path w="7838" h="1224" extrusionOk="0">
                <a:moveTo>
                  <a:pt x="3442" y="1"/>
                </a:moveTo>
                <a:cubicBezTo>
                  <a:pt x="2533" y="1"/>
                  <a:pt x="1475" y="71"/>
                  <a:pt x="264" y="255"/>
                </a:cubicBezTo>
                <a:cubicBezTo>
                  <a:pt x="107" y="279"/>
                  <a:pt x="1" y="424"/>
                  <a:pt x="25" y="580"/>
                </a:cubicBezTo>
                <a:cubicBezTo>
                  <a:pt x="45" y="721"/>
                  <a:pt x="167" y="823"/>
                  <a:pt x="306" y="823"/>
                </a:cubicBezTo>
                <a:cubicBezTo>
                  <a:pt x="320" y="823"/>
                  <a:pt x="335" y="822"/>
                  <a:pt x="350" y="819"/>
                </a:cubicBezTo>
                <a:cubicBezTo>
                  <a:pt x="1515" y="642"/>
                  <a:pt x="2535" y="575"/>
                  <a:pt x="3411" y="575"/>
                </a:cubicBezTo>
                <a:cubicBezTo>
                  <a:pt x="6062" y="575"/>
                  <a:pt x="7389" y="1187"/>
                  <a:pt x="7406" y="1196"/>
                </a:cubicBezTo>
                <a:cubicBezTo>
                  <a:pt x="7444" y="1214"/>
                  <a:pt x="7487" y="1224"/>
                  <a:pt x="7529" y="1224"/>
                </a:cubicBezTo>
                <a:cubicBezTo>
                  <a:pt x="7663" y="1224"/>
                  <a:pt x="7778" y="1133"/>
                  <a:pt x="7808" y="1002"/>
                </a:cubicBezTo>
                <a:cubicBezTo>
                  <a:pt x="7838" y="873"/>
                  <a:pt x="7774" y="739"/>
                  <a:pt x="7654" y="681"/>
                </a:cubicBezTo>
                <a:cubicBezTo>
                  <a:pt x="7579" y="645"/>
                  <a:pt x="6201" y="1"/>
                  <a:pt x="34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712;p44"/>
          <p:cNvSpPr/>
          <p:nvPr/>
        </p:nvSpPr>
        <p:spPr>
          <a:xfrm>
            <a:off x="574960" y="3334169"/>
            <a:ext cx="14816" cy="3066"/>
          </a:xfrm>
          <a:custGeom>
            <a:avLst/>
            <a:gdLst/>
            <a:ahLst/>
            <a:cxnLst/>
            <a:rect l="l" t="t" r="r" b="b"/>
            <a:pathLst>
              <a:path w="1005" h="208" extrusionOk="0">
                <a:moveTo>
                  <a:pt x="1" y="1"/>
                </a:moveTo>
                <a:lnTo>
                  <a:pt x="1004" y="207"/>
                </a:lnTo>
                <a:cubicBezTo>
                  <a:pt x="676" y="109"/>
                  <a:pt x="341" y="4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713;p44"/>
          <p:cNvSpPr/>
          <p:nvPr/>
        </p:nvSpPr>
        <p:spPr>
          <a:xfrm>
            <a:off x="570508" y="3329967"/>
            <a:ext cx="23736" cy="11470"/>
          </a:xfrm>
          <a:custGeom>
            <a:avLst/>
            <a:gdLst/>
            <a:ahLst/>
            <a:cxnLst/>
            <a:rect l="l" t="t" r="r" b="b"/>
            <a:pathLst>
              <a:path w="1610" h="778" extrusionOk="0">
                <a:moveTo>
                  <a:pt x="304" y="0"/>
                </a:moveTo>
                <a:cubicBezTo>
                  <a:pt x="160" y="0"/>
                  <a:pt x="37" y="107"/>
                  <a:pt x="19" y="252"/>
                </a:cubicBezTo>
                <a:cubicBezTo>
                  <a:pt x="1" y="409"/>
                  <a:pt x="113" y="551"/>
                  <a:pt x="269" y="569"/>
                </a:cubicBezTo>
                <a:cubicBezTo>
                  <a:pt x="592" y="608"/>
                  <a:pt x="912" y="673"/>
                  <a:pt x="1224" y="765"/>
                </a:cubicBezTo>
                <a:cubicBezTo>
                  <a:pt x="1251" y="773"/>
                  <a:pt x="1278" y="777"/>
                  <a:pt x="1306" y="777"/>
                </a:cubicBezTo>
                <a:cubicBezTo>
                  <a:pt x="1449" y="777"/>
                  <a:pt x="1568" y="674"/>
                  <a:pt x="1589" y="534"/>
                </a:cubicBezTo>
                <a:cubicBezTo>
                  <a:pt x="1610" y="392"/>
                  <a:pt x="1524" y="259"/>
                  <a:pt x="1388" y="218"/>
                </a:cubicBezTo>
                <a:cubicBezTo>
                  <a:pt x="1044" y="116"/>
                  <a:pt x="693" y="44"/>
                  <a:pt x="338" y="2"/>
                </a:cubicBezTo>
                <a:cubicBezTo>
                  <a:pt x="326" y="1"/>
                  <a:pt x="315" y="0"/>
                  <a:pt x="3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714;p44"/>
          <p:cNvSpPr/>
          <p:nvPr/>
        </p:nvSpPr>
        <p:spPr>
          <a:xfrm>
            <a:off x="486047" y="3335009"/>
            <a:ext cx="56715" cy="18517"/>
          </a:xfrm>
          <a:custGeom>
            <a:avLst/>
            <a:gdLst/>
            <a:ahLst/>
            <a:cxnLst/>
            <a:rect l="l" t="t" r="r" b="b"/>
            <a:pathLst>
              <a:path w="3847" h="1256" extrusionOk="0">
                <a:moveTo>
                  <a:pt x="3847" y="0"/>
                </a:moveTo>
                <a:lnTo>
                  <a:pt x="3847" y="0"/>
                </a:lnTo>
                <a:cubicBezTo>
                  <a:pt x="1736" y="320"/>
                  <a:pt x="0" y="1256"/>
                  <a:pt x="0" y="1256"/>
                </a:cubicBezTo>
                <a:lnTo>
                  <a:pt x="38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715;p44"/>
          <p:cNvSpPr/>
          <p:nvPr/>
        </p:nvSpPr>
        <p:spPr>
          <a:xfrm>
            <a:off x="481492" y="3330778"/>
            <a:ext cx="65856" cy="26964"/>
          </a:xfrm>
          <a:custGeom>
            <a:avLst/>
            <a:gdLst/>
            <a:ahLst/>
            <a:cxnLst/>
            <a:rect l="l" t="t" r="r" b="b"/>
            <a:pathLst>
              <a:path w="4467" h="1829" extrusionOk="0">
                <a:moveTo>
                  <a:pt x="4159" y="1"/>
                </a:moveTo>
                <a:cubicBezTo>
                  <a:pt x="4144" y="1"/>
                  <a:pt x="4128" y="2"/>
                  <a:pt x="4112" y="5"/>
                </a:cubicBezTo>
                <a:cubicBezTo>
                  <a:pt x="1977" y="329"/>
                  <a:pt x="246" y="1253"/>
                  <a:pt x="175" y="1292"/>
                </a:cubicBezTo>
                <a:cubicBezTo>
                  <a:pt x="59" y="1354"/>
                  <a:pt x="1" y="1486"/>
                  <a:pt x="33" y="1614"/>
                </a:cubicBezTo>
                <a:cubicBezTo>
                  <a:pt x="65" y="1741"/>
                  <a:pt x="179" y="1829"/>
                  <a:pt x="311" y="1829"/>
                </a:cubicBezTo>
                <a:cubicBezTo>
                  <a:pt x="357" y="1829"/>
                  <a:pt x="404" y="1817"/>
                  <a:pt x="445" y="1795"/>
                </a:cubicBezTo>
                <a:cubicBezTo>
                  <a:pt x="463" y="1785"/>
                  <a:pt x="2160" y="879"/>
                  <a:pt x="4198" y="569"/>
                </a:cubicBezTo>
                <a:cubicBezTo>
                  <a:pt x="4356" y="548"/>
                  <a:pt x="4467" y="401"/>
                  <a:pt x="4443" y="244"/>
                </a:cubicBezTo>
                <a:cubicBezTo>
                  <a:pt x="4421" y="102"/>
                  <a:pt x="4299" y="1"/>
                  <a:pt x="41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716;p44"/>
          <p:cNvSpPr/>
          <p:nvPr/>
        </p:nvSpPr>
        <p:spPr>
          <a:xfrm>
            <a:off x="449529" y="3393316"/>
            <a:ext cx="220138" cy="137210"/>
          </a:xfrm>
          <a:custGeom>
            <a:avLst/>
            <a:gdLst/>
            <a:ahLst/>
            <a:cxnLst/>
            <a:rect l="l" t="t" r="r" b="b"/>
            <a:pathLst>
              <a:path w="14932" h="9307" extrusionOk="0">
                <a:moveTo>
                  <a:pt x="12999" y="0"/>
                </a:moveTo>
                <a:cubicBezTo>
                  <a:pt x="12986" y="0"/>
                  <a:pt x="12972" y="0"/>
                  <a:pt x="12959" y="0"/>
                </a:cubicBezTo>
                <a:cubicBezTo>
                  <a:pt x="10961" y="29"/>
                  <a:pt x="1254" y="166"/>
                  <a:pt x="1" y="2325"/>
                </a:cubicBezTo>
                <a:cubicBezTo>
                  <a:pt x="1" y="2325"/>
                  <a:pt x="1521" y="8870"/>
                  <a:pt x="2811" y="9280"/>
                </a:cubicBezTo>
                <a:cubicBezTo>
                  <a:pt x="2866" y="9298"/>
                  <a:pt x="2936" y="9306"/>
                  <a:pt x="3018" y="9306"/>
                </a:cubicBezTo>
                <a:cubicBezTo>
                  <a:pt x="4861" y="9306"/>
                  <a:pt x="13173" y="5070"/>
                  <a:pt x="13152" y="3567"/>
                </a:cubicBezTo>
                <a:cubicBezTo>
                  <a:pt x="13130" y="2007"/>
                  <a:pt x="14932" y="0"/>
                  <a:pt x="12999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717;p44"/>
          <p:cNvSpPr/>
          <p:nvPr/>
        </p:nvSpPr>
        <p:spPr>
          <a:xfrm>
            <a:off x="445195" y="3389115"/>
            <a:ext cx="215833" cy="145540"/>
          </a:xfrm>
          <a:custGeom>
            <a:avLst/>
            <a:gdLst/>
            <a:ahLst/>
            <a:cxnLst/>
            <a:rect l="l" t="t" r="r" b="b"/>
            <a:pathLst>
              <a:path w="14640" h="9872" extrusionOk="0">
                <a:moveTo>
                  <a:pt x="13334" y="570"/>
                </a:moveTo>
                <a:cubicBezTo>
                  <a:pt x="13607" y="570"/>
                  <a:pt x="13791" y="629"/>
                  <a:pt x="13857" y="721"/>
                </a:cubicBezTo>
                <a:cubicBezTo>
                  <a:pt x="14000" y="923"/>
                  <a:pt x="13786" y="1511"/>
                  <a:pt x="13597" y="2028"/>
                </a:cubicBezTo>
                <a:cubicBezTo>
                  <a:pt x="13388" y="2600"/>
                  <a:pt x="13151" y="3248"/>
                  <a:pt x="13160" y="3855"/>
                </a:cubicBezTo>
                <a:cubicBezTo>
                  <a:pt x="13161" y="3923"/>
                  <a:pt x="13104" y="4306"/>
                  <a:pt x="11873" y="5219"/>
                </a:cubicBezTo>
                <a:cubicBezTo>
                  <a:pt x="9345" y="7094"/>
                  <a:pt x="4482" y="9311"/>
                  <a:pt x="3336" y="9311"/>
                </a:cubicBezTo>
                <a:cubicBezTo>
                  <a:pt x="3278" y="9311"/>
                  <a:pt x="3229" y="9305"/>
                  <a:pt x="3191" y="9293"/>
                </a:cubicBezTo>
                <a:cubicBezTo>
                  <a:pt x="2420" y="9048"/>
                  <a:pt x="1224" y="5311"/>
                  <a:pt x="600" y="2665"/>
                </a:cubicBezTo>
                <a:cubicBezTo>
                  <a:pt x="1090" y="2018"/>
                  <a:pt x="3317" y="711"/>
                  <a:pt x="13257" y="571"/>
                </a:cubicBezTo>
                <a:cubicBezTo>
                  <a:pt x="13283" y="570"/>
                  <a:pt x="13309" y="570"/>
                  <a:pt x="13334" y="570"/>
                </a:cubicBezTo>
                <a:close/>
                <a:moveTo>
                  <a:pt x="13286" y="0"/>
                </a:moveTo>
                <a:cubicBezTo>
                  <a:pt x="13274" y="0"/>
                  <a:pt x="13261" y="0"/>
                  <a:pt x="13248" y="0"/>
                </a:cubicBezTo>
                <a:cubicBezTo>
                  <a:pt x="7836" y="77"/>
                  <a:pt x="1152" y="566"/>
                  <a:pt x="48" y="2466"/>
                </a:cubicBezTo>
                <a:cubicBezTo>
                  <a:pt x="11" y="2529"/>
                  <a:pt x="0" y="2604"/>
                  <a:pt x="17" y="2675"/>
                </a:cubicBezTo>
                <a:cubicBezTo>
                  <a:pt x="276" y="3794"/>
                  <a:pt x="1643" y="9400"/>
                  <a:pt x="3018" y="9838"/>
                </a:cubicBezTo>
                <a:cubicBezTo>
                  <a:pt x="3091" y="9861"/>
                  <a:pt x="3180" y="9872"/>
                  <a:pt x="3287" y="9872"/>
                </a:cubicBezTo>
                <a:cubicBezTo>
                  <a:pt x="4845" y="9872"/>
                  <a:pt x="9801" y="7469"/>
                  <a:pt x="12214" y="5676"/>
                </a:cubicBezTo>
                <a:cubicBezTo>
                  <a:pt x="13583" y="4661"/>
                  <a:pt x="13735" y="4147"/>
                  <a:pt x="13732" y="3848"/>
                </a:cubicBezTo>
                <a:cubicBezTo>
                  <a:pt x="13724" y="3345"/>
                  <a:pt x="13942" y="2750"/>
                  <a:pt x="14134" y="2225"/>
                </a:cubicBezTo>
                <a:cubicBezTo>
                  <a:pt x="14405" y="1480"/>
                  <a:pt x="14640" y="838"/>
                  <a:pt x="14322" y="391"/>
                </a:cubicBezTo>
                <a:cubicBezTo>
                  <a:pt x="14136" y="127"/>
                  <a:pt x="13789" y="0"/>
                  <a:pt x="13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718;p44"/>
          <p:cNvSpPr/>
          <p:nvPr/>
        </p:nvSpPr>
        <p:spPr>
          <a:xfrm>
            <a:off x="473840" y="3341334"/>
            <a:ext cx="667698" cy="227967"/>
          </a:xfrm>
          <a:custGeom>
            <a:avLst/>
            <a:gdLst/>
            <a:ahLst/>
            <a:cxnLst/>
            <a:rect l="l" t="t" r="r" b="b"/>
            <a:pathLst>
              <a:path w="45290" h="15463" extrusionOk="0">
                <a:moveTo>
                  <a:pt x="37787" y="0"/>
                </a:moveTo>
                <a:cubicBezTo>
                  <a:pt x="37770" y="0"/>
                  <a:pt x="37753" y="0"/>
                  <a:pt x="37736" y="1"/>
                </a:cubicBezTo>
                <a:cubicBezTo>
                  <a:pt x="36166" y="22"/>
                  <a:pt x="29160" y="3988"/>
                  <a:pt x="29160" y="3988"/>
                </a:cubicBezTo>
                <a:cubicBezTo>
                  <a:pt x="29160" y="3988"/>
                  <a:pt x="10485" y="5822"/>
                  <a:pt x="7076" y="7013"/>
                </a:cubicBezTo>
                <a:cubicBezTo>
                  <a:pt x="3666" y="8203"/>
                  <a:pt x="0" y="11395"/>
                  <a:pt x="445" y="12531"/>
                </a:cubicBezTo>
                <a:cubicBezTo>
                  <a:pt x="886" y="13661"/>
                  <a:pt x="3737" y="15462"/>
                  <a:pt x="5172" y="15462"/>
                </a:cubicBezTo>
                <a:cubicBezTo>
                  <a:pt x="5180" y="15462"/>
                  <a:pt x="5188" y="15462"/>
                  <a:pt x="5197" y="15462"/>
                </a:cubicBezTo>
                <a:cubicBezTo>
                  <a:pt x="6624" y="15442"/>
                  <a:pt x="8753" y="14555"/>
                  <a:pt x="9181" y="14550"/>
                </a:cubicBezTo>
                <a:cubicBezTo>
                  <a:pt x="9609" y="14543"/>
                  <a:pt x="28063" y="7145"/>
                  <a:pt x="28490" y="6996"/>
                </a:cubicBezTo>
                <a:cubicBezTo>
                  <a:pt x="28916" y="6848"/>
                  <a:pt x="31766" y="6521"/>
                  <a:pt x="33043" y="5933"/>
                </a:cubicBezTo>
                <a:cubicBezTo>
                  <a:pt x="34319" y="5344"/>
                  <a:pt x="36224" y="3457"/>
                  <a:pt x="36224" y="3457"/>
                </a:cubicBezTo>
                <a:cubicBezTo>
                  <a:pt x="36224" y="3457"/>
                  <a:pt x="43313" y="3434"/>
                  <a:pt x="44023" y="3138"/>
                </a:cubicBezTo>
                <a:cubicBezTo>
                  <a:pt x="44731" y="2842"/>
                  <a:pt x="45289" y="2027"/>
                  <a:pt x="42854" y="1490"/>
                </a:cubicBezTo>
                <a:cubicBezTo>
                  <a:pt x="40447" y="959"/>
                  <a:pt x="39330" y="0"/>
                  <a:pt x="377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719;p44"/>
          <p:cNvSpPr/>
          <p:nvPr/>
        </p:nvSpPr>
        <p:spPr>
          <a:xfrm>
            <a:off x="474990" y="3337117"/>
            <a:ext cx="661476" cy="236370"/>
          </a:xfrm>
          <a:custGeom>
            <a:avLst/>
            <a:gdLst/>
            <a:ahLst/>
            <a:cxnLst/>
            <a:rect l="l" t="t" r="r" b="b"/>
            <a:pathLst>
              <a:path w="44868" h="16033" extrusionOk="0">
                <a:moveTo>
                  <a:pt x="37711" y="573"/>
                </a:moveTo>
                <a:cubicBezTo>
                  <a:pt x="38496" y="573"/>
                  <a:pt x="39173" y="842"/>
                  <a:pt x="40024" y="1181"/>
                </a:cubicBezTo>
                <a:cubicBezTo>
                  <a:pt x="40762" y="1475"/>
                  <a:pt x="41598" y="1808"/>
                  <a:pt x="42715" y="2054"/>
                </a:cubicBezTo>
                <a:cubicBezTo>
                  <a:pt x="44213" y="2384"/>
                  <a:pt x="44263" y="2759"/>
                  <a:pt x="44265" y="2774"/>
                </a:cubicBezTo>
                <a:cubicBezTo>
                  <a:pt x="44274" y="2872"/>
                  <a:pt x="44115" y="3043"/>
                  <a:pt x="43835" y="3160"/>
                </a:cubicBezTo>
                <a:cubicBezTo>
                  <a:pt x="43355" y="3359"/>
                  <a:pt x="38863" y="3447"/>
                  <a:pt x="36144" y="3456"/>
                </a:cubicBezTo>
                <a:cubicBezTo>
                  <a:pt x="36069" y="3456"/>
                  <a:pt x="35998" y="3486"/>
                  <a:pt x="35944" y="3538"/>
                </a:cubicBezTo>
                <a:cubicBezTo>
                  <a:pt x="35926" y="3557"/>
                  <a:pt x="34060" y="5397"/>
                  <a:pt x="32845" y="5958"/>
                </a:cubicBezTo>
                <a:cubicBezTo>
                  <a:pt x="32000" y="6349"/>
                  <a:pt x="30402" y="6625"/>
                  <a:pt x="29345" y="6807"/>
                </a:cubicBezTo>
                <a:cubicBezTo>
                  <a:pt x="28771" y="6906"/>
                  <a:pt x="28465" y="6961"/>
                  <a:pt x="28317" y="7012"/>
                </a:cubicBezTo>
                <a:cubicBezTo>
                  <a:pt x="28207" y="7052"/>
                  <a:pt x="27072" y="7502"/>
                  <a:pt x="24910" y="8362"/>
                </a:cubicBezTo>
                <a:cubicBezTo>
                  <a:pt x="19951" y="10334"/>
                  <a:pt x="9632" y="14438"/>
                  <a:pt x="9099" y="14549"/>
                </a:cubicBezTo>
                <a:cubicBezTo>
                  <a:pt x="8916" y="14551"/>
                  <a:pt x="8607" y="14645"/>
                  <a:pt x="8032" y="14822"/>
                </a:cubicBezTo>
                <a:cubicBezTo>
                  <a:pt x="7173" y="15086"/>
                  <a:pt x="5996" y="15449"/>
                  <a:pt x="5115" y="15462"/>
                </a:cubicBezTo>
                <a:lnTo>
                  <a:pt x="5094" y="15462"/>
                </a:lnTo>
                <a:cubicBezTo>
                  <a:pt x="3723" y="15462"/>
                  <a:pt x="1007" y="13671"/>
                  <a:pt x="632" y="12712"/>
                </a:cubicBezTo>
                <a:cubicBezTo>
                  <a:pt x="592" y="12611"/>
                  <a:pt x="622" y="12440"/>
                  <a:pt x="718" y="12232"/>
                </a:cubicBezTo>
                <a:cubicBezTo>
                  <a:pt x="1323" y="10916"/>
                  <a:pt x="4302" y="8541"/>
                  <a:pt x="7092" y="7567"/>
                </a:cubicBezTo>
                <a:cubicBezTo>
                  <a:pt x="10430" y="6402"/>
                  <a:pt x="28925" y="4577"/>
                  <a:pt x="29111" y="4558"/>
                </a:cubicBezTo>
                <a:cubicBezTo>
                  <a:pt x="29151" y="4554"/>
                  <a:pt x="29189" y="4542"/>
                  <a:pt x="29224" y="4522"/>
                </a:cubicBezTo>
                <a:cubicBezTo>
                  <a:pt x="31154" y="3430"/>
                  <a:pt x="36434" y="590"/>
                  <a:pt x="37662" y="573"/>
                </a:cubicBezTo>
                <a:close/>
                <a:moveTo>
                  <a:pt x="37748" y="1"/>
                </a:moveTo>
                <a:cubicBezTo>
                  <a:pt x="37717" y="1"/>
                  <a:pt x="37685" y="1"/>
                  <a:pt x="37653" y="2"/>
                </a:cubicBezTo>
                <a:cubicBezTo>
                  <a:pt x="36090" y="24"/>
                  <a:pt x="29930" y="3468"/>
                  <a:pt x="28994" y="3996"/>
                </a:cubicBezTo>
                <a:cubicBezTo>
                  <a:pt x="27629" y="4131"/>
                  <a:pt x="10243" y="5863"/>
                  <a:pt x="6904" y="7029"/>
                </a:cubicBezTo>
                <a:cubicBezTo>
                  <a:pt x="3938" y="8064"/>
                  <a:pt x="863" y="10548"/>
                  <a:pt x="199" y="11995"/>
                </a:cubicBezTo>
                <a:cubicBezTo>
                  <a:pt x="34" y="12354"/>
                  <a:pt x="0" y="12666"/>
                  <a:pt x="100" y="12921"/>
                </a:cubicBezTo>
                <a:cubicBezTo>
                  <a:pt x="595" y="14186"/>
                  <a:pt x="3568" y="16033"/>
                  <a:pt x="5097" y="16033"/>
                </a:cubicBezTo>
                <a:lnTo>
                  <a:pt x="5123" y="16033"/>
                </a:lnTo>
                <a:cubicBezTo>
                  <a:pt x="6086" y="16020"/>
                  <a:pt x="7308" y="15643"/>
                  <a:pt x="8201" y="15368"/>
                </a:cubicBezTo>
                <a:cubicBezTo>
                  <a:pt x="8573" y="15252"/>
                  <a:pt x="8996" y="15122"/>
                  <a:pt x="9107" y="15121"/>
                </a:cubicBezTo>
                <a:cubicBezTo>
                  <a:pt x="9387" y="15116"/>
                  <a:pt x="13278" y="13603"/>
                  <a:pt x="25121" y="8893"/>
                </a:cubicBezTo>
                <a:cubicBezTo>
                  <a:pt x="26953" y="8164"/>
                  <a:pt x="28400" y="7588"/>
                  <a:pt x="28506" y="7551"/>
                </a:cubicBezTo>
                <a:cubicBezTo>
                  <a:pt x="28616" y="7513"/>
                  <a:pt x="29017" y="7443"/>
                  <a:pt x="29442" y="7371"/>
                </a:cubicBezTo>
                <a:cubicBezTo>
                  <a:pt x="30529" y="7182"/>
                  <a:pt x="32171" y="6899"/>
                  <a:pt x="33084" y="6478"/>
                </a:cubicBezTo>
                <a:cubicBezTo>
                  <a:pt x="34251" y="5939"/>
                  <a:pt x="35873" y="4405"/>
                  <a:pt x="36262" y="4026"/>
                </a:cubicBezTo>
                <a:cubicBezTo>
                  <a:pt x="37683" y="4021"/>
                  <a:pt x="43350" y="3981"/>
                  <a:pt x="44053" y="3687"/>
                </a:cubicBezTo>
                <a:cubicBezTo>
                  <a:pt x="44569" y="3473"/>
                  <a:pt x="44868" y="3103"/>
                  <a:pt x="44834" y="2724"/>
                </a:cubicBezTo>
                <a:cubicBezTo>
                  <a:pt x="44786" y="2184"/>
                  <a:pt x="44133" y="1782"/>
                  <a:pt x="42838" y="1497"/>
                </a:cubicBezTo>
                <a:cubicBezTo>
                  <a:pt x="41765" y="1261"/>
                  <a:pt x="40953" y="937"/>
                  <a:pt x="40235" y="651"/>
                </a:cubicBezTo>
                <a:cubicBezTo>
                  <a:pt x="39375" y="308"/>
                  <a:pt x="38633" y="1"/>
                  <a:pt x="377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720;p44"/>
          <p:cNvSpPr/>
          <p:nvPr/>
        </p:nvSpPr>
        <p:spPr>
          <a:xfrm>
            <a:off x="990572" y="3367738"/>
            <a:ext cx="121421" cy="25829"/>
          </a:xfrm>
          <a:custGeom>
            <a:avLst/>
            <a:gdLst/>
            <a:ahLst/>
            <a:cxnLst/>
            <a:rect l="l" t="t" r="r" b="b"/>
            <a:pathLst>
              <a:path w="8236" h="1752" extrusionOk="0">
                <a:moveTo>
                  <a:pt x="1954" y="1"/>
                </a:moveTo>
                <a:cubicBezTo>
                  <a:pt x="764" y="1"/>
                  <a:pt x="192" y="384"/>
                  <a:pt x="166" y="401"/>
                </a:cubicBezTo>
                <a:cubicBezTo>
                  <a:pt x="35" y="489"/>
                  <a:pt x="1" y="668"/>
                  <a:pt x="90" y="798"/>
                </a:cubicBezTo>
                <a:cubicBezTo>
                  <a:pt x="144" y="879"/>
                  <a:pt x="234" y="923"/>
                  <a:pt x="325" y="923"/>
                </a:cubicBezTo>
                <a:cubicBezTo>
                  <a:pt x="381" y="923"/>
                  <a:pt x="437" y="907"/>
                  <a:pt x="486" y="873"/>
                </a:cubicBezTo>
                <a:cubicBezTo>
                  <a:pt x="491" y="870"/>
                  <a:pt x="958" y="571"/>
                  <a:pt x="1950" y="571"/>
                </a:cubicBezTo>
                <a:cubicBezTo>
                  <a:pt x="2054" y="571"/>
                  <a:pt x="2165" y="574"/>
                  <a:pt x="2281" y="582"/>
                </a:cubicBezTo>
                <a:cubicBezTo>
                  <a:pt x="3594" y="664"/>
                  <a:pt x="7821" y="1732"/>
                  <a:pt x="7864" y="1743"/>
                </a:cubicBezTo>
                <a:cubicBezTo>
                  <a:pt x="7887" y="1748"/>
                  <a:pt x="7911" y="1751"/>
                  <a:pt x="7934" y="1752"/>
                </a:cubicBezTo>
                <a:cubicBezTo>
                  <a:pt x="8078" y="1752"/>
                  <a:pt x="8200" y="1644"/>
                  <a:pt x="8218" y="1500"/>
                </a:cubicBezTo>
                <a:cubicBezTo>
                  <a:pt x="8236" y="1358"/>
                  <a:pt x="8144" y="1223"/>
                  <a:pt x="8004" y="1188"/>
                </a:cubicBezTo>
                <a:cubicBezTo>
                  <a:pt x="7828" y="1144"/>
                  <a:pt x="3682" y="97"/>
                  <a:pt x="2317" y="12"/>
                </a:cubicBezTo>
                <a:cubicBezTo>
                  <a:pt x="2190" y="4"/>
                  <a:pt x="2069" y="1"/>
                  <a:pt x="19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721;p44"/>
          <p:cNvSpPr/>
          <p:nvPr/>
        </p:nvSpPr>
        <p:spPr>
          <a:xfrm>
            <a:off x="1013306" y="3349177"/>
            <a:ext cx="120507" cy="34881"/>
          </a:xfrm>
          <a:custGeom>
            <a:avLst/>
            <a:gdLst/>
            <a:ahLst/>
            <a:cxnLst/>
            <a:rect l="l" t="t" r="r" b="b"/>
            <a:pathLst>
              <a:path w="8174" h="2366" extrusionOk="0">
                <a:moveTo>
                  <a:pt x="1442" y="0"/>
                </a:moveTo>
                <a:cubicBezTo>
                  <a:pt x="784" y="0"/>
                  <a:pt x="238" y="248"/>
                  <a:pt x="207" y="262"/>
                </a:cubicBezTo>
                <a:cubicBezTo>
                  <a:pt x="63" y="328"/>
                  <a:pt x="0" y="497"/>
                  <a:pt x="66" y="641"/>
                </a:cubicBezTo>
                <a:cubicBezTo>
                  <a:pt x="115" y="745"/>
                  <a:pt x="218" y="807"/>
                  <a:pt x="326" y="807"/>
                </a:cubicBezTo>
                <a:cubicBezTo>
                  <a:pt x="366" y="807"/>
                  <a:pt x="406" y="798"/>
                  <a:pt x="445" y="781"/>
                </a:cubicBezTo>
                <a:cubicBezTo>
                  <a:pt x="451" y="778"/>
                  <a:pt x="912" y="571"/>
                  <a:pt x="1442" y="571"/>
                </a:cubicBezTo>
                <a:cubicBezTo>
                  <a:pt x="1624" y="571"/>
                  <a:pt x="1814" y="596"/>
                  <a:pt x="1996" y="661"/>
                </a:cubicBezTo>
                <a:cubicBezTo>
                  <a:pt x="2306" y="772"/>
                  <a:pt x="3103" y="977"/>
                  <a:pt x="4026" y="1214"/>
                </a:cubicBezTo>
                <a:cubicBezTo>
                  <a:pt x="5254" y="1529"/>
                  <a:pt x="7295" y="2053"/>
                  <a:pt x="7611" y="2253"/>
                </a:cubicBezTo>
                <a:cubicBezTo>
                  <a:pt x="7665" y="2323"/>
                  <a:pt x="7749" y="2366"/>
                  <a:pt x="7839" y="2366"/>
                </a:cubicBezTo>
                <a:lnTo>
                  <a:pt x="7839" y="2366"/>
                </a:lnTo>
                <a:cubicBezTo>
                  <a:pt x="8035" y="2366"/>
                  <a:pt x="8173" y="2171"/>
                  <a:pt x="8108" y="1987"/>
                </a:cubicBezTo>
                <a:cubicBezTo>
                  <a:pt x="8013" y="1711"/>
                  <a:pt x="7613" y="1545"/>
                  <a:pt x="4167" y="660"/>
                </a:cubicBezTo>
                <a:cubicBezTo>
                  <a:pt x="3296" y="437"/>
                  <a:pt x="2474" y="225"/>
                  <a:pt x="2190" y="123"/>
                </a:cubicBezTo>
                <a:cubicBezTo>
                  <a:pt x="1939" y="34"/>
                  <a:pt x="1683" y="0"/>
                  <a:pt x="1442" y="0"/>
                </a:cubicBezTo>
                <a:close/>
                <a:moveTo>
                  <a:pt x="7839" y="2366"/>
                </a:moveTo>
                <a:cubicBezTo>
                  <a:pt x="7839" y="2366"/>
                  <a:pt x="7839" y="2366"/>
                  <a:pt x="7838" y="2366"/>
                </a:cubicBezTo>
                <a:lnTo>
                  <a:pt x="7839" y="2366"/>
                </a:lnTo>
                <a:cubicBezTo>
                  <a:pt x="7839" y="2366"/>
                  <a:pt x="7839" y="2366"/>
                  <a:pt x="7839" y="23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722;p44"/>
          <p:cNvSpPr/>
          <p:nvPr/>
        </p:nvSpPr>
        <p:spPr>
          <a:xfrm>
            <a:off x="913497" y="3407514"/>
            <a:ext cx="583178" cy="29294"/>
          </a:xfrm>
          <a:custGeom>
            <a:avLst/>
            <a:gdLst/>
            <a:ahLst/>
            <a:cxnLst/>
            <a:rect l="l" t="t" r="r" b="b"/>
            <a:pathLst>
              <a:path w="39557" h="1987" extrusionOk="0">
                <a:moveTo>
                  <a:pt x="39536" y="1"/>
                </a:moveTo>
                <a:lnTo>
                  <a:pt x="0" y="560"/>
                </a:lnTo>
                <a:lnTo>
                  <a:pt x="20" y="1987"/>
                </a:lnTo>
                <a:lnTo>
                  <a:pt x="39556" y="1428"/>
                </a:lnTo>
                <a:lnTo>
                  <a:pt x="395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723;p44"/>
          <p:cNvSpPr/>
          <p:nvPr/>
        </p:nvSpPr>
        <p:spPr>
          <a:xfrm>
            <a:off x="909207" y="3403356"/>
            <a:ext cx="591655" cy="37682"/>
          </a:xfrm>
          <a:custGeom>
            <a:avLst/>
            <a:gdLst/>
            <a:ahLst/>
            <a:cxnLst/>
            <a:rect l="l" t="t" r="r" b="b"/>
            <a:pathLst>
              <a:path w="40132" h="2556" extrusionOk="0">
                <a:moveTo>
                  <a:pt x="39542" y="574"/>
                </a:moveTo>
                <a:lnTo>
                  <a:pt x="39555" y="1431"/>
                </a:lnTo>
                <a:lnTo>
                  <a:pt x="589" y="1981"/>
                </a:lnTo>
                <a:lnTo>
                  <a:pt x="576" y="1124"/>
                </a:lnTo>
                <a:lnTo>
                  <a:pt x="39542" y="574"/>
                </a:lnTo>
                <a:close/>
                <a:moveTo>
                  <a:pt x="39820" y="1"/>
                </a:moveTo>
                <a:lnTo>
                  <a:pt x="284" y="559"/>
                </a:lnTo>
                <a:cubicBezTo>
                  <a:pt x="126" y="560"/>
                  <a:pt x="0" y="690"/>
                  <a:pt x="2" y="848"/>
                </a:cubicBezTo>
                <a:lnTo>
                  <a:pt x="22" y="2274"/>
                </a:lnTo>
                <a:cubicBezTo>
                  <a:pt x="24" y="2431"/>
                  <a:pt x="151" y="2556"/>
                  <a:pt x="308" y="2556"/>
                </a:cubicBezTo>
                <a:lnTo>
                  <a:pt x="311" y="2556"/>
                </a:lnTo>
                <a:lnTo>
                  <a:pt x="39847" y="1999"/>
                </a:lnTo>
                <a:cubicBezTo>
                  <a:pt x="40006" y="1997"/>
                  <a:pt x="40132" y="1868"/>
                  <a:pt x="40129" y="1710"/>
                </a:cubicBezTo>
                <a:lnTo>
                  <a:pt x="40109" y="283"/>
                </a:lnTo>
                <a:cubicBezTo>
                  <a:pt x="40108" y="206"/>
                  <a:pt x="40076" y="135"/>
                  <a:pt x="40023" y="81"/>
                </a:cubicBezTo>
                <a:cubicBezTo>
                  <a:pt x="39969" y="29"/>
                  <a:pt x="39885" y="12"/>
                  <a:pt x="398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724;p44"/>
          <p:cNvSpPr/>
          <p:nvPr/>
        </p:nvSpPr>
        <p:spPr>
          <a:xfrm>
            <a:off x="1176655" y="3120281"/>
            <a:ext cx="393483" cy="304422"/>
          </a:xfrm>
          <a:custGeom>
            <a:avLst/>
            <a:gdLst/>
            <a:ahLst/>
            <a:cxnLst/>
            <a:rect l="l" t="t" r="r" b="b"/>
            <a:pathLst>
              <a:path w="26690" h="20649" extrusionOk="0">
                <a:moveTo>
                  <a:pt x="26689" y="1"/>
                </a:moveTo>
                <a:lnTo>
                  <a:pt x="5138" y="305"/>
                </a:lnTo>
                <a:lnTo>
                  <a:pt x="0" y="20649"/>
                </a:lnTo>
                <a:lnTo>
                  <a:pt x="21552" y="20345"/>
                </a:lnTo>
                <a:lnTo>
                  <a:pt x="266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725;p44"/>
          <p:cNvSpPr/>
          <p:nvPr/>
        </p:nvSpPr>
        <p:spPr>
          <a:xfrm>
            <a:off x="1171893" y="3116065"/>
            <a:ext cx="403007" cy="312855"/>
          </a:xfrm>
          <a:custGeom>
            <a:avLst/>
            <a:gdLst/>
            <a:ahLst/>
            <a:cxnLst/>
            <a:rect l="l" t="t" r="r" b="b"/>
            <a:pathLst>
              <a:path w="27336" h="21221" extrusionOk="0">
                <a:moveTo>
                  <a:pt x="26644" y="577"/>
                </a:moveTo>
                <a:lnTo>
                  <a:pt x="21652" y="20349"/>
                </a:lnTo>
                <a:lnTo>
                  <a:pt x="691" y="20644"/>
                </a:lnTo>
                <a:lnTo>
                  <a:pt x="5684" y="873"/>
                </a:lnTo>
                <a:lnTo>
                  <a:pt x="26644" y="577"/>
                </a:lnTo>
                <a:close/>
                <a:moveTo>
                  <a:pt x="27012" y="1"/>
                </a:moveTo>
                <a:cubicBezTo>
                  <a:pt x="27010" y="1"/>
                  <a:pt x="27009" y="1"/>
                  <a:pt x="27008" y="1"/>
                </a:cubicBezTo>
                <a:lnTo>
                  <a:pt x="5457" y="305"/>
                </a:lnTo>
                <a:cubicBezTo>
                  <a:pt x="5327" y="306"/>
                  <a:pt x="5215" y="396"/>
                  <a:pt x="5184" y="521"/>
                </a:cubicBezTo>
                <a:lnTo>
                  <a:pt x="46" y="20865"/>
                </a:lnTo>
                <a:cubicBezTo>
                  <a:pt x="0" y="21045"/>
                  <a:pt x="136" y="21221"/>
                  <a:pt x="322" y="21221"/>
                </a:cubicBezTo>
                <a:lnTo>
                  <a:pt x="326" y="21221"/>
                </a:lnTo>
                <a:lnTo>
                  <a:pt x="21879" y="20916"/>
                </a:lnTo>
                <a:cubicBezTo>
                  <a:pt x="22008" y="20914"/>
                  <a:pt x="22120" y="20826"/>
                  <a:pt x="22152" y="20701"/>
                </a:cubicBezTo>
                <a:lnTo>
                  <a:pt x="27289" y="356"/>
                </a:lnTo>
                <a:cubicBezTo>
                  <a:pt x="27335" y="176"/>
                  <a:pt x="27198" y="1"/>
                  <a:pt x="270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726;p44"/>
          <p:cNvSpPr/>
          <p:nvPr/>
        </p:nvSpPr>
        <p:spPr>
          <a:xfrm>
            <a:off x="797797" y="3598432"/>
            <a:ext cx="72991" cy="49447"/>
          </a:xfrm>
          <a:custGeom>
            <a:avLst/>
            <a:gdLst/>
            <a:ahLst/>
            <a:cxnLst/>
            <a:rect l="l" t="t" r="r" b="b"/>
            <a:pathLst>
              <a:path w="4951" h="3354" extrusionOk="0">
                <a:moveTo>
                  <a:pt x="4950" y="1"/>
                </a:moveTo>
                <a:lnTo>
                  <a:pt x="99" y="211"/>
                </a:lnTo>
                <a:lnTo>
                  <a:pt x="0" y="3353"/>
                </a:lnTo>
                <a:lnTo>
                  <a:pt x="4853" y="3286"/>
                </a:lnTo>
                <a:lnTo>
                  <a:pt x="49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727;p44"/>
          <p:cNvSpPr/>
          <p:nvPr/>
        </p:nvSpPr>
        <p:spPr>
          <a:xfrm>
            <a:off x="793521" y="3594215"/>
            <a:ext cx="81512" cy="57880"/>
          </a:xfrm>
          <a:custGeom>
            <a:avLst/>
            <a:gdLst/>
            <a:ahLst/>
            <a:cxnLst/>
            <a:rect l="l" t="t" r="r" b="b"/>
            <a:pathLst>
              <a:path w="5529" h="3926" extrusionOk="0">
                <a:moveTo>
                  <a:pt x="4944" y="586"/>
                </a:moveTo>
                <a:lnTo>
                  <a:pt x="4865" y="3290"/>
                </a:lnTo>
                <a:lnTo>
                  <a:pt x="585" y="3350"/>
                </a:lnTo>
                <a:lnTo>
                  <a:pt x="667" y="773"/>
                </a:lnTo>
                <a:lnTo>
                  <a:pt x="4944" y="586"/>
                </a:lnTo>
                <a:close/>
                <a:moveTo>
                  <a:pt x="5228" y="1"/>
                </a:moveTo>
                <a:lnTo>
                  <a:pt x="376" y="213"/>
                </a:lnTo>
                <a:cubicBezTo>
                  <a:pt x="227" y="219"/>
                  <a:pt x="108" y="340"/>
                  <a:pt x="103" y="489"/>
                </a:cubicBezTo>
                <a:lnTo>
                  <a:pt x="6" y="3631"/>
                </a:lnTo>
                <a:cubicBezTo>
                  <a:pt x="0" y="3793"/>
                  <a:pt x="129" y="3925"/>
                  <a:pt x="290" y="3925"/>
                </a:cubicBezTo>
                <a:lnTo>
                  <a:pt x="295" y="3924"/>
                </a:lnTo>
                <a:lnTo>
                  <a:pt x="5148" y="3857"/>
                </a:lnTo>
                <a:cubicBezTo>
                  <a:pt x="5301" y="3855"/>
                  <a:pt x="5425" y="3732"/>
                  <a:pt x="5429" y="3580"/>
                </a:cubicBezTo>
                <a:lnTo>
                  <a:pt x="5526" y="294"/>
                </a:lnTo>
                <a:cubicBezTo>
                  <a:pt x="5528" y="215"/>
                  <a:pt x="5498" y="139"/>
                  <a:pt x="5441" y="82"/>
                </a:cubicBezTo>
                <a:cubicBezTo>
                  <a:pt x="5385" y="28"/>
                  <a:pt x="5310" y="3"/>
                  <a:pt x="52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728;p44"/>
          <p:cNvSpPr/>
          <p:nvPr/>
        </p:nvSpPr>
        <p:spPr>
          <a:xfrm>
            <a:off x="556974" y="4717256"/>
            <a:ext cx="169571" cy="214816"/>
          </a:xfrm>
          <a:custGeom>
            <a:avLst/>
            <a:gdLst/>
            <a:ahLst/>
            <a:cxnLst/>
            <a:rect l="l" t="t" r="r" b="b"/>
            <a:pathLst>
              <a:path w="11502" h="14571" extrusionOk="0">
                <a:moveTo>
                  <a:pt x="9022" y="1"/>
                </a:moveTo>
                <a:lnTo>
                  <a:pt x="2873" y="607"/>
                </a:lnTo>
                <a:cubicBezTo>
                  <a:pt x="2873" y="607"/>
                  <a:pt x="2224" y="5022"/>
                  <a:pt x="2039" y="7445"/>
                </a:cubicBezTo>
                <a:cubicBezTo>
                  <a:pt x="1855" y="9870"/>
                  <a:pt x="0" y="12550"/>
                  <a:pt x="1407" y="13716"/>
                </a:cubicBezTo>
                <a:cubicBezTo>
                  <a:pt x="2142" y="14325"/>
                  <a:pt x="3608" y="14571"/>
                  <a:pt x="5169" y="14571"/>
                </a:cubicBezTo>
                <a:cubicBezTo>
                  <a:pt x="6599" y="14571"/>
                  <a:pt x="8108" y="14364"/>
                  <a:pt x="9206" y="14042"/>
                </a:cubicBezTo>
                <a:cubicBezTo>
                  <a:pt x="11502" y="13368"/>
                  <a:pt x="9868" y="8820"/>
                  <a:pt x="9893" y="7392"/>
                </a:cubicBezTo>
                <a:cubicBezTo>
                  <a:pt x="9918" y="5965"/>
                  <a:pt x="9679" y="3296"/>
                  <a:pt x="9416" y="2006"/>
                </a:cubicBezTo>
                <a:cubicBezTo>
                  <a:pt x="9153" y="717"/>
                  <a:pt x="9022" y="1"/>
                  <a:pt x="90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729;p44"/>
          <p:cNvSpPr/>
          <p:nvPr/>
        </p:nvSpPr>
        <p:spPr>
          <a:xfrm>
            <a:off x="559628" y="4713069"/>
            <a:ext cx="163143" cy="223234"/>
          </a:xfrm>
          <a:custGeom>
            <a:avLst/>
            <a:gdLst/>
            <a:ahLst/>
            <a:cxnLst/>
            <a:rect l="l" t="t" r="r" b="b"/>
            <a:pathLst>
              <a:path w="11066" h="15142" extrusionOk="0">
                <a:moveTo>
                  <a:pt x="8610" y="595"/>
                </a:moveTo>
                <a:cubicBezTo>
                  <a:pt x="8669" y="911"/>
                  <a:pt x="8785" y="1508"/>
                  <a:pt x="8956" y="2347"/>
                </a:cubicBezTo>
                <a:cubicBezTo>
                  <a:pt x="9218" y="3635"/>
                  <a:pt x="9452" y="6273"/>
                  <a:pt x="9427" y="7671"/>
                </a:cubicBezTo>
                <a:cubicBezTo>
                  <a:pt x="9421" y="8061"/>
                  <a:pt x="9523" y="8636"/>
                  <a:pt x="9641" y="9301"/>
                </a:cubicBezTo>
                <a:cubicBezTo>
                  <a:pt x="9967" y="11126"/>
                  <a:pt x="10413" y="13622"/>
                  <a:pt x="8945" y="14052"/>
                </a:cubicBezTo>
                <a:cubicBezTo>
                  <a:pt x="7823" y="14381"/>
                  <a:pt x="6377" y="14565"/>
                  <a:pt x="5029" y="14565"/>
                </a:cubicBezTo>
                <a:cubicBezTo>
                  <a:pt x="3482" y="14565"/>
                  <a:pt x="2064" y="14323"/>
                  <a:pt x="1409" y="13781"/>
                </a:cubicBezTo>
                <a:cubicBezTo>
                  <a:pt x="660" y="13160"/>
                  <a:pt x="1053" y="11915"/>
                  <a:pt x="1506" y="10473"/>
                </a:cubicBezTo>
                <a:cubicBezTo>
                  <a:pt x="1786" y="9584"/>
                  <a:pt x="2075" y="8664"/>
                  <a:pt x="2144" y="7751"/>
                </a:cubicBezTo>
                <a:cubicBezTo>
                  <a:pt x="2303" y="5674"/>
                  <a:pt x="2811" y="2077"/>
                  <a:pt x="2943" y="1153"/>
                </a:cubicBezTo>
                <a:lnTo>
                  <a:pt x="8610" y="595"/>
                </a:lnTo>
                <a:close/>
                <a:moveTo>
                  <a:pt x="8833" y="0"/>
                </a:moveTo>
                <a:cubicBezTo>
                  <a:pt x="8826" y="0"/>
                  <a:pt x="8820" y="1"/>
                  <a:pt x="8814" y="1"/>
                </a:cubicBezTo>
                <a:lnTo>
                  <a:pt x="2665" y="608"/>
                </a:lnTo>
                <a:cubicBezTo>
                  <a:pt x="2535" y="621"/>
                  <a:pt x="2429" y="721"/>
                  <a:pt x="2411" y="850"/>
                </a:cubicBezTo>
                <a:cubicBezTo>
                  <a:pt x="2404" y="895"/>
                  <a:pt x="1758" y="5302"/>
                  <a:pt x="1575" y="7708"/>
                </a:cubicBezTo>
                <a:cubicBezTo>
                  <a:pt x="1511" y="8556"/>
                  <a:pt x="1231" y="9443"/>
                  <a:pt x="962" y="10302"/>
                </a:cubicBezTo>
                <a:cubicBezTo>
                  <a:pt x="467" y="11871"/>
                  <a:pt x="0" y="13354"/>
                  <a:pt x="1045" y="14220"/>
                </a:cubicBezTo>
                <a:cubicBezTo>
                  <a:pt x="1841" y="14880"/>
                  <a:pt x="3376" y="15142"/>
                  <a:pt x="4996" y="15142"/>
                </a:cubicBezTo>
                <a:cubicBezTo>
                  <a:pt x="6460" y="15142"/>
                  <a:pt x="7992" y="14927"/>
                  <a:pt x="9106" y="14600"/>
                </a:cubicBezTo>
                <a:cubicBezTo>
                  <a:pt x="11065" y="14026"/>
                  <a:pt x="10567" y="11238"/>
                  <a:pt x="10204" y="9201"/>
                </a:cubicBezTo>
                <a:cubicBezTo>
                  <a:pt x="10090" y="8565"/>
                  <a:pt x="9992" y="8015"/>
                  <a:pt x="9998" y="7682"/>
                </a:cubicBezTo>
                <a:cubicBezTo>
                  <a:pt x="10023" y="6251"/>
                  <a:pt x="9784" y="3552"/>
                  <a:pt x="9515" y="2234"/>
                </a:cubicBezTo>
                <a:cubicBezTo>
                  <a:pt x="9253" y="949"/>
                  <a:pt x="9123" y="236"/>
                  <a:pt x="9123" y="234"/>
                </a:cubicBezTo>
                <a:cubicBezTo>
                  <a:pt x="9098" y="94"/>
                  <a:pt x="8973" y="0"/>
                  <a:pt x="8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730;p44"/>
          <p:cNvSpPr/>
          <p:nvPr/>
        </p:nvSpPr>
        <p:spPr>
          <a:xfrm>
            <a:off x="610505" y="4743498"/>
            <a:ext cx="58499" cy="95872"/>
          </a:xfrm>
          <a:custGeom>
            <a:avLst/>
            <a:gdLst/>
            <a:ahLst/>
            <a:cxnLst/>
            <a:rect l="l" t="t" r="r" b="b"/>
            <a:pathLst>
              <a:path w="3968" h="6503" extrusionOk="0">
                <a:moveTo>
                  <a:pt x="3521" y="0"/>
                </a:moveTo>
                <a:lnTo>
                  <a:pt x="1238" y="32"/>
                </a:lnTo>
                <a:cubicBezTo>
                  <a:pt x="1238" y="32"/>
                  <a:pt x="0" y="6503"/>
                  <a:pt x="1324" y="6503"/>
                </a:cubicBezTo>
                <a:cubicBezTo>
                  <a:pt x="1326" y="6503"/>
                  <a:pt x="1328" y="6503"/>
                  <a:pt x="1330" y="6503"/>
                </a:cubicBezTo>
                <a:cubicBezTo>
                  <a:pt x="2661" y="6484"/>
                  <a:pt x="3613" y="6470"/>
                  <a:pt x="3790" y="5517"/>
                </a:cubicBezTo>
                <a:cubicBezTo>
                  <a:pt x="3967" y="4562"/>
                  <a:pt x="3521" y="0"/>
                  <a:pt x="35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731;p44"/>
          <p:cNvSpPr/>
          <p:nvPr/>
        </p:nvSpPr>
        <p:spPr>
          <a:xfrm>
            <a:off x="609783" y="4739267"/>
            <a:ext cx="63408" cy="104319"/>
          </a:xfrm>
          <a:custGeom>
            <a:avLst/>
            <a:gdLst/>
            <a:ahLst/>
            <a:cxnLst/>
            <a:rect l="l" t="t" r="r" b="b"/>
            <a:pathLst>
              <a:path w="4301" h="7076" extrusionOk="0">
                <a:moveTo>
                  <a:pt x="3312" y="577"/>
                </a:moveTo>
                <a:cubicBezTo>
                  <a:pt x="3444" y="1993"/>
                  <a:pt x="3689" y="5048"/>
                  <a:pt x="3558" y="5751"/>
                </a:cubicBezTo>
                <a:cubicBezTo>
                  <a:pt x="3430" y="6445"/>
                  <a:pt x="2758" y="6485"/>
                  <a:pt x="1374" y="6505"/>
                </a:cubicBezTo>
                <a:cubicBezTo>
                  <a:pt x="1360" y="6505"/>
                  <a:pt x="1332" y="6505"/>
                  <a:pt x="1293" y="6457"/>
                </a:cubicBezTo>
                <a:cubicBezTo>
                  <a:pt x="785" y="5852"/>
                  <a:pt x="1153" y="2641"/>
                  <a:pt x="1525" y="602"/>
                </a:cubicBezTo>
                <a:lnTo>
                  <a:pt x="3312" y="577"/>
                </a:lnTo>
                <a:close/>
                <a:moveTo>
                  <a:pt x="3584" y="1"/>
                </a:moveTo>
                <a:cubicBezTo>
                  <a:pt x="3578" y="1"/>
                  <a:pt x="3572" y="1"/>
                  <a:pt x="3566" y="1"/>
                </a:cubicBezTo>
                <a:lnTo>
                  <a:pt x="1283" y="34"/>
                </a:lnTo>
                <a:cubicBezTo>
                  <a:pt x="1147" y="36"/>
                  <a:pt x="1032" y="133"/>
                  <a:pt x="1007" y="266"/>
                </a:cubicBezTo>
                <a:cubicBezTo>
                  <a:pt x="832" y="1182"/>
                  <a:pt x="0" y="5806"/>
                  <a:pt x="856" y="6824"/>
                </a:cubicBezTo>
                <a:cubicBezTo>
                  <a:pt x="993" y="6989"/>
                  <a:pt x="1172" y="7075"/>
                  <a:pt x="1373" y="7075"/>
                </a:cubicBezTo>
                <a:lnTo>
                  <a:pt x="1382" y="7075"/>
                </a:lnTo>
                <a:cubicBezTo>
                  <a:pt x="2733" y="7056"/>
                  <a:pt x="3900" y="7040"/>
                  <a:pt x="4119" y="5856"/>
                </a:cubicBezTo>
                <a:cubicBezTo>
                  <a:pt x="4301" y="4872"/>
                  <a:pt x="3873" y="447"/>
                  <a:pt x="3854" y="259"/>
                </a:cubicBezTo>
                <a:cubicBezTo>
                  <a:pt x="3841" y="118"/>
                  <a:pt x="3709" y="1"/>
                  <a:pt x="35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732;p44"/>
          <p:cNvSpPr/>
          <p:nvPr/>
        </p:nvSpPr>
        <p:spPr>
          <a:xfrm>
            <a:off x="570228" y="4896660"/>
            <a:ext cx="140233" cy="35412"/>
          </a:xfrm>
          <a:custGeom>
            <a:avLst/>
            <a:gdLst/>
            <a:ahLst/>
            <a:cxnLst/>
            <a:rect l="l" t="t" r="r" b="b"/>
            <a:pathLst>
              <a:path w="9512" h="2402" extrusionOk="0">
                <a:moveTo>
                  <a:pt x="9511" y="0"/>
                </a:moveTo>
                <a:lnTo>
                  <a:pt x="9511" y="0"/>
                </a:lnTo>
                <a:cubicBezTo>
                  <a:pt x="8468" y="545"/>
                  <a:pt x="6728" y="835"/>
                  <a:pt x="3747" y="876"/>
                </a:cubicBezTo>
                <a:cubicBezTo>
                  <a:pt x="3609" y="878"/>
                  <a:pt x="3474" y="879"/>
                  <a:pt x="3344" y="879"/>
                </a:cubicBezTo>
                <a:cubicBezTo>
                  <a:pt x="1606" y="879"/>
                  <a:pt x="594" y="710"/>
                  <a:pt x="0" y="519"/>
                </a:cubicBezTo>
                <a:lnTo>
                  <a:pt x="0" y="519"/>
                </a:lnTo>
                <a:cubicBezTo>
                  <a:pt x="38" y="926"/>
                  <a:pt x="184" y="1279"/>
                  <a:pt x="508" y="1547"/>
                </a:cubicBezTo>
                <a:cubicBezTo>
                  <a:pt x="1243" y="2156"/>
                  <a:pt x="2709" y="2402"/>
                  <a:pt x="4270" y="2402"/>
                </a:cubicBezTo>
                <a:cubicBezTo>
                  <a:pt x="5700" y="2402"/>
                  <a:pt x="7209" y="2195"/>
                  <a:pt x="8307" y="1873"/>
                </a:cubicBezTo>
                <a:cubicBezTo>
                  <a:pt x="9122" y="1634"/>
                  <a:pt x="9436" y="904"/>
                  <a:pt x="95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733;p44"/>
          <p:cNvSpPr/>
          <p:nvPr/>
        </p:nvSpPr>
        <p:spPr>
          <a:xfrm>
            <a:off x="565894" y="4892429"/>
            <a:ext cx="148975" cy="43874"/>
          </a:xfrm>
          <a:custGeom>
            <a:avLst/>
            <a:gdLst/>
            <a:ahLst/>
            <a:cxnLst/>
            <a:rect l="l" t="t" r="r" b="b"/>
            <a:pathLst>
              <a:path w="10105" h="2976" extrusionOk="0">
                <a:moveTo>
                  <a:pt x="9448" y="759"/>
                </a:moveTo>
                <a:cubicBezTo>
                  <a:pt x="9310" y="1381"/>
                  <a:pt x="9009" y="1743"/>
                  <a:pt x="8520" y="1886"/>
                </a:cubicBezTo>
                <a:cubicBezTo>
                  <a:pt x="7398" y="2215"/>
                  <a:pt x="5952" y="2399"/>
                  <a:pt x="4604" y="2399"/>
                </a:cubicBezTo>
                <a:cubicBezTo>
                  <a:pt x="3057" y="2399"/>
                  <a:pt x="1639" y="2157"/>
                  <a:pt x="984" y="1615"/>
                </a:cubicBezTo>
                <a:cubicBezTo>
                  <a:pt x="850" y="1505"/>
                  <a:pt x="744" y="1364"/>
                  <a:pt x="678" y="1204"/>
                </a:cubicBezTo>
                <a:lnTo>
                  <a:pt x="678" y="1204"/>
                </a:lnTo>
                <a:cubicBezTo>
                  <a:pt x="1427" y="1371"/>
                  <a:pt x="2430" y="1451"/>
                  <a:pt x="3669" y="1451"/>
                </a:cubicBezTo>
                <a:cubicBezTo>
                  <a:pt x="3792" y="1451"/>
                  <a:pt x="3918" y="1450"/>
                  <a:pt x="4046" y="1448"/>
                </a:cubicBezTo>
                <a:cubicBezTo>
                  <a:pt x="6602" y="1413"/>
                  <a:pt x="8306" y="1198"/>
                  <a:pt x="9448" y="759"/>
                </a:cubicBezTo>
                <a:close/>
                <a:moveTo>
                  <a:pt x="9805" y="1"/>
                </a:moveTo>
                <a:cubicBezTo>
                  <a:pt x="9762" y="1"/>
                  <a:pt x="9716" y="11"/>
                  <a:pt x="9673" y="34"/>
                </a:cubicBezTo>
                <a:cubicBezTo>
                  <a:pt x="8647" y="571"/>
                  <a:pt x="6855" y="838"/>
                  <a:pt x="4038" y="879"/>
                </a:cubicBezTo>
                <a:cubicBezTo>
                  <a:pt x="3917" y="880"/>
                  <a:pt x="3798" y="881"/>
                  <a:pt x="3681" y="881"/>
                </a:cubicBezTo>
                <a:cubicBezTo>
                  <a:pt x="2212" y="881"/>
                  <a:pt x="1106" y="767"/>
                  <a:pt x="381" y="534"/>
                </a:cubicBezTo>
                <a:cubicBezTo>
                  <a:pt x="352" y="525"/>
                  <a:pt x="323" y="520"/>
                  <a:pt x="294" y="520"/>
                </a:cubicBezTo>
                <a:cubicBezTo>
                  <a:pt x="230" y="520"/>
                  <a:pt x="167" y="542"/>
                  <a:pt x="116" y="583"/>
                </a:cubicBezTo>
                <a:cubicBezTo>
                  <a:pt x="41" y="644"/>
                  <a:pt x="1" y="737"/>
                  <a:pt x="9" y="833"/>
                </a:cubicBezTo>
                <a:cubicBezTo>
                  <a:pt x="58" y="1355"/>
                  <a:pt x="258" y="1755"/>
                  <a:pt x="620" y="2054"/>
                </a:cubicBezTo>
                <a:cubicBezTo>
                  <a:pt x="1416" y="2714"/>
                  <a:pt x="2951" y="2976"/>
                  <a:pt x="4571" y="2976"/>
                </a:cubicBezTo>
                <a:cubicBezTo>
                  <a:pt x="6035" y="2976"/>
                  <a:pt x="7567" y="2761"/>
                  <a:pt x="8681" y="2434"/>
                </a:cubicBezTo>
                <a:cubicBezTo>
                  <a:pt x="9520" y="2189"/>
                  <a:pt x="9994" y="1473"/>
                  <a:pt x="10090" y="310"/>
                </a:cubicBezTo>
                <a:cubicBezTo>
                  <a:pt x="10105" y="135"/>
                  <a:pt x="9963" y="1"/>
                  <a:pt x="98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1734;p44"/>
          <p:cNvSpPr/>
          <p:nvPr/>
        </p:nvSpPr>
        <p:spPr>
          <a:xfrm>
            <a:off x="574916" y="4664728"/>
            <a:ext cx="131918" cy="88442"/>
          </a:xfrm>
          <a:custGeom>
            <a:avLst/>
            <a:gdLst/>
            <a:ahLst/>
            <a:cxnLst/>
            <a:rect l="l" t="t" r="r" b="b"/>
            <a:pathLst>
              <a:path w="8948" h="5999" extrusionOk="0">
                <a:moveTo>
                  <a:pt x="8285" y="0"/>
                </a:moveTo>
                <a:cubicBezTo>
                  <a:pt x="8261" y="0"/>
                  <a:pt x="8237" y="2"/>
                  <a:pt x="8212" y="4"/>
                </a:cubicBezTo>
                <a:lnTo>
                  <a:pt x="620" y="835"/>
                </a:lnTo>
                <a:cubicBezTo>
                  <a:pt x="262" y="875"/>
                  <a:pt x="1" y="1196"/>
                  <a:pt x="35" y="1556"/>
                </a:cubicBezTo>
                <a:lnTo>
                  <a:pt x="412" y="5403"/>
                </a:lnTo>
                <a:cubicBezTo>
                  <a:pt x="444" y="5743"/>
                  <a:pt x="729" y="5998"/>
                  <a:pt x="1066" y="5998"/>
                </a:cubicBezTo>
                <a:cubicBezTo>
                  <a:pt x="1081" y="5998"/>
                  <a:pt x="1096" y="5998"/>
                  <a:pt x="1111" y="5997"/>
                </a:cubicBezTo>
                <a:lnTo>
                  <a:pt x="8278" y="5531"/>
                </a:lnTo>
                <a:cubicBezTo>
                  <a:pt x="8623" y="5509"/>
                  <a:pt x="8891" y="5225"/>
                  <a:pt x="8896" y="4880"/>
                </a:cubicBezTo>
                <a:lnTo>
                  <a:pt x="8943" y="668"/>
                </a:lnTo>
                <a:cubicBezTo>
                  <a:pt x="8948" y="297"/>
                  <a:pt x="8647" y="0"/>
                  <a:pt x="82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735;p44"/>
          <p:cNvSpPr/>
          <p:nvPr/>
        </p:nvSpPr>
        <p:spPr>
          <a:xfrm>
            <a:off x="570538" y="4660496"/>
            <a:ext cx="140557" cy="96874"/>
          </a:xfrm>
          <a:custGeom>
            <a:avLst/>
            <a:gdLst/>
            <a:ahLst/>
            <a:cxnLst/>
            <a:rect l="l" t="t" r="r" b="b"/>
            <a:pathLst>
              <a:path w="9534" h="6571" extrusionOk="0">
                <a:moveTo>
                  <a:pt x="8582" y="572"/>
                </a:moveTo>
                <a:lnTo>
                  <a:pt x="8583" y="573"/>
                </a:lnTo>
                <a:cubicBezTo>
                  <a:pt x="8790" y="573"/>
                  <a:pt x="8958" y="743"/>
                  <a:pt x="8956" y="951"/>
                </a:cubicBezTo>
                <a:lnTo>
                  <a:pt x="8907" y="5164"/>
                </a:lnTo>
                <a:cubicBezTo>
                  <a:pt x="8903" y="5360"/>
                  <a:pt x="8752" y="5521"/>
                  <a:pt x="8557" y="5534"/>
                </a:cubicBezTo>
                <a:lnTo>
                  <a:pt x="1389" y="5999"/>
                </a:lnTo>
                <a:cubicBezTo>
                  <a:pt x="1380" y="6000"/>
                  <a:pt x="1370" y="6000"/>
                  <a:pt x="1361" y="6000"/>
                </a:cubicBezTo>
                <a:cubicBezTo>
                  <a:pt x="1171" y="6000"/>
                  <a:pt x="1009" y="5855"/>
                  <a:pt x="992" y="5662"/>
                </a:cubicBezTo>
                <a:lnTo>
                  <a:pt x="617" y="1815"/>
                </a:lnTo>
                <a:cubicBezTo>
                  <a:pt x="598" y="1611"/>
                  <a:pt x="746" y="1430"/>
                  <a:pt x="949" y="1407"/>
                </a:cubicBezTo>
                <a:lnTo>
                  <a:pt x="8540" y="574"/>
                </a:lnTo>
                <a:cubicBezTo>
                  <a:pt x="8553" y="573"/>
                  <a:pt x="8567" y="572"/>
                  <a:pt x="8582" y="572"/>
                </a:cubicBezTo>
                <a:close/>
                <a:moveTo>
                  <a:pt x="8583" y="1"/>
                </a:moveTo>
                <a:cubicBezTo>
                  <a:pt x="8549" y="1"/>
                  <a:pt x="8514" y="3"/>
                  <a:pt x="8478" y="7"/>
                </a:cubicBezTo>
                <a:lnTo>
                  <a:pt x="887" y="838"/>
                </a:lnTo>
                <a:cubicBezTo>
                  <a:pt x="374" y="896"/>
                  <a:pt x="1" y="1355"/>
                  <a:pt x="50" y="1870"/>
                </a:cubicBezTo>
                <a:lnTo>
                  <a:pt x="425" y="5717"/>
                </a:lnTo>
                <a:cubicBezTo>
                  <a:pt x="469" y="6201"/>
                  <a:pt x="876" y="6571"/>
                  <a:pt x="1362" y="6571"/>
                </a:cubicBezTo>
                <a:cubicBezTo>
                  <a:pt x="1384" y="6571"/>
                  <a:pt x="1404" y="6571"/>
                  <a:pt x="1426" y="6570"/>
                </a:cubicBezTo>
                <a:lnTo>
                  <a:pt x="8594" y="6103"/>
                </a:lnTo>
                <a:cubicBezTo>
                  <a:pt x="9086" y="6070"/>
                  <a:pt x="9471" y="5664"/>
                  <a:pt x="9479" y="5171"/>
                </a:cubicBezTo>
                <a:lnTo>
                  <a:pt x="9526" y="958"/>
                </a:lnTo>
                <a:cubicBezTo>
                  <a:pt x="9533" y="426"/>
                  <a:pt x="9102" y="1"/>
                  <a:pt x="8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736;p44"/>
          <p:cNvSpPr/>
          <p:nvPr/>
        </p:nvSpPr>
        <p:spPr>
          <a:xfrm>
            <a:off x="754261" y="4629109"/>
            <a:ext cx="163703" cy="113725"/>
          </a:xfrm>
          <a:custGeom>
            <a:avLst/>
            <a:gdLst/>
            <a:ahLst/>
            <a:cxnLst/>
            <a:rect l="l" t="t" r="r" b="b"/>
            <a:pathLst>
              <a:path w="11104" h="7714" extrusionOk="0">
                <a:moveTo>
                  <a:pt x="10095" y="1"/>
                </a:moveTo>
                <a:cubicBezTo>
                  <a:pt x="10009" y="1"/>
                  <a:pt x="9922" y="15"/>
                  <a:pt x="9835" y="45"/>
                </a:cubicBezTo>
                <a:lnTo>
                  <a:pt x="602" y="3237"/>
                </a:lnTo>
                <a:cubicBezTo>
                  <a:pt x="206" y="3374"/>
                  <a:pt x="1" y="3793"/>
                  <a:pt x="140" y="4183"/>
                </a:cubicBezTo>
                <a:lnTo>
                  <a:pt x="1210" y="7194"/>
                </a:lnTo>
                <a:cubicBezTo>
                  <a:pt x="1323" y="7511"/>
                  <a:pt x="1630" y="7714"/>
                  <a:pt x="1958" y="7714"/>
                </a:cubicBezTo>
                <a:cubicBezTo>
                  <a:pt x="2033" y="7714"/>
                  <a:pt x="2108" y="7703"/>
                  <a:pt x="2183" y="7681"/>
                </a:cubicBezTo>
                <a:lnTo>
                  <a:pt x="10546" y="5222"/>
                </a:lnTo>
                <a:cubicBezTo>
                  <a:pt x="10882" y="5123"/>
                  <a:pt x="11104" y="4816"/>
                  <a:pt x="11085" y="4474"/>
                </a:cubicBezTo>
                <a:lnTo>
                  <a:pt x="10885" y="730"/>
                </a:lnTo>
                <a:cubicBezTo>
                  <a:pt x="10863" y="310"/>
                  <a:pt x="10498" y="1"/>
                  <a:pt x="100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737;p44"/>
          <p:cNvSpPr/>
          <p:nvPr/>
        </p:nvSpPr>
        <p:spPr>
          <a:xfrm>
            <a:off x="750974" y="4624908"/>
            <a:ext cx="171310" cy="122158"/>
          </a:xfrm>
          <a:custGeom>
            <a:avLst/>
            <a:gdLst/>
            <a:ahLst/>
            <a:cxnLst/>
            <a:rect l="l" t="t" r="r" b="b"/>
            <a:pathLst>
              <a:path w="11620" h="8286" extrusionOk="0">
                <a:moveTo>
                  <a:pt x="10320" y="571"/>
                </a:moveTo>
                <a:cubicBezTo>
                  <a:pt x="10422" y="572"/>
                  <a:pt x="10522" y="603"/>
                  <a:pt x="10607" y="660"/>
                </a:cubicBezTo>
                <a:cubicBezTo>
                  <a:pt x="10733" y="743"/>
                  <a:pt x="10814" y="880"/>
                  <a:pt x="10822" y="1030"/>
                </a:cubicBezTo>
                <a:lnTo>
                  <a:pt x="11023" y="4775"/>
                </a:lnTo>
                <a:cubicBezTo>
                  <a:pt x="11034" y="4984"/>
                  <a:pt x="10896" y="5172"/>
                  <a:pt x="10689" y="5234"/>
                </a:cubicBezTo>
                <a:lnTo>
                  <a:pt x="2325" y="7693"/>
                </a:lnTo>
                <a:cubicBezTo>
                  <a:pt x="2277" y="7707"/>
                  <a:pt x="2229" y="7714"/>
                  <a:pt x="2181" y="7714"/>
                </a:cubicBezTo>
                <a:cubicBezTo>
                  <a:pt x="1971" y="7714"/>
                  <a:pt x="1773" y="7584"/>
                  <a:pt x="1701" y="7383"/>
                </a:cubicBezTo>
                <a:lnTo>
                  <a:pt x="631" y="4372"/>
                </a:lnTo>
                <a:cubicBezTo>
                  <a:pt x="591" y="4260"/>
                  <a:pt x="597" y="4136"/>
                  <a:pt x="649" y="4028"/>
                </a:cubicBezTo>
                <a:cubicBezTo>
                  <a:pt x="703" y="3916"/>
                  <a:pt x="801" y="3832"/>
                  <a:pt x="918" y="3793"/>
                </a:cubicBezTo>
                <a:lnTo>
                  <a:pt x="10151" y="601"/>
                </a:lnTo>
                <a:cubicBezTo>
                  <a:pt x="10206" y="581"/>
                  <a:pt x="10262" y="571"/>
                  <a:pt x="10320" y="571"/>
                </a:cubicBezTo>
                <a:close/>
                <a:moveTo>
                  <a:pt x="10320" y="1"/>
                </a:moveTo>
                <a:cubicBezTo>
                  <a:pt x="10200" y="1"/>
                  <a:pt x="10080" y="20"/>
                  <a:pt x="9964" y="60"/>
                </a:cubicBezTo>
                <a:lnTo>
                  <a:pt x="732" y="3252"/>
                </a:lnTo>
                <a:cubicBezTo>
                  <a:pt x="469" y="3341"/>
                  <a:pt x="254" y="3532"/>
                  <a:pt x="135" y="3782"/>
                </a:cubicBezTo>
                <a:cubicBezTo>
                  <a:pt x="16" y="4025"/>
                  <a:pt x="1" y="4308"/>
                  <a:pt x="93" y="4563"/>
                </a:cubicBezTo>
                <a:lnTo>
                  <a:pt x="1163" y="7575"/>
                </a:lnTo>
                <a:cubicBezTo>
                  <a:pt x="1318" y="8011"/>
                  <a:pt x="1732" y="8286"/>
                  <a:pt x="2177" y="8286"/>
                </a:cubicBezTo>
                <a:cubicBezTo>
                  <a:pt x="2282" y="8286"/>
                  <a:pt x="2386" y="8270"/>
                  <a:pt x="2486" y="8241"/>
                </a:cubicBezTo>
                <a:lnTo>
                  <a:pt x="10849" y="5781"/>
                </a:lnTo>
                <a:cubicBezTo>
                  <a:pt x="11313" y="5645"/>
                  <a:pt x="11619" y="5219"/>
                  <a:pt x="11593" y="4745"/>
                </a:cubicBezTo>
                <a:lnTo>
                  <a:pt x="11393" y="1000"/>
                </a:lnTo>
                <a:cubicBezTo>
                  <a:pt x="11375" y="671"/>
                  <a:pt x="11205" y="375"/>
                  <a:pt x="10927" y="187"/>
                </a:cubicBezTo>
                <a:cubicBezTo>
                  <a:pt x="10745" y="64"/>
                  <a:pt x="10534" y="1"/>
                  <a:pt x="10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754;p44"/>
          <p:cNvSpPr/>
          <p:nvPr/>
        </p:nvSpPr>
        <p:spPr>
          <a:xfrm>
            <a:off x="1604341" y="3258347"/>
            <a:ext cx="72593" cy="8433"/>
          </a:xfrm>
          <a:custGeom>
            <a:avLst/>
            <a:gdLst/>
            <a:ahLst/>
            <a:cxnLst/>
            <a:rect l="l" t="t" r="r" b="b"/>
            <a:pathLst>
              <a:path w="4924" h="572" extrusionOk="0">
                <a:moveTo>
                  <a:pt x="1" y="0"/>
                </a:moveTo>
                <a:lnTo>
                  <a:pt x="1" y="571"/>
                </a:lnTo>
                <a:lnTo>
                  <a:pt x="1642" y="571"/>
                </a:lnTo>
                <a:lnTo>
                  <a:pt x="1642" y="0"/>
                </a:lnTo>
                <a:close/>
                <a:moveTo>
                  <a:pt x="3283" y="0"/>
                </a:moveTo>
                <a:lnTo>
                  <a:pt x="3283" y="571"/>
                </a:lnTo>
                <a:lnTo>
                  <a:pt x="4923" y="571"/>
                </a:lnTo>
                <a:lnTo>
                  <a:pt x="49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755;p44"/>
          <p:cNvSpPr/>
          <p:nvPr/>
        </p:nvSpPr>
        <p:spPr>
          <a:xfrm>
            <a:off x="1567514" y="3258347"/>
            <a:ext cx="12635" cy="8433"/>
          </a:xfrm>
          <a:custGeom>
            <a:avLst/>
            <a:gdLst/>
            <a:ahLst/>
            <a:cxnLst/>
            <a:rect l="l" t="t" r="r" b="b"/>
            <a:pathLst>
              <a:path w="857" h="572" extrusionOk="0">
                <a:moveTo>
                  <a:pt x="0" y="0"/>
                </a:moveTo>
                <a:lnTo>
                  <a:pt x="0" y="571"/>
                </a:lnTo>
                <a:lnTo>
                  <a:pt x="857" y="571"/>
                </a:lnTo>
                <a:lnTo>
                  <a:pt x="8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756;p44"/>
          <p:cNvSpPr/>
          <p:nvPr/>
        </p:nvSpPr>
        <p:spPr>
          <a:xfrm>
            <a:off x="1539178" y="3231928"/>
            <a:ext cx="52101" cy="60150"/>
          </a:xfrm>
          <a:custGeom>
            <a:avLst/>
            <a:gdLst/>
            <a:ahLst/>
            <a:cxnLst/>
            <a:rect l="l" t="t" r="r" b="b"/>
            <a:pathLst>
              <a:path w="3534" h="4080" extrusionOk="0">
                <a:moveTo>
                  <a:pt x="3533" y="1"/>
                </a:moveTo>
                <a:lnTo>
                  <a:pt x="0" y="2040"/>
                </a:lnTo>
                <a:lnTo>
                  <a:pt x="3533" y="4080"/>
                </a:lnTo>
                <a:lnTo>
                  <a:pt x="35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5903353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Как выполняется код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445196" y="1192693"/>
            <a:ext cx="849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В </a:t>
            </a:r>
            <a:r>
              <a:rPr lang="en-US" altLang="ru-RU" sz="1600" dirty="0">
                <a:solidFill>
                  <a:schemeClr val="tx1"/>
                </a:solidFill>
                <a:latin typeface="+mn-lt"/>
              </a:rPr>
              <a:t>Windows (</a:t>
            </a: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в командной строке</a:t>
            </a:r>
            <a:r>
              <a:rPr lang="en-US" altLang="ru-RU" sz="1600" dirty="0">
                <a:solidFill>
                  <a:schemeClr val="tx1"/>
                </a:solidFill>
                <a:latin typeface="+mn-lt"/>
              </a:rPr>
              <a:t>)</a:t>
            </a: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:</a:t>
            </a:r>
            <a:endParaRPr lang="en-US" altLang="ru-RU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445196" y="1530156"/>
            <a:ext cx="4775073" cy="155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py -3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Python 3.7.5 (tags/v3.7.5:5c02a39a0b, Oct 15 2019, 00:11:34) [MSC v.1916 64 bit (AMD64)] on win32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445196" y="2958734"/>
            <a:ext cx="4775073" cy="155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py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Python 2.7.15 (tags/v2.7.15:ca079a3ea3, Oct 15 2019, 00:15:34) [MSC v.1916 64 bit (AMD64)] on win32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20518" y="1192693"/>
            <a:ext cx="3623481" cy="3320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5841242" y="1531247"/>
            <a:ext cx="283698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Вызов </a:t>
            </a:r>
            <a:r>
              <a:rPr lang="en-US" altLang="ru-RU" sz="1600" b="1" dirty="0">
                <a:solidFill>
                  <a:schemeClr val="bg1"/>
                </a:solidFill>
                <a:latin typeface="+mn-lt"/>
              </a:rPr>
              <a:t>python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 (в </a:t>
            </a:r>
            <a:r>
              <a:rPr lang="en-US" altLang="ru-RU" sz="1600" dirty="0">
                <a:solidFill>
                  <a:schemeClr val="bg1"/>
                </a:solidFill>
                <a:latin typeface="+mn-lt"/>
              </a:rPr>
              <a:t>Linux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altLang="ru-RU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и/или </a:t>
            </a:r>
            <a:r>
              <a:rPr lang="en-US" altLang="ru-RU" sz="1600" b="1" dirty="0">
                <a:solidFill>
                  <a:schemeClr val="bg1"/>
                </a:solidFill>
                <a:latin typeface="+mn-lt"/>
              </a:rPr>
              <a:t>py</a:t>
            </a:r>
            <a:r>
              <a:rPr lang="en-US" altLang="ru-RU" sz="1600" dirty="0">
                <a:solidFill>
                  <a:schemeClr val="bg1"/>
                </a:solidFill>
                <a:latin typeface="+mn-lt"/>
              </a:rPr>
              <a:t> (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в </a:t>
            </a:r>
            <a:r>
              <a:rPr lang="en-US" altLang="ru-RU" sz="1600" dirty="0">
                <a:solidFill>
                  <a:schemeClr val="bg1"/>
                </a:solidFill>
                <a:latin typeface="+mn-lt"/>
              </a:rPr>
              <a:t>Windows) 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запускает интерпретатор, заданный по умолчанию.</a:t>
            </a:r>
            <a:br>
              <a:rPr lang="ru-RU" altLang="ru-RU" sz="1600" dirty="0">
                <a:solidFill>
                  <a:schemeClr val="bg1"/>
                </a:solidFill>
                <a:latin typeface="+mn-lt"/>
              </a:rPr>
            </a:b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Для выхода из интерпретатора надо набрать команду </a:t>
            </a:r>
            <a:r>
              <a:rPr lang="en-US" altLang="ru-RU" sz="1600" b="1" dirty="0">
                <a:solidFill>
                  <a:schemeClr val="bg1"/>
                </a:solidFill>
                <a:latin typeface="+mn-lt"/>
              </a:rPr>
              <a:t>exit()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altLang="ru-RU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либо</a:t>
            </a:r>
            <a:r>
              <a:rPr lang="en-US" altLang="ru-RU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нажать </a:t>
            </a:r>
            <a:r>
              <a:rPr lang="en-US" altLang="ru-RU" sz="1600" b="1" dirty="0">
                <a:solidFill>
                  <a:schemeClr val="bg1"/>
                </a:solidFill>
                <a:latin typeface="+mn-lt"/>
              </a:rPr>
              <a:t>Ctrl-D</a:t>
            </a:r>
            <a:r>
              <a:rPr lang="en-US" altLang="ru-RU" sz="1600" dirty="0">
                <a:solidFill>
                  <a:schemeClr val="bg1"/>
                </a:solidFill>
                <a:latin typeface="+mn-lt"/>
              </a:rPr>
              <a:t> (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в </a:t>
            </a:r>
            <a:r>
              <a:rPr lang="en-US" altLang="ru-RU" sz="1600" dirty="0">
                <a:solidFill>
                  <a:schemeClr val="bg1"/>
                </a:solidFill>
                <a:latin typeface="+mn-lt"/>
              </a:rPr>
              <a:t>Linux), 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либо </a:t>
            </a:r>
            <a:r>
              <a:rPr lang="en-US" altLang="ru-RU" sz="1600" b="1" dirty="0">
                <a:solidFill>
                  <a:schemeClr val="bg1"/>
                </a:solidFill>
                <a:latin typeface="+mn-lt"/>
              </a:rPr>
              <a:t>Ctrl-Z</a:t>
            </a:r>
            <a:r>
              <a:rPr lang="en-US" altLang="ru-RU" sz="1600" dirty="0">
                <a:solidFill>
                  <a:schemeClr val="bg1"/>
                </a:solidFill>
                <a:latin typeface="+mn-lt"/>
              </a:rPr>
              <a:t> (</a:t>
            </a:r>
            <a:r>
              <a:rPr lang="ru-RU" altLang="ru-RU" sz="1600" dirty="0">
                <a:solidFill>
                  <a:schemeClr val="bg1"/>
                </a:solidFill>
                <a:latin typeface="+mn-lt"/>
              </a:rPr>
              <a:t>в </a:t>
            </a:r>
            <a:r>
              <a:rPr lang="en-US" altLang="ru-RU" sz="1600" dirty="0">
                <a:solidFill>
                  <a:schemeClr val="bg1"/>
                </a:solidFill>
                <a:latin typeface="+mn-lt"/>
              </a:rPr>
              <a:t>Windows).</a:t>
            </a:r>
          </a:p>
        </p:txBody>
      </p:sp>
    </p:spTree>
    <p:extLst>
      <p:ext uri="{BB962C8B-B14F-4D97-AF65-F5344CB8AC3E}">
        <p14:creationId xmlns:p14="http://schemas.microsoft.com/office/powerpoint/2010/main" val="136221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6958714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Основы синтаксиса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Python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991105" y="1438354"/>
            <a:ext cx="2393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Блоки инструкций выделяются отступами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412981" y="1438354"/>
            <a:ext cx="2393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Конец строки завершает инструкцию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91105" y="2597255"/>
            <a:ext cx="32874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12981" y="2597255"/>
            <a:ext cx="285073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После объявления функции, класса, условного оператора или цикла ставится двоеточие «:»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412981" y="3839474"/>
            <a:ext cx="3084499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items:</a:t>
            </a:r>
            <a:b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item += </a:t>
            </a:r>
            <a:r>
              <a:rPr lang="en-US" altLang="ru-RU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ru-RU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</a:t>
            </a:r>
            <a:r>
              <a:rPr lang="en-US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" y="1438354"/>
            <a:ext cx="364793" cy="36479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31" y="1438354"/>
            <a:ext cx="364793" cy="36479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7" y="2607568"/>
            <a:ext cx="364793" cy="36479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31" y="2607568"/>
            <a:ext cx="364793" cy="3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3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391729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accent1"/>
                </a:solidFill>
                <a:latin typeface="+mn-lt"/>
              </a:rPr>
              <a:t>Виртуальное окружение (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virtualenv)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66382" y="955343"/>
            <a:ext cx="7990764" cy="866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02858" y="1062433"/>
            <a:ext cx="7731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+mj-lt"/>
              </a:rPr>
              <a:t>virtualenv – это пакет расширения, который можно установить, используя pip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02858" y="1400987"/>
            <a:ext cx="4373313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 </a:t>
            </a:r>
            <a:r>
              <a:rPr lang="en-US" altLang="ru-RU" sz="14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pip3 install virtualenv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66382" y="1944468"/>
            <a:ext cx="8496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Для работы в виртуальном окружении его нужно сначала создать: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66382" y="3372335"/>
            <a:ext cx="8496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Когда понадобится его использовать - активировать: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566382" y="4172554"/>
            <a:ext cx="8496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При необходимости вернуться в основное окружение - деактивировать: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566382" y="2206563"/>
            <a:ext cx="5027338" cy="1061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python3 -m 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base prefix '/usr'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python executable in /home/ilia/testenv/bin/python3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 creating executable in /home/ilia/testenv/bin/python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Installing setuptools, pip, wheel...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done.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66382" y="3649334"/>
            <a:ext cx="7815783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1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 </a:t>
            </a:r>
            <a:r>
              <a:rPr lang="en-US" altLang="ru-RU" sz="11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 testenv/bin/activate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1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ilia@ilia-vb:~$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566382" y="4449601"/>
            <a:ext cx="3243196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NL" altLang="ru-RU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ilia@ilia-vb:~$ </a:t>
            </a:r>
            <a:r>
              <a:rPr lang="nl-NL" altLang="ru-RU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ru-RU" sz="11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</a:p>
        </p:txBody>
      </p:sp>
    </p:spTree>
    <p:extLst>
      <p:ext uri="{BB962C8B-B14F-4D97-AF65-F5344CB8AC3E}">
        <p14:creationId xmlns:p14="http://schemas.microsoft.com/office/powerpoint/2010/main" val="1573747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923925"/>
            <a:ext cx="3623481" cy="3303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349946" y="1705429"/>
            <a:ext cx="3078762" cy="1740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+mn-lt"/>
              </a:rPr>
              <a:t>Виртуальное окружение (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virtualenv)</a:t>
            </a:r>
            <a:endParaRPr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902470" y="1594407"/>
            <a:ext cx="47557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В </a:t>
            </a:r>
            <a:r>
              <a:rPr lang="en-US" altLang="ru-RU" sz="1600" dirty="0">
                <a:solidFill>
                  <a:schemeClr val="tx1"/>
                </a:solidFill>
                <a:latin typeface="+mn-lt"/>
              </a:rPr>
              <a:t>Windows</a:t>
            </a: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 работа с виртуальным окружением выполняется через командную строку практически аналогично </a:t>
            </a:r>
            <a:r>
              <a:rPr lang="en-US" altLang="ru-RU" sz="1600" dirty="0">
                <a:solidFill>
                  <a:schemeClr val="tx1"/>
                </a:solidFill>
                <a:latin typeface="+mn-lt"/>
              </a:rPr>
              <a:t>Linux</a:t>
            </a: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altLang="ru-RU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z="1600" dirty="0">
                <a:solidFill>
                  <a:schemeClr val="tx1"/>
                </a:solidFill>
                <a:latin typeface="+mn-lt"/>
              </a:rPr>
              <a:t>Единственное отличие – в способе активации виртуального окружения: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902470" y="3135241"/>
            <a:ext cx="4891584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testenv\Scripts\activate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C:\Users\ilya.orlov&gt;</a:t>
            </a:r>
          </a:p>
        </p:txBody>
      </p:sp>
    </p:spTree>
    <p:extLst>
      <p:ext uri="{BB962C8B-B14F-4D97-AF65-F5344CB8AC3E}">
        <p14:creationId xmlns:p14="http://schemas.microsoft.com/office/powerpoint/2010/main" val="111322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8914" y="0"/>
            <a:ext cx="4405086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913884"/>
            <a:ext cx="3778786" cy="1883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accent1"/>
                </a:solidFill>
                <a:latin typeface="+mn-lt"/>
              </a:rPr>
              <a:t>Виртуальное окружение (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virtualenv)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45196" y="3050275"/>
            <a:ext cx="3137341" cy="1141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 </a:t>
            </a:r>
            <a:r>
              <a:rPr lang="ru-RU" sz="1600" dirty="0">
                <a:solidFill>
                  <a:schemeClr val="accent1"/>
                </a:solidFill>
                <a:latin typeface="+mj-lt"/>
              </a:rPr>
              <a:t>В Linux это выглядит так: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40" y="1025068"/>
            <a:ext cx="4854091" cy="3059511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schemeClr val="accent1">
                <a:lumMod val="50000"/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60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8914" y="0"/>
            <a:ext cx="4405086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913884"/>
            <a:ext cx="3778786" cy="1883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b="1" dirty="0">
                <a:solidFill>
                  <a:schemeClr val="accent1"/>
                </a:solidFill>
                <a:latin typeface="+mn-lt"/>
              </a:rPr>
              <a:t>Виртуальное окружение (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virtualenv)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45196" y="3050275"/>
            <a:ext cx="3137341" cy="1141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tx1"/>
                </a:solidFill>
                <a:latin typeface="+mn-lt"/>
              </a:rPr>
              <a:t>В версии PyCharm для </a:t>
            </a:r>
            <a:r>
              <a:rPr lang="ru-RU" sz="1600" dirty="0">
                <a:solidFill>
                  <a:schemeClr val="accent1"/>
                </a:solidFill>
                <a:latin typeface="+mj-lt"/>
              </a:rPr>
              <a:t>Windows</a:t>
            </a:r>
            <a:r>
              <a:rPr lang="ru-RU" sz="1400" dirty="0">
                <a:solidFill>
                  <a:schemeClr val="tx1"/>
                </a:solidFill>
                <a:latin typeface="+mn-lt"/>
              </a:rPr>
              <a:t> виртуальное окружение создается практически аналогично: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11" y="913884"/>
            <a:ext cx="4964583" cy="2762460"/>
          </a:xfrm>
          <a:prstGeom prst="rect">
            <a:avLst/>
          </a:prstGeom>
          <a:ln>
            <a:noFill/>
          </a:ln>
          <a:effectLst>
            <a:outerShdw blurRad="190500" sx="102000" sy="102000" algn="ctr" rotWithShape="0">
              <a:schemeClr val="accent1">
                <a:lumMod val="50000"/>
                <a:alpha val="20000"/>
              </a:schemeClr>
            </a:outerShdw>
          </a:effectLst>
        </p:spPr>
      </p:pic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17" y="3171599"/>
            <a:ext cx="2446592" cy="112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sx="102000" sy="102000" algn="ctr" rotWithShape="0">
              <a:schemeClr val="accent1">
                <a:lumMod val="50000"/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52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5903353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>
                <a:solidFill>
                  <a:schemeClr val="accent1"/>
                </a:solidFill>
                <a:latin typeface="+mn-lt"/>
              </a:rPr>
              <a:t>PEP20 - </a:t>
            </a:r>
            <a:r>
              <a:rPr lang="ru-RU" sz="4000" b="1" dirty="0">
                <a:solidFill>
                  <a:schemeClr val="accent1"/>
                </a:solidFill>
                <a:latin typeface="+mn-lt"/>
              </a:rPr>
              <a:t>Дзен Питона </a:t>
            </a:r>
            <a:br>
              <a:rPr lang="ru-RU" sz="4000" b="1" dirty="0">
                <a:solidFill>
                  <a:schemeClr val="accent1"/>
                </a:solidFill>
                <a:latin typeface="+mn-lt"/>
              </a:rPr>
            </a:br>
            <a:r>
              <a:rPr lang="ru-RU" sz="4000" b="1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The Zen of Python)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5196" y="1741714"/>
            <a:ext cx="4248724" cy="293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Красивое лучше, чем уродливое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Явное лучше, чем неявное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highlight>
                  <a:srgbClr val="00FFFF"/>
                </a:highlight>
                <a:latin typeface="+mn-lt"/>
              </a:rPr>
              <a:t>Простое лучше, чем сложное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Сложное лучше, чем запутанное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Плоское лучше, чем вложенное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Разреженное лучше, чем плотное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Читаемость имеет значение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highlight>
                  <a:srgbClr val="00FFFF"/>
                </a:highlight>
                <a:latin typeface="+mn-lt"/>
              </a:rPr>
              <a:t>Особые случаи не настолько особые, чтобы нарушать правила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При этом практичность важнее безупречности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highlight>
                  <a:srgbClr val="00FFFF"/>
                </a:highlight>
                <a:latin typeface="+mn-lt"/>
              </a:rPr>
              <a:t>Ошибки никогда не должны замалчиваться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Если не замалчиваются явно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Встретив двусмысленность, отбрось искушение угадать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069447" y="1741714"/>
            <a:ext cx="3412702" cy="293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Должен существовать один — и, желательно, только один — очевидный способ сделать это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Хотя он поначалу может быть и не очевиден, если вы не голландец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Сейчас лучше, чем никогда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Хотя никогда зачастую лучше, чем прямо сейчас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Если реализацию сложно объяснить — идея плоха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Если реализацию легко объяснить — идея, возможно, хороша</a:t>
            </a:r>
          </a:p>
          <a:p>
            <a:pPr marL="285750" indent="-285750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latin typeface="+mn-lt"/>
              </a:rPr>
              <a:t>Пространства имён — отличная вещь! Давайте будем делать их больше!</a:t>
            </a:r>
          </a:p>
        </p:txBody>
      </p:sp>
    </p:spTree>
    <p:extLst>
      <p:ext uri="{BB962C8B-B14F-4D97-AF65-F5344CB8AC3E}">
        <p14:creationId xmlns:p14="http://schemas.microsoft.com/office/powerpoint/2010/main" val="305613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391729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1"/>
                </a:solidFill>
                <a:latin typeface="+mn-lt"/>
              </a:rPr>
              <a:t>PEP8 – </a:t>
            </a:r>
            <a:r>
              <a:rPr lang="ru-RU" sz="3600" b="1" dirty="0">
                <a:solidFill>
                  <a:schemeClr val="accent1"/>
                </a:solidFill>
                <a:latin typeface="+mn-lt"/>
              </a:rPr>
              <a:t>кодинг стайл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5195" y="1052047"/>
            <a:ext cx="792162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Используйте </a:t>
            </a:r>
            <a:r>
              <a:rPr lang="ru-RU" altLang="ru-RU" dirty="0">
                <a:solidFill>
                  <a:schemeClr val="accent1"/>
                </a:solidFill>
                <a:latin typeface="+mj-lt"/>
              </a:rPr>
              <a:t>4 пробела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для обозначения очередного уровня вложенности. </a:t>
            </a: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</a:p>
        </p:txBody>
      </p:sp>
      <p:sp>
        <p:nvSpPr>
          <p:cNvPr id="13" name="Rectangle 1"/>
          <p:cNvSpPr/>
          <p:nvPr/>
        </p:nvSpPr>
        <p:spPr>
          <a:xfrm>
            <a:off x="467280" y="2426548"/>
            <a:ext cx="40176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Правильно: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Выровнено по открывающему разделителю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foo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long_function_name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var_two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             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var_three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var_four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</a:rPr>
              <a:t>Добавлено больше отступов, чтоб отличать части одного выражения 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от остального кода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long_function_name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var_one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var_two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var_three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var_four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effectLst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4844510" y="2426548"/>
            <a:ext cx="385535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Неправильно: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Аргументы на первой линии запрещены, если не используется 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вертикальное выравнивание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foo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long_function_name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var_two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var_three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var_four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</a:rPr>
              <a:t>Требуется больше отступов, чтоб отличать части одного 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выражения от остального кода 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long_function_name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var_one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var_two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var_three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var_four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var_one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effectLst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32350" y="2426548"/>
            <a:ext cx="0" cy="2462213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9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4" y="1853482"/>
            <a:ext cx="8009375" cy="289583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Положение среди других </a:t>
            </a:r>
            <a:br>
              <a:rPr lang="ru-RU" sz="1800" dirty="0">
                <a:solidFill>
                  <a:schemeClr val="tx1"/>
                </a:solidFill>
                <a:latin typeface="+mn-lt"/>
              </a:rPr>
            </a:br>
            <a:r>
              <a:rPr lang="ru-RU" sz="1800" dirty="0">
                <a:solidFill>
                  <a:schemeClr val="tx1"/>
                </a:solidFill>
                <a:latin typeface="+mn-lt"/>
              </a:rPr>
              <a:t>языков программирования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Преимущества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Недостатки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Сферы применения</a:t>
            </a:r>
          </a:p>
          <a:p>
            <a:pPr marL="2682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Инструментарий</a:t>
            </a:r>
          </a:p>
          <a:p>
            <a:pPr marL="6238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Как выполняется код</a:t>
            </a:r>
          </a:p>
          <a:p>
            <a:pPr marL="6238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Основы синтаксиса</a:t>
            </a:r>
          </a:p>
          <a:p>
            <a:pPr marL="6238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Виртуальное окружение</a:t>
            </a:r>
          </a:p>
          <a:p>
            <a:pPr marL="6238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PEP20 – дзен Питона</a:t>
            </a:r>
          </a:p>
          <a:p>
            <a:pPr marL="623888" indent="-268288">
              <a:spcAft>
                <a:spcPts val="1600"/>
              </a:spcAft>
              <a:buClr>
                <a:schemeClr val="accent3"/>
              </a:buClr>
              <a:buSzPct val="60000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PEP8 – кодинг стайл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207546"/>
            <a:ext cx="6084000" cy="82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800" dirty="0">
                <a:latin typeface="+mj-lt"/>
              </a:rPr>
              <a:t>Лекция №1</a:t>
            </a:r>
            <a:endParaRPr sz="48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6624" y="1030514"/>
            <a:ext cx="4785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accent3"/>
                </a:solidFill>
                <a:latin typeface="+mj-lt"/>
              </a:rPr>
              <a:t>Введение в </a:t>
            </a:r>
            <a:r>
              <a:rPr lang="en-US" sz="4000" dirty="0">
                <a:solidFill>
                  <a:schemeClr val="accent3"/>
                </a:solidFill>
                <a:latin typeface="+mj-lt"/>
              </a:rPr>
              <a:t>Python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317862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507430"/>
            <a:ext cx="2106416" cy="1915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bg1"/>
                </a:solidFill>
                <a:latin typeface="+mn-lt"/>
              </a:rPr>
              <a:t>PEP8 – </a:t>
            </a:r>
            <a:br>
              <a:rPr lang="ru-RU" sz="3600" b="1" dirty="0">
                <a:solidFill>
                  <a:schemeClr val="bg1"/>
                </a:solidFill>
                <a:latin typeface="+mn-lt"/>
              </a:rPr>
            </a:br>
            <a:r>
              <a:rPr lang="ru-RU" sz="3600" b="1" dirty="0">
                <a:solidFill>
                  <a:schemeClr val="bg1"/>
                </a:solidFill>
                <a:latin typeface="+mn-lt"/>
              </a:rPr>
              <a:t>кодинг </a:t>
            </a:r>
            <a:br>
              <a:rPr lang="ru-RU" sz="3600" b="1" dirty="0">
                <a:solidFill>
                  <a:schemeClr val="bg1"/>
                </a:solidFill>
                <a:latin typeface="+mn-lt"/>
              </a:rPr>
            </a:br>
            <a:r>
              <a:rPr lang="ru-RU" sz="3600" b="1" dirty="0">
                <a:solidFill>
                  <a:schemeClr val="bg1"/>
                </a:solidFill>
                <a:latin typeface="+mn-lt"/>
              </a:rPr>
              <a:t>стайл</a:t>
            </a:r>
            <a:endParaRPr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3597698" y="511694"/>
            <a:ext cx="538083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Закрывающие круглые/квадратные/фигурные скобки 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в многострочных конструкциях могут находиться под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первым непробельным символом последней строки списка,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my_list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some_function_that_takes_arguments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либо быть под первым символом строки, начинающей 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многострочную конструкцию: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my_list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some_function_that_takes_arguments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909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317862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507430"/>
            <a:ext cx="2106416" cy="1915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bg1"/>
                </a:solidFill>
                <a:latin typeface="+mn-lt"/>
              </a:rPr>
              <a:t>PEP8 – </a:t>
            </a:r>
            <a:br>
              <a:rPr lang="ru-RU" sz="3600" b="1" dirty="0">
                <a:solidFill>
                  <a:schemeClr val="bg1"/>
                </a:solidFill>
                <a:latin typeface="+mn-lt"/>
              </a:rPr>
            </a:br>
            <a:r>
              <a:rPr lang="ru-RU" sz="3600" b="1" dirty="0">
                <a:solidFill>
                  <a:schemeClr val="bg1"/>
                </a:solidFill>
                <a:latin typeface="+mn-lt"/>
              </a:rPr>
              <a:t>кодинг </a:t>
            </a:r>
            <a:br>
              <a:rPr lang="ru-RU" sz="3600" b="1" dirty="0">
                <a:solidFill>
                  <a:schemeClr val="bg1"/>
                </a:solidFill>
                <a:latin typeface="+mn-lt"/>
              </a:rPr>
            </a:br>
            <a:r>
              <a:rPr lang="ru-RU" sz="3600" b="1" dirty="0">
                <a:solidFill>
                  <a:schemeClr val="bg1"/>
                </a:solidFill>
                <a:latin typeface="+mn-lt"/>
              </a:rPr>
              <a:t>стайл</a:t>
            </a:r>
            <a:endParaRPr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3597698" y="1048256"/>
            <a:ext cx="53808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Длинные строки могут быть разбиты на несколько строк, 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обернутых в скобки. 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Это предпочтительнее использования обратной косой черты 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для продолжения строки.</a:t>
            </a:r>
            <a:r>
              <a:rPr lang="ru-RU" sz="1200" dirty="0">
                <a:latin typeface="Courier New" panose="02070309020205020404" pitchFamily="49" charset="0"/>
              </a:rPr>
              <a:t> 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Обратная косая черта все еще может быть использована время от времени. 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Например, длинная конструкция with не может использовать неявные </a:t>
            </a: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продолжения так что обратная косая черта является приемлемой:</a:t>
            </a:r>
            <a:r>
              <a:rPr lang="ru-RU" sz="1200" dirty="0">
                <a:latin typeface="Courier New" panose="02070309020205020404" pitchFamily="49" charset="0"/>
              </a:rPr>
              <a:t> 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ru-RU" sz="1200" dirty="0">
                <a:latin typeface="Courier New" panose="02070309020205020404" pitchFamily="49" charset="0"/>
              </a:rPr>
              <a:t> open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'/path/to/some/file/you/want/to/read'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200" dirty="0">
                <a:latin typeface="Courier New" panose="02070309020205020404" pitchFamily="49" charset="0"/>
              </a:rPr>
              <a:t> </a:t>
            </a:r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ru-RU" sz="1200" dirty="0">
                <a:latin typeface="Courier New" panose="02070309020205020404" pitchFamily="49" charset="0"/>
              </a:rPr>
              <a:t> file_1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200" dirty="0">
                <a:latin typeface="Courier New" panose="02070309020205020404" pitchFamily="49" charset="0"/>
              </a:rPr>
              <a:t> \ </a:t>
            </a:r>
            <a:r>
              <a:rPr lang="en-US" sz="1200" dirty="0"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          </a:t>
            </a:r>
            <a:r>
              <a:rPr lang="ru-RU" sz="1200" dirty="0">
                <a:latin typeface="Courier New" panose="02070309020205020404" pitchFamily="49" charset="0"/>
              </a:rPr>
              <a:t>open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'/path/to/some/file/being/written'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ru-RU" sz="1200" dirty="0"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'w'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ru-RU" sz="1200" dirty="0">
                <a:latin typeface="Courier New" panose="02070309020205020404" pitchFamily="49" charset="0"/>
              </a:rPr>
              <a:t> </a:t>
            </a:r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ru-RU" sz="1200" dirty="0">
                <a:latin typeface="Courier New" panose="02070309020205020404" pitchFamily="49" charset="0"/>
              </a:rPr>
              <a:t> file_2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ru-RU" sz="1200" dirty="0">
                <a:latin typeface="Courier New" panose="02070309020205020404" pitchFamily="49" charset="0"/>
              </a:rPr>
              <a:t> 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    </a:t>
            </a:r>
            <a:r>
              <a:rPr lang="ru-RU" sz="1200" dirty="0">
                <a:latin typeface="Courier New" panose="02070309020205020404" pitchFamily="49" charset="0"/>
              </a:rPr>
              <a:t>file_2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200" dirty="0">
                <a:latin typeface="Courier New" panose="02070309020205020404" pitchFamily="49" charset="0"/>
              </a:rPr>
              <a:t>write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ru-RU" sz="1200" dirty="0">
                <a:latin typeface="Courier New" panose="02070309020205020404" pitchFamily="49" charset="0"/>
              </a:rPr>
              <a:t>file_1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ru-RU" sz="1200" dirty="0">
                <a:latin typeface="Courier New" panose="02070309020205020404" pitchFamily="49" charset="0"/>
              </a:rPr>
              <a:t>read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ru-RU" sz="1200" dirty="0">
                <a:latin typeface="Courier New" panose="02070309020205020404" pitchFamily="49" charset="0"/>
              </a:rPr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027425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391729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1"/>
                </a:solidFill>
                <a:latin typeface="+mn-lt"/>
              </a:rPr>
              <a:t>PEP8 – </a:t>
            </a:r>
            <a:r>
              <a:rPr lang="ru-RU" sz="3600" b="1" dirty="0">
                <a:solidFill>
                  <a:schemeClr val="accent1"/>
                </a:solidFill>
                <a:latin typeface="+mn-lt"/>
              </a:rPr>
              <a:t>кодинг стайл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5195" y="1052047"/>
            <a:ext cx="7921625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u-RU" altLang="ru-RU" sz="1200" dirty="0">
                <a:solidFill>
                  <a:schemeClr val="accent1"/>
                </a:solidFill>
                <a:latin typeface="+mn-lt"/>
              </a:rPr>
              <a:t>Л</a:t>
            </a:r>
            <a:r>
              <a:rPr lang="ru-RU" altLang="ru-RU" sz="1200" b="1" dirty="0">
                <a:solidFill>
                  <a:schemeClr val="accent1"/>
                </a:solidFill>
                <a:latin typeface="+mn-lt"/>
              </a:rPr>
              <a:t>учше пробелы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, чем табуляция</a:t>
            </a: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Длина строки кода не должна превышать </a:t>
            </a:r>
            <a:r>
              <a:rPr lang="ru-RU" altLang="ru-RU" sz="1200" b="1" dirty="0">
                <a:solidFill>
                  <a:schemeClr val="accent1"/>
                </a:solidFill>
                <a:latin typeface="+mn-lt"/>
              </a:rPr>
              <a:t>79 символов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, документации и комментариев – </a:t>
            </a:r>
            <a:r>
              <a:rPr lang="ru-RU" altLang="ru-RU" sz="1200" b="1" dirty="0">
                <a:solidFill>
                  <a:schemeClr val="accent1"/>
                </a:solidFill>
                <a:latin typeface="+mn-lt"/>
              </a:rPr>
              <a:t>72 символа</a:t>
            </a: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Отделяйте функции верхнего уровня и определения классов </a:t>
            </a:r>
            <a:r>
              <a:rPr lang="ru-RU" altLang="ru-RU" sz="1200" b="1" dirty="0">
                <a:solidFill>
                  <a:schemeClr val="accent1"/>
                </a:solidFill>
                <a:latin typeface="+mn-lt"/>
              </a:rPr>
              <a:t>двумя пустыми строками</a:t>
            </a: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Определения методов внутри класса разделяются </a:t>
            </a:r>
            <a:r>
              <a:rPr lang="ru-RU" altLang="ru-RU" sz="1200" b="1" dirty="0">
                <a:solidFill>
                  <a:schemeClr val="accent1"/>
                </a:solidFill>
                <a:latin typeface="+mn-lt"/>
              </a:rPr>
              <a:t>одной пустой строкой</a:t>
            </a: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</a:t>
            </a: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Используйте пустые строки в функциях, чтобы указать логические разделы</a:t>
            </a: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 Python 3 не нужно указывать кодировку в файлах с кодом</a:t>
            </a: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Каждый импорт, как правило, должен быть на отдельной строке</a:t>
            </a: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3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Рекомендуется абсолютное импортирование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72595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391729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1"/>
                </a:solidFill>
                <a:latin typeface="+mn-lt"/>
              </a:rPr>
              <a:t>PEP8 – </a:t>
            </a:r>
            <a:r>
              <a:rPr lang="ru-RU" sz="3600" b="1" dirty="0">
                <a:solidFill>
                  <a:schemeClr val="accent1"/>
                </a:solidFill>
                <a:latin typeface="+mn-lt"/>
              </a:rPr>
              <a:t>кодинг стайл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5195" y="1052047"/>
            <a:ext cx="513853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57188" indent="-357188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12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Импорты должны быть сгруппированы в следующем порядке:</a:t>
            </a:r>
            <a:br>
              <a:rPr lang="ru-RU" altLang="ru-RU" sz="1200" dirty="0">
                <a:solidFill>
                  <a:schemeClr val="tx1"/>
                </a:solidFill>
                <a:latin typeface="+mn-lt"/>
              </a:rPr>
            </a:br>
            <a:endParaRPr lang="ru-RU" altLang="ru-RU" sz="500" dirty="0">
              <a:solidFill>
                <a:schemeClr val="tx1"/>
              </a:solidFill>
              <a:latin typeface="+mn-lt"/>
            </a:endParaRPr>
          </a:p>
          <a:p>
            <a:pPr marL="627063" indent="-171450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импорты из стандартной библиотеки</a:t>
            </a:r>
            <a:br>
              <a:rPr lang="ru-RU" altLang="ru-RU" sz="1200" dirty="0">
                <a:solidFill>
                  <a:schemeClr val="tx1"/>
                </a:solidFill>
                <a:latin typeface="+mn-lt"/>
              </a:rPr>
            </a:br>
            <a:endParaRPr lang="ru-RU" altLang="ru-RU" sz="500" dirty="0">
              <a:solidFill>
                <a:schemeClr val="tx1"/>
              </a:solidFill>
              <a:latin typeface="+mn-lt"/>
            </a:endParaRPr>
          </a:p>
          <a:p>
            <a:pPr marL="627063" indent="-171450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импорты сторонних библиотек</a:t>
            </a:r>
          </a:p>
          <a:p>
            <a:pPr marL="627063" indent="-171450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ru-RU" altLang="ru-RU" sz="500" dirty="0">
              <a:solidFill>
                <a:schemeClr val="tx1"/>
              </a:solidFill>
              <a:latin typeface="+mn-lt"/>
            </a:endParaRPr>
          </a:p>
          <a:p>
            <a:pPr marL="627063" indent="-171450" eaLnBrk="1" hangingPunct="1">
              <a:spcBef>
                <a:spcPct val="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импорты модулей текущего проекта</a:t>
            </a:r>
          </a:p>
        </p:txBody>
      </p:sp>
      <p:sp>
        <p:nvSpPr>
          <p:cNvPr id="4" name="Rectangle 1"/>
          <p:cNvSpPr/>
          <p:nvPr/>
        </p:nvSpPr>
        <p:spPr>
          <a:xfrm>
            <a:off x="463550" y="2288048"/>
            <a:ext cx="43261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Правильно: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os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sys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mypkg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sibling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абсолютный импорт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Неправильно: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os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sibling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относительный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В то же время, можно писать так: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subprocess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Popen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PIPE </a:t>
            </a:r>
            <a:endParaRPr lang="en-US" sz="1200" dirty="0">
              <a:effectLst/>
            </a:endParaRPr>
          </a:p>
        </p:txBody>
      </p:sp>
      <p:sp>
        <p:nvSpPr>
          <p:cNvPr id="6" name="Google Shape;3134;p64"/>
          <p:cNvSpPr/>
          <p:nvPr/>
        </p:nvSpPr>
        <p:spPr>
          <a:xfrm>
            <a:off x="5738709" y="1505030"/>
            <a:ext cx="371507" cy="29867"/>
          </a:xfrm>
          <a:custGeom>
            <a:avLst/>
            <a:gdLst/>
            <a:ahLst/>
            <a:cxnLst/>
            <a:rect l="l" t="t" r="r" b="b"/>
            <a:pathLst>
              <a:path w="18770" h="1509" extrusionOk="0">
                <a:moveTo>
                  <a:pt x="18770" y="1"/>
                </a:moveTo>
                <a:cubicBezTo>
                  <a:pt x="12824" y="577"/>
                  <a:pt x="6970" y="485"/>
                  <a:pt x="0" y="1077"/>
                </a:cubicBezTo>
                <a:cubicBezTo>
                  <a:pt x="74" y="1212"/>
                  <a:pt x="127" y="1357"/>
                  <a:pt x="156" y="1508"/>
                </a:cubicBezTo>
                <a:lnTo>
                  <a:pt x="18770" y="1508"/>
                </a:lnTo>
                <a:lnTo>
                  <a:pt x="18770" y="1"/>
                </a:ln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135;p64"/>
          <p:cNvSpPr/>
          <p:nvPr/>
        </p:nvSpPr>
        <p:spPr>
          <a:xfrm>
            <a:off x="4789714" y="984069"/>
            <a:ext cx="4132457" cy="2866106"/>
          </a:xfrm>
          <a:custGeom>
            <a:avLst/>
            <a:gdLst/>
            <a:ahLst/>
            <a:cxnLst/>
            <a:rect l="l" t="t" r="r" b="b"/>
            <a:pathLst>
              <a:path w="208788" h="144807" extrusionOk="0">
                <a:moveTo>
                  <a:pt x="166787" y="50315"/>
                </a:moveTo>
                <a:cubicBezTo>
                  <a:pt x="166836" y="50315"/>
                  <a:pt x="166886" y="50317"/>
                  <a:pt x="166937" y="50322"/>
                </a:cubicBezTo>
                <a:cubicBezTo>
                  <a:pt x="167741" y="50397"/>
                  <a:pt x="168355" y="51073"/>
                  <a:pt x="168355" y="51882"/>
                </a:cubicBezTo>
                <a:cubicBezTo>
                  <a:pt x="168355" y="52690"/>
                  <a:pt x="167741" y="53366"/>
                  <a:pt x="166937" y="53441"/>
                </a:cubicBezTo>
                <a:cubicBezTo>
                  <a:pt x="166886" y="53446"/>
                  <a:pt x="166836" y="53449"/>
                  <a:pt x="166787" y="53449"/>
                </a:cubicBezTo>
                <a:cubicBezTo>
                  <a:pt x="166043" y="53449"/>
                  <a:pt x="165392" y="52920"/>
                  <a:pt x="165250" y="52176"/>
                </a:cubicBezTo>
                <a:lnTo>
                  <a:pt x="145519" y="52176"/>
                </a:lnTo>
                <a:lnTo>
                  <a:pt x="145519" y="51587"/>
                </a:lnTo>
                <a:lnTo>
                  <a:pt x="165250" y="51587"/>
                </a:lnTo>
                <a:cubicBezTo>
                  <a:pt x="165392" y="50843"/>
                  <a:pt x="166043" y="50315"/>
                  <a:pt x="166787" y="50315"/>
                </a:cubicBezTo>
                <a:close/>
                <a:moveTo>
                  <a:pt x="39992" y="50314"/>
                </a:moveTo>
                <a:cubicBezTo>
                  <a:pt x="39997" y="50314"/>
                  <a:pt x="40002" y="50314"/>
                  <a:pt x="40006" y="50314"/>
                </a:cubicBezTo>
                <a:cubicBezTo>
                  <a:pt x="40814" y="50314"/>
                  <a:pt x="41471" y="50928"/>
                  <a:pt x="41557" y="51713"/>
                </a:cubicBezTo>
                <a:lnTo>
                  <a:pt x="70690" y="51713"/>
                </a:lnTo>
                <a:lnTo>
                  <a:pt x="70690" y="52302"/>
                </a:lnTo>
                <a:lnTo>
                  <a:pt x="41510" y="52302"/>
                </a:lnTo>
                <a:cubicBezTo>
                  <a:pt x="41324" y="52962"/>
                  <a:pt x="40726" y="53449"/>
                  <a:pt x="40006" y="53449"/>
                </a:cubicBezTo>
                <a:cubicBezTo>
                  <a:pt x="40002" y="53449"/>
                  <a:pt x="39997" y="53449"/>
                  <a:pt x="39992" y="53449"/>
                </a:cubicBezTo>
                <a:cubicBezTo>
                  <a:pt x="39127" y="53449"/>
                  <a:pt x="38424" y="52748"/>
                  <a:pt x="38424" y="51882"/>
                </a:cubicBezTo>
                <a:cubicBezTo>
                  <a:pt x="38424" y="51015"/>
                  <a:pt x="39127" y="50314"/>
                  <a:pt x="39992" y="50314"/>
                </a:cubicBezTo>
                <a:close/>
                <a:moveTo>
                  <a:pt x="189267" y="65419"/>
                </a:moveTo>
                <a:cubicBezTo>
                  <a:pt x="190075" y="65419"/>
                  <a:pt x="190750" y="66033"/>
                  <a:pt x="190827" y="66837"/>
                </a:cubicBezTo>
                <a:cubicBezTo>
                  <a:pt x="190904" y="67642"/>
                  <a:pt x="190355" y="68373"/>
                  <a:pt x="189561" y="68524"/>
                </a:cubicBezTo>
                <a:lnTo>
                  <a:pt x="189561" y="84816"/>
                </a:lnTo>
                <a:lnTo>
                  <a:pt x="180120" y="84816"/>
                </a:lnTo>
                <a:lnTo>
                  <a:pt x="180120" y="95311"/>
                </a:lnTo>
                <a:lnTo>
                  <a:pt x="179530" y="95311"/>
                </a:lnTo>
                <a:lnTo>
                  <a:pt x="179530" y="84226"/>
                </a:lnTo>
                <a:lnTo>
                  <a:pt x="188972" y="84226"/>
                </a:lnTo>
                <a:lnTo>
                  <a:pt x="188972" y="68524"/>
                </a:lnTo>
                <a:cubicBezTo>
                  <a:pt x="188178" y="68373"/>
                  <a:pt x="187629" y="67642"/>
                  <a:pt x="187706" y="66837"/>
                </a:cubicBezTo>
                <a:cubicBezTo>
                  <a:pt x="187782" y="66033"/>
                  <a:pt x="188458" y="65419"/>
                  <a:pt x="189267" y="65419"/>
                </a:cubicBezTo>
                <a:close/>
                <a:moveTo>
                  <a:pt x="15147" y="88090"/>
                </a:moveTo>
                <a:cubicBezTo>
                  <a:pt x="15152" y="88090"/>
                  <a:pt x="15158" y="88090"/>
                  <a:pt x="15163" y="88090"/>
                </a:cubicBezTo>
                <a:cubicBezTo>
                  <a:pt x="15858" y="88090"/>
                  <a:pt x="16440" y="88545"/>
                  <a:pt x="16646" y="89172"/>
                </a:cubicBezTo>
                <a:lnTo>
                  <a:pt x="30860" y="89172"/>
                </a:lnTo>
                <a:lnTo>
                  <a:pt x="30860" y="94304"/>
                </a:lnTo>
                <a:cubicBezTo>
                  <a:pt x="31360" y="94499"/>
                  <a:pt x="31725" y="94938"/>
                  <a:pt x="31827" y="95467"/>
                </a:cubicBezTo>
                <a:lnTo>
                  <a:pt x="191326" y="95467"/>
                </a:lnTo>
                <a:cubicBezTo>
                  <a:pt x="191468" y="94722"/>
                  <a:pt x="192120" y="94193"/>
                  <a:pt x="192864" y="94193"/>
                </a:cubicBezTo>
                <a:cubicBezTo>
                  <a:pt x="192913" y="94193"/>
                  <a:pt x="192963" y="94195"/>
                  <a:pt x="193012" y="94200"/>
                </a:cubicBezTo>
                <a:cubicBezTo>
                  <a:pt x="193817" y="94277"/>
                  <a:pt x="194431" y="94952"/>
                  <a:pt x="194431" y="95760"/>
                </a:cubicBezTo>
                <a:cubicBezTo>
                  <a:pt x="194431" y="96569"/>
                  <a:pt x="193817" y="97244"/>
                  <a:pt x="193012" y="97321"/>
                </a:cubicBezTo>
                <a:cubicBezTo>
                  <a:pt x="192962" y="97326"/>
                  <a:pt x="192912" y="97328"/>
                  <a:pt x="192862" y="97328"/>
                </a:cubicBezTo>
                <a:cubicBezTo>
                  <a:pt x="192119" y="97328"/>
                  <a:pt x="191468" y="96800"/>
                  <a:pt x="191326" y="96055"/>
                </a:cubicBezTo>
                <a:lnTo>
                  <a:pt x="31826" y="96055"/>
                </a:lnTo>
                <a:cubicBezTo>
                  <a:pt x="31686" y="96793"/>
                  <a:pt x="31040" y="97327"/>
                  <a:pt x="30289" y="97327"/>
                </a:cubicBezTo>
                <a:cubicBezTo>
                  <a:pt x="29538" y="97327"/>
                  <a:pt x="28892" y="96793"/>
                  <a:pt x="28751" y="96055"/>
                </a:cubicBezTo>
                <a:lnTo>
                  <a:pt x="23560" y="96055"/>
                </a:lnTo>
                <a:cubicBezTo>
                  <a:pt x="23418" y="96800"/>
                  <a:pt x="22767" y="97328"/>
                  <a:pt x="22023" y="97328"/>
                </a:cubicBezTo>
                <a:cubicBezTo>
                  <a:pt x="21973" y="97328"/>
                  <a:pt x="21923" y="97326"/>
                  <a:pt x="21873" y="97321"/>
                </a:cubicBezTo>
                <a:cubicBezTo>
                  <a:pt x="21069" y="97244"/>
                  <a:pt x="20455" y="96569"/>
                  <a:pt x="20455" y="95760"/>
                </a:cubicBezTo>
                <a:cubicBezTo>
                  <a:pt x="20455" y="94952"/>
                  <a:pt x="21069" y="94276"/>
                  <a:pt x="21873" y="94200"/>
                </a:cubicBezTo>
                <a:cubicBezTo>
                  <a:pt x="21923" y="94195"/>
                  <a:pt x="21973" y="94193"/>
                  <a:pt x="22023" y="94193"/>
                </a:cubicBezTo>
                <a:cubicBezTo>
                  <a:pt x="22767" y="94193"/>
                  <a:pt x="23418" y="94721"/>
                  <a:pt x="23560" y="95465"/>
                </a:cubicBezTo>
                <a:lnTo>
                  <a:pt x="28751" y="95465"/>
                </a:lnTo>
                <a:cubicBezTo>
                  <a:pt x="28891" y="94734"/>
                  <a:pt x="29527" y="94203"/>
                  <a:pt x="30270" y="94195"/>
                </a:cubicBezTo>
                <a:lnTo>
                  <a:pt x="30270" y="89761"/>
                </a:lnTo>
                <a:lnTo>
                  <a:pt x="16720" y="89761"/>
                </a:lnTo>
                <a:cubicBezTo>
                  <a:pt x="16665" y="90577"/>
                  <a:pt x="15993" y="91224"/>
                  <a:pt x="15163" y="91224"/>
                </a:cubicBezTo>
                <a:cubicBezTo>
                  <a:pt x="15158" y="91224"/>
                  <a:pt x="15152" y="91224"/>
                  <a:pt x="15147" y="91224"/>
                </a:cubicBezTo>
                <a:cubicBezTo>
                  <a:pt x="14282" y="91224"/>
                  <a:pt x="13581" y="90523"/>
                  <a:pt x="13581" y="89657"/>
                </a:cubicBezTo>
                <a:cubicBezTo>
                  <a:pt x="13581" y="88791"/>
                  <a:pt x="14282" y="88090"/>
                  <a:pt x="15147" y="88090"/>
                </a:cubicBezTo>
                <a:close/>
                <a:moveTo>
                  <a:pt x="169604" y="115323"/>
                </a:moveTo>
                <a:cubicBezTo>
                  <a:pt x="170357" y="115323"/>
                  <a:pt x="171001" y="115858"/>
                  <a:pt x="171142" y="116596"/>
                </a:cubicBezTo>
                <a:lnTo>
                  <a:pt x="191775" y="116596"/>
                </a:lnTo>
                <a:cubicBezTo>
                  <a:pt x="191917" y="115852"/>
                  <a:pt x="192569" y="115323"/>
                  <a:pt x="193312" y="115323"/>
                </a:cubicBezTo>
                <a:cubicBezTo>
                  <a:pt x="193362" y="115323"/>
                  <a:pt x="193412" y="115326"/>
                  <a:pt x="193462" y="115330"/>
                </a:cubicBezTo>
                <a:cubicBezTo>
                  <a:pt x="194267" y="115407"/>
                  <a:pt x="194880" y="116083"/>
                  <a:pt x="194880" y="116891"/>
                </a:cubicBezTo>
                <a:cubicBezTo>
                  <a:pt x="194880" y="117699"/>
                  <a:pt x="194267" y="118374"/>
                  <a:pt x="193462" y="118450"/>
                </a:cubicBezTo>
                <a:cubicBezTo>
                  <a:pt x="193412" y="118455"/>
                  <a:pt x="193362" y="118457"/>
                  <a:pt x="193312" y="118457"/>
                </a:cubicBezTo>
                <a:cubicBezTo>
                  <a:pt x="192569" y="118457"/>
                  <a:pt x="191917" y="117929"/>
                  <a:pt x="191775" y="117186"/>
                </a:cubicBezTo>
                <a:lnTo>
                  <a:pt x="171143" y="117186"/>
                </a:lnTo>
                <a:cubicBezTo>
                  <a:pt x="171016" y="117853"/>
                  <a:pt x="170464" y="118364"/>
                  <a:pt x="169780" y="118440"/>
                </a:cubicBezTo>
                <a:lnTo>
                  <a:pt x="169780" y="123789"/>
                </a:lnTo>
                <a:lnTo>
                  <a:pt x="191767" y="123789"/>
                </a:lnTo>
                <a:cubicBezTo>
                  <a:pt x="191869" y="123023"/>
                  <a:pt x="192518" y="122430"/>
                  <a:pt x="193313" y="122430"/>
                </a:cubicBezTo>
                <a:cubicBezTo>
                  <a:pt x="194172" y="122437"/>
                  <a:pt x="194865" y="123137"/>
                  <a:pt x="194865" y="123996"/>
                </a:cubicBezTo>
                <a:cubicBezTo>
                  <a:pt x="194865" y="124856"/>
                  <a:pt x="194172" y="125556"/>
                  <a:pt x="193313" y="125565"/>
                </a:cubicBezTo>
                <a:cubicBezTo>
                  <a:pt x="192579" y="125565"/>
                  <a:pt x="191969" y="125059"/>
                  <a:pt x="191797" y="124378"/>
                </a:cubicBezTo>
                <a:lnTo>
                  <a:pt x="169191" y="124378"/>
                </a:lnTo>
                <a:lnTo>
                  <a:pt x="169191" y="118395"/>
                </a:lnTo>
                <a:cubicBezTo>
                  <a:pt x="168620" y="118239"/>
                  <a:pt x="168179" y="117774"/>
                  <a:pt x="168067" y="117186"/>
                </a:cubicBezTo>
                <a:lnTo>
                  <a:pt x="142960" y="117186"/>
                </a:lnTo>
                <a:lnTo>
                  <a:pt x="142960" y="116596"/>
                </a:lnTo>
                <a:lnTo>
                  <a:pt x="168067" y="116596"/>
                </a:lnTo>
                <a:cubicBezTo>
                  <a:pt x="168207" y="115858"/>
                  <a:pt x="168853" y="115323"/>
                  <a:pt x="169604" y="115323"/>
                </a:cubicBezTo>
                <a:close/>
                <a:moveTo>
                  <a:pt x="14087" y="111137"/>
                </a:moveTo>
                <a:cubicBezTo>
                  <a:pt x="14092" y="111137"/>
                  <a:pt x="14097" y="111137"/>
                  <a:pt x="14102" y="111137"/>
                </a:cubicBezTo>
                <a:cubicBezTo>
                  <a:pt x="14914" y="111137"/>
                  <a:pt x="15574" y="111758"/>
                  <a:pt x="15653" y="112550"/>
                </a:cubicBezTo>
                <a:lnTo>
                  <a:pt x="27665" y="112550"/>
                </a:lnTo>
                <a:cubicBezTo>
                  <a:pt x="27744" y="111758"/>
                  <a:pt x="28404" y="111137"/>
                  <a:pt x="29216" y="111137"/>
                </a:cubicBezTo>
                <a:cubicBezTo>
                  <a:pt x="30029" y="111137"/>
                  <a:pt x="30689" y="111758"/>
                  <a:pt x="30768" y="112550"/>
                </a:cubicBezTo>
                <a:lnTo>
                  <a:pt x="39402" y="112550"/>
                </a:lnTo>
                <a:lnTo>
                  <a:pt x="39402" y="122440"/>
                </a:lnTo>
                <a:lnTo>
                  <a:pt x="57801" y="122440"/>
                </a:lnTo>
                <a:cubicBezTo>
                  <a:pt x="57922" y="121811"/>
                  <a:pt x="58414" y="121318"/>
                  <a:pt x="59043" y="121197"/>
                </a:cubicBezTo>
                <a:lnTo>
                  <a:pt x="59043" y="116486"/>
                </a:lnTo>
                <a:lnTo>
                  <a:pt x="69556" y="116486"/>
                </a:lnTo>
                <a:lnTo>
                  <a:pt x="69556" y="117075"/>
                </a:lnTo>
                <a:lnTo>
                  <a:pt x="59632" y="117075"/>
                </a:lnTo>
                <a:lnTo>
                  <a:pt x="59632" y="121198"/>
                </a:lnTo>
                <a:cubicBezTo>
                  <a:pt x="60202" y="121307"/>
                  <a:pt x="60665" y="121721"/>
                  <a:pt x="60836" y="122275"/>
                </a:cubicBezTo>
                <a:cubicBezTo>
                  <a:pt x="61006" y="122830"/>
                  <a:pt x="60857" y="123433"/>
                  <a:pt x="60447" y="123843"/>
                </a:cubicBezTo>
                <a:cubicBezTo>
                  <a:pt x="60149" y="124142"/>
                  <a:pt x="59749" y="124302"/>
                  <a:pt x="59339" y="124302"/>
                </a:cubicBezTo>
                <a:cubicBezTo>
                  <a:pt x="59185" y="124302"/>
                  <a:pt x="59030" y="124280"/>
                  <a:pt x="58879" y="124233"/>
                </a:cubicBezTo>
                <a:cubicBezTo>
                  <a:pt x="58324" y="124062"/>
                  <a:pt x="57910" y="123600"/>
                  <a:pt x="57801" y="123030"/>
                </a:cubicBezTo>
                <a:lnTo>
                  <a:pt x="38812" y="123030"/>
                </a:lnTo>
                <a:lnTo>
                  <a:pt x="38812" y="113140"/>
                </a:lnTo>
                <a:lnTo>
                  <a:pt x="30715" y="113140"/>
                </a:lnTo>
                <a:cubicBezTo>
                  <a:pt x="30553" y="113700"/>
                  <a:pt x="30091" y="114132"/>
                  <a:pt x="29511" y="114243"/>
                </a:cubicBezTo>
                <a:lnTo>
                  <a:pt x="29511" y="129324"/>
                </a:lnTo>
                <a:lnTo>
                  <a:pt x="20101" y="129324"/>
                </a:lnTo>
                <a:cubicBezTo>
                  <a:pt x="19877" y="129917"/>
                  <a:pt x="19309" y="130341"/>
                  <a:pt x="18638" y="130341"/>
                </a:cubicBezTo>
                <a:cubicBezTo>
                  <a:pt x="18633" y="130341"/>
                  <a:pt x="18629" y="130341"/>
                  <a:pt x="18624" y="130341"/>
                </a:cubicBezTo>
                <a:cubicBezTo>
                  <a:pt x="17759" y="130341"/>
                  <a:pt x="17056" y="129640"/>
                  <a:pt x="17056" y="128773"/>
                </a:cubicBezTo>
                <a:cubicBezTo>
                  <a:pt x="17056" y="127907"/>
                  <a:pt x="17759" y="127206"/>
                  <a:pt x="18624" y="127206"/>
                </a:cubicBezTo>
                <a:cubicBezTo>
                  <a:pt x="18629" y="127206"/>
                  <a:pt x="18633" y="127206"/>
                  <a:pt x="18638" y="127206"/>
                </a:cubicBezTo>
                <a:cubicBezTo>
                  <a:pt x="19490" y="127206"/>
                  <a:pt x="20180" y="127888"/>
                  <a:pt x="20201" y="128735"/>
                </a:cubicBezTo>
                <a:lnTo>
                  <a:pt x="28921" y="128735"/>
                </a:lnTo>
                <a:lnTo>
                  <a:pt x="28921" y="114243"/>
                </a:lnTo>
                <a:cubicBezTo>
                  <a:pt x="28341" y="114132"/>
                  <a:pt x="27880" y="113700"/>
                  <a:pt x="27717" y="113140"/>
                </a:cubicBezTo>
                <a:lnTo>
                  <a:pt x="15601" y="113140"/>
                </a:lnTo>
                <a:cubicBezTo>
                  <a:pt x="15411" y="113792"/>
                  <a:pt x="14815" y="114272"/>
                  <a:pt x="14102" y="114272"/>
                </a:cubicBezTo>
                <a:cubicBezTo>
                  <a:pt x="14097" y="114272"/>
                  <a:pt x="14092" y="114272"/>
                  <a:pt x="14087" y="114272"/>
                </a:cubicBezTo>
                <a:cubicBezTo>
                  <a:pt x="13223" y="114272"/>
                  <a:pt x="12519" y="113571"/>
                  <a:pt x="12519" y="112705"/>
                </a:cubicBezTo>
                <a:cubicBezTo>
                  <a:pt x="12519" y="111838"/>
                  <a:pt x="13223" y="111137"/>
                  <a:pt x="14087" y="111137"/>
                </a:cubicBezTo>
                <a:close/>
                <a:moveTo>
                  <a:pt x="136905" y="1"/>
                </a:moveTo>
                <a:cubicBezTo>
                  <a:pt x="132240" y="1"/>
                  <a:pt x="127894" y="738"/>
                  <a:pt x="123858" y="1748"/>
                </a:cubicBezTo>
                <a:cubicBezTo>
                  <a:pt x="110020" y="5210"/>
                  <a:pt x="103470" y="13062"/>
                  <a:pt x="88405" y="20150"/>
                </a:cubicBezTo>
                <a:lnTo>
                  <a:pt x="88405" y="23084"/>
                </a:lnTo>
                <a:lnTo>
                  <a:pt x="101149" y="23084"/>
                </a:lnTo>
                <a:lnTo>
                  <a:pt x="101149" y="23672"/>
                </a:lnTo>
                <a:lnTo>
                  <a:pt x="87817" y="23672"/>
                </a:lnTo>
                <a:lnTo>
                  <a:pt x="87817" y="20427"/>
                </a:lnTo>
                <a:cubicBezTo>
                  <a:pt x="86732" y="20929"/>
                  <a:pt x="85607" y="21426"/>
                  <a:pt x="84429" y="21917"/>
                </a:cubicBezTo>
                <a:cubicBezTo>
                  <a:pt x="78037" y="24581"/>
                  <a:pt x="72617" y="25705"/>
                  <a:pt x="67307" y="26261"/>
                </a:cubicBezTo>
                <a:lnTo>
                  <a:pt x="67307" y="28418"/>
                </a:lnTo>
                <a:lnTo>
                  <a:pt x="48103" y="28418"/>
                </a:lnTo>
                <a:cubicBezTo>
                  <a:pt x="47960" y="29163"/>
                  <a:pt x="47309" y="29691"/>
                  <a:pt x="46565" y="29691"/>
                </a:cubicBezTo>
                <a:cubicBezTo>
                  <a:pt x="46516" y="29691"/>
                  <a:pt x="46466" y="29688"/>
                  <a:pt x="46417" y="29684"/>
                </a:cubicBezTo>
                <a:cubicBezTo>
                  <a:pt x="45613" y="29607"/>
                  <a:pt x="44999" y="28931"/>
                  <a:pt x="44999" y="28124"/>
                </a:cubicBezTo>
                <a:cubicBezTo>
                  <a:pt x="44999" y="27968"/>
                  <a:pt x="45028" y="27819"/>
                  <a:pt x="45071" y="27678"/>
                </a:cubicBezTo>
                <a:lnTo>
                  <a:pt x="45071" y="27678"/>
                </a:lnTo>
                <a:cubicBezTo>
                  <a:pt x="41448" y="28073"/>
                  <a:pt x="37848" y="28655"/>
                  <a:pt x="34286" y="29422"/>
                </a:cubicBezTo>
                <a:cubicBezTo>
                  <a:pt x="12428" y="34111"/>
                  <a:pt x="0" y="63661"/>
                  <a:pt x="0" y="80547"/>
                </a:cubicBezTo>
                <a:cubicBezTo>
                  <a:pt x="0" y="97433"/>
                  <a:pt x="1314" y="121838"/>
                  <a:pt x="20143" y="134487"/>
                </a:cubicBezTo>
                <a:cubicBezTo>
                  <a:pt x="24099" y="137145"/>
                  <a:pt x="29192" y="138189"/>
                  <a:pt x="34933" y="138189"/>
                </a:cubicBezTo>
                <a:cubicBezTo>
                  <a:pt x="55990" y="138189"/>
                  <a:pt x="85762" y="124142"/>
                  <a:pt x="100094" y="124142"/>
                </a:cubicBezTo>
                <a:cubicBezTo>
                  <a:pt x="100454" y="124142"/>
                  <a:pt x="100804" y="124150"/>
                  <a:pt x="101144" y="124169"/>
                </a:cubicBezTo>
                <a:cubicBezTo>
                  <a:pt x="118716" y="125107"/>
                  <a:pt x="138858" y="144807"/>
                  <a:pt x="164145" y="144807"/>
                </a:cubicBezTo>
                <a:cubicBezTo>
                  <a:pt x="199570" y="144806"/>
                  <a:pt x="208787" y="98789"/>
                  <a:pt x="202926" y="65885"/>
                </a:cubicBezTo>
                <a:cubicBezTo>
                  <a:pt x="200074" y="49872"/>
                  <a:pt x="192226" y="37294"/>
                  <a:pt x="182144" y="25669"/>
                </a:cubicBezTo>
                <a:cubicBezTo>
                  <a:pt x="180993" y="24341"/>
                  <a:pt x="179852" y="23076"/>
                  <a:pt x="178721" y="21874"/>
                </a:cubicBezTo>
                <a:lnTo>
                  <a:pt x="148778" y="21874"/>
                </a:lnTo>
                <a:cubicBezTo>
                  <a:pt x="148554" y="22468"/>
                  <a:pt x="147986" y="22893"/>
                  <a:pt x="147314" y="22893"/>
                </a:cubicBezTo>
                <a:cubicBezTo>
                  <a:pt x="147313" y="22893"/>
                  <a:pt x="147313" y="22893"/>
                  <a:pt x="147312" y="22893"/>
                </a:cubicBezTo>
                <a:cubicBezTo>
                  <a:pt x="146447" y="22893"/>
                  <a:pt x="145746" y="22190"/>
                  <a:pt x="145747" y="21326"/>
                </a:cubicBezTo>
                <a:cubicBezTo>
                  <a:pt x="145747" y="20512"/>
                  <a:pt x="146369" y="19852"/>
                  <a:pt x="147161" y="19773"/>
                </a:cubicBezTo>
                <a:lnTo>
                  <a:pt x="147161" y="12882"/>
                </a:lnTo>
                <a:lnTo>
                  <a:pt x="129767" y="12882"/>
                </a:lnTo>
                <a:lnTo>
                  <a:pt x="129767" y="21874"/>
                </a:lnTo>
                <a:lnTo>
                  <a:pt x="109249" y="21874"/>
                </a:lnTo>
                <a:lnTo>
                  <a:pt x="109249" y="38214"/>
                </a:lnTo>
                <a:lnTo>
                  <a:pt x="108659" y="38214"/>
                </a:lnTo>
                <a:lnTo>
                  <a:pt x="108659" y="21285"/>
                </a:lnTo>
                <a:lnTo>
                  <a:pt x="129178" y="21285"/>
                </a:lnTo>
                <a:lnTo>
                  <a:pt x="129178" y="12293"/>
                </a:lnTo>
                <a:lnTo>
                  <a:pt x="161653" y="12293"/>
                </a:lnTo>
                <a:cubicBezTo>
                  <a:pt x="161795" y="11549"/>
                  <a:pt x="162447" y="11021"/>
                  <a:pt x="163191" y="11021"/>
                </a:cubicBezTo>
                <a:cubicBezTo>
                  <a:pt x="163240" y="11021"/>
                  <a:pt x="163291" y="11023"/>
                  <a:pt x="163341" y="11028"/>
                </a:cubicBezTo>
                <a:cubicBezTo>
                  <a:pt x="164145" y="11104"/>
                  <a:pt x="164759" y="11779"/>
                  <a:pt x="164759" y="12588"/>
                </a:cubicBezTo>
                <a:cubicBezTo>
                  <a:pt x="164759" y="13397"/>
                  <a:pt x="164145" y="14072"/>
                  <a:pt x="163341" y="14149"/>
                </a:cubicBezTo>
                <a:cubicBezTo>
                  <a:pt x="163291" y="14154"/>
                  <a:pt x="163242" y="14156"/>
                  <a:pt x="163193" y="14156"/>
                </a:cubicBezTo>
                <a:cubicBezTo>
                  <a:pt x="162448" y="14156"/>
                  <a:pt x="161795" y="13627"/>
                  <a:pt x="161653" y="12882"/>
                </a:cubicBezTo>
                <a:lnTo>
                  <a:pt x="147750" y="12882"/>
                </a:lnTo>
                <a:lnTo>
                  <a:pt x="147750" y="19828"/>
                </a:lnTo>
                <a:cubicBezTo>
                  <a:pt x="148403" y="20016"/>
                  <a:pt x="148859" y="20605"/>
                  <a:pt x="148878" y="21285"/>
                </a:cubicBezTo>
                <a:lnTo>
                  <a:pt x="178162" y="21285"/>
                </a:lnTo>
                <a:cubicBezTo>
                  <a:pt x="162316" y="4644"/>
                  <a:pt x="148608" y="1"/>
                  <a:pt x="136905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136;p64"/>
          <p:cNvSpPr/>
          <p:nvPr/>
        </p:nvSpPr>
        <p:spPr>
          <a:xfrm>
            <a:off x="5738709" y="1505030"/>
            <a:ext cx="371507" cy="29867"/>
          </a:xfrm>
          <a:custGeom>
            <a:avLst/>
            <a:gdLst/>
            <a:ahLst/>
            <a:cxnLst/>
            <a:rect l="l" t="t" r="r" b="b"/>
            <a:pathLst>
              <a:path w="18770" h="1509" extrusionOk="0">
                <a:moveTo>
                  <a:pt x="18770" y="1"/>
                </a:moveTo>
                <a:cubicBezTo>
                  <a:pt x="12824" y="577"/>
                  <a:pt x="6970" y="485"/>
                  <a:pt x="0" y="1077"/>
                </a:cubicBezTo>
                <a:cubicBezTo>
                  <a:pt x="74" y="1212"/>
                  <a:pt x="127" y="1357"/>
                  <a:pt x="156" y="1508"/>
                </a:cubicBezTo>
                <a:lnTo>
                  <a:pt x="18770" y="1508"/>
                </a:lnTo>
                <a:lnTo>
                  <a:pt x="187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164;p64"/>
          <p:cNvSpPr/>
          <p:nvPr/>
        </p:nvSpPr>
        <p:spPr>
          <a:xfrm>
            <a:off x="5020060" y="3595405"/>
            <a:ext cx="3758476" cy="1175047"/>
          </a:xfrm>
          <a:custGeom>
            <a:avLst/>
            <a:gdLst/>
            <a:ahLst/>
            <a:cxnLst/>
            <a:rect l="l" t="t" r="r" b="b"/>
            <a:pathLst>
              <a:path w="189893" h="59368" extrusionOk="0">
                <a:moveTo>
                  <a:pt x="94946" y="0"/>
                </a:moveTo>
                <a:cubicBezTo>
                  <a:pt x="69765" y="0"/>
                  <a:pt x="45615" y="3128"/>
                  <a:pt x="27809" y="8694"/>
                </a:cubicBezTo>
                <a:cubicBezTo>
                  <a:pt x="10003" y="14261"/>
                  <a:pt x="1" y="21811"/>
                  <a:pt x="1" y="29684"/>
                </a:cubicBezTo>
                <a:cubicBezTo>
                  <a:pt x="1" y="37556"/>
                  <a:pt x="10003" y="45106"/>
                  <a:pt x="27809" y="50673"/>
                </a:cubicBezTo>
                <a:cubicBezTo>
                  <a:pt x="45615" y="56240"/>
                  <a:pt x="69765" y="59367"/>
                  <a:pt x="94946" y="59367"/>
                </a:cubicBezTo>
                <a:cubicBezTo>
                  <a:pt x="120127" y="59367"/>
                  <a:pt x="144277" y="56240"/>
                  <a:pt x="162083" y="50673"/>
                </a:cubicBezTo>
                <a:cubicBezTo>
                  <a:pt x="179888" y="45106"/>
                  <a:pt x="189892" y="37556"/>
                  <a:pt x="189892" y="29684"/>
                </a:cubicBezTo>
                <a:cubicBezTo>
                  <a:pt x="189892" y="21811"/>
                  <a:pt x="179888" y="14261"/>
                  <a:pt x="162083" y="8694"/>
                </a:cubicBezTo>
                <a:cubicBezTo>
                  <a:pt x="144277" y="3128"/>
                  <a:pt x="120127" y="0"/>
                  <a:pt x="9494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165;p64"/>
          <p:cNvSpPr/>
          <p:nvPr/>
        </p:nvSpPr>
        <p:spPr>
          <a:xfrm>
            <a:off x="5206071" y="3600512"/>
            <a:ext cx="3424199" cy="1040081"/>
          </a:xfrm>
          <a:custGeom>
            <a:avLst/>
            <a:gdLst/>
            <a:ahLst/>
            <a:cxnLst/>
            <a:rect l="l" t="t" r="r" b="b"/>
            <a:pathLst>
              <a:path w="173004" h="52549" extrusionOk="0">
                <a:moveTo>
                  <a:pt x="86502" y="0"/>
                </a:moveTo>
                <a:cubicBezTo>
                  <a:pt x="63560" y="0"/>
                  <a:pt x="41558" y="2768"/>
                  <a:pt x="25336" y="7696"/>
                </a:cubicBezTo>
                <a:cubicBezTo>
                  <a:pt x="9113" y="12623"/>
                  <a:pt x="0" y="19306"/>
                  <a:pt x="0" y="26275"/>
                </a:cubicBezTo>
                <a:cubicBezTo>
                  <a:pt x="0" y="33243"/>
                  <a:pt x="9113" y="39925"/>
                  <a:pt x="25336" y="44853"/>
                </a:cubicBezTo>
                <a:cubicBezTo>
                  <a:pt x="41558" y="49780"/>
                  <a:pt x="63560" y="52549"/>
                  <a:pt x="86502" y="52549"/>
                </a:cubicBezTo>
                <a:cubicBezTo>
                  <a:pt x="109443" y="52549"/>
                  <a:pt x="131445" y="49780"/>
                  <a:pt x="147667" y="44853"/>
                </a:cubicBezTo>
                <a:cubicBezTo>
                  <a:pt x="163889" y="39925"/>
                  <a:pt x="173004" y="33243"/>
                  <a:pt x="173004" y="26275"/>
                </a:cubicBezTo>
                <a:cubicBezTo>
                  <a:pt x="173004" y="19306"/>
                  <a:pt x="163889" y="12623"/>
                  <a:pt x="147667" y="7696"/>
                </a:cubicBezTo>
                <a:cubicBezTo>
                  <a:pt x="131445" y="2768"/>
                  <a:pt x="109443" y="0"/>
                  <a:pt x="865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166;p64"/>
          <p:cNvSpPr/>
          <p:nvPr/>
        </p:nvSpPr>
        <p:spPr>
          <a:xfrm>
            <a:off x="5200232" y="3594693"/>
            <a:ext cx="3435857" cy="1051739"/>
          </a:xfrm>
          <a:custGeom>
            <a:avLst/>
            <a:gdLst/>
            <a:ahLst/>
            <a:cxnLst/>
            <a:rect l="l" t="t" r="r" b="b"/>
            <a:pathLst>
              <a:path w="173593" h="53138" extrusionOk="0">
                <a:moveTo>
                  <a:pt x="86797" y="589"/>
                </a:moveTo>
                <a:cubicBezTo>
                  <a:pt x="134332" y="589"/>
                  <a:pt x="173005" y="12243"/>
                  <a:pt x="173005" y="26569"/>
                </a:cubicBezTo>
                <a:cubicBezTo>
                  <a:pt x="173005" y="40894"/>
                  <a:pt x="134331" y="52549"/>
                  <a:pt x="86797" y="52549"/>
                </a:cubicBezTo>
                <a:cubicBezTo>
                  <a:pt x="39262" y="52549"/>
                  <a:pt x="589" y="40894"/>
                  <a:pt x="589" y="26569"/>
                </a:cubicBezTo>
                <a:cubicBezTo>
                  <a:pt x="589" y="12243"/>
                  <a:pt x="39262" y="589"/>
                  <a:pt x="86797" y="589"/>
                </a:cubicBezTo>
                <a:close/>
                <a:moveTo>
                  <a:pt x="86797" y="0"/>
                </a:moveTo>
                <a:cubicBezTo>
                  <a:pt x="63663" y="0"/>
                  <a:pt x="41910" y="2737"/>
                  <a:pt x="25545" y="7708"/>
                </a:cubicBezTo>
                <a:cubicBezTo>
                  <a:pt x="9072" y="12711"/>
                  <a:pt x="0" y="19410"/>
                  <a:pt x="0" y="26569"/>
                </a:cubicBezTo>
                <a:cubicBezTo>
                  <a:pt x="0" y="33728"/>
                  <a:pt x="9072" y="40426"/>
                  <a:pt x="25545" y="45429"/>
                </a:cubicBezTo>
                <a:cubicBezTo>
                  <a:pt x="41910" y="50400"/>
                  <a:pt x="63663" y="53138"/>
                  <a:pt x="86797" y="53138"/>
                </a:cubicBezTo>
                <a:cubicBezTo>
                  <a:pt x="109930" y="53138"/>
                  <a:pt x="131683" y="50400"/>
                  <a:pt x="148049" y="45429"/>
                </a:cubicBezTo>
                <a:cubicBezTo>
                  <a:pt x="164521" y="40427"/>
                  <a:pt x="173593" y="33728"/>
                  <a:pt x="173593" y="26569"/>
                </a:cubicBezTo>
                <a:cubicBezTo>
                  <a:pt x="173593" y="19410"/>
                  <a:pt x="164521" y="12713"/>
                  <a:pt x="148049" y="7708"/>
                </a:cubicBezTo>
                <a:cubicBezTo>
                  <a:pt x="131683" y="2737"/>
                  <a:pt x="109931" y="0"/>
                  <a:pt x="867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167;p64"/>
          <p:cNvSpPr/>
          <p:nvPr/>
        </p:nvSpPr>
        <p:spPr>
          <a:xfrm>
            <a:off x="5391627" y="3552416"/>
            <a:ext cx="3053067" cy="881997"/>
          </a:xfrm>
          <a:custGeom>
            <a:avLst/>
            <a:gdLst/>
            <a:ahLst/>
            <a:cxnLst/>
            <a:rect l="l" t="t" r="r" b="b"/>
            <a:pathLst>
              <a:path w="154253" h="44562" extrusionOk="0">
                <a:moveTo>
                  <a:pt x="77127" y="0"/>
                </a:moveTo>
                <a:cubicBezTo>
                  <a:pt x="56671" y="0"/>
                  <a:pt x="37054" y="2348"/>
                  <a:pt x="22590" y="6526"/>
                </a:cubicBezTo>
                <a:cubicBezTo>
                  <a:pt x="8126" y="10705"/>
                  <a:pt x="1" y="16372"/>
                  <a:pt x="1" y="22281"/>
                </a:cubicBezTo>
                <a:cubicBezTo>
                  <a:pt x="1" y="28190"/>
                  <a:pt x="8126" y="33857"/>
                  <a:pt x="22590" y="38036"/>
                </a:cubicBezTo>
                <a:cubicBezTo>
                  <a:pt x="37054" y="42214"/>
                  <a:pt x="56671" y="44562"/>
                  <a:pt x="77127" y="44562"/>
                </a:cubicBezTo>
                <a:cubicBezTo>
                  <a:pt x="97582" y="44562"/>
                  <a:pt x="117199" y="42214"/>
                  <a:pt x="131662" y="38036"/>
                </a:cubicBezTo>
                <a:cubicBezTo>
                  <a:pt x="146127" y="33857"/>
                  <a:pt x="154252" y="28190"/>
                  <a:pt x="154252" y="22281"/>
                </a:cubicBezTo>
                <a:cubicBezTo>
                  <a:pt x="154252" y="16372"/>
                  <a:pt x="146127" y="10705"/>
                  <a:pt x="131662" y="6526"/>
                </a:cubicBezTo>
                <a:cubicBezTo>
                  <a:pt x="117199" y="2348"/>
                  <a:pt x="97582" y="0"/>
                  <a:pt x="77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168;p64"/>
          <p:cNvSpPr/>
          <p:nvPr/>
        </p:nvSpPr>
        <p:spPr>
          <a:xfrm>
            <a:off x="5385788" y="3546577"/>
            <a:ext cx="3064745" cy="893675"/>
          </a:xfrm>
          <a:custGeom>
            <a:avLst/>
            <a:gdLst/>
            <a:ahLst/>
            <a:cxnLst/>
            <a:rect l="l" t="t" r="r" b="b"/>
            <a:pathLst>
              <a:path w="154843" h="45152" extrusionOk="0">
                <a:moveTo>
                  <a:pt x="77422" y="590"/>
                </a:moveTo>
                <a:cubicBezTo>
                  <a:pt x="119787" y="590"/>
                  <a:pt x="154253" y="10451"/>
                  <a:pt x="154253" y="22576"/>
                </a:cubicBezTo>
                <a:cubicBezTo>
                  <a:pt x="154253" y="34699"/>
                  <a:pt x="119787" y="44562"/>
                  <a:pt x="77422" y="44562"/>
                </a:cubicBezTo>
                <a:cubicBezTo>
                  <a:pt x="35056" y="44562"/>
                  <a:pt x="589" y="34698"/>
                  <a:pt x="589" y="22576"/>
                </a:cubicBezTo>
                <a:cubicBezTo>
                  <a:pt x="589" y="10453"/>
                  <a:pt x="35056" y="590"/>
                  <a:pt x="77422" y="590"/>
                </a:cubicBezTo>
                <a:close/>
                <a:moveTo>
                  <a:pt x="77422" y="0"/>
                </a:moveTo>
                <a:cubicBezTo>
                  <a:pt x="56794" y="0"/>
                  <a:pt x="37396" y="2322"/>
                  <a:pt x="22803" y="6537"/>
                </a:cubicBezTo>
                <a:cubicBezTo>
                  <a:pt x="8099" y="10785"/>
                  <a:pt x="1" y="16481"/>
                  <a:pt x="1" y="22575"/>
                </a:cubicBezTo>
                <a:cubicBezTo>
                  <a:pt x="1" y="28669"/>
                  <a:pt x="8099" y="34365"/>
                  <a:pt x="22803" y="38613"/>
                </a:cubicBezTo>
                <a:cubicBezTo>
                  <a:pt x="37397" y="42829"/>
                  <a:pt x="56794" y="45152"/>
                  <a:pt x="77422" y="45152"/>
                </a:cubicBezTo>
                <a:cubicBezTo>
                  <a:pt x="98049" y="45152"/>
                  <a:pt x="117447" y="42829"/>
                  <a:pt x="132040" y="38613"/>
                </a:cubicBezTo>
                <a:cubicBezTo>
                  <a:pt x="146744" y="34365"/>
                  <a:pt x="154842" y="28669"/>
                  <a:pt x="154842" y="22575"/>
                </a:cubicBezTo>
                <a:cubicBezTo>
                  <a:pt x="154842" y="16481"/>
                  <a:pt x="146744" y="10785"/>
                  <a:pt x="132040" y="6537"/>
                </a:cubicBezTo>
                <a:cubicBezTo>
                  <a:pt x="117447" y="2322"/>
                  <a:pt x="98049" y="0"/>
                  <a:pt x="774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169;p64"/>
          <p:cNvSpPr/>
          <p:nvPr/>
        </p:nvSpPr>
        <p:spPr>
          <a:xfrm>
            <a:off x="5525820" y="3591169"/>
            <a:ext cx="2784680" cy="775394"/>
          </a:xfrm>
          <a:custGeom>
            <a:avLst/>
            <a:gdLst/>
            <a:ahLst/>
            <a:cxnLst/>
            <a:rect l="l" t="t" r="r" b="b"/>
            <a:pathLst>
              <a:path w="140693" h="39176" extrusionOk="0">
                <a:moveTo>
                  <a:pt x="70347" y="1"/>
                </a:moveTo>
                <a:cubicBezTo>
                  <a:pt x="51689" y="1"/>
                  <a:pt x="33797" y="2064"/>
                  <a:pt x="20604" y="5738"/>
                </a:cubicBezTo>
                <a:cubicBezTo>
                  <a:pt x="7412" y="9411"/>
                  <a:pt x="0" y="14393"/>
                  <a:pt x="0" y="19588"/>
                </a:cubicBezTo>
                <a:cubicBezTo>
                  <a:pt x="0" y="24784"/>
                  <a:pt x="7412" y="29765"/>
                  <a:pt x="20604" y="33439"/>
                </a:cubicBezTo>
                <a:cubicBezTo>
                  <a:pt x="33797" y="37112"/>
                  <a:pt x="51689" y="39176"/>
                  <a:pt x="70347" y="39176"/>
                </a:cubicBezTo>
                <a:cubicBezTo>
                  <a:pt x="89003" y="39176"/>
                  <a:pt x="106896" y="37112"/>
                  <a:pt x="120088" y="33439"/>
                </a:cubicBezTo>
                <a:cubicBezTo>
                  <a:pt x="133281" y="29765"/>
                  <a:pt x="140692" y="24784"/>
                  <a:pt x="140692" y="19588"/>
                </a:cubicBezTo>
                <a:cubicBezTo>
                  <a:pt x="140692" y="14393"/>
                  <a:pt x="133281" y="9411"/>
                  <a:pt x="120088" y="5738"/>
                </a:cubicBezTo>
                <a:cubicBezTo>
                  <a:pt x="106896" y="2064"/>
                  <a:pt x="89003" y="1"/>
                  <a:pt x="703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170;p64"/>
          <p:cNvSpPr/>
          <p:nvPr/>
        </p:nvSpPr>
        <p:spPr>
          <a:xfrm>
            <a:off x="5520001" y="3585331"/>
            <a:ext cx="2796318" cy="787072"/>
          </a:xfrm>
          <a:custGeom>
            <a:avLst/>
            <a:gdLst/>
            <a:ahLst/>
            <a:cxnLst/>
            <a:rect l="l" t="t" r="r" b="b"/>
            <a:pathLst>
              <a:path w="141281" h="39766" extrusionOk="0">
                <a:moveTo>
                  <a:pt x="70641" y="590"/>
                </a:moveTo>
                <a:cubicBezTo>
                  <a:pt x="109267" y="590"/>
                  <a:pt x="140691" y="9245"/>
                  <a:pt x="140691" y="19883"/>
                </a:cubicBezTo>
                <a:cubicBezTo>
                  <a:pt x="140691" y="30522"/>
                  <a:pt x="109267" y="39177"/>
                  <a:pt x="70641" y="39177"/>
                </a:cubicBezTo>
                <a:cubicBezTo>
                  <a:pt x="32014" y="39177"/>
                  <a:pt x="589" y="30522"/>
                  <a:pt x="589" y="19883"/>
                </a:cubicBezTo>
                <a:cubicBezTo>
                  <a:pt x="589" y="9245"/>
                  <a:pt x="32014" y="590"/>
                  <a:pt x="70641" y="590"/>
                </a:cubicBezTo>
                <a:close/>
                <a:moveTo>
                  <a:pt x="70641" y="1"/>
                </a:moveTo>
                <a:cubicBezTo>
                  <a:pt x="51824" y="1"/>
                  <a:pt x="34132" y="2042"/>
                  <a:pt x="20820" y="5749"/>
                </a:cubicBezTo>
                <a:cubicBezTo>
                  <a:pt x="7395" y="9488"/>
                  <a:pt x="1" y="14507"/>
                  <a:pt x="1" y="19883"/>
                </a:cubicBezTo>
                <a:cubicBezTo>
                  <a:pt x="1" y="25260"/>
                  <a:pt x="7395" y="30280"/>
                  <a:pt x="20820" y="34018"/>
                </a:cubicBezTo>
                <a:cubicBezTo>
                  <a:pt x="34132" y="37724"/>
                  <a:pt x="51824" y="39766"/>
                  <a:pt x="70641" y="39766"/>
                </a:cubicBezTo>
                <a:cubicBezTo>
                  <a:pt x="89456" y="39766"/>
                  <a:pt x="107150" y="37724"/>
                  <a:pt x="120461" y="34018"/>
                </a:cubicBezTo>
                <a:cubicBezTo>
                  <a:pt x="133887" y="30280"/>
                  <a:pt x="141280" y="25260"/>
                  <a:pt x="141280" y="19883"/>
                </a:cubicBezTo>
                <a:cubicBezTo>
                  <a:pt x="141280" y="14507"/>
                  <a:pt x="133887" y="9488"/>
                  <a:pt x="120461" y="5749"/>
                </a:cubicBezTo>
                <a:cubicBezTo>
                  <a:pt x="107150" y="2042"/>
                  <a:pt x="89456" y="1"/>
                  <a:pt x="70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171;p64"/>
          <p:cNvSpPr/>
          <p:nvPr/>
        </p:nvSpPr>
        <p:spPr>
          <a:xfrm>
            <a:off x="5544228" y="3717169"/>
            <a:ext cx="2747866" cy="649395"/>
          </a:xfrm>
          <a:custGeom>
            <a:avLst/>
            <a:gdLst/>
            <a:ahLst/>
            <a:cxnLst/>
            <a:rect l="l" t="t" r="r" b="b"/>
            <a:pathLst>
              <a:path w="138833" h="32810" extrusionOk="0">
                <a:moveTo>
                  <a:pt x="69417" y="0"/>
                </a:moveTo>
                <a:cubicBezTo>
                  <a:pt x="51006" y="0"/>
                  <a:pt x="33349" y="1729"/>
                  <a:pt x="20332" y="4805"/>
                </a:cubicBezTo>
                <a:cubicBezTo>
                  <a:pt x="7314" y="7882"/>
                  <a:pt x="0" y="12054"/>
                  <a:pt x="0" y="16406"/>
                </a:cubicBezTo>
                <a:cubicBezTo>
                  <a:pt x="0" y="20756"/>
                  <a:pt x="7314" y="24929"/>
                  <a:pt x="20332" y="28005"/>
                </a:cubicBezTo>
                <a:cubicBezTo>
                  <a:pt x="33349" y="31082"/>
                  <a:pt x="51006" y="32810"/>
                  <a:pt x="69417" y="32810"/>
                </a:cubicBezTo>
                <a:cubicBezTo>
                  <a:pt x="87827" y="32810"/>
                  <a:pt x="105483" y="31082"/>
                  <a:pt x="118501" y="28005"/>
                </a:cubicBezTo>
                <a:cubicBezTo>
                  <a:pt x="131520" y="24929"/>
                  <a:pt x="138832" y="20756"/>
                  <a:pt x="138832" y="16406"/>
                </a:cubicBezTo>
                <a:cubicBezTo>
                  <a:pt x="138832" y="12054"/>
                  <a:pt x="131520" y="7882"/>
                  <a:pt x="118501" y="4805"/>
                </a:cubicBezTo>
                <a:cubicBezTo>
                  <a:pt x="105483" y="1729"/>
                  <a:pt x="87827" y="0"/>
                  <a:pt x="69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172;p64"/>
          <p:cNvSpPr/>
          <p:nvPr/>
        </p:nvSpPr>
        <p:spPr>
          <a:xfrm>
            <a:off x="5537478" y="3711350"/>
            <a:ext cx="2761365" cy="661052"/>
          </a:xfrm>
          <a:custGeom>
            <a:avLst/>
            <a:gdLst/>
            <a:ahLst/>
            <a:cxnLst/>
            <a:rect l="l" t="t" r="r" b="b"/>
            <a:pathLst>
              <a:path w="139515" h="33399" extrusionOk="0">
                <a:moveTo>
                  <a:pt x="69758" y="589"/>
                </a:moveTo>
                <a:cubicBezTo>
                  <a:pt x="103563" y="589"/>
                  <a:pt x="133159" y="7504"/>
                  <a:pt x="138829" y="16700"/>
                </a:cubicBezTo>
                <a:cubicBezTo>
                  <a:pt x="133159" y="25895"/>
                  <a:pt x="103562" y="32810"/>
                  <a:pt x="69758" y="32810"/>
                </a:cubicBezTo>
                <a:cubicBezTo>
                  <a:pt x="35953" y="32810"/>
                  <a:pt x="6356" y="25895"/>
                  <a:pt x="685" y="16700"/>
                </a:cubicBezTo>
                <a:cubicBezTo>
                  <a:pt x="6356" y="7504"/>
                  <a:pt x="35953" y="589"/>
                  <a:pt x="69758" y="589"/>
                </a:cubicBezTo>
                <a:close/>
                <a:moveTo>
                  <a:pt x="69758" y="0"/>
                </a:moveTo>
                <a:cubicBezTo>
                  <a:pt x="35017" y="0"/>
                  <a:pt x="5717" y="6961"/>
                  <a:pt x="87" y="16550"/>
                </a:cubicBezTo>
                <a:lnTo>
                  <a:pt x="0" y="16700"/>
                </a:lnTo>
                <a:lnTo>
                  <a:pt x="87" y="16849"/>
                </a:lnTo>
                <a:cubicBezTo>
                  <a:pt x="5717" y="26438"/>
                  <a:pt x="35017" y="33399"/>
                  <a:pt x="69758" y="33399"/>
                </a:cubicBezTo>
                <a:cubicBezTo>
                  <a:pt x="104497" y="33399"/>
                  <a:pt x="133799" y="26438"/>
                  <a:pt x="139428" y="16849"/>
                </a:cubicBezTo>
                <a:lnTo>
                  <a:pt x="139514" y="16700"/>
                </a:lnTo>
                <a:lnTo>
                  <a:pt x="139428" y="16550"/>
                </a:lnTo>
                <a:cubicBezTo>
                  <a:pt x="133799" y="6961"/>
                  <a:pt x="104497" y="0"/>
                  <a:pt x="697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173;p64"/>
          <p:cNvSpPr/>
          <p:nvPr/>
        </p:nvSpPr>
        <p:spPr>
          <a:xfrm>
            <a:off x="5512976" y="4268709"/>
            <a:ext cx="94272" cy="82496"/>
          </a:xfrm>
          <a:custGeom>
            <a:avLst/>
            <a:gdLst/>
            <a:ahLst/>
            <a:cxnLst/>
            <a:rect l="l" t="t" r="r" b="b"/>
            <a:pathLst>
              <a:path w="4763" h="4168" extrusionOk="0">
                <a:moveTo>
                  <a:pt x="2382" y="1"/>
                </a:moveTo>
                <a:cubicBezTo>
                  <a:pt x="1066" y="1"/>
                  <a:pt x="0" y="933"/>
                  <a:pt x="0" y="2084"/>
                </a:cubicBezTo>
                <a:cubicBezTo>
                  <a:pt x="0" y="3235"/>
                  <a:pt x="1066" y="4168"/>
                  <a:pt x="2382" y="4168"/>
                </a:cubicBezTo>
                <a:cubicBezTo>
                  <a:pt x="3697" y="4168"/>
                  <a:pt x="4763" y="3235"/>
                  <a:pt x="4763" y="2084"/>
                </a:cubicBezTo>
                <a:cubicBezTo>
                  <a:pt x="4763" y="934"/>
                  <a:pt x="3697" y="1"/>
                  <a:pt x="23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174;p64"/>
          <p:cNvSpPr/>
          <p:nvPr/>
        </p:nvSpPr>
        <p:spPr>
          <a:xfrm>
            <a:off x="5507157" y="4262890"/>
            <a:ext cx="105930" cy="94154"/>
          </a:xfrm>
          <a:custGeom>
            <a:avLst/>
            <a:gdLst/>
            <a:ahLst/>
            <a:cxnLst/>
            <a:rect l="l" t="t" r="r" b="b"/>
            <a:pathLst>
              <a:path w="5352" h="4757" extrusionOk="0">
                <a:moveTo>
                  <a:pt x="2676" y="590"/>
                </a:moveTo>
                <a:cubicBezTo>
                  <a:pt x="3826" y="590"/>
                  <a:pt x="4763" y="1391"/>
                  <a:pt x="4763" y="2378"/>
                </a:cubicBezTo>
                <a:cubicBezTo>
                  <a:pt x="4763" y="3364"/>
                  <a:pt x="3826" y="4168"/>
                  <a:pt x="2676" y="4168"/>
                </a:cubicBezTo>
                <a:cubicBezTo>
                  <a:pt x="1525" y="4168"/>
                  <a:pt x="589" y="3364"/>
                  <a:pt x="589" y="2378"/>
                </a:cubicBezTo>
                <a:cubicBezTo>
                  <a:pt x="589" y="1391"/>
                  <a:pt x="1525" y="590"/>
                  <a:pt x="2676" y="590"/>
                </a:cubicBezTo>
                <a:close/>
                <a:moveTo>
                  <a:pt x="2676" y="1"/>
                </a:moveTo>
                <a:cubicBezTo>
                  <a:pt x="1200" y="1"/>
                  <a:pt x="0" y="1067"/>
                  <a:pt x="0" y="2378"/>
                </a:cubicBezTo>
                <a:cubicBezTo>
                  <a:pt x="0" y="3690"/>
                  <a:pt x="1200" y="4756"/>
                  <a:pt x="2676" y="4756"/>
                </a:cubicBezTo>
                <a:cubicBezTo>
                  <a:pt x="4151" y="4756"/>
                  <a:pt x="5352" y="3688"/>
                  <a:pt x="5352" y="2378"/>
                </a:cubicBezTo>
                <a:cubicBezTo>
                  <a:pt x="5352" y="1067"/>
                  <a:pt x="4151" y="1"/>
                  <a:pt x="26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175;p64"/>
          <p:cNvSpPr/>
          <p:nvPr/>
        </p:nvSpPr>
        <p:spPr>
          <a:xfrm>
            <a:off x="6191287" y="4448783"/>
            <a:ext cx="94272" cy="82496"/>
          </a:xfrm>
          <a:custGeom>
            <a:avLst/>
            <a:gdLst/>
            <a:ahLst/>
            <a:cxnLst/>
            <a:rect l="l" t="t" r="r" b="b"/>
            <a:pathLst>
              <a:path w="4763" h="4168" extrusionOk="0">
                <a:moveTo>
                  <a:pt x="2382" y="1"/>
                </a:moveTo>
                <a:cubicBezTo>
                  <a:pt x="1066" y="1"/>
                  <a:pt x="1" y="934"/>
                  <a:pt x="1" y="2084"/>
                </a:cubicBezTo>
                <a:cubicBezTo>
                  <a:pt x="1" y="3234"/>
                  <a:pt x="1066" y="4168"/>
                  <a:pt x="2382" y="4168"/>
                </a:cubicBezTo>
                <a:cubicBezTo>
                  <a:pt x="3697" y="4168"/>
                  <a:pt x="4763" y="3234"/>
                  <a:pt x="4763" y="2084"/>
                </a:cubicBezTo>
                <a:cubicBezTo>
                  <a:pt x="4763" y="934"/>
                  <a:pt x="3697" y="1"/>
                  <a:pt x="23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176;p64"/>
          <p:cNvSpPr/>
          <p:nvPr/>
        </p:nvSpPr>
        <p:spPr>
          <a:xfrm>
            <a:off x="6185448" y="4442944"/>
            <a:ext cx="105930" cy="94154"/>
          </a:xfrm>
          <a:custGeom>
            <a:avLst/>
            <a:gdLst/>
            <a:ahLst/>
            <a:cxnLst/>
            <a:rect l="l" t="t" r="r" b="b"/>
            <a:pathLst>
              <a:path w="5352" h="4757" extrusionOk="0">
                <a:moveTo>
                  <a:pt x="2676" y="590"/>
                </a:moveTo>
                <a:cubicBezTo>
                  <a:pt x="3828" y="590"/>
                  <a:pt x="4763" y="1393"/>
                  <a:pt x="4763" y="2379"/>
                </a:cubicBezTo>
                <a:cubicBezTo>
                  <a:pt x="4763" y="3366"/>
                  <a:pt x="3826" y="4168"/>
                  <a:pt x="2676" y="4168"/>
                </a:cubicBezTo>
                <a:cubicBezTo>
                  <a:pt x="1526" y="4168"/>
                  <a:pt x="589" y="3366"/>
                  <a:pt x="589" y="2379"/>
                </a:cubicBezTo>
                <a:cubicBezTo>
                  <a:pt x="589" y="1392"/>
                  <a:pt x="1526" y="590"/>
                  <a:pt x="2676" y="590"/>
                </a:cubicBezTo>
                <a:close/>
                <a:moveTo>
                  <a:pt x="2676" y="1"/>
                </a:moveTo>
                <a:cubicBezTo>
                  <a:pt x="1201" y="1"/>
                  <a:pt x="1" y="1069"/>
                  <a:pt x="1" y="2379"/>
                </a:cubicBezTo>
                <a:cubicBezTo>
                  <a:pt x="1" y="3689"/>
                  <a:pt x="1201" y="4756"/>
                  <a:pt x="2676" y="4756"/>
                </a:cubicBezTo>
                <a:cubicBezTo>
                  <a:pt x="4152" y="4756"/>
                  <a:pt x="5352" y="3691"/>
                  <a:pt x="5352" y="2379"/>
                </a:cubicBezTo>
                <a:cubicBezTo>
                  <a:pt x="5352" y="1068"/>
                  <a:pt x="4151" y="1"/>
                  <a:pt x="26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177;p64"/>
          <p:cNvSpPr/>
          <p:nvPr/>
        </p:nvSpPr>
        <p:spPr>
          <a:xfrm>
            <a:off x="6998331" y="4478234"/>
            <a:ext cx="94272" cy="82496"/>
          </a:xfrm>
          <a:custGeom>
            <a:avLst/>
            <a:gdLst/>
            <a:ahLst/>
            <a:cxnLst/>
            <a:rect l="l" t="t" r="r" b="b"/>
            <a:pathLst>
              <a:path w="4763" h="4168" extrusionOk="0">
                <a:moveTo>
                  <a:pt x="2382" y="1"/>
                </a:moveTo>
                <a:cubicBezTo>
                  <a:pt x="1067" y="1"/>
                  <a:pt x="1" y="933"/>
                  <a:pt x="1" y="2084"/>
                </a:cubicBezTo>
                <a:cubicBezTo>
                  <a:pt x="1" y="3236"/>
                  <a:pt x="1067" y="4168"/>
                  <a:pt x="2382" y="4168"/>
                </a:cubicBezTo>
                <a:cubicBezTo>
                  <a:pt x="3697" y="4168"/>
                  <a:pt x="4763" y="3236"/>
                  <a:pt x="4763" y="2084"/>
                </a:cubicBezTo>
                <a:cubicBezTo>
                  <a:pt x="4763" y="934"/>
                  <a:pt x="3697" y="1"/>
                  <a:pt x="23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178;p64"/>
          <p:cNvSpPr/>
          <p:nvPr/>
        </p:nvSpPr>
        <p:spPr>
          <a:xfrm>
            <a:off x="6992512" y="4472415"/>
            <a:ext cx="105930" cy="94154"/>
          </a:xfrm>
          <a:custGeom>
            <a:avLst/>
            <a:gdLst/>
            <a:ahLst/>
            <a:cxnLst/>
            <a:rect l="l" t="t" r="r" b="b"/>
            <a:pathLst>
              <a:path w="5352" h="4757" extrusionOk="0">
                <a:moveTo>
                  <a:pt x="2676" y="590"/>
                </a:moveTo>
                <a:cubicBezTo>
                  <a:pt x="3827" y="590"/>
                  <a:pt x="4763" y="1391"/>
                  <a:pt x="4763" y="2378"/>
                </a:cubicBezTo>
                <a:cubicBezTo>
                  <a:pt x="4763" y="3365"/>
                  <a:pt x="3827" y="4168"/>
                  <a:pt x="2676" y="4168"/>
                </a:cubicBezTo>
                <a:cubicBezTo>
                  <a:pt x="1526" y="4168"/>
                  <a:pt x="590" y="3364"/>
                  <a:pt x="590" y="2378"/>
                </a:cubicBezTo>
                <a:cubicBezTo>
                  <a:pt x="590" y="1392"/>
                  <a:pt x="1526" y="590"/>
                  <a:pt x="2676" y="590"/>
                </a:cubicBezTo>
                <a:close/>
                <a:moveTo>
                  <a:pt x="2676" y="1"/>
                </a:moveTo>
                <a:cubicBezTo>
                  <a:pt x="1200" y="1"/>
                  <a:pt x="1" y="1067"/>
                  <a:pt x="1" y="2378"/>
                </a:cubicBezTo>
                <a:cubicBezTo>
                  <a:pt x="1" y="3690"/>
                  <a:pt x="1200" y="4757"/>
                  <a:pt x="2676" y="4757"/>
                </a:cubicBezTo>
                <a:cubicBezTo>
                  <a:pt x="4151" y="4757"/>
                  <a:pt x="5352" y="3689"/>
                  <a:pt x="5352" y="2378"/>
                </a:cubicBezTo>
                <a:cubicBezTo>
                  <a:pt x="5352" y="1068"/>
                  <a:pt x="4151" y="1"/>
                  <a:pt x="26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179;p64"/>
          <p:cNvSpPr/>
          <p:nvPr/>
        </p:nvSpPr>
        <p:spPr>
          <a:xfrm>
            <a:off x="7799496" y="4407555"/>
            <a:ext cx="94272" cy="82496"/>
          </a:xfrm>
          <a:custGeom>
            <a:avLst/>
            <a:gdLst/>
            <a:ahLst/>
            <a:cxnLst/>
            <a:rect l="l" t="t" r="r" b="b"/>
            <a:pathLst>
              <a:path w="4763" h="4168" extrusionOk="0">
                <a:moveTo>
                  <a:pt x="2381" y="0"/>
                </a:moveTo>
                <a:cubicBezTo>
                  <a:pt x="1066" y="0"/>
                  <a:pt x="0" y="933"/>
                  <a:pt x="0" y="2084"/>
                </a:cubicBezTo>
                <a:cubicBezTo>
                  <a:pt x="0" y="3234"/>
                  <a:pt x="1066" y="4167"/>
                  <a:pt x="2381" y="4167"/>
                </a:cubicBezTo>
                <a:cubicBezTo>
                  <a:pt x="3697" y="4167"/>
                  <a:pt x="4763" y="3234"/>
                  <a:pt x="4763" y="2084"/>
                </a:cubicBezTo>
                <a:cubicBezTo>
                  <a:pt x="4763" y="933"/>
                  <a:pt x="3697" y="0"/>
                  <a:pt x="2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180;p64"/>
          <p:cNvSpPr/>
          <p:nvPr/>
        </p:nvSpPr>
        <p:spPr>
          <a:xfrm>
            <a:off x="7793677" y="4401716"/>
            <a:ext cx="105930" cy="94174"/>
          </a:xfrm>
          <a:custGeom>
            <a:avLst/>
            <a:gdLst/>
            <a:ahLst/>
            <a:cxnLst/>
            <a:rect l="l" t="t" r="r" b="b"/>
            <a:pathLst>
              <a:path w="5352" h="4758" extrusionOk="0">
                <a:moveTo>
                  <a:pt x="2676" y="590"/>
                </a:moveTo>
                <a:cubicBezTo>
                  <a:pt x="3826" y="590"/>
                  <a:pt x="4763" y="1392"/>
                  <a:pt x="4763" y="2379"/>
                </a:cubicBezTo>
                <a:cubicBezTo>
                  <a:pt x="4763" y="3364"/>
                  <a:pt x="3826" y="4167"/>
                  <a:pt x="2676" y="4167"/>
                </a:cubicBezTo>
                <a:cubicBezTo>
                  <a:pt x="1526" y="4167"/>
                  <a:pt x="589" y="3364"/>
                  <a:pt x="589" y="2379"/>
                </a:cubicBezTo>
                <a:cubicBezTo>
                  <a:pt x="589" y="1392"/>
                  <a:pt x="1526" y="590"/>
                  <a:pt x="2676" y="590"/>
                </a:cubicBezTo>
                <a:close/>
                <a:moveTo>
                  <a:pt x="2676" y="0"/>
                </a:moveTo>
                <a:cubicBezTo>
                  <a:pt x="1201" y="0"/>
                  <a:pt x="0" y="1067"/>
                  <a:pt x="0" y="2379"/>
                </a:cubicBezTo>
                <a:cubicBezTo>
                  <a:pt x="0" y="3690"/>
                  <a:pt x="1201" y="4757"/>
                  <a:pt x="2676" y="4757"/>
                </a:cubicBezTo>
                <a:cubicBezTo>
                  <a:pt x="4151" y="4757"/>
                  <a:pt x="5352" y="3689"/>
                  <a:pt x="5352" y="2379"/>
                </a:cubicBezTo>
                <a:cubicBezTo>
                  <a:pt x="5352" y="1067"/>
                  <a:pt x="4151" y="0"/>
                  <a:pt x="26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181;p64"/>
          <p:cNvSpPr/>
          <p:nvPr/>
        </p:nvSpPr>
        <p:spPr>
          <a:xfrm>
            <a:off x="8317903" y="4219030"/>
            <a:ext cx="94252" cy="82496"/>
          </a:xfrm>
          <a:custGeom>
            <a:avLst/>
            <a:gdLst/>
            <a:ahLst/>
            <a:cxnLst/>
            <a:rect l="l" t="t" r="r" b="b"/>
            <a:pathLst>
              <a:path w="4762" h="4168" extrusionOk="0">
                <a:moveTo>
                  <a:pt x="2381" y="1"/>
                </a:moveTo>
                <a:cubicBezTo>
                  <a:pt x="1066" y="1"/>
                  <a:pt x="0" y="934"/>
                  <a:pt x="0" y="2084"/>
                </a:cubicBezTo>
                <a:cubicBezTo>
                  <a:pt x="0" y="3235"/>
                  <a:pt x="1066" y="4168"/>
                  <a:pt x="2381" y="4168"/>
                </a:cubicBezTo>
                <a:cubicBezTo>
                  <a:pt x="3696" y="4168"/>
                  <a:pt x="4762" y="3235"/>
                  <a:pt x="4762" y="2084"/>
                </a:cubicBezTo>
                <a:cubicBezTo>
                  <a:pt x="4762" y="934"/>
                  <a:pt x="3696" y="1"/>
                  <a:pt x="23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182;p64"/>
          <p:cNvSpPr/>
          <p:nvPr/>
        </p:nvSpPr>
        <p:spPr>
          <a:xfrm>
            <a:off x="8312064" y="4213211"/>
            <a:ext cx="105930" cy="94154"/>
          </a:xfrm>
          <a:custGeom>
            <a:avLst/>
            <a:gdLst/>
            <a:ahLst/>
            <a:cxnLst/>
            <a:rect l="l" t="t" r="r" b="b"/>
            <a:pathLst>
              <a:path w="5352" h="4757" extrusionOk="0">
                <a:moveTo>
                  <a:pt x="2676" y="590"/>
                </a:moveTo>
                <a:lnTo>
                  <a:pt x="2676" y="591"/>
                </a:lnTo>
                <a:cubicBezTo>
                  <a:pt x="3826" y="591"/>
                  <a:pt x="4763" y="1391"/>
                  <a:pt x="4763" y="2378"/>
                </a:cubicBezTo>
                <a:cubicBezTo>
                  <a:pt x="4763" y="3364"/>
                  <a:pt x="3826" y="4167"/>
                  <a:pt x="2676" y="4167"/>
                </a:cubicBezTo>
                <a:cubicBezTo>
                  <a:pt x="1526" y="4167"/>
                  <a:pt x="589" y="3364"/>
                  <a:pt x="589" y="2378"/>
                </a:cubicBezTo>
                <a:cubicBezTo>
                  <a:pt x="589" y="1391"/>
                  <a:pt x="1526" y="590"/>
                  <a:pt x="2676" y="590"/>
                </a:cubicBezTo>
                <a:close/>
                <a:moveTo>
                  <a:pt x="2676" y="1"/>
                </a:moveTo>
                <a:cubicBezTo>
                  <a:pt x="1201" y="1"/>
                  <a:pt x="0" y="1068"/>
                  <a:pt x="0" y="2378"/>
                </a:cubicBezTo>
                <a:cubicBezTo>
                  <a:pt x="0" y="3690"/>
                  <a:pt x="1201" y="4756"/>
                  <a:pt x="2676" y="4756"/>
                </a:cubicBezTo>
                <a:cubicBezTo>
                  <a:pt x="4151" y="4756"/>
                  <a:pt x="5351" y="3690"/>
                  <a:pt x="5351" y="2378"/>
                </a:cubicBezTo>
                <a:cubicBezTo>
                  <a:pt x="5351" y="1068"/>
                  <a:pt x="4151" y="1"/>
                  <a:pt x="26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183;p64"/>
          <p:cNvSpPr/>
          <p:nvPr/>
        </p:nvSpPr>
        <p:spPr>
          <a:xfrm>
            <a:off x="8474759" y="3972474"/>
            <a:ext cx="109018" cy="72778"/>
          </a:xfrm>
          <a:custGeom>
            <a:avLst/>
            <a:gdLst/>
            <a:ahLst/>
            <a:cxnLst/>
            <a:rect l="l" t="t" r="r" b="b"/>
            <a:pathLst>
              <a:path w="5508" h="3677" extrusionOk="0">
                <a:moveTo>
                  <a:pt x="1702" y="1"/>
                </a:moveTo>
                <a:cubicBezTo>
                  <a:pt x="1092" y="1"/>
                  <a:pt x="602" y="206"/>
                  <a:pt x="393" y="608"/>
                </a:cubicBezTo>
                <a:cubicBezTo>
                  <a:pt x="0" y="1363"/>
                  <a:pt x="738" y="2525"/>
                  <a:pt x="2042" y="3204"/>
                </a:cubicBezTo>
                <a:cubicBezTo>
                  <a:pt x="2650" y="3521"/>
                  <a:pt x="3273" y="3676"/>
                  <a:pt x="3805" y="3676"/>
                </a:cubicBezTo>
                <a:cubicBezTo>
                  <a:pt x="4415" y="3676"/>
                  <a:pt x="4905" y="3471"/>
                  <a:pt x="5114" y="3069"/>
                </a:cubicBezTo>
                <a:cubicBezTo>
                  <a:pt x="5508" y="2315"/>
                  <a:pt x="4769" y="1152"/>
                  <a:pt x="3465" y="473"/>
                </a:cubicBezTo>
                <a:cubicBezTo>
                  <a:pt x="2857" y="157"/>
                  <a:pt x="2234" y="1"/>
                  <a:pt x="17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184;p64"/>
          <p:cNvSpPr/>
          <p:nvPr/>
        </p:nvSpPr>
        <p:spPr>
          <a:xfrm>
            <a:off x="8472582" y="3966635"/>
            <a:ext cx="113352" cy="84475"/>
          </a:xfrm>
          <a:custGeom>
            <a:avLst/>
            <a:gdLst/>
            <a:ahLst/>
            <a:cxnLst/>
            <a:rect l="l" t="t" r="r" b="b"/>
            <a:pathLst>
              <a:path w="5727" h="4268" extrusionOk="0">
                <a:moveTo>
                  <a:pt x="1800" y="588"/>
                </a:moveTo>
                <a:cubicBezTo>
                  <a:pt x="2286" y="588"/>
                  <a:pt x="2874" y="736"/>
                  <a:pt x="3439" y="1029"/>
                </a:cubicBezTo>
                <a:cubicBezTo>
                  <a:pt x="4025" y="1334"/>
                  <a:pt x="4504" y="1750"/>
                  <a:pt x="4788" y="2196"/>
                </a:cubicBezTo>
                <a:cubicBezTo>
                  <a:pt x="4935" y="2426"/>
                  <a:pt x="5152" y="2867"/>
                  <a:pt x="4964" y="3228"/>
                </a:cubicBezTo>
                <a:cubicBezTo>
                  <a:pt x="4807" y="3529"/>
                  <a:pt x="4419" y="3680"/>
                  <a:pt x="3928" y="3680"/>
                </a:cubicBezTo>
                <a:cubicBezTo>
                  <a:pt x="3442" y="3680"/>
                  <a:pt x="2854" y="3532"/>
                  <a:pt x="2289" y="3238"/>
                </a:cubicBezTo>
                <a:cubicBezTo>
                  <a:pt x="1703" y="2933"/>
                  <a:pt x="1224" y="2519"/>
                  <a:pt x="940" y="2072"/>
                </a:cubicBezTo>
                <a:cubicBezTo>
                  <a:pt x="793" y="1841"/>
                  <a:pt x="576" y="1401"/>
                  <a:pt x="764" y="1040"/>
                </a:cubicBezTo>
                <a:cubicBezTo>
                  <a:pt x="920" y="739"/>
                  <a:pt x="1308" y="588"/>
                  <a:pt x="1800" y="588"/>
                </a:cubicBezTo>
                <a:close/>
                <a:moveTo>
                  <a:pt x="1816" y="0"/>
                </a:moveTo>
                <a:cubicBezTo>
                  <a:pt x="1093" y="0"/>
                  <a:pt x="505" y="261"/>
                  <a:pt x="241" y="767"/>
                </a:cubicBezTo>
                <a:cubicBezTo>
                  <a:pt x="0" y="1229"/>
                  <a:pt x="72" y="1805"/>
                  <a:pt x="442" y="2388"/>
                </a:cubicBezTo>
                <a:cubicBezTo>
                  <a:pt x="781" y="2921"/>
                  <a:pt x="1340" y="3409"/>
                  <a:pt x="2016" y="3761"/>
                </a:cubicBezTo>
                <a:cubicBezTo>
                  <a:pt x="2669" y="4101"/>
                  <a:pt x="3334" y="4268"/>
                  <a:pt x="3912" y="4268"/>
                </a:cubicBezTo>
                <a:cubicBezTo>
                  <a:pt x="4634" y="4268"/>
                  <a:pt x="5222" y="4007"/>
                  <a:pt x="5485" y="3500"/>
                </a:cubicBezTo>
                <a:cubicBezTo>
                  <a:pt x="5727" y="3038"/>
                  <a:pt x="5654" y="2463"/>
                  <a:pt x="5285" y="1880"/>
                </a:cubicBezTo>
                <a:cubicBezTo>
                  <a:pt x="4946" y="1346"/>
                  <a:pt x="4388" y="860"/>
                  <a:pt x="3711" y="508"/>
                </a:cubicBezTo>
                <a:cubicBezTo>
                  <a:pt x="3058" y="167"/>
                  <a:pt x="2394" y="0"/>
                  <a:pt x="1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185;p64"/>
          <p:cNvSpPr/>
          <p:nvPr/>
        </p:nvSpPr>
        <p:spPr>
          <a:xfrm>
            <a:off x="5252544" y="3972474"/>
            <a:ext cx="109038" cy="72778"/>
          </a:xfrm>
          <a:custGeom>
            <a:avLst/>
            <a:gdLst/>
            <a:ahLst/>
            <a:cxnLst/>
            <a:rect l="l" t="t" r="r" b="b"/>
            <a:pathLst>
              <a:path w="5509" h="3677" extrusionOk="0">
                <a:moveTo>
                  <a:pt x="3807" y="1"/>
                </a:moveTo>
                <a:cubicBezTo>
                  <a:pt x="3275" y="1"/>
                  <a:pt x="2651" y="157"/>
                  <a:pt x="2044" y="473"/>
                </a:cubicBezTo>
                <a:cubicBezTo>
                  <a:pt x="739" y="1152"/>
                  <a:pt x="1" y="2315"/>
                  <a:pt x="393" y="3069"/>
                </a:cubicBezTo>
                <a:cubicBezTo>
                  <a:pt x="603" y="3471"/>
                  <a:pt x="1094" y="3676"/>
                  <a:pt x="1704" y="3676"/>
                </a:cubicBezTo>
                <a:cubicBezTo>
                  <a:pt x="2236" y="3676"/>
                  <a:pt x="2859" y="3521"/>
                  <a:pt x="3466" y="3204"/>
                </a:cubicBezTo>
                <a:cubicBezTo>
                  <a:pt x="4771" y="2525"/>
                  <a:pt x="5509" y="1363"/>
                  <a:pt x="5116" y="608"/>
                </a:cubicBezTo>
                <a:cubicBezTo>
                  <a:pt x="4907" y="206"/>
                  <a:pt x="4417" y="1"/>
                  <a:pt x="38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186;p64"/>
          <p:cNvSpPr/>
          <p:nvPr/>
        </p:nvSpPr>
        <p:spPr>
          <a:xfrm>
            <a:off x="5250387" y="3966615"/>
            <a:ext cx="113352" cy="84495"/>
          </a:xfrm>
          <a:custGeom>
            <a:avLst/>
            <a:gdLst/>
            <a:ahLst/>
            <a:cxnLst/>
            <a:rect l="l" t="t" r="r" b="b"/>
            <a:pathLst>
              <a:path w="5727" h="4269" extrusionOk="0">
                <a:moveTo>
                  <a:pt x="3927" y="589"/>
                </a:moveTo>
                <a:cubicBezTo>
                  <a:pt x="4419" y="589"/>
                  <a:pt x="4806" y="740"/>
                  <a:pt x="4964" y="1041"/>
                </a:cubicBezTo>
                <a:cubicBezTo>
                  <a:pt x="5152" y="1401"/>
                  <a:pt x="4935" y="1842"/>
                  <a:pt x="4788" y="2073"/>
                </a:cubicBezTo>
                <a:cubicBezTo>
                  <a:pt x="4504" y="2520"/>
                  <a:pt x="4025" y="2934"/>
                  <a:pt x="3439" y="3239"/>
                </a:cubicBezTo>
                <a:cubicBezTo>
                  <a:pt x="2873" y="3534"/>
                  <a:pt x="2286" y="3681"/>
                  <a:pt x="1800" y="3681"/>
                </a:cubicBezTo>
                <a:cubicBezTo>
                  <a:pt x="1309" y="3681"/>
                  <a:pt x="921" y="3530"/>
                  <a:pt x="763" y="3229"/>
                </a:cubicBezTo>
                <a:cubicBezTo>
                  <a:pt x="576" y="2868"/>
                  <a:pt x="793" y="2427"/>
                  <a:pt x="940" y="2197"/>
                </a:cubicBezTo>
                <a:cubicBezTo>
                  <a:pt x="1224" y="1750"/>
                  <a:pt x="1703" y="1335"/>
                  <a:pt x="2289" y="1030"/>
                </a:cubicBezTo>
                <a:cubicBezTo>
                  <a:pt x="2853" y="737"/>
                  <a:pt x="3441" y="589"/>
                  <a:pt x="3927" y="589"/>
                </a:cubicBezTo>
                <a:close/>
                <a:moveTo>
                  <a:pt x="3912" y="1"/>
                </a:moveTo>
                <a:cubicBezTo>
                  <a:pt x="3334" y="1"/>
                  <a:pt x="2670" y="167"/>
                  <a:pt x="2017" y="507"/>
                </a:cubicBezTo>
                <a:cubicBezTo>
                  <a:pt x="1340" y="859"/>
                  <a:pt x="781" y="1347"/>
                  <a:pt x="442" y="1880"/>
                </a:cubicBezTo>
                <a:cubicBezTo>
                  <a:pt x="73" y="2464"/>
                  <a:pt x="0" y="3039"/>
                  <a:pt x="241" y="3501"/>
                </a:cubicBezTo>
                <a:cubicBezTo>
                  <a:pt x="506" y="4009"/>
                  <a:pt x="1093" y="4269"/>
                  <a:pt x="1816" y="4269"/>
                </a:cubicBezTo>
                <a:cubicBezTo>
                  <a:pt x="2394" y="4269"/>
                  <a:pt x="3057" y="4102"/>
                  <a:pt x="3711" y="3761"/>
                </a:cubicBezTo>
                <a:cubicBezTo>
                  <a:pt x="4386" y="3409"/>
                  <a:pt x="4946" y="2922"/>
                  <a:pt x="5284" y="2388"/>
                </a:cubicBezTo>
                <a:cubicBezTo>
                  <a:pt x="5655" y="1806"/>
                  <a:pt x="5726" y="1230"/>
                  <a:pt x="5486" y="768"/>
                </a:cubicBezTo>
                <a:cubicBezTo>
                  <a:pt x="5222" y="261"/>
                  <a:pt x="4634" y="1"/>
                  <a:pt x="39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187;p64"/>
          <p:cNvSpPr/>
          <p:nvPr/>
        </p:nvSpPr>
        <p:spPr>
          <a:xfrm>
            <a:off x="5517845" y="3496561"/>
            <a:ext cx="11678" cy="397812"/>
          </a:xfrm>
          <a:custGeom>
            <a:avLst/>
            <a:gdLst/>
            <a:ahLst/>
            <a:cxnLst/>
            <a:rect l="l" t="t" r="r" b="b"/>
            <a:pathLst>
              <a:path w="590" h="20099" extrusionOk="0">
                <a:moveTo>
                  <a:pt x="1" y="1"/>
                </a:moveTo>
                <a:lnTo>
                  <a:pt x="1" y="20098"/>
                </a:lnTo>
                <a:lnTo>
                  <a:pt x="590" y="20098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188;p64"/>
          <p:cNvSpPr/>
          <p:nvPr/>
        </p:nvSpPr>
        <p:spPr>
          <a:xfrm>
            <a:off x="5774733" y="3985478"/>
            <a:ext cx="11678" cy="198916"/>
          </a:xfrm>
          <a:custGeom>
            <a:avLst/>
            <a:gdLst/>
            <a:ahLst/>
            <a:cxnLst/>
            <a:rect l="l" t="t" r="r" b="b"/>
            <a:pathLst>
              <a:path w="590" h="10050" extrusionOk="0">
                <a:moveTo>
                  <a:pt x="1" y="1"/>
                </a:moveTo>
                <a:lnTo>
                  <a:pt x="1" y="10049"/>
                </a:lnTo>
                <a:lnTo>
                  <a:pt x="590" y="10049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189;p64"/>
          <p:cNvSpPr/>
          <p:nvPr/>
        </p:nvSpPr>
        <p:spPr>
          <a:xfrm>
            <a:off x="5774733" y="3538007"/>
            <a:ext cx="11678" cy="397772"/>
          </a:xfrm>
          <a:custGeom>
            <a:avLst/>
            <a:gdLst/>
            <a:ahLst/>
            <a:cxnLst/>
            <a:rect l="l" t="t" r="r" b="b"/>
            <a:pathLst>
              <a:path w="590" h="20097" extrusionOk="0">
                <a:moveTo>
                  <a:pt x="1" y="0"/>
                </a:moveTo>
                <a:lnTo>
                  <a:pt x="1" y="20097"/>
                </a:lnTo>
                <a:lnTo>
                  <a:pt x="590" y="20097"/>
                </a:lnTo>
                <a:lnTo>
                  <a:pt x="5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190;p64"/>
          <p:cNvSpPr/>
          <p:nvPr/>
        </p:nvSpPr>
        <p:spPr>
          <a:xfrm>
            <a:off x="8070139" y="3803168"/>
            <a:ext cx="11678" cy="397812"/>
          </a:xfrm>
          <a:custGeom>
            <a:avLst/>
            <a:gdLst/>
            <a:ahLst/>
            <a:cxnLst/>
            <a:rect l="l" t="t" r="r" b="b"/>
            <a:pathLst>
              <a:path w="590" h="20099" extrusionOk="0">
                <a:moveTo>
                  <a:pt x="0" y="1"/>
                </a:moveTo>
                <a:lnTo>
                  <a:pt x="0" y="20098"/>
                </a:lnTo>
                <a:lnTo>
                  <a:pt x="589" y="20098"/>
                </a:lnTo>
                <a:lnTo>
                  <a:pt x="5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191;p64"/>
          <p:cNvSpPr/>
          <p:nvPr/>
        </p:nvSpPr>
        <p:spPr>
          <a:xfrm>
            <a:off x="7828551" y="3395283"/>
            <a:ext cx="11678" cy="874714"/>
          </a:xfrm>
          <a:custGeom>
            <a:avLst/>
            <a:gdLst/>
            <a:ahLst/>
            <a:cxnLst/>
            <a:rect l="l" t="t" r="r" b="b"/>
            <a:pathLst>
              <a:path w="590" h="44194" extrusionOk="0">
                <a:moveTo>
                  <a:pt x="1" y="0"/>
                </a:moveTo>
                <a:lnTo>
                  <a:pt x="1" y="44193"/>
                </a:lnTo>
                <a:lnTo>
                  <a:pt x="589" y="44193"/>
                </a:lnTo>
                <a:lnTo>
                  <a:pt x="5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3192;p64"/>
          <p:cNvSpPr/>
          <p:nvPr/>
        </p:nvSpPr>
        <p:spPr>
          <a:xfrm>
            <a:off x="6827144" y="4176080"/>
            <a:ext cx="11658" cy="182330"/>
          </a:xfrm>
          <a:custGeom>
            <a:avLst/>
            <a:gdLst/>
            <a:ahLst/>
            <a:cxnLst/>
            <a:rect l="l" t="t" r="r" b="b"/>
            <a:pathLst>
              <a:path w="589" h="9212" extrusionOk="0">
                <a:moveTo>
                  <a:pt x="0" y="1"/>
                </a:moveTo>
                <a:lnTo>
                  <a:pt x="0" y="9212"/>
                </a:lnTo>
                <a:lnTo>
                  <a:pt x="589" y="9212"/>
                </a:lnTo>
                <a:lnTo>
                  <a:pt x="5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3193;p64"/>
          <p:cNvSpPr/>
          <p:nvPr/>
        </p:nvSpPr>
        <p:spPr>
          <a:xfrm>
            <a:off x="6062477" y="3846415"/>
            <a:ext cx="11678" cy="445946"/>
          </a:xfrm>
          <a:custGeom>
            <a:avLst/>
            <a:gdLst/>
            <a:ahLst/>
            <a:cxnLst/>
            <a:rect l="l" t="t" r="r" b="b"/>
            <a:pathLst>
              <a:path w="590" h="22531" extrusionOk="0">
                <a:moveTo>
                  <a:pt x="1" y="0"/>
                </a:moveTo>
                <a:lnTo>
                  <a:pt x="1" y="22531"/>
                </a:lnTo>
                <a:lnTo>
                  <a:pt x="589" y="22531"/>
                </a:lnTo>
                <a:lnTo>
                  <a:pt x="5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3194;p64"/>
          <p:cNvSpPr/>
          <p:nvPr/>
        </p:nvSpPr>
        <p:spPr>
          <a:xfrm>
            <a:off x="7421635" y="4256538"/>
            <a:ext cx="11678" cy="90116"/>
          </a:xfrm>
          <a:custGeom>
            <a:avLst/>
            <a:gdLst/>
            <a:ahLst/>
            <a:cxnLst/>
            <a:rect l="l" t="t" r="r" b="b"/>
            <a:pathLst>
              <a:path w="590" h="4553" extrusionOk="0">
                <a:moveTo>
                  <a:pt x="1" y="0"/>
                </a:moveTo>
                <a:lnTo>
                  <a:pt x="1" y="4552"/>
                </a:lnTo>
                <a:lnTo>
                  <a:pt x="589" y="4552"/>
                </a:lnTo>
                <a:lnTo>
                  <a:pt x="5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3195;p64"/>
          <p:cNvSpPr/>
          <p:nvPr/>
        </p:nvSpPr>
        <p:spPr>
          <a:xfrm>
            <a:off x="7421635" y="4044519"/>
            <a:ext cx="11678" cy="183953"/>
          </a:xfrm>
          <a:custGeom>
            <a:avLst/>
            <a:gdLst/>
            <a:ahLst/>
            <a:cxnLst/>
            <a:rect l="l" t="t" r="r" b="b"/>
            <a:pathLst>
              <a:path w="590" h="9294" extrusionOk="0">
                <a:moveTo>
                  <a:pt x="1" y="0"/>
                </a:moveTo>
                <a:lnTo>
                  <a:pt x="1" y="9294"/>
                </a:lnTo>
                <a:lnTo>
                  <a:pt x="589" y="9294"/>
                </a:lnTo>
                <a:lnTo>
                  <a:pt x="5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3196;p64"/>
          <p:cNvSpPr/>
          <p:nvPr/>
        </p:nvSpPr>
        <p:spPr>
          <a:xfrm>
            <a:off x="6827144" y="3993771"/>
            <a:ext cx="11658" cy="99458"/>
          </a:xfrm>
          <a:custGeom>
            <a:avLst/>
            <a:gdLst/>
            <a:ahLst/>
            <a:cxnLst/>
            <a:rect l="l" t="t" r="r" b="b"/>
            <a:pathLst>
              <a:path w="589" h="5025" extrusionOk="0">
                <a:moveTo>
                  <a:pt x="0" y="1"/>
                </a:moveTo>
                <a:lnTo>
                  <a:pt x="0" y="5025"/>
                </a:lnTo>
                <a:lnTo>
                  <a:pt x="589" y="5025"/>
                </a:lnTo>
                <a:lnTo>
                  <a:pt x="5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3197;p64"/>
          <p:cNvSpPr/>
          <p:nvPr/>
        </p:nvSpPr>
        <p:spPr>
          <a:xfrm>
            <a:off x="8070139" y="3529734"/>
            <a:ext cx="11678" cy="182330"/>
          </a:xfrm>
          <a:custGeom>
            <a:avLst/>
            <a:gdLst/>
            <a:ahLst/>
            <a:cxnLst/>
            <a:rect l="l" t="t" r="r" b="b"/>
            <a:pathLst>
              <a:path w="590" h="9212" extrusionOk="0">
                <a:moveTo>
                  <a:pt x="0" y="0"/>
                </a:moveTo>
                <a:lnTo>
                  <a:pt x="0" y="9211"/>
                </a:lnTo>
                <a:lnTo>
                  <a:pt x="589" y="9211"/>
                </a:lnTo>
                <a:lnTo>
                  <a:pt x="5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3198;p64"/>
          <p:cNvSpPr/>
          <p:nvPr/>
        </p:nvSpPr>
        <p:spPr>
          <a:xfrm>
            <a:off x="8302168" y="3140254"/>
            <a:ext cx="11678" cy="886669"/>
          </a:xfrm>
          <a:custGeom>
            <a:avLst/>
            <a:gdLst/>
            <a:ahLst/>
            <a:cxnLst/>
            <a:rect l="l" t="t" r="r" b="b"/>
            <a:pathLst>
              <a:path w="590" h="44798" extrusionOk="0">
                <a:moveTo>
                  <a:pt x="0" y="1"/>
                </a:moveTo>
                <a:lnTo>
                  <a:pt x="0" y="44798"/>
                </a:lnTo>
                <a:lnTo>
                  <a:pt x="589" y="44798"/>
                </a:lnTo>
                <a:lnTo>
                  <a:pt x="5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3199;p64"/>
          <p:cNvSpPr/>
          <p:nvPr/>
        </p:nvSpPr>
        <p:spPr>
          <a:xfrm>
            <a:off x="5517845" y="3223384"/>
            <a:ext cx="11678" cy="215205"/>
          </a:xfrm>
          <a:custGeom>
            <a:avLst/>
            <a:gdLst/>
            <a:ahLst/>
            <a:cxnLst/>
            <a:rect l="l" t="t" r="r" b="b"/>
            <a:pathLst>
              <a:path w="590" h="10873" extrusionOk="0">
                <a:moveTo>
                  <a:pt x="1" y="1"/>
                </a:moveTo>
                <a:lnTo>
                  <a:pt x="1" y="10873"/>
                </a:lnTo>
                <a:lnTo>
                  <a:pt x="590" y="10873"/>
                </a:lnTo>
                <a:lnTo>
                  <a:pt x="59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3200;p64"/>
          <p:cNvSpPr/>
          <p:nvPr/>
        </p:nvSpPr>
        <p:spPr>
          <a:xfrm>
            <a:off x="7628091" y="2784858"/>
            <a:ext cx="55399" cy="146386"/>
          </a:xfrm>
          <a:custGeom>
            <a:avLst/>
            <a:gdLst/>
            <a:ahLst/>
            <a:cxnLst/>
            <a:rect l="l" t="t" r="r" b="b"/>
            <a:pathLst>
              <a:path w="2799" h="7396" extrusionOk="0">
                <a:moveTo>
                  <a:pt x="1" y="1"/>
                </a:moveTo>
                <a:lnTo>
                  <a:pt x="1" y="7396"/>
                </a:lnTo>
                <a:lnTo>
                  <a:pt x="2798" y="7396"/>
                </a:lnTo>
                <a:lnTo>
                  <a:pt x="27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3201;p64"/>
          <p:cNvSpPr/>
          <p:nvPr/>
        </p:nvSpPr>
        <p:spPr>
          <a:xfrm>
            <a:off x="7622293" y="2779040"/>
            <a:ext cx="67038" cy="158044"/>
          </a:xfrm>
          <a:custGeom>
            <a:avLst/>
            <a:gdLst/>
            <a:ahLst/>
            <a:cxnLst/>
            <a:rect l="l" t="t" r="r" b="b"/>
            <a:pathLst>
              <a:path w="3387" h="7985" extrusionOk="0">
                <a:moveTo>
                  <a:pt x="2797" y="590"/>
                </a:moveTo>
                <a:lnTo>
                  <a:pt x="2797" y="7395"/>
                </a:lnTo>
                <a:lnTo>
                  <a:pt x="589" y="7395"/>
                </a:lnTo>
                <a:lnTo>
                  <a:pt x="589" y="590"/>
                </a:lnTo>
                <a:close/>
                <a:moveTo>
                  <a:pt x="0" y="1"/>
                </a:moveTo>
                <a:lnTo>
                  <a:pt x="0" y="7985"/>
                </a:lnTo>
                <a:lnTo>
                  <a:pt x="3386" y="7985"/>
                </a:lnTo>
                <a:lnTo>
                  <a:pt x="33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3202;p64"/>
          <p:cNvSpPr/>
          <p:nvPr/>
        </p:nvSpPr>
        <p:spPr>
          <a:xfrm>
            <a:off x="6188833" y="1697731"/>
            <a:ext cx="1457448" cy="315711"/>
          </a:xfrm>
          <a:custGeom>
            <a:avLst/>
            <a:gdLst/>
            <a:ahLst/>
            <a:cxnLst/>
            <a:rect l="l" t="t" r="r" b="b"/>
            <a:pathLst>
              <a:path w="73636" h="15951" extrusionOk="0">
                <a:moveTo>
                  <a:pt x="1" y="1"/>
                </a:moveTo>
                <a:lnTo>
                  <a:pt x="1" y="15950"/>
                </a:lnTo>
                <a:lnTo>
                  <a:pt x="73636" y="15950"/>
                </a:lnTo>
                <a:lnTo>
                  <a:pt x="736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3203;p64"/>
          <p:cNvSpPr/>
          <p:nvPr/>
        </p:nvSpPr>
        <p:spPr>
          <a:xfrm>
            <a:off x="6183014" y="1691912"/>
            <a:ext cx="1469086" cy="327389"/>
          </a:xfrm>
          <a:custGeom>
            <a:avLst/>
            <a:gdLst/>
            <a:ahLst/>
            <a:cxnLst/>
            <a:rect l="l" t="t" r="r" b="b"/>
            <a:pathLst>
              <a:path w="74224" h="16541" extrusionOk="0">
                <a:moveTo>
                  <a:pt x="73635" y="590"/>
                </a:moveTo>
                <a:lnTo>
                  <a:pt x="73635" y="15950"/>
                </a:lnTo>
                <a:lnTo>
                  <a:pt x="590" y="15950"/>
                </a:lnTo>
                <a:lnTo>
                  <a:pt x="590" y="590"/>
                </a:lnTo>
                <a:close/>
                <a:moveTo>
                  <a:pt x="1" y="1"/>
                </a:moveTo>
                <a:lnTo>
                  <a:pt x="1" y="16540"/>
                </a:lnTo>
                <a:lnTo>
                  <a:pt x="74224" y="16540"/>
                </a:lnTo>
                <a:lnTo>
                  <a:pt x="742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3204;p64"/>
          <p:cNvSpPr/>
          <p:nvPr/>
        </p:nvSpPr>
        <p:spPr>
          <a:xfrm>
            <a:off x="7628091" y="3648607"/>
            <a:ext cx="55399" cy="146386"/>
          </a:xfrm>
          <a:custGeom>
            <a:avLst/>
            <a:gdLst/>
            <a:ahLst/>
            <a:cxnLst/>
            <a:rect l="l" t="t" r="r" b="b"/>
            <a:pathLst>
              <a:path w="2799" h="7396" extrusionOk="0">
                <a:moveTo>
                  <a:pt x="1" y="0"/>
                </a:moveTo>
                <a:lnTo>
                  <a:pt x="1" y="7395"/>
                </a:lnTo>
                <a:lnTo>
                  <a:pt x="2798" y="7395"/>
                </a:lnTo>
                <a:lnTo>
                  <a:pt x="27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3205;p64"/>
          <p:cNvSpPr/>
          <p:nvPr/>
        </p:nvSpPr>
        <p:spPr>
          <a:xfrm>
            <a:off x="7622293" y="3642788"/>
            <a:ext cx="67038" cy="158044"/>
          </a:xfrm>
          <a:custGeom>
            <a:avLst/>
            <a:gdLst/>
            <a:ahLst/>
            <a:cxnLst/>
            <a:rect l="l" t="t" r="r" b="b"/>
            <a:pathLst>
              <a:path w="3387" h="7985" extrusionOk="0">
                <a:moveTo>
                  <a:pt x="2797" y="588"/>
                </a:moveTo>
                <a:lnTo>
                  <a:pt x="2797" y="7394"/>
                </a:lnTo>
                <a:lnTo>
                  <a:pt x="589" y="7394"/>
                </a:lnTo>
                <a:lnTo>
                  <a:pt x="589" y="588"/>
                </a:lnTo>
                <a:close/>
                <a:moveTo>
                  <a:pt x="0" y="0"/>
                </a:moveTo>
                <a:lnTo>
                  <a:pt x="0" y="7984"/>
                </a:lnTo>
                <a:lnTo>
                  <a:pt x="3386" y="7984"/>
                </a:lnTo>
                <a:lnTo>
                  <a:pt x="33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3206;p64"/>
          <p:cNvSpPr/>
          <p:nvPr/>
        </p:nvSpPr>
        <p:spPr>
          <a:xfrm>
            <a:off x="6146793" y="3648607"/>
            <a:ext cx="55380" cy="146386"/>
          </a:xfrm>
          <a:custGeom>
            <a:avLst/>
            <a:gdLst/>
            <a:ahLst/>
            <a:cxnLst/>
            <a:rect l="l" t="t" r="r" b="b"/>
            <a:pathLst>
              <a:path w="2798" h="7396" extrusionOk="0">
                <a:moveTo>
                  <a:pt x="1" y="0"/>
                </a:moveTo>
                <a:lnTo>
                  <a:pt x="1" y="7395"/>
                </a:lnTo>
                <a:lnTo>
                  <a:pt x="2798" y="7395"/>
                </a:lnTo>
                <a:lnTo>
                  <a:pt x="27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3207;p64"/>
          <p:cNvSpPr/>
          <p:nvPr/>
        </p:nvSpPr>
        <p:spPr>
          <a:xfrm>
            <a:off x="6140955" y="3642788"/>
            <a:ext cx="67057" cy="158044"/>
          </a:xfrm>
          <a:custGeom>
            <a:avLst/>
            <a:gdLst/>
            <a:ahLst/>
            <a:cxnLst/>
            <a:rect l="l" t="t" r="r" b="b"/>
            <a:pathLst>
              <a:path w="3388" h="7985" extrusionOk="0">
                <a:moveTo>
                  <a:pt x="2799" y="588"/>
                </a:moveTo>
                <a:lnTo>
                  <a:pt x="2799" y="7394"/>
                </a:lnTo>
                <a:lnTo>
                  <a:pt x="590" y="7394"/>
                </a:lnTo>
                <a:lnTo>
                  <a:pt x="591" y="588"/>
                </a:lnTo>
                <a:close/>
                <a:moveTo>
                  <a:pt x="1" y="0"/>
                </a:moveTo>
                <a:lnTo>
                  <a:pt x="1" y="7984"/>
                </a:lnTo>
                <a:lnTo>
                  <a:pt x="3388" y="7984"/>
                </a:lnTo>
                <a:lnTo>
                  <a:pt x="3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3208;p64"/>
          <p:cNvSpPr/>
          <p:nvPr/>
        </p:nvSpPr>
        <p:spPr>
          <a:xfrm>
            <a:off x="6138718" y="1937736"/>
            <a:ext cx="55399" cy="146406"/>
          </a:xfrm>
          <a:custGeom>
            <a:avLst/>
            <a:gdLst/>
            <a:ahLst/>
            <a:cxnLst/>
            <a:rect l="l" t="t" r="r" b="b"/>
            <a:pathLst>
              <a:path w="2799" h="7397" extrusionOk="0">
                <a:moveTo>
                  <a:pt x="1" y="0"/>
                </a:moveTo>
                <a:lnTo>
                  <a:pt x="1" y="7397"/>
                </a:lnTo>
                <a:lnTo>
                  <a:pt x="2798" y="7397"/>
                </a:lnTo>
                <a:lnTo>
                  <a:pt x="27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3209;p64"/>
          <p:cNvSpPr/>
          <p:nvPr/>
        </p:nvSpPr>
        <p:spPr>
          <a:xfrm>
            <a:off x="6132899" y="1931917"/>
            <a:ext cx="67018" cy="158044"/>
          </a:xfrm>
          <a:custGeom>
            <a:avLst/>
            <a:gdLst/>
            <a:ahLst/>
            <a:cxnLst/>
            <a:rect l="l" t="t" r="r" b="b"/>
            <a:pathLst>
              <a:path w="3386" h="7985" extrusionOk="0">
                <a:moveTo>
                  <a:pt x="2797" y="589"/>
                </a:moveTo>
                <a:lnTo>
                  <a:pt x="2797" y="7396"/>
                </a:lnTo>
                <a:lnTo>
                  <a:pt x="589" y="7396"/>
                </a:lnTo>
                <a:lnTo>
                  <a:pt x="589" y="589"/>
                </a:lnTo>
                <a:close/>
                <a:moveTo>
                  <a:pt x="1" y="1"/>
                </a:moveTo>
                <a:lnTo>
                  <a:pt x="1" y="7985"/>
                </a:lnTo>
                <a:lnTo>
                  <a:pt x="3386" y="7985"/>
                </a:lnTo>
                <a:lnTo>
                  <a:pt x="33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210;p64"/>
          <p:cNvSpPr/>
          <p:nvPr/>
        </p:nvSpPr>
        <p:spPr>
          <a:xfrm>
            <a:off x="6138718" y="3222255"/>
            <a:ext cx="55399" cy="146406"/>
          </a:xfrm>
          <a:custGeom>
            <a:avLst/>
            <a:gdLst/>
            <a:ahLst/>
            <a:cxnLst/>
            <a:rect l="l" t="t" r="r" b="b"/>
            <a:pathLst>
              <a:path w="2799" h="7397" extrusionOk="0">
                <a:moveTo>
                  <a:pt x="1" y="1"/>
                </a:moveTo>
                <a:lnTo>
                  <a:pt x="1" y="7397"/>
                </a:lnTo>
                <a:lnTo>
                  <a:pt x="2798" y="7397"/>
                </a:lnTo>
                <a:lnTo>
                  <a:pt x="27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211;p64"/>
          <p:cNvSpPr/>
          <p:nvPr/>
        </p:nvSpPr>
        <p:spPr>
          <a:xfrm>
            <a:off x="6132899" y="3216437"/>
            <a:ext cx="67018" cy="158044"/>
          </a:xfrm>
          <a:custGeom>
            <a:avLst/>
            <a:gdLst/>
            <a:ahLst/>
            <a:cxnLst/>
            <a:rect l="l" t="t" r="r" b="b"/>
            <a:pathLst>
              <a:path w="3386" h="7985" extrusionOk="0">
                <a:moveTo>
                  <a:pt x="2797" y="590"/>
                </a:moveTo>
                <a:lnTo>
                  <a:pt x="2797" y="7396"/>
                </a:lnTo>
                <a:lnTo>
                  <a:pt x="589" y="7396"/>
                </a:lnTo>
                <a:lnTo>
                  <a:pt x="589" y="590"/>
                </a:lnTo>
                <a:close/>
                <a:moveTo>
                  <a:pt x="1" y="1"/>
                </a:moveTo>
                <a:lnTo>
                  <a:pt x="1" y="7985"/>
                </a:lnTo>
                <a:lnTo>
                  <a:pt x="3386" y="7985"/>
                </a:lnTo>
                <a:lnTo>
                  <a:pt x="33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212;p64"/>
          <p:cNvSpPr/>
          <p:nvPr/>
        </p:nvSpPr>
        <p:spPr>
          <a:xfrm>
            <a:off x="6138718" y="2783969"/>
            <a:ext cx="55399" cy="146406"/>
          </a:xfrm>
          <a:custGeom>
            <a:avLst/>
            <a:gdLst/>
            <a:ahLst/>
            <a:cxnLst/>
            <a:rect l="l" t="t" r="r" b="b"/>
            <a:pathLst>
              <a:path w="2799" h="7397" extrusionOk="0">
                <a:moveTo>
                  <a:pt x="1" y="1"/>
                </a:moveTo>
                <a:lnTo>
                  <a:pt x="1" y="7396"/>
                </a:lnTo>
                <a:lnTo>
                  <a:pt x="2798" y="7396"/>
                </a:lnTo>
                <a:lnTo>
                  <a:pt x="27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3213;p64"/>
          <p:cNvSpPr/>
          <p:nvPr/>
        </p:nvSpPr>
        <p:spPr>
          <a:xfrm>
            <a:off x="6132899" y="2778169"/>
            <a:ext cx="67018" cy="158024"/>
          </a:xfrm>
          <a:custGeom>
            <a:avLst/>
            <a:gdLst/>
            <a:ahLst/>
            <a:cxnLst/>
            <a:rect l="l" t="t" r="r" b="b"/>
            <a:pathLst>
              <a:path w="3386" h="7984" extrusionOk="0">
                <a:moveTo>
                  <a:pt x="2797" y="589"/>
                </a:moveTo>
                <a:lnTo>
                  <a:pt x="2797" y="7394"/>
                </a:lnTo>
                <a:lnTo>
                  <a:pt x="589" y="7394"/>
                </a:lnTo>
                <a:lnTo>
                  <a:pt x="589" y="589"/>
                </a:lnTo>
                <a:close/>
                <a:moveTo>
                  <a:pt x="1" y="0"/>
                </a:moveTo>
                <a:lnTo>
                  <a:pt x="1" y="7984"/>
                </a:lnTo>
                <a:lnTo>
                  <a:pt x="3386" y="7984"/>
                </a:lnTo>
                <a:lnTo>
                  <a:pt x="33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214;p64"/>
          <p:cNvSpPr/>
          <p:nvPr/>
        </p:nvSpPr>
        <p:spPr>
          <a:xfrm>
            <a:off x="7642203" y="1937736"/>
            <a:ext cx="55380" cy="146406"/>
          </a:xfrm>
          <a:custGeom>
            <a:avLst/>
            <a:gdLst/>
            <a:ahLst/>
            <a:cxnLst/>
            <a:rect l="l" t="t" r="r" b="b"/>
            <a:pathLst>
              <a:path w="2798" h="7397" extrusionOk="0">
                <a:moveTo>
                  <a:pt x="1" y="0"/>
                </a:moveTo>
                <a:lnTo>
                  <a:pt x="1" y="7397"/>
                </a:lnTo>
                <a:lnTo>
                  <a:pt x="2798" y="7397"/>
                </a:lnTo>
                <a:lnTo>
                  <a:pt x="27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3215;p64"/>
          <p:cNvSpPr/>
          <p:nvPr/>
        </p:nvSpPr>
        <p:spPr>
          <a:xfrm>
            <a:off x="7636384" y="1931917"/>
            <a:ext cx="67038" cy="158044"/>
          </a:xfrm>
          <a:custGeom>
            <a:avLst/>
            <a:gdLst/>
            <a:ahLst/>
            <a:cxnLst/>
            <a:rect l="l" t="t" r="r" b="b"/>
            <a:pathLst>
              <a:path w="3387" h="7985" extrusionOk="0">
                <a:moveTo>
                  <a:pt x="2798" y="589"/>
                </a:moveTo>
                <a:lnTo>
                  <a:pt x="2798" y="7396"/>
                </a:lnTo>
                <a:lnTo>
                  <a:pt x="590" y="7396"/>
                </a:lnTo>
                <a:lnTo>
                  <a:pt x="590" y="589"/>
                </a:lnTo>
                <a:close/>
                <a:moveTo>
                  <a:pt x="1" y="1"/>
                </a:moveTo>
                <a:lnTo>
                  <a:pt x="1" y="7985"/>
                </a:lnTo>
                <a:lnTo>
                  <a:pt x="3387" y="7985"/>
                </a:lnTo>
                <a:lnTo>
                  <a:pt x="33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3216;p64"/>
          <p:cNvSpPr/>
          <p:nvPr/>
        </p:nvSpPr>
        <p:spPr>
          <a:xfrm>
            <a:off x="7642203" y="3222255"/>
            <a:ext cx="55380" cy="146406"/>
          </a:xfrm>
          <a:custGeom>
            <a:avLst/>
            <a:gdLst/>
            <a:ahLst/>
            <a:cxnLst/>
            <a:rect l="l" t="t" r="r" b="b"/>
            <a:pathLst>
              <a:path w="2798" h="7397" extrusionOk="0">
                <a:moveTo>
                  <a:pt x="1" y="1"/>
                </a:moveTo>
                <a:lnTo>
                  <a:pt x="1" y="7397"/>
                </a:lnTo>
                <a:lnTo>
                  <a:pt x="2798" y="7397"/>
                </a:lnTo>
                <a:lnTo>
                  <a:pt x="27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3217;p64"/>
          <p:cNvSpPr/>
          <p:nvPr/>
        </p:nvSpPr>
        <p:spPr>
          <a:xfrm>
            <a:off x="7636384" y="3216437"/>
            <a:ext cx="67038" cy="158044"/>
          </a:xfrm>
          <a:custGeom>
            <a:avLst/>
            <a:gdLst/>
            <a:ahLst/>
            <a:cxnLst/>
            <a:rect l="l" t="t" r="r" b="b"/>
            <a:pathLst>
              <a:path w="3387" h="7985" extrusionOk="0">
                <a:moveTo>
                  <a:pt x="2798" y="590"/>
                </a:moveTo>
                <a:lnTo>
                  <a:pt x="2798" y="7396"/>
                </a:lnTo>
                <a:lnTo>
                  <a:pt x="590" y="7396"/>
                </a:lnTo>
                <a:lnTo>
                  <a:pt x="590" y="590"/>
                </a:lnTo>
                <a:close/>
                <a:moveTo>
                  <a:pt x="1" y="1"/>
                </a:moveTo>
                <a:lnTo>
                  <a:pt x="1" y="7985"/>
                </a:lnTo>
                <a:lnTo>
                  <a:pt x="3387" y="7985"/>
                </a:lnTo>
                <a:lnTo>
                  <a:pt x="33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3218;p64"/>
          <p:cNvSpPr/>
          <p:nvPr/>
        </p:nvSpPr>
        <p:spPr>
          <a:xfrm>
            <a:off x="6138718" y="2360109"/>
            <a:ext cx="55399" cy="146386"/>
          </a:xfrm>
          <a:custGeom>
            <a:avLst/>
            <a:gdLst/>
            <a:ahLst/>
            <a:cxnLst/>
            <a:rect l="l" t="t" r="r" b="b"/>
            <a:pathLst>
              <a:path w="2799" h="7396" extrusionOk="0">
                <a:moveTo>
                  <a:pt x="1" y="0"/>
                </a:moveTo>
                <a:lnTo>
                  <a:pt x="1" y="7395"/>
                </a:lnTo>
                <a:lnTo>
                  <a:pt x="2798" y="7395"/>
                </a:lnTo>
                <a:lnTo>
                  <a:pt x="27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3219;p64"/>
          <p:cNvSpPr/>
          <p:nvPr/>
        </p:nvSpPr>
        <p:spPr>
          <a:xfrm>
            <a:off x="6132899" y="2354271"/>
            <a:ext cx="67018" cy="158064"/>
          </a:xfrm>
          <a:custGeom>
            <a:avLst/>
            <a:gdLst/>
            <a:ahLst/>
            <a:cxnLst/>
            <a:rect l="l" t="t" r="r" b="b"/>
            <a:pathLst>
              <a:path w="3386" h="7986" extrusionOk="0">
                <a:moveTo>
                  <a:pt x="2797" y="589"/>
                </a:moveTo>
                <a:lnTo>
                  <a:pt x="2797" y="7397"/>
                </a:lnTo>
                <a:lnTo>
                  <a:pt x="589" y="7397"/>
                </a:lnTo>
                <a:lnTo>
                  <a:pt x="589" y="589"/>
                </a:lnTo>
                <a:close/>
                <a:moveTo>
                  <a:pt x="1" y="0"/>
                </a:moveTo>
                <a:lnTo>
                  <a:pt x="1" y="7985"/>
                </a:lnTo>
                <a:lnTo>
                  <a:pt x="3386" y="7985"/>
                </a:lnTo>
                <a:lnTo>
                  <a:pt x="33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220;p64"/>
          <p:cNvSpPr/>
          <p:nvPr/>
        </p:nvSpPr>
        <p:spPr>
          <a:xfrm>
            <a:off x="7642203" y="2360109"/>
            <a:ext cx="55380" cy="146386"/>
          </a:xfrm>
          <a:custGeom>
            <a:avLst/>
            <a:gdLst/>
            <a:ahLst/>
            <a:cxnLst/>
            <a:rect l="l" t="t" r="r" b="b"/>
            <a:pathLst>
              <a:path w="2798" h="7396" extrusionOk="0">
                <a:moveTo>
                  <a:pt x="1" y="0"/>
                </a:moveTo>
                <a:lnTo>
                  <a:pt x="1" y="7395"/>
                </a:lnTo>
                <a:lnTo>
                  <a:pt x="2798" y="7395"/>
                </a:lnTo>
                <a:lnTo>
                  <a:pt x="27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3221;p64"/>
          <p:cNvSpPr/>
          <p:nvPr/>
        </p:nvSpPr>
        <p:spPr>
          <a:xfrm>
            <a:off x="7636384" y="2354271"/>
            <a:ext cx="67038" cy="158064"/>
          </a:xfrm>
          <a:custGeom>
            <a:avLst/>
            <a:gdLst/>
            <a:ahLst/>
            <a:cxnLst/>
            <a:rect l="l" t="t" r="r" b="b"/>
            <a:pathLst>
              <a:path w="3387" h="7986" extrusionOk="0">
                <a:moveTo>
                  <a:pt x="2798" y="589"/>
                </a:moveTo>
                <a:lnTo>
                  <a:pt x="2798" y="7397"/>
                </a:lnTo>
                <a:lnTo>
                  <a:pt x="590" y="7397"/>
                </a:lnTo>
                <a:lnTo>
                  <a:pt x="590" y="589"/>
                </a:lnTo>
                <a:close/>
                <a:moveTo>
                  <a:pt x="1" y="0"/>
                </a:moveTo>
                <a:lnTo>
                  <a:pt x="1" y="7985"/>
                </a:lnTo>
                <a:lnTo>
                  <a:pt x="3387" y="7985"/>
                </a:lnTo>
                <a:lnTo>
                  <a:pt x="33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222;p64"/>
          <p:cNvSpPr/>
          <p:nvPr/>
        </p:nvSpPr>
        <p:spPr>
          <a:xfrm>
            <a:off x="6188833" y="1856765"/>
            <a:ext cx="1457448" cy="315691"/>
          </a:xfrm>
          <a:custGeom>
            <a:avLst/>
            <a:gdLst/>
            <a:ahLst/>
            <a:cxnLst/>
            <a:rect l="l" t="t" r="r" b="b"/>
            <a:pathLst>
              <a:path w="73636" h="15950" extrusionOk="0">
                <a:moveTo>
                  <a:pt x="1" y="0"/>
                </a:moveTo>
                <a:lnTo>
                  <a:pt x="1" y="15950"/>
                </a:lnTo>
                <a:lnTo>
                  <a:pt x="73636" y="15950"/>
                </a:lnTo>
                <a:lnTo>
                  <a:pt x="736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3223;p64"/>
          <p:cNvSpPr/>
          <p:nvPr/>
        </p:nvSpPr>
        <p:spPr>
          <a:xfrm>
            <a:off x="6183014" y="1850926"/>
            <a:ext cx="1469086" cy="327369"/>
          </a:xfrm>
          <a:custGeom>
            <a:avLst/>
            <a:gdLst/>
            <a:ahLst/>
            <a:cxnLst/>
            <a:rect l="l" t="t" r="r" b="b"/>
            <a:pathLst>
              <a:path w="74224" h="16540" extrusionOk="0">
                <a:moveTo>
                  <a:pt x="73635" y="589"/>
                </a:moveTo>
                <a:lnTo>
                  <a:pt x="73635" y="15950"/>
                </a:lnTo>
                <a:lnTo>
                  <a:pt x="590" y="15950"/>
                </a:lnTo>
                <a:lnTo>
                  <a:pt x="590" y="589"/>
                </a:lnTo>
                <a:close/>
                <a:moveTo>
                  <a:pt x="1" y="0"/>
                </a:moveTo>
                <a:lnTo>
                  <a:pt x="1" y="16539"/>
                </a:lnTo>
                <a:lnTo>
                  <a:pt x="74224" y="16539"/>
                </a:lnTo>
                <a:lnTo>
                  <a:pt x="742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224;p64"/>
          <p:cNvSpPr/>
          <p:nvPr/>
        </p:nvSpPr>
        <p:spPr>
          <a:xfrm>
            <a:off x="6497202" y="1937300"/>
            <a:ext cx="83248" cy="154639"/>
          </a:xfrm>
          <a:custGeom>
            <a:avLst/>
            <a:gdLst/>
            <a:ahLst/>
            <a:cxnLst/>
            <a:rect l="l" t="t" r="r" b="b"/>
            <a:pathLst>
              <a:path w="4206" h="7813" extrusionOk="0">
                <a:moveTo>
                  <a:pt x="0" y="1"/>
                </a:moveTo>
                <a:lnTo>
                  <a:pt x="0" y="7812"/>
                </a:lnTo>
                <a:lnTo>
                  <a:pt x="4206" y="7812"/>
                </a:lnTo>
                <a:lnTo>
                  <a:pt x="4206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3225;p64"/>
          <p:cNvSpPr/>
          <p:nvPr/>
        </p:nvSpPr>
        <p:spPr>
          <a:xfrm>
            <a:off x="6491383" y="1931461"/>
            <a:ext cx="94886" cy="166297"/>
          </a:xfrm>
          <a:custGeom>
            <a:avLst/>
            <a:gdLst/>
            <a:ahLst/>
            <a:cxnLst/>
            <a:rect l="l" t="t" r="r" b="b"/>
            <a:pathLst>
              <a:path w="4794" h="8402" extrusionOk="0">
                <a:moveTo>
                  <a:pt x="4205" y="588"/>
                </a:moveTo>
                <a:lnTo>
                  <a:pt x="4205" y="7812"/>
                </a:lnTo>
                <a:lnTo>
                  <a:pt x="589" y="7812"/>
                </a:lnTo>
                <a:lnTo>
                  <a:pt x="589" y="588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4793" y="8401"/>
                </a:lnTo>
                <a:lnTo>
                  <a:pt x="47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3226;p64"/>
          <p:cNvSpPr/>
          <p:nvPr/>
        </p:nvSpPr>
        <p:spPr>
          <a:xfrm>
            <a:off x="6369599" y="1937300"/>
            <a:ext cx="83228" cy="154639"/>
          </a:xfrm>
          <a:custGeom>
            <a:avLst/>
            <a:gdLst/>
            <a:ahLst/>
            <a:cxnLst/>
            <a:rect l="l" t="t" r="r" b="b"/>
            <a:pathLst>
              <a:path w="4205" h="7813" extrusionOk="0">
                <a:moveTo>
                  <a:pt x="1" y="1"/>
                </a:moveTo>
                <a:lnTo>
                  <a:pt x="1" y="7812"/>
                </a:lnTo>
                <a:lnTo>
                  <a:pt x="4205" y="7812"/>
                </a:lnTo>
                <a:lnTo>
                  <a:pt x="4205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3227;p64"/>
          <p:cNvSpPr/>
          <p:nvPr/>
        </p:nvSpPr>
        <p:spPr>
          <a:xfrm>
            <a:off x="6363760" y="1931461"/>
            <a:ext cx="94906" cy="166297"/>
          </a:xfrm>
          <a:custGeom>
            <a:avLst/>
            <a:gdLst/>
            <a:ahLst/>
            <a:cxnLst/>
            <a:rect l="l" t="t" r="r" b="b"/>
            <a:pathLst>
              <a:path w="4795" h="8402" extrusionOk="0">
                <a:moveTo>
                  <a:pt x="4206" y="588"/>
                </a:moveTo>
                <a:lnTo>
                  <a:pt x="4206" y="7812"/>
                </a:lnTo>
                <a:lnTo>
                  <a:pt x="590" y="7812"/>
                </a:lnTo>
                <a:lnTo>
                  <a:pt x="590" y="588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4795" y="8401"/>
                </a:lnTo>
                <a:lnTo>
                  <a:pt x="47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3228;p64"/>
          <p:cNvSpPr/>
          <p:nvPr/>
        </p:nvSpPr>
        <p:spPr>
          <a:xfrm>
            <a:off x="6258938" y="1937300"/>
            <a:ext cx="66306" cy="154639"/>
          </a:xfrm>
          <a:custGeom>
            <a:avLst/>
            <a:gdLst/>
            <a:ahLst/>
            <a:cxnLst/>
            <a:rect l="l" t="t" r="r" b="b"/>
            <a:pathLst>
              <a:path w="3350" h="7813" extrusionOk="0">
                <a:moveTo>
                  <a:pt x="1" y="1"/>
                </a:moveTo>
                <a:lnTo>
                  <a:pt x="1" y="7812"/>
                </a:lnTo>
                <a:lnTo>
                  <a:pt x="3349" y="7812"/>
                </a:lnTo>
                <a:lnTo>
                  <a:pt x="3349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3229;p64"/>
          <p:cNvSpPr/>
          <p:nvPr/>
        </p:nvSpPr>
        <p:spPr>
          <a:xfrm>
            <a:off x="6253099" y="1931461"/>
            <a:ext cx="77963" cy="166297"/>
          </a:xfrm>
          <a:custGeom>
            <a:avLst/>
            <a:gdLst/>
            <a:ahLst/>
            <a:cxnLst/>
            <a:rect l="l" t="t" r="r" b="b"/>
            <a:pathLst>
              <a:path w="3939" h="8402" extrusionOk="0">
                <a:moveTo>
                  <a:pt x="3349" y="588"/>
                </a:moveTo>
                <a:lnTo>
                  <a:pt x="3349" y="7812"/>
                </a:lnTo>
                <a:lnTo>
                  <a:pt x="589" y="7812"/>
                </a:lnTo>
                <a:lnTo>
                  <a:pt x="589" y="588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3938" y="8401"/>
                </a:lnTo>
                <a:lnTo>
                  <a:pt x="3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3230;p64"/>
          <p:cNvSpPr/>
          <p:nvPr/>
        </p:nvSpPr>
        <p:spPr>
          <a:xfrm>
            <a:off x="6624825" y="1937300"/>
            <a:ext cx="83228" cy="154639"/>
          </a:xfrm>
          <a:custGeom>
            <a:avLst/>
            <a:gdLst/>
            <a:ahLst/>
            <a:cxnLst/>
            <a:rect l="l" t="t" r="r" b="b"/>
            <a:pathLst>
              <a:path w="4205" h="7813" extrusionOk="0">
                <a:moveTo>
                  <a:pt x="0" y="1"/>
                </a:moveTo>
                <a:lnTo>
                  <a:pt x="0" y="7812"/>
                </a:lnTo>
                <a:lnTo>
                  <a:pt x="4204" y="7812"/>
                </a:lnTo>
                <a:lnTo>
                  <a:pt x="4204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3231;p64"/>
          <p:cNvSpPr/>
          <p:nvPr/>
        </p:nvSpPr>
        <p:spPr>
          <a:xfrm>
            <a:off x="6618986" y="1931461"/>
            <a:ext cx="94906" cy="166297"/>
          </a:xfrm>
          <a:custGeom>
            <a:avLst/>
            <a:gdLst/>
            <a:ahLst/>
            <a:cxnLst/>
            <a:rect l="l" t="t" r="r" b="b"/>
            <a:pathLst>
              <a:path w="4795" h="8402" extrusionOk="0">
                <a:moveTo>
                  <a:pt x="4204" y="588"/>
                </a:moveTo>
                <a:lnTo>
                  <a:pt x="4204" y="7812"/>
                </a:lnTo>
                <a:lnTo>
                  <a:pt x="589" y="7812"/>
                </a:lnTo>
                <a:lnTo>
                  <a:pt x="589" y="588"/>
                </a:lnTo>
                <a:close/>
                <a:moveTo>
                  <a:pt x="0" y="1"/>
                </a:moveTo>
                <a:lnTo>
                  <a:pt x="0" y="8401"/>
                </a:lnTo>
                <a:lnTo>
                  <a:pt x="4794" y="8401"/>
                </a:lnTo>
                <a:lnTo>
                  <a:pt x="47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3232;p64"/>
          <p:cNvSpPr/>
          <p:nvPr/>
        </p:nvSpPr>
        <p:spPr>
          <a:xfrm>
            <a:off x="6752407" y="1937300"/>
            <a:ext cx="510985" cy="154639"/>
          </a:xfrm>
          <a:custGeom>
            <a:avLst/>
            <a:gdLst/>
            <a:ahLst/>
            <a:cxnLst/>
            <a:rect l="l" t="t" r="r" b="b"/>
            <a:pathLst>
              <a:path w="25817" h="7813" extrusionOk="0">
                <a:moveTo>
                  <a:pt x="1" y="1"/>
                </a:moveTo>
                <a:lnTo>
                  <a:pt x="1" y="7812"/>
                </a:lnTo>
                <a:lnTo>
                  <a:pt x="25817" y="7812"/>
                </a:lnTo>
                <a:lnTo>
                  <a:pt x="25817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3233;p64"/>
          <p:cNvSpPr/>
          <p:nvPr/>
        </p:nvSpPr>
        <p:spPr>
          <a:xfrm>
            <a:off x="6746588" y="1931461"/>
            <a:ext cx="522643" cy="166297"/>
          </a:xfrm>
          <a:custGeom>
            <a:avLst/>
            <a:gdLst/>
            <a:ahLst/>
            <a:cxnLst/>
            <a:rect l="l" t="t" r="r" b="b"/>
            <a:pathLst>
              <a:path w="26406" h="8402" extrusionOk="0">
                <a:moveTo>
                  <a:pt x="25817" y="588"/>
                </a:moveTo>
                <a:lnTo>
                  <a:pt x="25817" y="7812"/>
                </a:lnTo>
                <a:lnTo>
                  <a:pt x="590" y="7812"/>
                </a:lnTo>
                <a:lnTo>
                  <a:pt x="590" y="588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26405" y="8401"/>
                </a:lnTo>
                <a:lnTo>
                  <a:pt x="264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3234;p64"/>
          <p:cNvSpPr/>
          <p:nvPr/>
        </p:nvSpPr>
        <p:spPr>
          <a:xfrm>
            <a:off x="7360475" y="1968929"/>
            <a:ext cx="77944" cy="77903"/>
          </a:xfrm>
          <a:custGeom>
            <a:avLst/>
            <a:gdLst/>
            <a:ahLst/>
            <a:cxnLst/>
            <a:rect l="l" t="t" r="r" b="b"/>
            <a:pathLst>
              <a:path w="3938" h="3936" extrusionOk="0">
                <a:moveTo>
                  <a:pt x="1969" y="0"/>
                </a:moveTo>
                <a:cubicBezTo>
                  <a:pt x="882" y="0"/>
                  <a:pt x="0" y="881"/>
                  <a:pt x="0" y="1968"/>
                </a:cubicBezTo>
                <a:cubicBezTo>
                  <a:pt x="0" y="3055"/>
                  <a:pt x="882" y="3936"/>
                  <a:pt x="1969" y="3936"/>
                </a:cubicBezTo>
                <a:cubicBezTo>
                  <a:pt x="3057" y="3936"/>
                  <a:pt x="3937" y="3055"/>
                  <a:pt x="3937" y="1968"/>
                </a:cubicBezTo>
                <a:cubicBezTo>
                  <a:pt x="3937" y="881"/>
                  <a:pt x="3057" y="0"/>
                  <a:pt x="19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3235;p64"/>
          <p:cNvSpPr/>
          <p:nvPr/>
        </p:nvSpPr>
        <p:spPr>
          <a:xfrm>
            <a:off x="7354656" y="1963090"/>
            <a:ext cx="89582" cy="89581"/>
          </a:xfrm>
          <a:custGeom>
            <a:avLst/>
            <a:gdLst/>
            <a:ahLst/>
            <a:cxnLst/>
            <a:rect l="l" t="t" r="r" b="b"/>
            <a:pathLst>
              <a:path w="4526" h="4526" extrusionOk="0">
                <a:moveTo>
                  <a:pt x="2263" y="589"/>
                </a:moveTo>
                <a:cubicBezTo>
                  <a:pt x="3187" y="590"/>
                  <a:pt x="3936" y="1339"/>
                  <a:pt x="3936" y="2263"/>
                </a:cubicBezTo>
                <a:cubicBezTo>
                  <a:pt x="3936" y="2940"/>
                  <a:pt x="3529" y="3550"/>
                  <a:pt x="2903" y="3810"/>
                </a:cubicBezTo>
                <a:cubicBezTo>
                  <a:pt x="2696" y="3895"/>
                  <a:pt x="2479" y="3937"/>
                  <a:pt x="2264" y="3937"/>
                </a:cubicBezTo>
                <a:cubicBezTo>
                  <a:pt x="1828" y="3937"/>
                  <a:pt x="1400" y="3767"/>
                  <a:pt x="1080" y="3447"/>
                </a:cubicBezTo>
                <a:cubicBezTo>
                  <a:pt x="600" y="2967"/>
                  <a:pt x="458" y="2248"/>
                  <a:pt x="717" y="1622"/>
                </a:cubicBezTo>
                <a:cubicBezTo>
                  <a:pt x="975" y="997"/>
                  <a:pt x="1586" y="589"/>
                  <a:pt x="2263" y="589"/>
                </a:cubicBezTo>
                <a:close/>
                <a:moveTo>
                  <a:pt x="2263" y="0"/>
                </a:moveTo>
                <a:cubicBezTo>
                  <a:pt x="1016" y="0"/>
                  <a:pt x="1" y="1016"/>
                  <a:pt x="1" y="2263"/>
                </a:cubicBezTo>
                <a:cubicBezTo>
                  <a:pt x="1" y="3510"/>
                  <a:pt x="1016" y="4526"/>
                  <a:pt x="2263" y="4526"/>
                </a:cubicBezTo>
                <a:cubicBezTo>
                  <a:pt x="3511" y="4526"/>
                  <a:pt x="4526" y="3510"/>
                  <a:pt x="4526" y="2263"/>
                </a:cubicBezTo>
                <a:cubicBezTo>
                  <a:pt x="4526" y="1016"/>
                  <a:pt x="3511" y="0"/>
                  <a:pt x="22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3236;p64"/>
          <p:cNvSpPr/>
          <p:nvPr/>
        </p:nvSpPr>
        <p:spPr>
          <a:xfrm>
            <a:off x="7509989" y="1968909"/>
            <a:ext cx="80991" cy="77924"/>
          </a:xfrm>
          <a:custGeom>
            <a:avLst/>
            <a:gdLst/>
            <a:ahLst/>
            <a:cxnLst/>
            <a:rect l="l" t="t" r="r" b="b"/>
            <a:pathLst>
              <a:path w="4092" h="3937" extrusionOk="0">
                <a:moveTo>
                  <a:pt x="2124" y="0"/>
                </a:moveTo>
                <a:cubicBezTo>
                  <a:pt x="1612" y="0"/>
                  <a:pt x="1108" y="201"/>
                  <a:pt x="732" y="577"/>
                </a:cubicBezTo>
                <a:cubicBezTo>
                  <a:pt x="168" y="1141"/>
                  <a:pt x="1" y="1987"/>
                  <a:pt x="305" y="2722"/>
                </a:cubicBezTo>
                <a:cubicBezTo>
                  <a:pt x="609" y="3458"/>
                  <a:pt x="1327" y="3937"/>
                  <a:pt x="2123" y="3937"/>
                </a:cubicBezTo>
                <a:cubicBezTo>
                  <a:pt x="3210" y="3937"/>
                  <a:pt x="4092" y="3056"/>
                  <a:pt x="4092" y="1969"/>
                </a:cubicBezTo>
                <a:cubicBezTo>
                  <a:pt x="4092" y="1173"/>
                  <a:pt x="3611" y="455"/>
                  <a:pt x="2877" y="150"/>
                </a:cubicBezTo>
                <a:cubicBezTo>
                  <a:pt x="2633" y="49"/>
                  <a:pt x="2378" y="0"/>
                  <a:pt x="2124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3237;p64"/>
          <p:cNvSpPr/>
          <p:nvPr/>
        </p:nvSpPr>
        <p:spPr>
          <a:xfrm>
            <a:off x="7507237" y="1963090"/>
            <a:ext cx="89561" cy="89581"/>
          </a:xfrm>
          <a:custGeom>
            <a:avLst/>
            <a:gdLst/>
            <a:ahLst/>
            <a:cxnLst/>
            <a:rect l="l" t="t" r="r" b="b"/>
            <a:pathLst>
              <a:path w="4525" h="4526" extrusionOk="0">
                <a:moveTo>
                  <a:pt x="2262" y="589"/>
                </a:moveTo>
                <a:cubicBezTo>
                  <a:pt x="3187" y="590"/>
                  <a:pt x="3935" y="1339"/>
                  <a:pt x="3936" y="2262"/>
                </a:cubicBezTo>
                <a:cubicBezTo>
                  <a:pt x="3936" y="2940"/>
                  <a:pt x="3528" y="3550"/>
                  <a:pt x="2903" y="3810"/>
                </a:cubicBezTo>
                <a:cubicBezTo>
                  <a:pt x="2696" y="3895"/>
                  <a:pt x="2479" y="3937"/>
                  <a:pt x="2264" y="3937"/>
                </a:cubicBezTo>
                <a:cubicBezTo>
                  <a:pt x="1828" y="3937"/>
                  <a:pt x="1399" y="3767"/>
                  <a:pt x="1079" y="3447"/>
                </a:cubicBezTo>
                <a:cubicBezTo>
                  <a:pt x="600" y="2967"/>
                  <a:pt x="456" y="2248"/>
                  <a:pt x="716" y="1622"/>
                </a:cubicBezTo>
                <a:cubicBezTo>
                  <a:pt x="975" y="997"/>
                  <a:pt x="1586" y="589"/>
                  <a:pt x="2262" y="589"/>
                </a:cubicBezTo>
                <a:close/>
                <a:moveTo>
                  <a:pt x="2262" y="0"/>
                </a:moveTo>
                <a:cubicBezTo>
                  <a:pt x="1015" y="0"/>
                  <a:pt x="0" y="1016"/>
                  <a:pt x="0" y="2263"/>
                </a:cubicBezTo>
                <a:cubicBezTo>
                  <a:pt x="0" y="3510"/>
                  <a:pt x="1016" y="4526"/>
                  <a:pt x="2262" y="4526"/>
                </a:cubicBezTo>
                <a:cubicBezTo>
                  <a:pt x="3510" y="4526"/>
                  <a:pt x="4525" y="3510"/>
                  <a:pt x="4525" y="2263"/>
                </a:cubicBezTo>
                <a:cubicBezTo>
                  <a:pt x="4525" y="1016"/>
                  <a:pt x="3510" y="0"/>
                  <a:pt x="2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3238;p64"/>
          <p:cNvSpPr/>
          <p:nvPr/>
        </p:nvSpPr>
        <p:spPr>
          <a:xfrm>
            <a:off x="7133257" y="1968929"/>
            <a:ext cx="77924" cy="77903"/>
          </a:xfrm>
          <a:custGeom>
            <a:avLst/>
            <a:gdLst/>
            <a:ahLst/>
            <a:cxnLst/>
            <a:rect l="l" t="t" r="r" b="b"/>
            <a:pathLst>
              <a:path w="3937" h="3936" extrusionOk="0">
                <a:moveTo>
                  <a:pt x="1969" y="0"/>
                </a:moveTo>
                <a:cubicBezTo>
                  <a:pt x="881" y="0"/>
                  <a:pt x="1" y="881"/>
                  <a:pt x="1" y="1968"/>
                </a:cubicBezTo>
                <a:cubicBezTo>
                  <a:pt x="1" y="3055"/>
                  <a:pt x="881" y="3936"/>
                  <a:pt x="1969" y="3936"/>
                </a:cubicBezTo>
                <a:cubicBezTo>
                  <a:pt x="3056" y="3936"/>
                  <a:pt x="3936" y="3055"/>
                  <a:pt x="3936" y="1968"/>
                </a:cubicBezTo>
                <a:cubicBezTo>
                  <a:pt x="3936" y="881"/>
                  <a:pt x="3056" y="0"/>
                  <a:pt x="19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3239;p64"/>
          <p:cNvSpPr/>
          <p:nvPr/>
        </p:nvSpPr>
        <p:spPr>
          <a:xfrm>
            <a:off x="7127438" y="1963090"/>
            <a:ext cx="89582" cy="89581"/>
          </a:xfrm>
          <a:custGeom>
            <a:avLst/>
            <a:gdLst/>
            <a:ahLst/>
            <a:cxnLst/>
            <a:rect l="l" t="t" r="r" b="b"/>
            <a:pathLst>
              <a:path w="4526" h="4526" extrusionOk="0">
                <a:moveTo>
                  <a:pt x="2262" y="589"/>
                </a:moveTo>
                <a:cubicBezTo>
                  <a:pt x="3186" y="590"/>
                  <a:pt x="3935" y="1339"/>
                  <a:pt x="3936" y="2263"/>
                </a:cubicBezTo>
                <a:cubicBezTo>
                  <a:pt x="3936" y="2940"/>
                  <a:pt x="3528" y="3550"/>
                  <a:pt x="2903" y="3810"/>
                </a:cubicBezTo>
                <a:cubicBezTo>
                  <a:pt x="2696" y="3895"/>
                  <a:pt x="2479" y="3937"/>
                  <a:pt x="2264" y="3937"/>
                </a:cubicBezTo>
                <a:cubicBezTo>
                  <a:pt x="1828" y="3937"/>
                  <a:pt x="1399" y="3767"/>
                  <a:pt x="1079" y="3447"/>
                </a:cubicBezTo>
                <a:cubicBezTo>
                  <a:pt x="601" y="2967"/>
                  <a:pt x="457" y="2248"/>
                  <a:pt x="716" y="1623"/>
                </a:cubicBezTo>
                <a:cubicBezTo>
                  <a:pt x="975" y="997"/>
                  <a:pt x="1585" y="589"/>
                  <a:pt x="2262" y="589"/>
                </a:cubicBezTo>
                <a:close/>
                <a:moveTo>
                  <a:pt x="2262" y="0"/>
                </a:moveTo>
                <a:cubicBezTo>
                  <a:pt x="1015" y="0"/>
                  <a:pt x="1" y="1016"/>
                  <a:pt x="1" y="2263"/>
                </a:cubicBezTo>
                <a:cubicBezTo>
                  <a:pt x="1" y="3510"/>
                  <a:pt x="1015" y="4526"/>
                  <a:pt x="2262" y="4526"/>
                </a:cubicBezTo>
                <a:cubicBezTo>
                  <a:pt x="3510" y="4526"/>
                  <a:pt x="4525" y="3510"/>
                  <a:pt x="4525" y="2263"/>
                </a:cubicBezTo>
                <a:cubicBezTo>
                  <a:pt x="4525" y="1016"/>
                  <a:pt x="3510" y="0"/>
                  <a:pt x="2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3240;p64"/>
          <p:cNvSpPr/>
          <p:nvPr/>
        </p:nvSpPr>
        <p:spPr>
          <a:xfrm>
            <a:off x="6244154" y="2172436"/>
            <a:ext cx="1346827" cy="108127"/>
          </a:xfrm>
          <a:custGeom>
            <a:avLst/>
            <a:gdLst/>
            <a:ahLst/>
            <a:cxnLst/>
            <a:rect l="l" t="t" r="r" b="b"/>
            <a:pathLst>
              <a:path w="68047" h="5463" extrusionOk="0">
                <a:moveTo>
                  <a:pt x="1" y="1"/>
                </a:moveTo>
                <a:lnTo>
                  <a:pt x="1" y="5462"/>
                </a:lnTo>
                <a:lnTo>
                  <a:pt x="68047" y="5462"/>
                </a:lnTo>
                <a:lnTo>
                  <a:pt x="680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3241;p64"/>
          <p:cNvSpPr/>
          <p:nvPr/>
        </p:nvSpPr>
        <p:spPr>
          <a:xfrm>
            <a:off x="6238315" y="2166617"/>
            <a:ext cx="1358484" cy="119785"/>
          </a:xfrm>
          <a:custGeom>
            <a:avLst/>
            <a:gdLst/>
            <a:ahLst/>
            <a:cxnLst/>
            <a:rect l="l" t="t" r="r" b="b"/>
            <a:pathLst>
              <a:path w="68636" h="6052" extrusionOk="0">
                <a:moveTo>
                  <a:pt x="68047" y="589"/>
                </a:moveTo>
                <a:lnTo>
                  <a:pt x="68047" y="5461"/>
                </a:lnTo>
                <a:lnTo>
                  <a:pt x="590" y="5461"/>
                </a:lnTo>
                <a:lnTo>
                  <a:pt x="590" y="589"/>
                </a:lnTo>
                <a:close/>
                <a:moveTo>
                  <a:pt x="1" y="1"/>
                </a:moveTo>
                <a:lnTo>
                  <a:pt x="1" y="6051"/>
                </a:lnTo>
                <a:lnTo>
                  <a:pt x="68636" y="6051"/>
                </a:lnTo>
                <a:lnTo>
                  <a:pt x="686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3242;p64"/>
          <p:cNvSpPr/>
          <p:nvPr/>
        </p:nvSpPr>
        <p:spPr>
          <a:xfrm>
            <a:off x="6188833" y="2280544"/>
            <a:ext cx="1457448" cy="315691"/>
          </a:xfrm>
          <a:custGeom>
            <a:avLst/>
            <a:gdLst/>
            <a:ahLst/>
            <a:cxnLst/>
            <a:rect l="l" t="t" r="r" b="b"/>
            <a:pathLst>
              <a:path w="73636" h="15950" extrusionOk="0">
                <a:moveTo>
                  <a:pt x="1" y="0"/>
                </a:moveTo>
                <a:lnTo>
                  <a:pt x="1" y="15950"/>
                </a:lnTo>
                <a:lnTo>
                  <a:pt x="73636" y="15950"/>
                </a:lnTo>
                <a:lnTo>
                  <a:pt x="736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3243;p64"/>
          <p:cNvSpPr/>
          <p:nvPr/>
        </p:nvSpPr>
        <p:spPr>
          <a:xfrm>
            <a:off x="6183014" y="2274725"/>
            <a:ext cx="1469086" cy="327349"/>
          </a:xfrm>
          <a:custGeom>
            <a:avLst/>
            <a:gdLst/>
            <a:ahLst/>
            <a:cxnLst/>
            <a:rect l="l" t="t" r="r" b="b"/>
            <a:pathLst>
              <a:path w="74224" h="16539" extrusionOk="0">
                <a:moveTo>
                  <a:pt x="73635" y="589"/>
                </a:moveTo>
                <a:lnTo>
                  <a:pt x="73635" y="15949"/>
                </a:lnTo>
                <a:lnTo>
                  <a:pt x="590" y="15949"/>
                </a:lnTo>
                <a:lnTo>
                  <a:pt x="590" y="589"/>
                </a:lnTo>
                <a:close/>
                <a:moveTo>
                  <a:pt x="1" y="1"/>
                </a:moveTo>
                <a:lnTo>
                  <a:pt x="1" y="16539"/>
                </a:lnTo>
                <a:lnTo>
                  <a:pt x="74224" y="16539"/>
                </a:lnTo>
                <a:lnTo>
                  <a:pt x="742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3244;p64"/>
          <p:cNvSpPr/>
          <p:nvPr/>
        </p:nvSpPr>
        <p:spPr>
          <a:xfrm>
            <a:off x="6369599" y="2361079"/>
            <a:ext cx="83228" cy="154639"/>
          </a:xfrm>
          <a:custGeom>
            <a:avLst/>
            <a:gdLst/>
            <a:ahLst/>
            <a:cxnLst/>
            <a:rect l="l" t="t" r="r" b="b"/>
            <a:pathLst>
              <a:path w="4205" h="7813" extrusionOk="0">
                <a:moveTo>
                  <a:pt x="1" y="1"/>
                </a:moveTo>
                <a:lnTo>
                  <a:pt x="1" y="7812"/>
                </a:lnTo>
                <a:lnTo>
                  <a:pt x="4205" y="7812"/>
                </a:lnTo>
                <a:lnTo>
                  <a:pt x="4205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3245;p64"/>
          <p:cNvSpPr/>
          <p:nvPr/>
        </p:nvSpPr>
        <p:spPr>
          <a:xfrm>
            <a:off x="6363760" y="2355240"/>
            <a:ext cx="94906" cy="166297"/>
          </a:xfrm>
          <a:custGeom>
            <a:avLst/>
            <a:gdLst/>
            <a:ahLst/>
            <a:cxnLst/>
            <a:rect l="l" t="t" r="r" b="b"/>
            <a:pathLst>
              <a:path w="4795" h="8402" extrusionOk="0">
                <a:moveTo>
                  <a:pt x="4206" y="588"/>
                </a:moveTo>
                <a:lnTo>
                  <a:pt x="4206" y="7813"/>
                </a:lnTo>
                <a:lnTo>
                  <a:pt x="590" y="7813"/>
                </a:lnTo>
                <a:lnTo>
                  <a:pt x="590" y="588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4795" y="8401"/>
                </a:lnTo>
                <a:lnTo>
                  <a:pt x="47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3246;p64"/>
          <p:cNvSpPr/>
          <p:nvPr/>
        </p:nvSpPr>
        <p:spPr>
          <a:xfrm>
            <a:off x="6624825" y="2361079"/>
            <a:ext cx="83228" cy="154639"/>
          </a:xfrm>
          <a:custGeom>
            <a:avLst/>
            <a:gdLst/>
            <a:ahLst/>
            <a:cxnLst/>
            <a:rect l="l" t="t" r="r" b="b"/>
            <a:pathLst>
              <a:path w="4205" h="7813" extrusionOk="0">
                <a:moveTo>
                  <a:pt x="0" y="1"/>
                </a:moveTo>
                <a:lnTo>
                  <a:pt x="0" y="7812"/>
                </a:lnTo>
                <a:lnTo>
                  <a:pt x="4204" y="7812"/>
                </a:lnTo>
                <a:lnTo>
                  <a:pt x="4204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3247;p64"/>
          <p:cNvSpPr/>
          <p:nvPr/>
        </p:nvSpPr>
        <p:spPr>
          <a:xfrm>
            <a:off x="6618986" y="2355240"/>
            <a:ext cx="94906" cy="166297"/>
          </a:xfrm>
          <a:custGeom>
            <a:avLst/>
            <a:gdLst/>
            <a:ahLst/>
            <a:cxnLst/>
            <a:rect l="l" t="t" r="r" b="b"/>
            <a:pathLst>
              <a:path w="4795" h="8402" extrusionOk="0">
                <a:moveTo>
                  <a:pt x="4204" y="588"/>
                </a:moveTo>
                <a:lnTo>
                  <a:pt x="4204" y="7813"/>
                </a:lnTo>
                <a:lnTo>
                  <a:pt x="589" y="7813"/>
                </a:lnTo>
                <a:lnTo>
                  <a:pt x="589" y="588"/>
                </a:lnTo>
                <a:close/>
                <a:moveTo>
                  <a:pt x="0" y="1"/>
                </a:moveTo>
                <a:lnTo>
                  <a:pt x="0" y="8401"/>
                </a:lnTo>
                <a:lnTo>
                  <a:pt x="4794" y="8401"/>
                </a:lnTo>
                <a:lnTo>
                  <a:pt x="47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3248;p64"/>
          <p:cNvSpPr/>
          <p:nvPr/>
        </p:nvSpPr>
        <p:spPr>
          <a:xfrm>
            <a:off x="6497202" y="2361079"/>
            <a:ext cx="83248" cy="154639"/>
          </a:xfrm>
          <a:custGeom>
            <a:avLst/>
            <a:gdLst/>
            <a:ahLst/>
            <a:cxnLst/>
            <a:rect l="l" t="t" r="r" b="b"/>
            <a:pathLst>
              <a:path w="4206" h="7813" extrusionOk="0">
                <a:moveTo>
                  <a:pt x="0" y="1"/>
                </a:moveTo>
                <a:lnTo>
                  <a:pt x="0" y="7812"/>
                </a:lnTo>
                <a:lnTo>
                  <a:pt x="4206" y="7812"/>
                </a:lnTo>
                <a:lnTo>
                  <a:pt x="4206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3249;p64"/>
          <p:cNvSpPr/>
          <p:nvPr/>
        </p:nvSpPr>
        <p:spPr>
          <a:xfrm>
            <a:off x="6491383" y="2355240"/>
            <a:ext cx="94886" cy="166297"/>
          </a:xfrm>
          <a:custGeom>
            <a:avLst/>
            <a:gdLst/>
            <a:ahLst/>
            <a:cxnLst/>
            <a:rect l="l" t="t" r="r" b="b"/>
            <a:pathLst>
              <a:path w="4794" h="8402" extrusionOk="0">
                <a:moveTo>
                  <a:pt x="4205" y="588"/>
                </a:moveTo>
                <a:lnTo>
                  <a:pt x="4205" y="7813"/>
                </a:lnTo>
                <a:lnTo>
                  <a:pt x="589" y="7813"/>
                </a:lnTo>
                <a:lnTo>
                  <a:pt x="589" y="588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4793" y="8401"/>
                </a:lnTo>
                <a:lnTo>
                  <a:pt x="47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3250;p64"/>
          <p:cNvSpPr/>
          <p:nvPr/>
        </p:nvSpPr>
        <p:spPr>
          <a:xfrm>
            <a:off x="6258938" y="2361079"/>
            <a:ext cx="66306" cy="154639"/>
          </a:xfrm>
          <a:custGeom>
            <a:avLst/>
            <a:gdLst/>
            <a:ahLst/>
            <a:cxnLst/>
            <a:rect l="l" t="t" r="r" b="b"/>
            <a:pathLst>
              <a:path w="3350" h="7813" extrusionOk="0">
                <a:moveTo>
                  <a:pt x="1" y="1"/>
                </a:moveTo>
                <a:lnTo>
                  <a:pt x="1" y="7812"/>
                </a:lnTo>
                <a:lnTo>
                  <a:pt x="3349" y="7812"/>
                </a:lnTo>
                <a:lnTo>
                  <a:pt x="3349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3251;p64"/>
          <p:cNvSpPr/>
          <p:nvPr/>
        </p:nvSpPr>
        <p:spPr>
          <a:xfrm>
            <a:off x="6253099" y="2355240"/>
            <a:ext cx="77963" cy="166297"/>
          </a:xfrm>
          <a:custGeom>
            <a:avLst/>
            <a:gdLst/>
            <a:ahLst/>
            <a:cxnLst/>
            <a:rect l="l" t="t" r="r" b="b"/>
            <a:pathLst>
              <a:path w="3939" h="8402" extrusionOk="0">
                <a:moveTo>
                  <a:pt x="3349" y="588"/>
                </a:moveTo>
                <a:lnTo>
                  <a:pt x="3349" y="7813"/>
                </a:lnTo>
                <a:lnTo>
                  <a:pt x="589" y="7813"/>
                </a:lnTo>
                <a:lnTo>
                  <a:pt x="589" y="588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3938" y="8401"/>
                </a:lnTo>
                <a:lnTo>
                  <a:pt x="3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3252;p64"/>
          <p:cNvSpPr/>
          <p:nvPr/>
        </p:nvSpPr>
        <p:spPr>
          <a:xfrm>
            <a:off x="6752407" y="2361079"/>
            <a:ext cx="510985" cy="154639"/>
          </a:xfrm>
          <a:custGeom>
            <a:avLst/>
            <a:gdLst/>
            <a:ahLst/>
            <a:cxnLst/>
            <a:rect l="l" t="t" r="r" b="b"/>
            <a:pathLst>
              <a:path w="25817" h="7813" extrusionOk="0">
                <a:moveTo>
                  <a:pt x="1" y="1"/>
                </a:moveTo>
                <a:lnTo>
                  <a:pt x="1" y="7812"/>
                </a:lnTo>
                <a:lnTo>
                  <a:pt x="25817" y="7812"/>
                </a:lnTo>
                <a:lnTo>
                  <a:pt x="25817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3253;p64"/>
          <p:cNvSpPr/>
          <p:nvPr/>
        </p:nvSpPr>
        <p:spPr>
          <a:xfrm>
            <a:off x="6746588" y="2355240"/>
            <a:ext cx="522643" cy="166297"/>
          </a:xfrm>
          <a:custGeom>
            <a:avLst/>
            <a:gdLst/>
            <a:ahLst/>
            <a:cxnLst/>
            <a:rect l="l" t="t" r="r" b="b"/>
            <a:pathLst>
              <a:path w="26406" h="8402" extrusionOk="0">
                <a:moveTo>
                  <a:pt x="25817" y="588"/>
                </a:moveTo>
                <a:lnTo>
                  <a:pt x="25817" y="7813"/>
                </a:lnTo>
                <a:lnTo>
                  <a:pt x="590" y="7813"/>
                </a:lnTo>
                <a:lnTo>
                  <a:pt x="590" y="588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26405" y="8401"/>
                </a:lnTo>
                <a:lnTo>
                  <a:pt x="264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3254;p64"/>
          <p:cNvSpPr/>
          <p:nvPr/>
        </p:nvSpPr>
        <p:spPr>
          <a:xfrm>
            <a:off x="7360475" y="2392708"/>
            <a:ext cx="77944" cy="77903"/>
          </a:xfrm>
          <a:custGeom>
            <a:avLst/>
            <a:gdLst/>
            <a:ahLst/>
            <a:cxnLst/>
            <a:rect l="l" t="t" r="r" b="b"/>
            <a:pathLst>
              <a:path w="3938" h="3936" extrusionOk="0">
                <a:moveTo>
                  <a:pt x="1969" y="0"/>
                </a:moveTo>
                <a:cubicBezTo>
                  <a:pt x="882" y="0"/>
                  <a:pt x="0" y="881"/>
                  <a:pt x="0" y="1969"/>
                </a:cubicBezTo>
                <a:cubicBezTo>
                  <a:pt x="0" y="3055"/>
                  <a:pt x="882" y="3936"/>
                  <a:pt x="1969" y="3936"/>
                </a:cubicBezTo>
                <a:cubicBezTo>
                  <a:pt x="3057" y="3936"/>
                  <a:pt x="3937" y="3055"/>
                  <a:pt x="3937" y="1969"/>
                </a:cubicBezTo>
                <a:cubicBezTo>
                  <a:pt x="3937" y="881"/>
                  <a:pt x="3057" y="0"/>
                  <a:pt x="196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3255;p64"/>
          <p:cNvSpPr/>
          <p:nvPr/>
        </p:nvSpPr>
        <p:spPr>
          <a:xfrm>
            <a:off x="7354656" y="2386869"/>
            <a:ext cx="89582" cy="89581"/>
          </a:xfrm>
          <a:custGeom>
            <a:avLst/>
            <a:gdLst/>
            <a:ahLst/>
            <a:cxnLst/>
            <a:rect l="l" t="t" r="r" b="b"/>
            <a:pathLst>
              <a:path w="4526" h="4526" extrusionOk="0">
                <a:moveTo>
                  <a:pt x="2263" y="589"/>
                </a:moveTo>
                <a:lnTo>
                  <a:pt x="2263" y="590"/>
                </a:lnTo>
                <a:cubicBezTo>
                  <a:pt x="3187" y="590"/>
                  <a:pt x="3935" y="1339"/>
                  <a:pt x="3937" y="2264"/>
                </a:cubicBezTo>
                <a:cubicBezTo>
                  <a:pt x="3936" y="2940"/>
                  <a:pt x="3529" y="3551"/>
                  <a:pt x="2903" y="3810"/>
                </a:cubicBezTo>
                <a:cubicBezTo>
                  <a:pt x="2696" y="3895"/>
                  <a:pt x="2479" y="3937"/>
                  <a:pt x="2264" y="3937"/>
                </a:cubicBezTo>
                <a:cubicBezTo>
                  <a:pt x="1828" y="3937"/>
                  <a:pt x="1400" y="3767"/>
                  <a:pt x="1080" y="3447"/>
                </a:cubicBezTo>
                <a:cubicBezTo>
                  <a:pt x="600" y="2968"/>
                  <a:pt x="458" y="2248"/>
                  <a:pt x="717" y="1622"/>
                </a:cubicBezTo>
                <a:cubicBezTo>
                  <a:pt x="975" y="997"/>
                  <a:pt x="1586" y="589"/>
                  <a:pt x="2263" y="589"/>
                </a:cubicBezTo>
                <a:close/>
                <a:moveTo>
                  <a:pt x="2263" y="0"/>
                </a:moveTo>
                <a:cubicBezTo>
                  <a:pt x="1016" y="0"/>
                  <a:pt x="1" y="1016"/>
                  <a:pt x="1" y="2264"/>
                </a:cubicBezTo>
                <a:cubicBezTo>
                  <a:pt x="1" y="3510"/>
                  <a:pt x="1016" y="4526"/>
                  <a:pt x="2263" y="4526"/>
                </a:cubicBezTo>
                <a:cubicBezTo>
                  <a:pt x="3511" y="4526"/>
                  <a:pt x="4526" y="3510"/>
                  <a:pt x="4526" y="2264"/>
                </a:cubicBezTo>
                <a:cubicBezTo>
                  <a:pt x="4526" y="1016"/>
                  <a:pt x="3511" y="0"/>
                  <a:pt x="22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3256;p64"/>
          <p:cNvSpPr/>
          <p:nvPr/>
        </p:nvSpPr>
        <p:spPr>
          <a:xfrm>
            <a:off x="7509989" y="2392688"/>
            <a:ext cx="80991" cy="77924"/>
          </a:xfrm>
          <a:custGeom>
            <a:avLst/>
            <a:gdLst/>
            <a:ahLst/>
            <a:cxnLst/>
            <a:rect l="l" t="t" r="r" b="b"/>
            <a:pathLst>
              <a:path w="4092" h="3937" extrusionOk="0">
                <a:moveTo>
                  <a:pt x="2124" y="1"/>
                </a:moveTo>
                <a:cubicBezTo>
                  <a:pt x="1612" y="1"/>
                  <a:pt x="1108" y="201"/>
                  <a:pt x="732" y="577"/>
                </a:cubicBezTo>
                <a:cubicBezTo>
                  <a:pt x="168" y="1141"/>
                  <a:pt x="1" y="1987"/>
                  <a:pt x="305" y="2723"/>
                </a:cubicBezTo>
                <a:cubicBezTo>
                  <a:pt x="609" y="3458"/>
                  <a:pt x="1327" y="3937"/>
                  <a:pt x="2123" y="3937"/>
                </a:cubicBezTo>
                <a:cubicBezTo>
                  <a:pt x="3210" y="3937"/>
                  <a:pt x="4092" y="3056"/>
                  <a:pt x="4092" y="1970"/>
                </a:cubicBezTo>
                <a:cubicBezTo>
                  <a:pt x="4092" y="1174"/>
                  <a:pt x="3611" y="455"/>
                  <a:pt x="2877" y="150"/>
                </a:cubicBezTo>
                <a:cubicBezTo>
                  <a:pt x="2633" y="50"/>
                  <a:pt x="2378" y="1"/>
                  <a:pt x="21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3257;p64"/>
          <p:cNvSpPr/>
          <p:nvPr/>
        </p:nvSpPr>
        <p:spPr>
          <a:xfrm>
            <a:off x="7507237" y="2386869"/>
            <a:ext cx="89561" cy="89581"/>
          </a:xfrm>
          <a:custGeom>
            <a:avLst/>
            <a:gdLst/>
            <a:ahLst/>
            <a:cxnLst/>
            <a:rect l="l" t="t" r="r" b="b"/>
            <a:pathLst>
              <a:path w="4525" h="4526" extrusionOk="0">
                <a:moveTo>
                  <a:pt x="2262" y="589"/>
                </a:moveTo>
                <a:lnTo>
                  <a:pt x="2262" y="590"/>
                </a:lnTo>
                <a:cubicBezTo>
                  <a:pt x="3186" y="590"/>
                  <a:pt x="3935" y="1339"/>
                  <a:pt x="3936" y="2264"/>
                </a:cubicBezTo>
                <a:cubicBezTo>
                  <a:pt x="3936" y="2940"/>
                  <a:pt x="3528" y="3551"/>
                  <a:pt x="2903" y="3810"/>
                </a:cubicBezTo>
                <a:cubicBezTo>
                  <a:pt x="2696" y="3895"/>
                  <a:pt x="2479" y="3937"/>
                  <a:pt x="2264" y="3937"/>
                </a:cubicBezTo>
                <a:cubicBezTo>
                  <a:pt x="1828" y="3937"/>
                  <a:pt x="1399" y="3767"/>
                  <a:pt x="1079" y="3447"/>
                </a:cubicBezTo>
                <a:cubicBezTo>
                  <a:pt x="600" y="2968"/>
                  <a:pt x="456" y="2248"/>
                  <a:pt x="716" y="1622"/>
                </a:cubicBezTo>
                <a:cubicBezTo>
                  <a:pt x="975" y="997"/>
                  <a:pt x="1586" y="589"/>
                  <a:pt x="2262" y="589"/>
                </a:cubicBezTo>
                <a:close/>
                <a:moveTo>
                  <a:pt x="2262" y="0"/>
                </a:moveTo>
                <a:cubicBezTo>
                  <a:pt x="1016" y="0"/>
                  <a:pt x="0" y="1016"/>
                  <a:pt x="0" y="2264"/>
                </a:cubicBezTo>
                <a:cubicBezTo>
                  <a:pt x="0" y="3510"/>
                  <a:pt x="1016" y="4526"/>
                  <a:pt x="2262" y="4526"/>
                </a:cubicBezTo>
                <a:cubicBezTo>
                  <a:pt x="3510" y="4526"/>
                  <a:pt x="4525" y="3510"/>
                  <a:pt x="4525" y="2264"/>
                </a:cubicBezTo>
                <a:cubicBezTo>
                  <a:pt x="4525" y="1016"/>
                  <a:pt x="3510" y="0"/>
                  <a:pt x="2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3258;p64"/>
          <p:cNvSpPr/>
          <p:nvPr/>
        </p:nvSpPr>
        <p:spPr>
          <a:xfrm>
            <a:off x="7133257" y="2392708"/>
            <a:ext cx="77924" cy="77903"/>
          </a:xfrm>
          <a:custGeom>
            <a:avLst/>
            <a:gdLst/>
            <a:ahLst/>
            <a:cxnLst/>
            <a:rect l="l" t="t" r="r" b="b"/>
            <a:pathLst>
              <a:path w="3937" h="3936" extrusionOk="0">
                <a:moveTo>
                  <a:pt x="1969" y="0"/>
                </a:moveTo>
                <a:cubicBezTo>
                  <a:pt x="881" y="0"/>
                  <a:pt x="1" y="881"/>
                  <a:pt x="1" y="1969"/>
                </a:cubicBezTo>
                <a:cubicBezTo>
                  <a:pt x="1" y="3055"/>
                  <a:pt x="881" y="3936"/>
                  <a:pt x="1969" y="3936"/>
                </a:cubicBezTo>
                <a:cubicBezTo>
                  <a:pt x="3056" y="3936"/>
                  <a:pt x="3936" y="3055"/>
                  <a:pt x="3936" y="1969"/>
                </a:cubicBezTo>
                <a:cubicBezTo>
                  <a:pt x="3936" y="881"/>
                  <a:pt x="3056" y="0"/>
                  <a:pt x="19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3259;p64"/>
          <p:cNvSpPr/>
          <p:nvPr/>
        </p:nvSpPr>
        <p:spPr>
          <a:xfrm>
            <a:off x="7127418" y="2386869"/>
            <a:ext cx="89602" cy="89581"/>
          </a:xfrm>
          <a:custGeom>
            <a:avLst/>
            <a:gdLst/>
            <a:ahLst/>
            <a:cxnLst/>
            <a:rect l="l" t="t" r="r" b="b"/>
            <a:pathLst>
              <a:path w="4527" h="4526" extrusionOk="0">
                <a:moveTo>
                  <a:pt x="2263" y="589"/>
                </a:moveTo>
                <a:lnTo>
                  <a:pt x="2263" y="590"/>
                </a:lnTo>
                <a:cubicBezTo>
                  <a:pt x="3187" y="590"/>
                  <a:pt x="3935" y="1339"/>
                  <a:pt x="3936" y="2264"/>
                </a:cubicBezTo>
                <a:cubicBezTo>
                  <a:pt x="3936" y="2940"/>
                  <a:pt x="3528" y="3551"/>
                  <a:pt x="2903" y="3810"/>
                </a:cubicBezTo>
                <a:cubicBezTo>
                  <a:pt x="2697" y="3895"/>
                  <a:pt x="2479" y="3937"/>
                  <a:pt x="2264" y="3937"/>
                </a:cubicBezTo>
                <a:cubicBezTo>
                  <a:pt x="1828" y="3937"/>
                  <a:pt x="1400" y="3767"/>
                  <a:pt x="1080" y="3447"/>
                </a:cubicBezTo>
                <a:cubicBezTo>
                  <a:pt x="601" y="2968"/>
                  <a:pt x="458" y="2248"/>
                  <a:pt x="717" y="1622"/>
                </a:cubicBezTo>
                <a:cubicBezTo>
                  <a:pt x="976" y="997"/>
                  <a:pt x="1586" y="589"/>
                  <a:pt x="2263" y="589"/>
                </a:cubicBezTo>
                <a:close/>
                <a:moveTo>
                  <a:pt x="2263" y="0"/>
                </a:moveTo>
                <a:cubicBezTo>
                  <a:pt x="1016" y="0"/>
                  <a:pt x="1" y="1016"/>
                  <a:pt x="1" y="2264"/>
                </a:cubicBezTo>
                <a:cubicBezTo>
                  <a:pt x="1" y="3510"/>
                  <a:pt x="1016" y="4526"/>
                  <a:pt x="2263" y="4526"/>
                </a:cubicBezTo>
                <a:cubicBezTo>
                  <a:pt x="3511" y="4526"/>
                  <a:pt x="4526" y="3510"/>
                  <a:pt x="4526" y="2264"/>
                </a:cubicBezTo>
                <a:cubicBezTo>
                  <a:pt x="4526" y="1016"/>
                  <a:pt x="3511" y="0"/>
                  <a:pt x="22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3260;p64"/>
          <p:cNvSpPr/>
          <p:nvPr/>
        </p:nvSpPr>
        <p:spPr>
          <a:xfrm>
            <a:off x="6244154" y="2596215"/>
            <a:ext cx="1346827" cy="108127"/>
          </a:xfrm>
          <a:custGeom>
            <a:avLst/>
            <a:gdLst/>
            <a:ahLst/>
            <a:cxnLst/>
            <a:rect l="l" t="t" r="r" b="b"/>
            <a:pathLst>
              <a:path w="68047" h="5463" extrusionOk="0">
                <a:moveTo>
                  <a:pt x="1" y="1"/>
                </a:moveTo>
                <a:lnTo>
                  <a:pt x="1" y="5463"/>
                </a:lnTo>
                <a:lnTo>
                  <a:pt x="68047" y="5463"/>
                </a:lnTo>
                <a:lnTo>
                  <a:pt x="680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3261;p64"/>
          <p:cNvSpPr/>
          <p:nvPr/>
        </p:nvSpPr>
        <p:spPr>
          <a:xfrm>
            <a:off x="6238315" y="2590396"/>
            <a:ext cx="1358484" cy="119785"/>
          </a:xfrm>
          <a:custGeom>
            <a:avLst/>
            <a:gdLst/>
            <a:ahLst/>
            <a:cxnLst/>
            <a:rect l="l" t="t" r="r" b="b"/>
            <a:pathLst>
              <a:path w="68636" h="6052" extrusionOk="0">
                <a:moveTo>
                  <a:pt x="68047" y="590"/>
                </a:moveTo>
                <a:lnTo>
                  <a:pt x="68047" y="5462"/>
                </a:lnTo>
                <a:lnTo>
                  <a:pt x="590" y="5462"/>
                </a:lnTo>
                <a:lnTo>
                  <a:pt x="590" y="590"/>
                </a:lnTo>
                <a:close/>
                <a:moveTo>
                  <a:pt x="1" y="1"/>
                </a:moveTo>
                <a:lnTo>
                  <a:pt x="1" y="6052"/>
                </a:lnTo>
                <a:lnTo>
                  <a:pt x="68636" y="6052"/>
                </a:lnTo>
                <a:lnTo>
                  <a:pt x="686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3262;p64"/>
          <p:cNvSpPr/>
          <p:nvPr/>
        </p:nvSpPr>
        <p:spPr>
          <a:xfrm>
            <a:off x="6188833" y="2704323"/>
            <a:ext cx="1457448" cy="315711"/>
          </a:xfrm>
          <a:custGeom>
            <a:avLst/>
            <a:gdLst/>
            <a:ahLst/>
            <a:cxnLst/>
            <a:rect l="l" t="t" r="r" b="b"/>
            <a:pathLst>
              <a:path w="73636" h="15951" extrusionOk="0">
                <a:moveTo>
                  <a:pt x="1" y="1"/>
                </a:moveTo>
                <a:lnTo>
                  <a:pt x="1" y="15951"/>
                </a:lnTo>
                <a:lnTo>
                  <a:pt x="73636" y="15951"/>
                </a:lnTo>
                <a:lnTo>
                  <a:pt x="736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3263;p64"/>
          <p:cNvSpPr/>
          <p:nvPr/>
        </p:nvSpPr>
        <p:spPr>
          <a:xfrm>
            <a:off x="6183014" y="2698504"/>
            <a:ext cx="1469086" cy="327349"/>
          </a:xfrm>
          <a:custGeom>
            <a:avLst/>
            <a:gdLst/>
            <a:ahLst/>
            <a:cxnLst/>
            <a:rect l="l" t="t" r="r" b="b"/>
            <a:pathLst>
              <a:path w="74224" h="16539" extrusionOk="0">
                <a:moveTo>
                  <a:pt x="73635" y="590"/>
                </a:moveTo>
                <a:lnTo>
                  <a:pt x="73635" y="15949"/>
                </a:lnTo>
                <a:lnTo>
                  <a:pt x="590" y="15949"/>
                </a:lnTo>
                <a:lnTo>
                  <a:pt x="590" y="590"/>
                </a:lnTo>
                <a:close/>
                <a:moveTo>
                  <a:pt x="1" y="1"/>
                </a:moveTo>
                <a:lnTo>
                  <a:pt x="1" y="16539"/>
                </a:lnTo>
                <a:lnTo>
                  <a:pt x="74224" y="16539"/>
                </a:lnTo>
                <a:lnTo>
                  <a:pt x="742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3264;p64"/>
          <p:cNvSpPr/>
          <p:nvPr/>
        </p:nvSpPr>
        <p:spPr>
          <a:xfrm>
            <a:off x="6497202" y="2784858"/>
            <a:ext cx="83248" cy="154639"/>
          </a:xfrm>
          <a:custGeom>
            <a:avLst/>
            <a:gdLst/>
            <a:ahLst/>
            <a:cxnLst/>
            <a:rect l="l" t="t" r="r" b="b"/>
            <a:pathLst>
              <a:path w="4206" h="7813" extrusionOk="0">
                <a:moveTo>
                  <a:pt x="0" y="1"/>
                </a:moveTo>
                <a:lnTo>
                  <a:pt x="0" y="7813"/>
                </a:lnTo>
                <a:lnTo>
                  <a:pt x="4206" y="7813"/>
                </a:lnTo>
                <a:lnTo>
                  <a:pt x="4206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3265;p64"/>
          <p:cNvSpPr/>
          <p:nvPr/>
        </p:nvSpPr>
        <p:spPr>
          <a:xfrm>
            <a:off x="6491383" y="2779040"/>
            <a:ext cx="94886" cy="166277"/>
          </a:xfrm>
          <a:custGeom>
            <a:avLst/>
            <a:gdLst/>
            <a:ahLst/>
            <a:cxnLst/>
            <a:rect l="l" t="t" r="r" b="b"/>
            <a:pathLst>
              <a:path w="4794" h="8401" extrusionOk="0">
                <a:moveTo>
                  <a:pt x="4205" y="590"/>
                </a:moveTo>
                <a:lnTo>
                  <a:pt x="4205" y="7812"/>
                </a:lnTo>
                <a:lnTo>
                  <a:pt x="589" y="7812"/>
                </a:lnTo>
                <a:lnTo>
                  <a:pt x="589" y="590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4793" y="8401"/>
                </a:lnTo>
                <a:lnTo>
                  <a:pt x="47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3266;p64"/>
          <p:cNvSpPr/>
          <p:nvPr/>
        </p:nvSpPr>
        <p:spPr>
          <a:xfrm>
            <a:off x="6624825" y="2784858"/>
            <a:ext cx="83228" cy="154639"/>
          </a:xfrm>
          <a:custGeom>
            <a:avLst/>
            <a:gdLst/>
            <a:ahLst/>
            <a:cxnLst/>
            <a:rect l="l" t="t" r="r" b="b"/>
            <a:pathLst>
              <a:path w="4205" h="7813" extrusionOk="0">
                <a:moveTo>
                  <a:pt x="0" y="1"/>
                </a:moveTo>
                <a:lnTo>
                  <a:pt x="0" y="7813"/>
                </a:lnTo>
                <a:lnTo>
                  <a:pt x="4204" y="7813"/>
                </a:lnTo>
                <a:lnTo>
                  <a:pt x="4204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3267;p64"/>
          <p:cNvSpPr/>
          <p:nvPr/>
        </p:nvSpPr>
        <p:spPr>
          <a:xfrm>
            <a:off x="6618986" y="2779040"/>
            <a:ext cx="94906" cy="166277"/>
          </a:xfrm>
          <a:custGeom>
            <a:avLst/>
            <a:gdLst/>
            <a:ahLst/>
            <a:cxnLst/>
            <a:rect l="l" t="t" r="r" b="b"/>
            <a:pathLst>
              <a:path w="4795" h="8401" extrusionOk="0">
                <a:moveTo>
                  <a:pt x="4204" y="590"/>
                </a:moveTo>
                <a:lnTo>
                  <a:pt x="4204" y="7812"/>
                </a:lnTo>
                <a:lnTo>
                  <a:pt x="589" y="7812"/>
                </a:lnTo>
                <a:lnTo>
                  <a:pt x="589" y="590"/>
                </a:lnTo>
                <a:close/>
                <a:moveTo>
                  <a:pt x="0" y="1"/>
                </a:moveTo>
                <a:lnTo>
                  <a:pt x="0" y="8401"/>
                </a:lnTo>
                <a:lnTo>
                  <a:pt x="4794" y="8401"/>
                </a:lnTo>
                <a:lnTo>
                  <a:pt x="47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3268;p64"/>
          <p:cNvSpPr/>
          <p:nvPr/>
        </p:nvSpPr>
        <p:spPr>
          <a:xfrm>
            <a:off x="6369599" y="2784858"/>
            <a:ext cx="83228" cy="154639"/>
          </a:xfrm>
          <a:custGeom>
            <a:avLst/>
            <a:gdLst/>
            <a:ahLst/>
            <a:cxnLst/>
            <a:rect l="l" t="t" r="r" b="b"/>
            <a:pathLst>
              <a:path w="4205" h="7813" extrusionOk="0">
                <a:moveTo>
                  <a:pt x="1" y="1"/>
                </a:moveTo>
                <a:lnTo>
                  <a:pt x="1" y="7813"/>
                </a:lnTo>
                <a:lnTo>
                  <a:pt x="4205" y="7813"/>
                </a:lnTo>
                <a:lnTo>
                  <a:pt x="4205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3269;p64"/>
          <p:cNvSpPr/>
          <p:nvPr/>
        </p:nvSpPr>
        <p:spPr>
          <a:xfrm>
            <a:off x="6363760" y="2779040"/>
            <a:ext cx="94906" cy="166277"/>
          </a:xfrm>
          <a:custGeom>
            <a:avLst/>
            <a:gdLst/>
            <a:ahLst/>
            <a:cxnLst/>
            <a:rect l="l" t="t" r="r" b="b"/>
            <a:pathLst>
              <a:path w="4795" h="8401" extrusionOk="0">
                <a:moveTo>
                  <a:pt x="4206" y="590"/>
                </a:moveTo>
                <a:lnTo>
                  <a:pt x="4206" y="7812"/>
                </a:lnTo>
                <a:lnTo>
                  <a:pt x="590" y="7812"/>
                </a:lnTo>
                <a:lnTo>
                  <a:pt x="590" y="590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4795" y="8401"/>
                </a:lnTo>
                <a:lnTo>
                  <a:pt x="47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3270;p64"/>
          <p:cNvSpPr/>
          <p:nvPr/>
        </p:nvSpPr>
        <p:spPr>
          <a:xfrm>
            <a:off x="6752407" y="2784858"/>
            <a:ext cx="510985" cy="154639"/>
          </a:xfrm>
          <a:custGeom>
            <a:avLst/>
            <a:gdLst/>
            <a:ahLst/>
            <a:cxnLst/>
            <a:rect l="l" t="t" r="r" b="b"/>
            <a:pathLst>
              <a:path w="25817" h="7813" extrusionOk="0">
                <a:moveTo>
                  <a:pt x="1" y="1"/>
                </a:moveTo>
                <a:lnTo>
                  <a:pt x="1" y="7813"/>
                </a:lnTo>
                <a:lnTo>
                  <a:pt x="25817" y="7813"/>
                </a:lnTo>
                <a:lnTo>
                  <a:pt x="25817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3271;p64"/>
          <p:cNvSpPr/>
          <p:nvPr/>
        </p:nvSpPr>
        <p:spPr>
          <a:xfrm>
            <a:off x="6746588" y="2779040"/>
            <a:ext cx="522643" cy="166277"/>
          </a:xfrm>
          <a:custGeom>
            <a:avLst/>
            <a:gdLst/>
            <a:ahLst/>
            <a:cxnLst/>
            <a:rect l="l" t="t" r="r" b="b"/>
            <a:pathLst>
              <a:path w="26406" h="8401" extrusionOk="0">
                <a:moveTo>
                  <a:pt x="25817" y="590"/>
                </a:moveTo>
                <a:lnTo>
                  <a:pt x="25817" y="7812"/>
                </a:lnTo>
                <a:lnTo>
                  <a:pt x="590" y="7812"/>
                </a:lnTo>
                <a:lnTo>
                  <a:pt x="590" y="590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26405" y="8401"/>
                </a:lnTo>
                <a:lnTo>
                  <a:pt x="264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3272;p64"/>
          <p:cNvSpPr/>
          <p:nvPr/>
        </p:nvSpPr>
        <p:spPr>
          <a:xfrm>
            <a:off x="6258938" y="2784858"/>
            <a:ext cx="66306" cy="154639"/>
          </a:xfrm>
          <a:custGeom>
            <a:avLst/>
            <a:gdLst/>
            <a:ahLst/>
            <a:cxnLst/>
            <a:rect l="l" t="t" r="r" b="b"/>
            <a:pathLst>
              <a:path w="3350" h="7813" extrusionOk="0">
                <a:moveTo>
                  <a:pt x="1" y="1"/>
                </a:moveTo>
                <a:lnTo>
                  <a:pt x="1" y="7813"/>
                </a:lnTo>
                <a:lnTo>
                  <a:pt x="3349" y="7813"/>
                </a:lnTo>
                <a:lnTo>
                  <a:pt x="3349" y="1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3273;p64"/>
          <p:cNvSpPr/>
          <p:nvPr/>
        </p:nvSpPr>
        <p:spPr>
          <a:xfrm>
            <a:off x="6253099" y="2779040"/>
            <a:ext cx="77963" cy="166277"/>
          </a:xfrm>
          <a:custGeom>
            <a:avLst/>
            <a:gdLst/>
            <a:ahLst/>
            <a:cxnLst/>
            <a:rect l="l" t="t" r="r" b="b"/>
            <a:pathLst>
              <a:path w="3939" h="8401" extrusionOk="0">
                <a:moveTo>
                  <a:pt x="3349" y="590"/>
                </a:moveTo>
                <a:lnTo>
                  <a:pt x="3349" y="7812"/>
                </a:lnTo>
                <a:lnTo>
                  <a:pt x="589" y="7812"/>
                </a:lnTo>
                <a:lnTo>
                  <a:pt x="589" y="590"/>
                </a:lnTo>
                <a:close/>
                <a:moveTo>
                  <a:pt x="1" y="1"/>
                </a:moveTo>
                <a:lnTo>
                  <a:pt x="1" y="8401"/>
                </a:lnTo>
                <a:lnTo>
                  <a:pt x="3938" y="8401"/>
                </a:lnTo>
                <a:lnTo>
                  <a:pt x="3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3274;p64"/>
          <p:cNvSpPr/>
          <p:nvPr/>
        </p:nvSpPr>
        <p:spPr>
          <a:xfrm>
            <a:off x="7360475" y="2816487"/>
            <a:ext cx="77944" cy="77944"/>
          </a:xfrm>
          <a:custGeom>
            <a:avLst/>
            <a:gdLst/>
            <a:ahLst/>
            <a:cxnLst/>
            <a:rect l="l" t="t" r="r" b="b"/>
            <a:pathLst>
              <a:path w="3938" h="3938" extrusionOk="0">
                <a:moveTo>
                  <a:pt x="1969" y="1"/>
                </a:moveTo>
                <a:cubicBezTo>
                  <a:pt x="882" y="1"/>
                  <a:pt x="0" y="881"/>
                  <a:pt x="0" y="1969"/>
                </a:cubicBezTo>
                <a:cubicBezTo>
                  <a:pt x="0" y="3056"/>
                  <a:pt x="882" y="3937"/>
                  <a:pt x="1969" y="3937"/>
                </a:cubicBezTo>
                <a:cubicBezTo>
                  <a:pt x="3057" y="3937"/>
                  <a:pt x="3937" y="3056"/>
                  <a:pt x="3937" y="1969"/>
                </a:cubicBezTo>
                <a:cubicBezTo>
                  <a:pt x="3937" y="881"/>
                  <a:pt x="3057" y="1"/>
                  <a:pt x="19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3275;p64"/>
          <p:cNvSpPr/>
          <p:nvPr/>
        </p:nvSpPr>
        <p:spPr>
          <a:xfrm>
            <a:off x="7354656" y="2810668"/>
            <a:ext cx="89582" cy="89561"/>
          </a:xfrm>
          <a:custGeom>
            <a:avLst/>
            <a:gdLst/>
            <a:ahLst/>
            <a:cxnLst/>
            <a:rect l="l" t="t" r="r" b="b"/>
            <a:pathLst>
              <a:path w="4526" h="4525" extrusionOk="0">
                <a:moveTo>
                  <a:pt x="2263" y="589"/>
                </a:moveTo>
                <a:cubicBezTo>
                  <a:pt x="3187" y="589"/>
                  <a:pt x="3936" y="1338"/>
                  <a:pt x="3937" y="2263"/>
                </a:cubicBezTo>
                <a:cubicBezTo>
                  <a:pt x="3936" y="2939"/>
                  <a:pt x="3529" y="3550"/>
                  <a:pt x="2903" y="3809"/>
                </a:cubicBezTo>
                <a:cubicBezTo>
                  <a:pt x="2696" y="3895"/>
                  <a:pt x="2479" y="3936"/>
                  <a:pt x="2264" y="3936"/>
                </a:cubicBezTo>
                <a:cubicBezTo>
                  <a:pt x="1829" y="3936"/>
                  <a:pt x="1400" y="3766"/>
                  <a:pt x="1080" y="3446"/>
                </a:cubicBezTo>
                <a:cubicBezTo>
                  <a:pt x="601" y="2967"/>
                  <a:pt x="458" y="2247"/>
                  <a:pt x="717" y="1622"/>
                </a:cubicBezTo>
                <a:cubicBezTo>
                  <a:pt x="976" y="997"/>
                  <a:pt x="1586" y="589"/>
                  <a:pt x="2263" y="589"/>
                </a:cubicBezTo>
                <a:close/>
                <a:moveTo>
                  <a:pt x="2263" y="1"/>
                </a:moveTo>
                <a:cubicBezTo>
                  <a:pt x="1016" y="1"/>
                  <a:pt x="1" y="1016"/>
                  <a:pt x="1" y="2263"/>
                </a:cubicBezTo>
                <a:cubicBezTo>
                  <a:pt x="1" y="3511"/>
                  <a:pt x="1016" y="4525"/>
                  <a:pt x="2263" y="4525"/>
                </a:cubicBezTo>
                <a:cubicBezTo>
                  <a:pt x="3511" y="4525"/>
                  <a:pt x="4526" y="3511"/>
                  <a:pt x="4526" y="2263"/>
                </a:cubicBezTo>
                <a:cubicBezTo>
                  <a:pt x="4526" y="1016"/>
                  <a:pt x="3511" y="1"/>
                  <a:pt x="22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3276;p64"/>
          <p:cNvSpPr/>
          <p:nvPr/>
        </p:nvSpPr>
        <p:spPr>
          <a:xfrm>
            <a:off x="7509989" y="2816487"/>
            <a:ext cx="80991" cy="77944"/>
          </a:xfrm>
          <a:custGeom>
            <a:avLst/>
            <a:gdLst/>
            <a:ahLst/>
            <a:cxnLst/>
            <a:rect l="l" t="t" r="r" b="b"/>
            <a:pathLst>
              <a:path w="4092" h="3938" extrusionOk="0">
                <a:moveTo>
                  <a:pt x="2124" y="0"/>
                </a:moveTo>
                <a:cubicBezTo>
                  <a:pt x="1612" y="0"/>
                  <a:pt x="1108" y="200"/>
                  <a:pt x="732" y="577"/>
                </a:cubicBezTo>
                <a:cubicBezTo>
                  <a:pt x="168" y="1140"/>
                  <a:pt x="1" y="1986"/>
                  <a:pt x="305" y="2722"/>
                </a:cubicBezTo>
                <a:cubicBezTo>
                  <a:pt x="609" y="3457"/>
                  <a:pt x="1327" y="3937"/>
                  <a:pt x="2123" y="3937"/>
                </a:cubicBezTo>
                <a:cubicBezTo>
                  <a:pt x="3210" y="3936"/>
                  <a:pt x="4092" y="3056"/>
                  <a:pt x="4092" y="1969"/>
                </a:cubicBezTo>
                <a:cubicBezTo>
                  <a:pt x="4092" y="1173"/>
                  <a:pt x="3611" y="454"/>
                  <a:pt x="2877" y="150"/>
                </a:cubicBezTo>
                <a:cubicBezTo>
                  <a:pt x="2633" y="49"/>
                  <a:pt x="2378" y="0"/>
                  <a:pt x="2124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3277;p64"/>
          <p:cNvSpPr/>
          <p:nvPr/>
        </p:nvSpPr>
        <p:spPr>
          <a:xfrm>
            <a:off x="7507237" y="2810668"/>
            <a:ext cx="89561" cy="89561"/>
          </a:xfrm>
          <a:custGeom>
            <a:avLst/>
            <a:gdLst/>
            <a:ahLst/>
            <a:cxnLst/>
            <a:rect l="l" t="t" r="r" b="b"/>
            <a:pathLst>
              <a:path w="4525" h="4525" extrusionOk="0">
                <a:moveTo>
                  <a:pt x="2262" y="589"/>
                </a:moveTo>
                <a:cubicBezTo>
                  <a:pt x="3187" y="589"/>
                  <a:pt x="3935" y="1338"/>
                  <a:pt x="3936" y="2263"/>
                </a:cubicBezTo>
                <a:cubicBezTo>
                  <a:pt x="3936" y="2939"/>
                  <a:pt x="3528" y="3550"/>
                  <a:pt x="2903" y="3809"/>
                </a:cubicBezTo>
                <a:cubicBezTo>
                  <a:pt x="2696" y="3895"/>
                  <a:pt x="2479" y="3936"/>
                  <a:pt x="2264" y="3936"/>
                </a:cubicBezTo>
                <a:cubicBezTo>
                  <a:pt x="1828" y="3936"/>
                  <a:pt x="1399" y="3766"/>
                  <a:pt x="1079" y="3446"/>
                </a:cubicBezTo>
                <a:cubicBezTo>
                  <a:pt x="601" y="2967"/>
                  <a:pt x="458" y="2247"/>
                  <a:pt x="716" y="1622"/>
                </a:cubicBezTo>
                <a:cubicBezTo>
                  <a:pt x="975" y="997"/>
                  <a:pt x="1586" y="589"/>
                  <a:pt x="2262" y="589"/>
                </a:cubicBezTo>
                <a:close/>
                <a:moveTo>
                  <a:pt x="2262" y="1"/>
                </a:moveTo>
                <a:cubicBezTo>
                  <a:pt x="1015" y="1"/>
                  <a:pt x="0" y="1016"/>
                  <a:pt x="0" y="2263"/>
                </a:cubicBezTo>
                <a:cubicBezTo>
                  <a:pt x="0" y="3511"/>
                  <a:pt x="1016" y="4525"/>
                  <a:pt x="2262" y="4525"/>
                </a:cubicBezTo>
                <a:cubicBezTo>
                  <a:pt x="3510" y="4525"/>
                  <a:pt x="4525" y="3511"/>
                  <a:pt x="4525" y="2263"/>
                </a:cubicBezTo>
                <a:cubicBezTo>
                  <a:pt x="4525" y="1016"/>
                  <a:pt x="3510" y="1"/>
                  <a:pt x="22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3278;p64"/>
          <p:cNvSpPr/>
          <p:nvPr/>
        </p:nvSpPr>
        <p:spPr>
          <a:xfrm>
            <a:off x="7133257" y="2816487"/>
            <a:ext cx="77924" cy="77944"/>
          </a:xfrm>
          <a:custGeom>
            <a:avLst/>
            <a:gdLst/>
            <a:ahLst/>
            <a:cxnLst/>
            <a:rect l="l" t="t" r="r" b="b"/>
            <a:pathLst>
              <a:path w="3937" h="3938" extrusionOk="0">
                <a:moveTo>
                  <a:pt x="1969" y="1"/>
                </a:moveTo>
                <a:cubicBezTo>
                  <a:pt x="881" y="1"/>
                  <a:pt x="1" y="881"/>
                  <a:pt x="1" y="1969"/>
                </a:cubicBezTo>
                <a:cubicBezTo>
                  <a:pt x="1" y="3056"/>
                  <a:pt x="881" y="3937"/>
                  <a:pt x="1969" y="3937"/>
                </a:cubicBezTo>
                <a:cubicBezTo>
                  <a:pt x="3056" y="3937"/>
                  <a:pt x="3936" y="3056"/>
                  <a:pt x="3936" y="1969"/>
                </a:cubicBezTo>
                <a:cubicBezTo>
                  <a:pt x="3936" y="881"/>
                  <a:pt x="3056" y="1"/>
                  <a:pt x="19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3279;p64"/>
          <p:cNvSpPr/>
          <p:nvPr/>
        </p:nvSpPr>
        <p:spPr>
          <a:xfrm>
            <a:off x="7127418" y="2810668"/>
            <a:ext cx="89602" cy="89561"/>
          </a:xfrm>
          <a:custGeom>
            <a:avLst/>
            <a:gdLst/>
            <a:ahLst/>
            <a:cxnLst/>
            <a:rect l="l" t="t" r="r" b="b"/>
            <a:pathLst>
              <a:path w="4527" h="4525" extrusionOk="0">
                <a:moveTo>
                  <a:pt x="2263" y="589"/>
                </a:moveTo>
                <a:cubicBezTo>
                  <a:pt x="3187" y="589"/>
                  <a:pt x="3936" y="1338"/>
                  <a:pt x="3936" y="2263"/>
                </a:cubicBezTo>
                <a:cubicBezTo>
                  <a:pt x="3936" y="2939"/>
                  <a:pt x="3528" y="3550"/>
                  <a:pt x="2903" y="3809"/>
                </a:cubicBezTo>
                <a:cubicBezTo>
                  <a:pt x="2697" y="3895"/>
                  <a:pt x="2480" y="3936"/>
                  <a:pt x="2264" y="3936"/>
                </a:cubicBezTo>
                <a:cubicBezTo>
                  <a:pt x="1829" y="3936"/>
                  <a:pt x="1400" y="3766"/>
                  <a:pt x="1080" y="3446"/>
                </a:cubicBezTo>
                <a:cubicBezTo>
                  <a:pt x="602" y="2967"/>
                  <a:pt x="458" y="2247"/>
                  <a:pt x="717" y="1622"/>
                </a:cubicBezTo>
                <a:cubicBezTo>
                  <a:pt x="976" y="997"/>
                  <a:pt x="1586" y="589"/>
                  <a:pt x="2263" y="589"/>
                </a:cubicBezTo>
                <a:close/>
                <a:moveTo>
                  <a:pt x="2263" y="1"/>
                </a:moveTo>
                <a:cubicBezTo>
                  <a:pt x="1016" y="1"/>
                  <a:pt x="1" y="1016"/>
                  <a:pt x="1" y="2263"/>
                </a:cubicBezTo>
                <a:cubicBezTo>
                  <a:pt x="1" y="3511"/>
                  <a:pt x="1016" y="4525"/>
                  <a:pt x="2263" y="4525"/>
                </a:cubicBezTo>
                <a:cubicBezTo>
                  <a:pt x="3511" y="4525"/>
                  <a:pt x="4526" y="3511"/>
                  <a:pt x="4526" y="2263"/>
                </a:cubicBezTo>
                <a:cubicBezTo>
                  <a:pt x="4526" y="1015"/>
                  <a:pt x="3511" y="1"/>
                  <a:pt x="22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3280;p64"/>
          <p:cNvSpPr/>
          <p:nvPr/>
        </p:nvSpPr>
        <p:spPr>
          <a:xfrm>
            <a:off x="6244154" y="3019995"/>
            <a:ext cx="1346827" cy="108127"/>
          </a:xfrm>
          <a:custGeom>
            <a:avLst/>
            <a:gdLst/>
            <a:ahLst/>
            <a:cxnLst/>
            <a:rect l="l" t="t" r="r" b="b"/>
            <a:pathLst>
              <a:path w="68047" h="5463" extrusionOk="0">
                <a:moveTo>
                  <a:pt x="1" y="1"/>
                </a:moveTo>
                <a:lnTo>
                  <a:pt x="1" y="5463"/>
                </a:lnTo>
                <a:lnTo>
                  <a:pt x="68047" y="5463"/>
                </a:lnTo>
                <a:lnTo>
                  <a:pt x="680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3281;p64"/>
          <p:cNvSpPr/>
          <p:nvPr/>
        </p:nvSpPr>
        <p:spPr>
          <a:xfrm>
            <a:off x="6238315" y="3014176"/>
            <a:ext cx="1358484" cy="119785"/>
          </a:xfrm>
          <a:custGeom>
            <a:avLst/>
            <a:gdLst/>
            <a:ahLst/>
            <a:cxnLst/>
            <a:rect l="l" t="t" r="r" b="b"/>
            <a:pathLst>
              <a:path w="68636" h="6052" extrusionOk="0">
                <a:moveTo>
                  <a:pt x="68047" y="590"/>
                </a:moveTo>
                <a:lnTo>
                  <a:pt x="68047" y="5463"/>
                </a:lnTo>
                <a:lnTo>
                  <a:pt x="590" y="5463"/>
                </a:lnTo>
                <a:lnTo>
                  <a:pt x="590" y="590"/>
                </a:lnTo>
                <a:close/>
                <a:moveTo>
                  <a:pt x="1" y="1"/>
                </a:moveTo>
                <a:lnTo>
                  <a:pt x="1" y="6052"/>
                </a:lnTo>
                <a:lnTo>
                  <a:pt x="68636" y="6052"/>
                </a:lnTo>
                <a:lnTo>
                  <a:pt x="686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3282;p64"/>
          <p:cNvSpPr/>
          <p:nvPr/>
        </p:nvSpPr>
        <p:spPr>
          <a:xfrm>
            <a:off x="6188833" y="3128102"/>
            <a:ext cx="1457448" cy="315732"/>
          </a:xfrm>
          <a:custGeom>
            <a:avLst/>
            <a:gdLst/>
            <a:ahLst/>
            <a:cxnLst/>
            <a:rect l="l" t="t" r="r" b="b"/>
            <a:pathLst>
              <a:path w="73636" h="15952" extrusionOk="0">
                <a:moveTo>
                  <a:pt x="1" y="1"/>
                </a:moveTo>
                <a:lnTo>
                  <a:pt x="1" y="15951"/>
                </a:lnTo>
                <a:lnTo>
                  <a:pt x="73636" y="15951"/>
                </a:lnTo>
                <a:lnTo>
                  <a:pt x="736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3283;p64"/>
          <p:cNvSpPr/>
          <p:nvPr/>
        </p:nvSpPr>
        <p:spPr>
          <a:xfrm>
            <a:off x="6183014" y="3122283"/>
            <a:ext cx="1469086" cy="327349"/>
          </a:xfrm>
          <a:custGeom>
            <a:avLst/>
            <a:gdLst/>
            <a:ahLst/>
            <a:cxnLst/>
            <a:rect l="l" t="t" r="r" b="b"/>
            <a:pathLst>
              <a:path w="74224" h="16539" extrusionOk="0">
                <a:moveTo>
                  <a:pt x="73635" y="590"/>
                </a:moveTo>
                <a:lnTo>
                  <a:pt x="73635" y="15950"/>
                </a:lnTo>
                <a:lnTo>
                  <a:pt x="590" y="15950"/>
                </a:lnTo>
                <a:lnTo>
                  <a:pt x="590" y="590"/>
                </a:lnTo>
                <a:close/>
                <a:moveTo>
                  <a:pt x="1" y="1"/>
                </a:moveTo>
                <a:lnTo>
                  <a:pt x="1" y="16539"/>
                </a:lnTo>
                <a:lnTo>
                  <a:pt x="74224" y="16539"/>
                </a:lnTo>
                <a:lnTo>
                  <a:pt x="742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3284;p64"/>
          <p:cNvSpPr/>
          <p:nvPr/>
        </p:nvSpPr>
        <p:spPr>
          <a:xfrm>
            <a:off x="6624825" y="3208659"/>
            <a:ext cx="83228" cy="154619"/>
          </a:xfrm>
          <a:custGeom>
            <a:avLst/>
            <a:gdLst/>
            <a:ahLst/>
            <a:cxnLst/>
            <a:rect l="l" t="t" r="r" b="b"/>
            <a:pathLst>
              <a:path w="4205" h="7812" extrusionOk="0">
                <a:moveTo>
                  <a:pt x="0" y="0"/>
                </a:moveTo>
                <a:lnTo>
                  <a:pt x="0" y="7812"/>
                </a:lnTo>
                <a:lnTo>
                  <a:pt x="4204" y="7812"/>
                </a:lnTo>
                <a:lnTo>
                  <a:pt x="4204" y="0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3285;p64"/>
          <p:cNvSpPr/>
          <p:nvPr/>
        </p:nvSpPr>
        <p:spPr>
          <a:xfrm>
            <a:off x="6618986" y="3202819"/>
            <a:ext cx="94906" cy="166277"/>
          </a:xfrm>
          <a:custGeom>
            <a:avLst/>
            <a:gdLst/>
            <a:ahLst/>
            <a:cxnLst/>
            <a:rect l="l" t="t" r="r" b="b"/>
            <a:pathLst>
              <a:path w="4795" h="8401" extrusionOk="0">
                <a:moveTo>
                  <a:pt x="4204" y="589"/>
                </a:moveTo>
                <a:lnTo>
                  <a:pt x="4204" y="7812"/>
                </a:lnTo>
                <a:lnTo>
                  <a:pt x="589" y="7812"/>
                </a:lnTo>
                <a:lnTo>
                  <a:pt x="589" y="589"/>
                </a:lnTo>
                <a:close/>
                <a:moveTo>
                  <a:pt x="0" y="0"/>
                </a:moveTo>
                <a:lnTo>
                  <a:pt x="0" y="8401"/>
                </a:lnTo>
                <a:lnTo>
                  <a:pt x="4794" y="8401"/>
                </a:lnTo>
                <a:lnTo>
                  <a:pt x="479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3286;p64"/>
          <p:cNvSpPr/>
          <p:nvPr/>
        </p:nvSpPr>
        <p:spPr>
          <a:xfrm>
            <a:off x="6369599" y="3208659"/>
            <a:ext cx="83228" cy="154619"/>
          </a:xfrm>
          <a:custGeom>
            <a:avLst/>
            <a:gdLst/>
            <a:ahLst/>
            <a:cxnLst/>
            <a:rect l="l" t="t" r="r" b="b"/>
            <a:pathLst>
              <a:path w="4205" h="7812" extrusionOk="0">
                <a:moveTo>
                  <a:pt x="1" y="0"/>
                </a:moveTo>
                <a:lnTo>
                  <a:pt x="1" y="7812"/>
                </a:lnTo>
                <a:lnTo>
                  <a:pt x="4205" y="7812"/>
                </a:lnTo>
                <a:lnTo>
                  <a:pt x="4205" y="0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3287;p64"/>
          <p:cNvSpPr/>
          <p:nvPr/>
        </p:nvSpPr>
        <p:spPr>
          <a:xfrm>
            <a:off x="6363760" y="3202819"/>
            <a:ext cx="94906" cy="166277"/>
          </a:xfrm>
          <a:custGeom>
            <a:avLst/>
            <a:gdLst/>
            <a:ahLst/>
            <a:cxnLst/>
            <a:rect l="l" t="t" r="r" b="b"/>
            <a:pathLst>
              <a:path w="4795" h="8401" extrusionOk="0">
                <a:moveTo>
                  <a:pt x="4206" y="589"/>
                </a:moveTo>
                <a:lnTo>
                  <a:pt x="4206" y="7812"/>
                </a:lnTo>
                <a:lnTo>
                  <a:pt x="590" y="7812"/>
                </a:lnTo>
                <a:lnTo>
                  <a:pt x="590" y="589"/>
                </a:lnTo>
                <a:close/>
                <a:moveTo>
                  <a:pt x="1" y="0"/>
                </a:moveTo>
                <a:lnTo>
                  <a:pt x="1" y="8401"/>
                </a:lnTo>
                <a:lnTo>
                  <a:pt x="4795" y="8401"/>
                </a:lnTo>
                <a:lnTo>
                  <a:pt x="47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3288;p64"/>
          <p:cNvSpPr/>
          <p:nvPr/>
        </p:nvSpPr>
        <p:spPr>
          <a:xfrm>
            <a:off x="6497202" y="3208659"/>
            <a:ext cx="83248" cy="154619"/>
          </a:xfrm>
          <a:custGeom>
            <a:avLst/>
            <a:gdLst/>
            <a:ahLst/>
            <a:cxnLst/>
            <a:rect l="l" t="t" r="r" b="b"/>
            <a:pathLst>
              <a:path w="4206" h="7812" extrusionOk="0">
                <a:moveTo>
                  <a:pt x="0" y="0"/>
                </a:moveTo>
                <a:lnTo>
                  <a:pt x="0" y="7812"/>
                </a:lnTo>
                <a:lnTo>
                  <a:pt x="4206" y="7812"/>
                </a:lnTo>
                <a:lnTo>
                  <a:pt x="4206" y="0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3289;p64"/>
          <p:cNvSpPr/>
          <p:nvPr/>
        </p:nvSpPr>
        <p:spPr>
          <a:xfrm>
            <a:off x="6491383" y="3202819"/>
            <a:ext cx="94886" cy="166277"/>
          </a:xfrm>
          <a:custGeom>
            <a:avLst/>
            <a:gdLst/>
            <a:ahLst/>
            <a:cxnLst/>
            <a:rect l="l" t="t" r="r" b="b"/>
            <a:pathLst>
              <a:path w="4794" h="8401" extrusionOk="0">
                <a:moveTo>
                  <a:pt x="4205" y="589"/>
                </a:moveTo>
                <a:lnTo>
                  <a:pt x="4205" y="7812"/>
                </a:lnTo>
                <a:lnTo>
                  <a:pt x="589" y="7812"/>
                </a:lnTo>
                <a:lnTo>
                  <a:pt x="589" y="589"/>
                </a:lnTo>
                <a:close/>
                <a:moveTo>
                  <a:pt x="1" y="0"/>
                </a:moveTo>
                <a:lnTo>
                  <a:pt x="1" y="8401"/>
                </a:lnTo>
                <a:lnTo>
                  <a:pt x="4793" y="8401"/>
                </a:lnTo>
                <a:lnTo>
                  <a:pt x="47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3290;p64"/>
          <p:cNvSpPr/>
          <p:nvPr/>
        </p:nvSpPr>
        <p:spPr>
          <a:xfrm>
            <a:off x="6258938" y="3208659"/>
            <a:ext cx="66306" cy="154619"/>
          </a:xfrm>
          <a:custGeom>
            <a:avLst/>
            <a:gdLst/>
            <a:ahLst/>
            <a:cxnLst/>
            <a:rect l="l" t="t" r="r" b="b"/>
            <a:pathLst>
              <a:path w="3350" h="7812" extrusionOk="0">
                <a:moveTo>
                  <a:pt x="1" y="0"/>
                </a:moveTo>
                <a:lnTo>
                  <a:pt x="1" y="7812"/>
                </a:lnTo>
                <a:lnTo>
                  <a:pt x="3349" y="7812"/>
                </a:lnTo>
                <a:lnTo>
                  <a:pt x="3349" y="0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3291;p64"/>
          <p:cNvSpPr/>
          <p:nvPr/>
        </p:nvSpPr>
        <p:spPr>
          <a:xfrm>
            <a:off x="6253099" y="3202819"/>
            <a:ext cx="77963" cy="166277"/>
          </a:xfrm>
          <a:custGeom>
            <a:avLst/>
            <a:gdLst/>
            <a:ahLst/>
            <a:cxnLst/>
            <a:rect l="l" t="t" r="r" b="b"/>
            <a:pathLst>
              <a:path w="3939" h="8401" extrusionOk="0">
                <a:moveTo>
                  <a:pt x="3349" y="589"/>
                </a:moveTo>
                <a:lnTo>
                  <a:pt x="3349" y="7812"/>
                </a:lnTo>
                <a:lnTo>
                  <a:pt x="589" y="7812"/>
                </a:lnTo>
                <a:lnTo>
                  <a:pt x="589" y="589"/>
                </a:lnTo>
                <a:close/>
                <a:moveTo>
                  <a:pt x="1" y="0"/>
                </a:moveTo>
                <a:lnTo>
                  <a:pt x="1" y="8401"/>
                </a:lnTo>
                <a:lnTo>
                  <a:pt x="3938" y="8401"/>
                </a:lnTo>
                <a:lnTo>
                  <a:pt x="39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3292;p64"/>
          <p:cNvSpPr/>
          <p:nvPr/>
        </p:nvSpPr>
        <p:spPr>
          <a:xfrm>
            <a:off x="6752407" y="3208659"/>
            <a:ext cx="510985" cy="154619"/>
          </a:xfrm>
          <a:custGeom>
            <a:avLst/>
            <a:gdLst/>
            <a:ahLst/>
            <a:cxnLst/>
            <a:rect l="l" t="t" r="r" b="b"/>
            <a:pathLst>
              <a:path w="25817" h="7812" extrusionOk="0">
                <a:moveTo>
                  <a:pt x="1" y="0"/>
                </a:moveTo>
                <a:lnTo>
                  <a:pt x="1" y="7812"/>
                </a:lnTo>
                <a:lnTo>
                  <a:pt x="25817" y="7812"/>
                </a:lnTo>
                <a:lnTo>
                  <a:pt x="25817" y="0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3293;p64"/>
          <p:cNvSpPr/>
          <p:nvPr/>
        </p:nvSpPr>
        <p:spPr>
          <a:xfrm>
            <a:off x="6746588" y="3202819"/>
            <a:ext cx="522643" cy="166277"/>
          </a:xfrm>
          <a:custGeom>
            <a:avLst/>
            <a:gdLst/>
            <a:ahLst/>
            <a:cxnLst/>
            <a:rect l="l" t="t" r="r" b="b"/>
            <a:pathLst>
              <a:path w="26406" h="8401" extrusionOk="0">
                <a:moveTo>
                  <a:pt x="25817" y="589"/>
                </a:moveTo>
                <a:lnTo>
                  <a:pt x="25817" y="7812"/>
                </a:lnTo>
                <a:lnTo>
                  <a:pt x="590" y="7812"/>
                </a:lnTo>
                <a:lnTo>
                  <a:pt x="590" y="589"/>
                </a:lnTo>
                <a:close/>
                <a:moveTo>
                  <a:pt x="1" y="0"/>
                </a:moveTo>
                <a:lnTo>
                  <a:pt x="1" y="8401"/>
                </a:lnTo>
                <a:lnTo>
                  <a:pt x="26405" y="8401"/>
                </a:lnTo>
                <a:lnTo>
                  <a:pt x="264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3294;p64"/>
          <p:cNvSpPr/>
          <p:nvPr/>
        </p:nvSpPr>
        <p:spPr>
          <a:xfrm>
            <a:off x="7360475" y="3240267"/>
            <a:ext cx="77944" cy="77944"/>
          </a:xfrm>
          <a:custGeom>
            <a:avLst/>
            <a:gdLst/>
            <a:ahLst/>
            <a:cxnLst/>
            <a:rect l="l" t="t" r="r" b="b"/>
            <a:pathLst>
              <a:path w="3938" h="3938" extrusionOk="0">
                <a:moveTo>
                  <a:pt x="1969" y="1"/>
                </a:moveTo>
                <a:cubicBezTo>
                  <a:pt x="882" y="1"/>
                  <a:pt x="0" y="882"/>
                  <a:pt x="0" y="1969"/>
                </a:cubicBezTo>
                <a:cubicBezTo>
                  <a:pt x="0" y="3056"/>
                  <a:pt x="882" y="3937"/>
                  <a:pt x="1969" y="3937"/>
                </a:cubicBezTo>
                <a:cubicBezTo>
                  <a:pt x="3057" y="3937"/>
                  <a:pt x="3937" y="3056"/>
                  <a:pt x="3937" y="1969"/>
                </a:cubicBezTo>
                <a:cubicBezTo>
                  <a:pt x="3937" y="882"/>
                  <a:pt x="3057" y="1"/>
                  <a:pt x="1969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3295;p64"/>
          <p:cNvSpPr/>
          <p:nvPr/>
        </p:nvSpPr>
        <p:spPr>
          <a:xfrm>
            <a:off x="7354656" y="3234428"/>
            <a:ext cx="89582" cy="89602"/>
          </a:xfrm>
          <a:custGeom>
            <a:avLst/>
            <a:gdLst/>
            <a:ahLst/>
            <a:cxnLst/>
            <a:rect l="l" t="t" r="r" b="b"/>
            <a:pathLst>
              <a:path w="4526" h="4527" extrusionOk="0">
                <a:moveTo>
                  <a:pt x="2260" y="591"/>
                </a:moveTo>
                <a:cubicBezTo>
                  <a:pt x="2261" y="591"/>
                  <a:pt x="2262" y="591"/>
                  <a:pt x="2263" y="591"/>
                </a:cubicBezTo>
                <a:cubicBezTo>
                  <a:pt x="3187" y="591"/>
                  <a:pt x="3936" y="1340"/>
                  <a:pt x="3937" y="2264"/>
                </a:cubicBezTo>
                <a:cubicBezTo>
                  <a:pt x="3937" y="2941"/>
                  <a:pt x="3529" y="3551"/>
                  <a:pt x="2903" y="3810"/>
                </a:cubicBezTo>
                <a:cubicBezTo>
                  <a:pt x="2696" y="3896"/>
                  <a:pt x="2479" y="3938"/>
                  <a:pt x="2263" y="3938"/>
                </a:cubicBezTo>
                <a:cubicBezTo>
                  <a:pt x="1827" y="3938"/>
                  <a:pt x="1399" y="3768"/>
                  <a:pt x="1080" y="3447"/>
                </a:cubicBezTo>
                <a:cubicBezTo>
                  <a:pt x="600" y="2969"/>
                  <a:pt x="458" y="2249"/>
                  <a:pt x="717" y="1624"/>
                </a:cubicBezTo>
                <a:cubicBezTo>
                  <a:pt x="975" y="998"/>
                  <a:pt x="1585" y="591"/>
                  <a:pt x="2260" y="591"/>
                </a:cubicBezTo>
                <a:close/>
                <a:moveTo>
                  <a:pt x="2263" y="1"/>
                </a:moveTo>
                <a:cubicBezTo>
                  <a:pt x="1016" y="1"/>
                  <a:pt x="1" y="1016"/>
                  <a:pt x="1" y="2264"/>
                </a:cubicBezTo>
                <a:cubicBezTo>
                  <a:pt x="1" y="3511"/>
                  <a:pt x="1016" y="4526"/>
                  <a:pt x="2263" y="4526"/>
                </a:cubicBezTo>
                <a:cubicBezTo>
                  <a:pt x="3511" y="4526"/>
                  <a:pt x="4526" y="3511"/>
                  <a:pt x="4526" y="2264"/>
                </a:cubicBezTo>
                <a:cubicBezTo>
                  <a:pt x="4526" y="1016"/>
                  <a:pt x="3511" y="1"/>
                  <a:pt x="22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3296;p64"/>
          <p:cNvSpPr/>
          <p:nvPr/>
        </p:nvSpPr>
        <p:spPr>
          <a:xfrm>
            <a:off x="7509989" y="3240267"/>
            <a:ext cx="80991" cy="77944"/>
          </a:xfrm>
          <a:custGeom>
            <a:avLst/>
            <a:gdLst/>
            <a:ahLst/>
            <a:cxnLst/>
            <a:rect l="l" t="t" r="r" b="b"/>
            <a:pathLst>
              <a:path w="4092" h="3938" extrusionOk="0">
                <a:moveTo>
                  <a:pt x="2123" y="1"/>
                </a:moveTo>
                <a:cubicBezTo>
                  <a:pt x="1611" y="1"/>
                  <a:pt x="1108" y="201"/>
                  <a:pt x="732" y="577"/>
                </a:cubicBezTo>
                <a:cubicBezTo>
                  <a:pt x="168" y="1140"/>
                  <a:pt x="1" y="1987"/>
                  <a:pt x="305" y="2722"/>
                </a:cubicBezTo>
                <a:cubicBezTo>
                  <a:pt x="609" y="3457"/>
                  <a:pt x="1327" y="3937"/>
                  <a:pt x="2123" y="3937"/>
                </a:cubicBezTo>
                <a:cubicBezTo>
                  <a:pt x="3210" y="3937"/>
                  <a:pt x="4092" y="3056"/>
                  <a:pt x="4092" y="1969"/>
                </a:cubicBezTo>
                <a:cubicBezTo>
                  <a:pt x="4092" y="1173"/>
                  <a:pt x="3611" y="455"/>
                  <a:pt x="2877" y="151"/>
                </a:cubicBezTo>
                <a:cubicBezTo>
                  <a:pt x="2633" y="50"/>
                  <a:pt x="2377" y="1"/>
                  <a:pt x="21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3297;p64"/>
          <p:cNvSpPr/>
          <p:nvPr/>
        </p:nvSpPr>
        <p:spPr>
          <a:xfrm>
            <a:off x="7507237" y="3234428"/>
            <a:ext cx="89561" cy="89602"/>
          </a:xfrm>
          <a:custGeom>
            <a:avLst/>
            <a:gdLst/>
            <a:ahLst/>
            <a:cxnLst/>
            <a:rect l="l" t="t" r="r" b="b"/>
            <a:pathLst>
              <a:path w="4525" h="4527" extrusionOk="0">
                <a:moveTo>
                  <a:pt x="2260" y="591"/>
                </a:moveTo>
                <a:cubicBezTo>
                  <a:pt x="2261" y="591"/>
                  <a:pt x="2262" y="591"/>
                  <a:pt x="2262" y="591"/>
                </a:cubicBezTo>
                <a:cubicBezTo>
                  <a:pt x="3187" y="591"/>
                  <a:pt x="3935" y="1340"/>
                  <a:pt x="3936" y="2264"/>
                </a:cubicBezTo>
                <a:cubicBezTo>
                  <a:pt x="3936" y="2941"/>
                  <a:pt x="3528" y="3551"/>
                  <a:pt x="2903" y="3810"/>
                </a:cubicBezTo>
                <a:cubicBezTo>
                  <a:pt x="2696" y="3896"/>
                  <a:pt x="2478" y="3938"/>
                  <a:pt x="2263" y="3938"/>
                </a:cubicBezTo>
                <a:cubicBezTo>
                  <a:pt x="1827" y="3938"/>
                  <a:pt x="1399" y="3768"/>
                  <a:pt x="1079" y="3447"/>
                </a:cubicBezTo>
                <a:cubicBezTo>
                  <a:pt x="600" y="2969"/>
                  <a:pt x="456" y="2249"/>
                  <a:pt x="716" y="1624"/>
                </a:cubicBezTo>
                <a:cubicBezTo>
                  <a:pt x="975" y="998"/>
                  <a:pt x="1584" y="591"/>
                  <a:pt x="2260" y="591"/>
                </a:cubicBezTo>
                <a:close/>
                <a:moveTo>
                  <a:pt x="2262" y="1"/>
                </a:moveTo>
                <a:cubicBezTo>
                  <a:pt x="1015" y="1"/>
                  <a:pt x="0" y="1016"/>
                  <a:pt x="0" y="2264"/>
                </a:cubicBezTo>
                <a:cubicBezTo>
                  <a:pt x="0" y="3511"/>
                  <a:pt x="1016" y="4526"/>
                  <a:pt x="2262" y="4526"/>
                </a:cubicBezTo>
                <a:cubicBezTo>
                  <a:pt x="3510" y="4526"/>
                  <a:pt x="4525" y="3511"/>
                  <a:pt x="4525" y="2264"/>
                </a:cubicBezTo>
                <a:cubicBezTo>
                  <a:pt x="4525" y="1016"/>
                  <a:pt x="3510" y="1"/>
                  <a:pt x="22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3298;p64"/>
          <p:cNvSpPr/>
          <p:nvPr/>
        </p:nvSpPr>
        <p:spPr>
          <a:xfrm>
            <a:off x="7133257" y="3240267"/>
            <a:ext cx="77924" cy="77944"/>
          </a:xfrm>
          <a:custGeom>
            <a:avLst/>
            <a:gdLst/>
            <a:ahLst/>
            <a:cxnLst/>
            <a:rect l="l" t="t" r="r" b="b"/>
            <a:pathLst>
              <a:path w="3937" h="3938" extrusionOk="0">
                <a:moveTo>
                  <a:pt x="1969" y="1"/>
                </a:moveTo>
                <a:cubicBezTo>
                  <a:pt x="881" y="1"/>
                  <a:pt x="1" y="882"/>
                  <a:pt x="1" y="1969"/>
                </a:cubicBezTo>
                <a:cubicBezTo>
                  <a:pt x="1" y="3056"/>
                  <a:pt x="881" y="3937"/>
                  <a:pt x="1969" y="3937"/>
                </a:cubicBezTo>
                <a:cubicBezTo>
                  <a:pt x="3056" y="3937"/>
                  <a:pt x="3936" y="3056"/>
                  <a:pt x="3936" y="1969"/>
                </a:cubicBezTo>
                <a:cubicBezTo>
                  <a:pt x="3936" y="882"/>
                  <a:pt x="3056" y="1"/>
                  <a:pt x="19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3299;p64"/>
          <p:cNvSpPr/>
          <p:nvPr/>
        </p:nvSpPr>
        <p:spPr>
          <a:xfrm>
            <a:off x="7127418" y="3234428"/>
            <a:ext cx="89602" cy="89602"/>
          </a:xfrm>
          <a:custGeom>
            <a:avLst/>
            <a:gdLst/>
            <a:ahLst/>
            <a:cxnLst/>
            <a:rect l="l" t="t" r="r" b="b"/>
            <a:pathLst>
              <a:path w="4527" h="4527" extrusionOk="0">
                <a:moveTo>
                  <a:pt x="2263" y="591"/>
                </a:moveTo>
                <a:cubicBezTo>
                  <a:pt x="3187" y="591"/>
                  <a:pt x="3936" y="1340"/>
                  <a:pt x="3936" y="2264"/>
                </a:cubicBezTo>
                <a:cubicBezTo>
                  <a:pt x="3936" y="2941"/>
                  <a:pt x="3529" y="3551"/>
                  <a:pt x="2903" y="3810"/>
                </a:cubicBezTo>
                <a:cubicBezTo>
                  <a:pt x="2696" y="3896"/>
                  <a:pt x="2479" y="3938"/>
                  <a:pt x="2263" y="3938"/>
                </a:cubicBezTo>
                <a:cubicBezTo>
                  <a:pt x="1828" y="3938"/>
                  <a:pt x="1399" y="3768"/>
                  <a:pt x="1080" y="3447"/>
                </a:cubicBezTo>
                <a:cubicBezTo>
                  <a:pt x="601" y="2969"/>
                  <a:pt x="458" y="2249"/>
                  <a:pt x="717" y="1624"/>
                </a:cubicBezTo>
                <a:cubicBezTo>
                  <a:pt x="976" y="997"/>
                  <a:pt x="1586" y="591"/>
                  <a:pt x="2263" y="591"/>
                </a:cubicBezTo>
                <a:close/>
                <a:moveTo>
                  <a:pt x="2263" y="1"/>
                </a:moveTo>
                <a:cubicBezTo>
                  <a:pt x="1016" y="1"/>
                  <a:pt x="1" y="1016"/>
                  <a:pt x="1" y="2264"/>
                </a:cubicBezTo>
                <a:cubicBezTo>
                  <a:pt x="1" y="3511"/>
                  <a:pt x="1016" y="4526"/>
                  <a:pt x="2263" y="4526"/>
                </a:cubicBezTo>
                <a:cubicBezTo>
                  <a:pt x="3511" y="4526"/>
                  <a:pt x="4526" y="3511"/>
                  <a:pt x="4526" y="2264"/>
                </a:cubicBezTo>
                <a:cubicBezTo>
                  <a:pt x="4526" y="1016"/>
                  <a:pt x="3511" y="1"/>
                  <a:pt x="22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3300;p64"/>
          <p:cNvSpPr/>
          <p:nvPr/>
        </p:nvSpPr>
        <p:spPr>
          <a:xfrm>
            <a:off x="6244154" y="3443794"/>
            <a:ext cx="1346827" cy="108108"/>
          </a:xfrm>
          <a:custGeom>
            <a:avLst/>
            <a:gdLst/>
            <a:ahLst/>
            <a:cxnLst/>
            <a:rect l="l" t="t" r="r" b="b"/>
            <a:pathLst>
              <a:path w="68047" h="5462" extrusionOk="0">
                <a:moveTo>
                  <a:pt x="1" y="0"/>
                </a:moveTo>
                <a:lnTo>
                  <a:pt x="1" y="5462"/>
                </a:lnTo>
                <a:lnTo>
                  <a:pt x="68047" y="5462"/>
                </a:lnTo>
                <a:lnTo>
                  <a:pt x="680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3301;p64"/>
          <p:cNvSpPr/>
          <p:nvPr/>
        </p:nvSpPr>
        <p:spPr>
          <a:xfrm>
            <a:off x="6238315" y="3437975"/>
            <a:ext cx="1358484" cy="119765"/>
          </a:xfrm>
          <a:custGeom>
            <a:avLst/>
            <a:gdLst/>
            <a:ahLst/>
            <a:cxnLst/>
            <a:rect l="l" t="t" r="r" b="b"/>
            <a:pathLst>
              <a:path w="68636" h="6051" extrusionOk="0">
                <a:moveTo>
                  <a:pt x="68047" y="589"/>
                </a:moveTo>
                <a:lnTo>
                  <a:pt x="68047" y="5461"/>
                </a:lnTo>
                <a:lnTo>
                  <a:pt x="590" y="5461"/>
                </a:lnTo>
                <a:lnTo>
                  <a:pt x="590" y="589"/>
                </a:lnTo>
                <a:close/>
                <a:moveTo>
                  <a:pt x="1" y="0"/>
                </a:moveTo>
                <a:lnTo>
                  <a:pt x="1" y="6051"/>
                </a:lnTo>
                <a:lnTo>
                  <a:pt x="68636" y="6051"/>
                </a:lnTo>
                <a:lnTo>
                  <a:pt x="686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3302;p64"/>
          <p:cNvSpPr/>
          <p:nvPr/>
        </p:nvSpPr>
        <p:spPr>
          <a:xfrm>
            <a:off x="6188833" y="3551921"/>
            <a:ext cx="1457448" cy="315691"/>
          </a:xfrm>
          <a:custGeom>
            <a:avLst/>
            <a:gdLst/>
            <a:ahLst/>
            <a:cxnLst/>
            <a:rect l="l" t="t" r="r" b="b"/>
            <a:pathLst>
              <a:path w="73636" h="15950" extrusionOk="0">
                <a:moveTo>
                  <a:pt x="1" y="0"/>
                </a:moveTo>
                <a:lnTo>
                  <a:pt x="1" y="15949"/>
                </a:lnTo>
                <a:lnTo>
                  <a:pt x="73636" y="15949"/>
                </a:lnTo>
                <a:lnTo>
                  <a:pt x="736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3303;p64"/>
          <p:cNvSpPr/>
          <p:nvPr/>
        </p:nvSpPr>
        <p:spPr>
          <a:xfrm>
            <a:off x="6183014" y="3546082"/>
            <a:ext cx="1469086" cy="327349"/>
          </a:xfrm>
          <a:custGeom>
            <a:avLst/>
            <a:gdLst/>
            <a:ahLst/>
            <a:cxnLst/>
            <a:rect l="l" t="t" r="r" b="b"/>
            <a:pathLst>
              <a:path w="74224" h="16539" extrusionOk="0">
                <a:moveTo>
                  <a:pt x="73635" y="589"/>
                </a:moveTo>
                <a:lnTo>
                  <a:pt x="73635" y="15949"/>
                </a:lnTo>
                <a:lnTo>
                  <a:pt x="590" y="15949"/>
                </a:lnTo>
                <a:lnTo>
                  <a:pt x="590" y="589"/>
                </a:lnTo>
                <a:close/>
                <a:moveTo>
                  <a:pt x="1" y="0"/>
                </a:moveTo>
                <a:lnTo>
                  <a:pt x="1" y="16538"/>
                </a:lnTo>
                <a:lnTo>
                  <a:pt x="74224" y="16538"/>
                </a:lnTo>
                <a:lnTo>
                  <a:pt x="742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3304;p64"/>
          <p:cNvSpPr/>
          <p:nvPr/>
        </p:nvSpPr>
        <p:spPr>
          <a:xfrm>
            <a:off x="6369599" y="3632438"/>
            <a:ext cx="83228" cy="154619"/>
          </a:xfrm>
          <a:custGeom>
            <a:avLst/>
            <a:gdLst/>
            <a:ahLst/>
            <a:cxnLst/>
            <a:rect l="l" t="t" r="r" b="b"/>
            <a:pathLst>
              <a:path w="4205" h="7812" extrusionOk="0">
                <a:moveTo>
                  <a:pt x="1" y="0"/>
                </a:moveTo>
                <a:lnTo>
                  <a:pt x="1" y="7812"/>
                </a:lnTo>
                <a:lnTo>
                  <a:pt x="4205" y="7812"/>
                </a:lnTo>
                <a:lnTo>
                  <a:pt x="4205" y="0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3305;p64"/>
          <p:cNvSpPr/>
          <p:nvPr/>
        </p:nvSpPr>
        <p:spPr>
          <a:xfrm>
            <a:off x="6363760" y="3626619"/>
            <a:ext cx="94906" cy="166277"/>
          </a:xfrm>
          <a:custGeom>
            <a:avLst/>
            <a:gdLst/>
            <a:ahLst/>
            <a:cxnLst/>
            <a:rect l="l" t="t" r="r" b="b"/>
            <a:pathLst>
              <a:path w="4795" h="8401" extrusionOk="0">
                <a:moveTo>
                  <a:pt x="4206" y="589"/>
                </a:moveTo>
                <a:lnTo>
                  <a:pt x="4206" y="7811"/>
                </a:lnTo>
                <a:lnTo>
                  <a:pt x="590" y="7811"/>
                </a:lnTo>
                <a:lnTo>
                  <a:pt x="590" y="589"/>
                </a:lnTo>
                <a:close/>
                <a:moveTo>
                  <a:pt x="1" y="0"/>
                </a:moveTo>
                <a:lnTo>
                  <a:pt x="1" y="8401"/>
                </a:lnTo>
                <a:lnTo>
                  <a:pt x="4795" y="8401"/>
                </a:lnTo>
                <a:lnTo>
                  <a:pt x="47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3306;p64"/>
          <p:cNvSpPr/>
          <p:nvPr/>
        </p:nvSpPr>
        <p:spPr>
          <a:xfrm>
            <a:off x="6497202" y="3632438"/>
            <a:ext cx="83248" cy="154619"/>
          </a:xfrm>
          <a:custGeom>
            <a:avLst/>
            <a:gdLst/>
            <a:ahLst/>
            <a:cxnLst/>
            <a:rect l="l" t="t" r="r" b="b"/>
            <a:pathLst>
              <a:path w="4206" h="7812" extrusionOk="0">
                <a:moveTo>
                  <a:pt x="0" y="0"/>
                </a:moveTo>
                <a:lnTo>
                  <a:pt x="0" y="7812"/>
                </a:lnTo>
                <a:lnTo>
                  <a:pt x="4206" y="7812"/>
                </a:lnTo>
                <a:lnTo>
                  <a:pt x="4206" y="0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3307;p64"/>
          <p:cNvSpPr/>
          <p:nvPr/>
        </p:nvSpPr>
        <p:spPr>
          <a:xfrm>
            <a:off x="6491383" y="3626619"/>
            <a:ext cx="94886" cy="166277"/>
          </a:xfrm>
          <a:custGeom>
            <a:avLst/>
            <a:gdLst/>
            <a:ahLst/>
            <a:cxnLst/>
            <a:rect l="l" t="t" r="r" b="b"/>
            <a:pathLst>
              <a:path w="4794" h="8401" extrusionOk="0">
                <a:moveTo>
                  <a:pt x="4205" y="589"/>
                </a:moveTo>
                <a:lnTo>
                  <a:pt x="4205" y="7811"/>
                </a:lnTo>
                <a:lnTo>
                  <a:pt x="589" y="7811"/>
                </a:lnTo>
                <a:lnTo>
                  <a:pt x="589" y="589"/>
                </a:lnTo>
                <a:close/>
                <a:moveTo>
                  <a:pt x="1" y="0"/>
                </a:moveTo>
                <a:lnTo>
                  <a:pt x="1" y="8401"/>
                </a:lnTo>
                <a:lnTo>
                  <a:pt x="4793" y="8401"/>
                </a:lnTo>
                <a:lnTo>
                  <a:pt x="47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3308;p64"/>
          <p:cNvSpPr/>
          <p:nvPr/>
        </p:nvSpPr>
        <p:spPr>
          <a:xfrm>
            <a:off x="6624825" y="3632438"/>
            <a:ext cx="83228" cy="154619"/>
          </a:xfrm>
          <a:custGeom>
            <a:avLst/>
            <a:gdLst/>
            <a:ahLst/>
            <a:cxnLst/>
            <a:rect l="l" t="t" r="r" b="b"/>
            <a:pathLst>
              <a:path w="4205" h="7812" extrusionOk="0">
                <a:moveTo>
                  <a:pt x="0" y="0"/>
                </a:moveTo>
                <a:lnTo>
                  <a:pt x="0" y="7812"/>
                </a:lnTo>
                <a:lnTo>
                  <a:pt x="4204" y="7812"/>
                </a:lnTo>
                <a:lnTo>
                  <a:pt x="4204" y="0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3309;p64"/>
          <p:cNvSpPr/>
          <p:nvPr/>
        </p:nvSpPr>
        <p:spPr>
          <a:xfrm>
            <a:off x="6618986" y="3626619"/>
            <a:ext cx="94906" cy="166277"/>
          </a:xfrm>
          <a:custGeom>
            <a:avLst/>
            <a:gdLst/>
            <a:ahLst/>
            <a:cxnLst/>
            <a:rect l="l" t="t" r="r" b="b"/>
            <a:pathLst>
              <a:path w="4795" h="8401" extrusionOk="0">
                <a:moveTo>
                  <a:pt x="4204" y="589"/>
                </a:moveTo>
                <a:lnTo>
                  <a:pt x="4204" y="7811"/>
                </a:lnTo>
                <a:lnTo>
                  <a:pt x="589" y="7811"/>
                </a:lnTo>
                <a:lnTo>
                  <a:pt x="589" y="589"/>
                </a:lnTo>
                <a:close/>
                <a:moveTo>
                  <a:pt x="0" y="0"/>
                </a:moveTo>
                <a:lnTo>
                  <a:pt x="0" y="8401"/>
                </a:lnTo>
                <a:lnTo>
                  <a:pt x="4794" y="8401"/>
                </a:lnTo>
                <a:lnTo>
                  <a:pt x="479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3310;p64"/>
          <p:cNvSpPr/>
          <p:nvPr/>
        </p:nvSpPr>
        <p:spPr>
          <a:xfrm>
            <a:off x="6258938" y="3632438"/>
            <a:ext cx="66306" cy="154619"/>
          </a:xfrm>
          <a:custGeom>
            <a:avLst/>
            <a:gdLst/>
            <a:ahLst/>
            <a:cxnLst/>
            <a:rect l="l" t="t" r="r" b="b"/>
            <a:pathLst>
              <a:path w="3350" h="7812" extrusionOk="0">
                <a:moveTo>
                  <a:pt x="1" y="0"/>
                </a:moveTo>
                <a:lnTo>
                  <a:pt x="1" y="7812"/>
                </a:lnTo>
                <a:lnTo>
                  <a:pt x="3349" y="7812"/>
                </a:lnTo>
                <a:lnTo>
                  <a:pt x="3349" y="0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3311;p64"/>
          <p:cNvSpPr/>
          <p:nvPr/>
        </p:nvSpPr>
        <p:spPr>
          <a:xfrm>
            <a:off x="6253099" y="3626619"/>
            <a:ext cx="77963" cy="166277"/>
          </a:xfrm>
          <a:custGeom>
            <a:avLst/>
            <a:gdLst/>
            <a:ahLst/>
            <a:cxnLst/>
            <a:rect l="l" t="t" r="r" b="b"/>
            <a:pathLst>
              <a:path w="3939" h="8401" extrusionOk="0">
                <a:moveTo>
                  <a:pt x="3349" y="589"/>
                </a:moveTo>
                <a:lnTo>
                  <a:pt x="3349" y="7811"/>
                </a:lnTo>
                <a:lnTo>
                  <a:pt x="589" y="7811"/>
                </a:lnTo>
                <a:lnTo>
                  <a:pt x="589" y="589"/>
                </a:lnTo>
                <a:close/>
                <a:moveTo>
                  <a:pt x="1" y="0"/>
                </a:moveTo>
                <a:lnTo>
                  <a:pt x="1" y="8401"/>
                </a:lnTo>
                <a:lnTo>
                  <a:pt x="3938" y="8401"/>
                </a:lnTo>
                <a:lnTo>
                  <a:pt x="39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3312;p64"/>
          <p:cNvSpPr/>
          <p:nvPr/>
        </p:nvSpPr>
        <p:spPr>
          <a:xfrm>
            <a:off x="6752407" y="3632438"/>
            <a:ext cx="510985" cy="154619"/>
          </a:xfrm>
          <a:custGeom>
            <a:avLst/>
            <a:gdLst/>
            <a:ahLst/>
            <a:cxnLst/>
            <a:rect l="l" t="t" r="r" b="b"/>
            <a:pathLst>
              <a:path w="25817" h="7812" extrusionOk="0">
                <a:moveTo>
                  <a:pt x="1" y="0"/>
                </a:moveTo>
                <a:lnTo>
                  <a:pt x="1" y="7812"/>
                </a:lnTo>
                <a:lnTo>
                  <a:pt x="25817" y="7812"/>
                </a:lnTo>
                <a:lnTo>
                  <a:pt x="25817" y="0"/>
                </a:ln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3313;p64"/>
          <p:cNvSpPr/>
          <p:nvPr/>
        </p:nvSpPr>
        <p:spPr>
          <a:xfrm>
            <a:off x="6746588" y="3626619"/>
            <a:ext cx="522643" cy="166277"/>
          </a:xfrm>
          <a:custGeom>
            <a:avLst/>
            <a:gdLst/>
            <a:ahLst/>
            <a:cxnLst/>
            <a:rect l="l" t="t" r="r" b="b"/>
            <a:pathLst>
              <a:path w="26406" h="8401" extrusionOk="0">
                <a:moveTo>
                  <a:pt x="25817" y="589"/>
                </a:moveTo>
                <a:lnTo>
                  <a:pt x="25817" y="7811"/>
                </a:lnTo>
                <a:lnTo>
                  <a:pt x="590" y="7811"/>
                </a:lnTo>
                <a:lnTo>
                  <a:pt x="590" y="589"/>
                </a:lnTo>
                <a:close/>
                <a:moveTo>
                  <a:pt x="1" y="0"/>
                </a:moveTo>
                <a:lnTo>
                  <a:pt x="1" y="8401"/>
                </a:lnTo>
                <a:lnTo>
                  <a:pt x="26405" y="8401"/>
                </a:lnTo>
                <a:lnTo>
                  <a:pt x="264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3314;p64"/>
          <p:cNvSpPr/>
          <p:nvPr/>
        </p:nvSpPr>
        <p:spPr>
          <a:xfrm>
            <a:off x="7360475" y="3664046"/>
            <a:ext cx="77944" cy="77944"/>
          </a:xfrm>
          <a:custGeom>
            <a:avLst/>
            <a:gdLst/>
            <a:ahLst/>
            <a:cxnLst/>
            <a:rect l="l" t="t" r="r" b="b"/>
            <a:pathLst>
              <a:path w="3938" h="3938" extrusionOk="0">
                <a:moveTo>
                  <a:pt x="1969" y="1"/>
                </a:moveTo>
                <a:cubicBezTo>
                  <a:pt x="882" y="1"/>
                  <a:pt x="0" y="882"/>
                  <a:pt x="0" y="1969"/>
                </a:cubicBezTo>
                <a:cubicBezTo>
                  <a:pt x="0" y="3056"/>
                  <a:pt x="882" y="3937"/>
                  <a:pt x="1969" y="3937"/>
                </a:cubicBezTo>
                <a:cubicBezTo>
                  <a:pt x="3057" y="3937"/>
                  <a:pt x="3937" y="3056"/>
                  <a:pt x="3937" y="1969"/>
                </a:cubicBezTo>
                <a:cubicBezTo>
                  <a:pt x="3937" y="882"/>
                  <a:pt x="3057" y="1"/>
                  <a:pt x="19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3315;p64"/>
          <p:cNvSpPr/>
          <p:nvPr/>
        </p:nvSpPr>
        <p:spPr>
          <a:xfrm>
            <a:off x="7354656" y="3658227"/>
            <a:ext cx="89582" cy="89602"/>
          </a:xfrm>
          <a:custGeom>
            <a:avLst/>
            <a:gdLst/>
            <a:ahLst/>
            <a:cxnLst/>
            <a:rect l="l" t="t" r="r" b="b"/>
            <a:pathLst>
              <a:path w="4526" h="4527" extrusionOk="0">
                <a:moveTo>
                  <a:pt x="2263" y="590"/>
                </a:moveTo>
                <a:cubicBezTo>
                  <a:pt x="3187" y="591"/>
                  <a:pt x="3936" y="1340"/>
                  <a:pt x="3937" y="2263"/>
                </a:cubicBezTo>
                <a:cubicBezTo>
                  <a:pt x="3937" y="2941"/>
                  <a:pt x="3529" y="3551"/>
                  <a:pt x="2903" y="3809"/>
                </a:cubicBezTo>
                <a:cubicBezTo>
                  <a:pt x="2696" y="3895"/>
                  <a:pt x="2478" y="3937"/>
                  <a:pt x="2263" y="3937"/>
                </a:cubicBezTo>
                <a:cubicBezTo>
                  <a:pt x="1827" y="3937"/>
                  <a:pt x="1399" y="3767"/>
                  <a:pt x="1080" y="3447"/>
                </a:cubicBezTo>
                <a:cubicBezTo>
                  <a:pt x="600" y="2968"/>
                  <a:pt x="458" y="2248"/>
                  <a:pt x="717" y="1623"/>
                </a:cubicBezTo>
                <a:cubicBezTo>
                  <a:pt x="975" y="998"/>
                  <a:pt x="1586" y="590"/>
                  <a:pt x="2263" y="590"/>
                </a:cubicBezTo>
                <a:close/>
                <a:moveTo>
                  <a:pt x="2263" y="1"/>
                </a:moveTo>
                <a:cubicBezTo>
                  <a:pt x="1016" y="1"/>
                  <a:pt x="1" y="1016"/>
                  <a:pt x="1" y="2263"/>
                </a:cubicBezTo>
                <a:cubicBezTo>
                  <a:pt x="1" y="3511"/>
                  <a:pt x="1016" y="4526"/>
                  <a:pt x="2263" y="4526"/>
                </a:cubicBezTo>
                <a:cubicBezTo>
                  <a:pt x="3511" y="4526"/>
                  <a:pt x="4526" y="3511"/>
                  <a:pt x="4526" y="2263"/>
                </a:cubicBezTo>
                <a:cubicBezTo>
                  <a:pt x="4526" y="1016"/>
                  <a:pt x="3511" y="1"/>
                  <a:pt x="22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3316;p64"/>
          <p:cNvSpPr/>
          <p:nvPr/>
        </p:nvSpPr>
        <p:spPr>
          <a:xfrm>
            <a:off x="7509989" y="3664046"/>
            <a:ext cx="80991" cy="77944"/>
          </a:xfrm>
          <a:custGeom>
            <a:avLst/>
            <a:gdLst/>
            <a:ahLst/>
            <a:cxnLst/>
            <a:rect l="l" t="t" r="r" b="b"/>
            <a:pathLst>
              <a:path w="4092" h="3938" extrusionOk="0">
                <a:moveTo>
                  <a:pt x="2123" y="1"/>
                </a:moveTo>
                <a:cubicBezTo>
                  <a:pt x="1611" y="1"/>
                  <a:pt x="1108" y="201"/>
                  <a:pt x="732" y="578"/>
                </a:cubicBezTo>
                <a:cubicBezTo>
                  <a:pt x="168" y="1140"/>
                  <a:pt x="1" y="1987"/>
                  <a:pt x="305" y="2722"/>
                </a:cubicBezTo>
                <a:cubicBezTo>
                  <a:pt x="609" y="3458"/>
                  <a:pt x="1327" y="3937"/>
                  <a:pt x="2123" y="3937"/>
                </a:cubicBezTo>
                <a:cubicBezTo>
                  <a:pt x="3210" y="3937"/>
                  <a:pt x="4092" y="3056"/>
                  <a:pt x="4092" y="1969"/>
                </a:cubicBezTo>
                <a:cubicBezTo>
                  <a:pt x="4092" y="1173"/>
                  <a:pt x="3611" y="455"/>
                  <a:pt x="2877" y="151"/>
                </a:cubicBezTo>
                <a:cubicBezTo>
                  <a:pt x="2633" y="50"/>
                  <a:pt x="2377" y="1"/>
                  <a:pt x="2123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3317;p64"/>
          <p:cNvSpPr/>
          <p:nvPr/>
        </p:nvSpPr>
        <p:spPr>
          <a:xfrm>
            <a:off x="7507237" y="3658227"/>
            <a:ext cx="89561" cy="89602"/>
          </a:xfrm>
          <a:custGeom>
            <a:avLst/>
            <a:gdLst/>
            <a:ahLst/>
            <a:cxnLst/>
            <a:rect l="l" t="t" r="r" b="b"/>
            <a:pathLst>
              <a:path w="4525" h="4527" extrusionOk="0">
                <a:moveTo>
                  <a:pt x="2262" y="590"/>
                </a:moveTo>
                <a:cubicBezTo>
                  <a:pt x="3187" y="591"/>
                  <a:pt x="3935" y="1340"/>
                  <a:pt x="3936" y="2263"/>
                </a:cubicBezTo>
                <a:cubicBezTo>
                  <a:pt x="3936" y="2941"/>
                  <a:pt x="3528" y="3551"/>
                  <a:pt x="2903" y="3809"/>
                </a:cubicBezTo>
                <a:cubicBezTo>
                  <a:pt x="2696" y="3895"/>
                  <a:pt x="2478" y="3937"/>
                  <a:pt x="2262" y="3937"/>
                </a:cubicBezTo>
                <a:cubicBezTo>
                  <a:pt x="1827" y="3937"/>
                  <a:pt x="1399" y="3767"/>
                  <a:pt x="1079" y="3447"/>
                </a:cubicBezTo>
                <a:cubicBezTo>
                  <a:pt x="600" y="2968"/>
                  <a:pt x="456" y="2248"/>
                  <a:pt x="716" y="1623"/>
                </a:cubicBezTo>
                <a:cubicBezTo>
                  <a:pt x="975" y="998"/>
                  <a:pt x="1586" y="590"/>
                  <a:pt x="2262" y="590"/>
                </a:cubicBezTo>
                <a:close/>
                <a:moveTo>
                  <a:pt x="2262" y="1"/>
                </a:moveTo>
                <a:cubicBezTo>
                  <a:pt x="1015" y="1"/>
                  <a:pt x="0" y="1016"/>
                  <a:pt x="0" y="2263"/>
                </a:cubicBezTo>
                <a:cubicBezTo>
                  <a:pt x="0" y="3511"/>
                  <a:pt x="1016" y="4526"/>
                  <a:pt x="2262" y="4526"/>
                </a:cubicBezTo>
                <a:cubicBezTo>
                  <a:pt x="3510" y="4526"/>
                  <a:pt x="4525" y="3511"/>
                  <a:pt x="4525" y="2263"/>
                </a:cubicBezTo>
                <a:cubicBezTo>
                  <a:pt x="4525" y="1016"/>
                  <a:pt x="3510" y="1"/>
                  <a:pt x="22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3318;p64"/>
          <p:cNvSpPr/>
          <p:nvPr/>
        </p:nvSpPr>
        <p:spPr>
          <a:xfrm>
            <a:off x="7133257" y="3664046"/>
            <a:ext cx="77924" cy="77944"/>
          </a:xfrm>
          <a:custGeom>
            <a:avLst/>
            <a:gdLst/>
            <a:ahLst/>
            <a:cxnLst/>
            <a:rect l="l" t="t" r="r" b="b"/>
            <a:pathLst>
              <a:path w="3937" h="3938" extrusionOk="0">
                <a:moveTo>
                  <a:pt x="1969" y="1"/>
                </a:moveTo>
                <a:cubicBezTo>
                  <a:pt x="881" y="1"/>
                  <a:pt x="1" y="882"/>
                  <a:pt x="1" y="1969"/>
                </a:cubicBezTo>
                <a:cubicBezTo>
                  <a:pt x="1" y="3056"/>
                  <a:pt x="881" y="3937"/>
                  <a:pt x="1969" y="3937"/>
                </a:cubicBezTo>
                <a:cubicBezTo>
                  <a:pt x="3056" y="3937"/>
                  <a:pt x="3936" y="3056"/>
                  <a:pt x="3936" y="1969"/>
                </a:cubicBezTo>
                <a:cubicBezTo>
                  <a:pt x="3936" y="882"/>
                  <a:pt x="3056" y="1"/>
                  <a:pt x="19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3319;p64"/>
          <p:cNvSpPr/>
          <p:nvPr/>
        </p:nvSpPr>
        <p:spPr>
          <a:xfrm>
            <a:off x="7127418" y="3658227"/>
            <a:ext cx="89602" cy="89602"/>
          </a:xfrm>
          <a:custGeom>
            <a:avLst/>
            <a:gdLst/>
            <a:ahLst/>
            <a:cxnLst/>
            <a:rect l="l" t="t" r="r" b="b"/>
            <a:pathLst>
              <a:path w="4527" h="4527" extrusionOk="0">
                <a:moveTo>
                  <a:pt x="2263" y="590"/>
                </a:moveTo>
                <a:cubicBezTo>
                  <a:pt x="3187" y="591"/>
                  <a:pt x="3936" y="1339"/>
                  <a:pt x="3936" y="2263"/>
                </a:cubicBezTo>
                <a:cubicBezTo>
                  <a:pt x="3936" y="2940"/>
                  <a:pt x="3529" y="3551"/>
                  <a:pt x="2903" y="3809"/>
                </a:cubicBezTo>
                <a:cubicBezTo>
                  <a:pt x="2696" y="3895"/>
                  <a:pt x="2479" y="3937"/>
                  <a:pt x="2263" y="3937"/>
                </a:cubicBezTo>
                <a:cubicBezTo>
                  <a:pt x="1827" y="3937"/>
                  <a:pt x="1399" y="3767"/>
                  <a:pt x="1080" y="3447"/>
                </a:cubicBezTo>
                <a:cubicBezTo>
                  <a:pt x="601" y="2968"/>
                  <a:pt x="458" y="2249"/>
                  <a:pt x="717" y="1623"/>
                </a:cubicBezTo>
                <a:cubicBezTo>
                  <a:pt x="976" y="998"/>
                  <a:pt x="1586" y="590"/>
                  <a:pt x="2263" y="590"/>
                </a:cubicBezTo>
                <a:close/>
                <a:moveTo>
                  <a:pt x="2263" y="1"/>
                </a:moveTo>
                <a:cubicBezTo>
                  <a:pt x="1016" y="1"/>
                  <a:pt x="1" y="1016"/>
                  <a:pt x="1" y="2263"/>
                </a:cubicBezTo>
                <a:cubicBezTo>
                  <a:pt x="1" y="3511"/>
                  <a:pt x="1016" y="4526"/>
                  <a:pt x="2263" y="4526"/>
                </a:cubicBezTo>
                <a:cubicBezTo>
                  <a:pt x="3511" y="4526"/>
                  <a:pt x="4526" y="3511"/>
                  <a:pt x="4526" y="2263"/>
                </a:cubicBezTo>
                <a:cubicBezTo>
                  <a:pt x="4526" y="1015"/>
                  <a:pt x="3511" y="1"/>
                  <a:pt x="22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088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5" y="183729"/>
            <a:ext cx="8391729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1"/>
                </a:solidFill>
                <a:latin typeface="+mn-lt"/>
              </a:rPr>
              <a:t>PEP8 – </a:t>
            </a:r>
            <a:r>
              <a:rPr lang="ru-RU" sz="3600" b="1" dirty="0">
                <a:solidFill>
                  <a:schemeClr val="accent1"/>
                </a:solidFill>
                <a:latin typeface="+mn-lt"/>
              </a:rPr>
              <a:t>кодинг стайл</a:t>
            </a:r>
            <a:endParaRPr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5195" y="1052047"/>
            <a:ext cx="839172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>
                <a:schemeClr val="accent1"/>
              </a:buClr>
              <a:buSzPct val="150000"/>
              <a:buFont typeface="+mj-lt"/>
              <a:buAutoNum type="arabicPeriod" startAt="13"/>
            </a:pPr>
            <a:r>
              <a:rPr lang="ru-RU" alt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Cоглашения по именованию:</a:t>
            </a:r>
            <a:br>
              <a:rPr lang="ru-RU" alt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endParaRPr lang="ru-RU" altLang="ru-RU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14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_inner_var</a:t>
            </a: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 Нижнее подчеркивание перед первым символом говорит о слабой скрытности переменной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14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class_</a:t>
            </a: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 так пишется, когда слово уже является baseword'ом питона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14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__double_leading_underscore</a:t>
            </a: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 изменяет имя атрибута класса, то есть в классе </a:t>
            </a:r>
            <a:r>
              <a:rPr lang="ru-RU" altLang="ru-RU" sz="14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FooBar</a:t>
            </a: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поле </a:t>
            </a:r>
            <a:r>
              <a:rPr lang="ru-RU" altLang="ru-RU" sz="14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__boo </a:t>
            </a: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становится </a:t>
            </a:r>
            <a:r>
              <a:rPr lang="ru-RU" altLang="ru-RU" sz="14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_FooBar__boo</a:t>
            </a: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(атрибуты класса можно посмотреть, используя </a:t>
            </a:r>
            <a:r>
              <a:rPr lang="ru-RU" altLang="ru-RU" sz="14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MyClass.__dict_</a:t>
            </a: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14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__double_leading_and_trailing_underscore__</a:t>
            </a: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(двойное подчеркивание в начале и в конце имени): магические методы или атрибуты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Модули должны иметь короткие имена, состоящие из маленьких букв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Имена классов должны обычно следовать соглашению CapWords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Имена функций должны состоять из маленьких букв, а слова разделяться символами подчеркивания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Всегда используйте self в качестве первого аргумента метода экземпляра объекта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ru-RU" altLang="ru-RU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Всегда используйте cls в качестве первого аргумента метода класса</a:t>
            </a:r>
            <a:endParaRPr lang="ru-RU" altLang="ru-RU" sz="1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615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89560" y="1321935"/>
            <a:ext cx="86258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Скачать и поставить Python версии 3.7 или выше, pip, virtualenv. 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Скачать, поставить и запустить PyCharm Community. Попробовать добавить новый проект с виртуальным окружением.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Создать виртуальное окружение (в терминале Windows или Linux) и установить в него библиотеку pytest с помощью pip. Убедиться, что вне виртуального окружения эта библиотека недоступна.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Написать эхо-скрипт на Python, запрашивающий любые данные у пользователя и выводящий их с добавлением строки </a:t>
            </a:r>
            <a:r>
              <a:rPr lang="en-US" altLang="ru-RU" sz="1800" dirty="0">
                <a:solidFill>
                  <a:schemeClr val="bg1"/>
                </a:solidFill>
                <a:latin typeface="+mn-lt"/>
              </a:rPr>
              <a:t>"</a:t>
            </a: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Echo: </a:t>
            </a:r>
            <a:r>
              <a:rPr lang="en-US" altLang="ru-RU" sz="1800" dirty="0">
                <a:solidFill>
                  <a:schemeClr val="bg1"/>
                </a:solidFill>
                <a:latin typeface="+mn-lt"/>
              </a:rPr>
              <a:t>"</a:t>
            </a: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 в начале.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Прочитать про систему управления версиями GIT, подключиться к проектному репозиторию и склонировать его в локальную папку. 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В папке Practice создать свою подпапку. Назвать по аналогии: iorlov.</a:t>
            </a:r>
          </a:p>
          <a:p>
            <a:pPr marL="457200" indent="-457200" eaLnBrk="1" hangingPunct="1">
              <a:spcBef>
                <a:spcPct val="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ru-RU" altLang="ru-RU" sz="1800" dirty="0">
                <a:solidFill>
                  <a:schemeClr val="bg1"/>
                </a:solidFill>
                <a:latin typeface="+mn-lt"/>
              </a:rPr>
              <a:t>Скопировать Tasks/pep8task.py в свою папку, провести статический анализ кода, найти ошибки (в первую очередь, нарушения pep8). 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866900" y="531995"/>
            <a:ext cx="5410200" cy="5622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ru-RU" sz="3200" b="1" kern="1200" dirty="0">
                <a:solidFill>
                  <a:schemeClr val="bg1"/>
                </a:solidFill>
                <a:latin typeface="+mn-lt"/>
              </a:rPr>
              <a:t>Практика</a:t>
            </a:r>
            <a:endParaRPr lang="ru-RU" sz="32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3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8914" y="0"/>
            <a:ext cx="4405086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608400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Определение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45196" y="1216123"/>
            <a:ext cx="3459146" cy="2941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2800" b="1" dirty="0">
                <a:latin typeface="+mn-lt"/>
              </a:rPr>
              <a:t>Python — </a:t>
            </a:r>
            <a:br>
              <a:rPr lang="en-US" dirty="0">
                <a:latin typeface="+mn-lt"/>
              </a:rPr>
            </a:br>
            <a:r>
              <a:rPr lang="ru-RU" sz="1400" dirty="0">
                <a:solidFill>
                  <a:schemeClr val="tx1"/>
                </a:solidFill>
                <a:latin typeface="+mn-lt"/>
              </a:rPr>
              <a:t>высокоуровневый язык программирования общего назначения, ориентированный на повышение производительности разработчика и читаемости кода. Синтаксис ядра Python минималистичен. В то же время стандартная библиотека включает большой объём полезных функций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ru-RU" sz="1100" dirty="0">
                <a:solidFill>
                  <a:schemeClr val="tx1"/>
                </a:solidFill>
                <a:latin typeface="+mn-lt"/>
              </a:rPr>
              <a:t>(из Википедии)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Picture 8" descr="ÐÐ°ÑÑÐ¸Ð½ÐºÐ¸ Ð¿Ð¾ Ð·Ð°Ð¿ÑÐ¾ÑÑ ÐºÑÐ°ÑÐ¸Ð²ÑÐ¹ ÐºÐ¾Ð´ Ð½Ð°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47" y="771272"/>
            <a:ext cx="3958898" cy="3724446"/>
          </a:xfrm>
          <a:prstGeom prst="rect">
            <a:avLst/>
          </a:prstGeom>
          <a:noFill/>
          <a:effectLst>
            <a:outerShdw blurRad="254000" sx="102000" sy="102000" algn="ctr" rotWithShape="0">
              <a:schemeClr val="accent1">
                <a:lumMod val="50000"/>
                <a:alpha val="2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91461" y="292586"/>
            <a:ext cx="3756689" cy="2646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От машинного кода к языкам высокого уровня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2" descr="ÐÐ°ÑÑÐ¸Ð½ÐºÐ¸ Ð¿Ð¾ Ð·Ð°Ð¿ÑÐ¾ÑÑ ÑÐ·ÑÐº Ñ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03" y="1320379"/>
            <a:ext cx="11715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ÐÐ°ÑÑÐ¸Ð½ÐºÐ¸ Ð¿Ð¾ Ð·Ð°Ð¿ÑÐ¾ÑÑ C++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61344"/>
            <a:ext cx="6889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ÐÐ°ÑÑÐ¸Ð½ÐºÐ¸ Ð¿Ð¾ Ð·Ð°Ð¿ÑÐ¾ÑÑ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531181"/>
            <a:ext cx="205422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ÐÐ°ÑÑÐ¸Ð½ÐºÐ¸ Ð¿Ð¾ Ð·Ð°Ð¿ÑÐ¾ÑÑ Ð°ÑÑÐµÐ¼Ð±Ð»ÐµÑ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27" y="2585779"/>
            <a:ext cx="1317349" cy="10604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ÐÐ°ÑÑÐ¸Ð½ÐºÐ¸ Ð¿Ð¾ Ð·Ð°Ð¿ÑÐ¾ÑÑ Ð¼Ð°ÑÐ¸Ð½Ð½ÑÐ¹ ÐºÐ¾Ð´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1" y="3861651"/>
            <a:ext cx="2514467" cy="983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80229" y="3796684"/>
            <a:ext cx="5863771" cy="1112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799203" y="2694506"/>
            <a:ext cx="4344797" cy="1112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212115" y="1592327"/>
            <a:ext cx="2931886" cy="1112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0" y="4909671"/>
            <a:ext cx="9144000" cy="2338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cxnSpLocks/>
          </p:cNvCxnSpPr>
          <p:nvPr/>
        </p:nvCxnSpPr>
        <p:spPr>
          <a:xfrm flipV="1">
            <a:off x="5234940" y="2164930"/>
            <a:ext cx="2881947" cy="2744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9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801884" y="1415328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8;p32"/>
          <p:cNvSpPr txBox="1">
            <a:spLocks noGrp="1"/>
          </p:cNvSpPr>
          <p:nvPr>
            <p:ph type="title"/>
          </p:nvPr>
        </p:nvSpPr>
        <p:spPr>
          <a:xfrm>
            <a:off x="491461" y="292586"/>
            <a:ext cx="6832448" cy="73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Преимущества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Python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97977" y="1395122"/>
            <a:ext cx="413221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Простота и понятность кода</a:t>
            </a:r>
            <a:br>
              <a:rPr lang="en-US" sz="1600" dirty="0">
                <a:latin typeface="+mn-lt"/>
              </a:rPr>
            </a:br>
            <a:endParaRPr lang="ru-RU" sz="500" dirty="0">
              <a:latin typeface="+mn-lt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Простота разработки и поддержки</a:t>
            </a:r>
            <a:endParaRPr lang="en-US" sz="1600" dirty="0">
              <a:latin typeface="+mn-lt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ru-RU" sz="500" dirty="0">
              <a:latin typeface="+mn-lt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Поддержка динамической типизации</a:t>
            </a:r>
            <a:br>
              <a:rPr lang="en-US" sz="1600" dirty="0">
                <a:latin typeface="+mn-lt"/>
              </a:rPr>
            </a:br>
            <a:endParaRPr lang="ru-RU" sz="500" dirty="0">
              <a:latin typeface="+mn-lt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Автоматическое управление памятью (в частности, сборка мусора)</a:t>
            </a:r>
            <a:br>
              <a:rPr lang="en-US" sz="1600" dirty="0">
                <a:latin typeface="+mn-lt"/>
              </a:rPr>
            </a:br>
            <a:endParaRPr lang="ru-RU" sz="500" dirty="0">
              <a:latin typeface="+mn-lt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Мощная стандартная библиотека («батарейки») и набор пакетов расширений</a:t>
            </a:r>
            <a:br>
              <a:rPr lang="en-US" sz="1600" dirty="0">
                <a:latin typeface="+mn-lt"/>
              </a:rPr>
            </a:br>
            <a:endParaRPr lang="ru-RU" sz="500" dirty="0">
              <a:latin typeface="+mn-lt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Мультиплатформенность</a:t>
            </a:r>
            <a:br>
              <a:rPr lang="en-US" sz="1600" dirty="0">
                <a:latin typeface="+mn-lt"/>
              </a:rPr>
            </a:br>
            <a:endParaRPr lang="ru-RU" sz="500" dirty="0">
              <a:latin typeface="+mn-lt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Мультипарадигменность</a:t>
            </a:r>
          </a:p>
        </p:txBody>
      </p:sp>
      <p:sp>
        <p:nvSpPr>
          <p:cNvPr id="8" name="Крест 7"/>
          <p:cNvSpPr/>
          <p:nvPr/>
        </p:nvSpPr>
        <p:spPr>
          <a:xfrm>
            <a:off x="1658681" y="2143051"/>
            <a:ext cx="1445623" cy="1445623"/>
          </a:xfrm>
          <a:prstGeom prst="plus">
            <a:avLst>
              <a:gd name="adj" fmla="val 35241"/>
            </a:avLst>
          </a:prstGeom>
          <a:ln>
            <a:noFill/>
          </a:ln>
          <a:effectLst>
            <a:outerShdw blurRad="254000" sx="102000" sy="102000" algn="ct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/>
          <p:cNvSpPr/>
          <p:nvPr/>
        </p:nvSpPr>
        <p:spPr>
          <a:xfrm>
            <a:off x="1658681" y="2143050"/>
            <a:ext cx="1445623" cy="1445623"/>
          </a:xfrm>
          <a:prstGeom prst="plus">
            <a:avLst>
              <a:gd name="adj" fmla="val 49096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8;p32"/>
          <p:cNvSpPr txBox="1">
            <a:spLocks noGrp="1"/>
          </p:cNvSpPr>
          <p:nvPr>
            <p:ph type="title"/>
          </p:nvPr>
        </p:nvSpPr>
        <p:spPr>
          <a:xfrm>
            <a:off x="491461" y="292586"/>
            <a:ext cx="6832448" cy="73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Недостатки 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Python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1461" y="1621545"/>
            <a:ext cx="3879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Низкая производительность</a:t>
            </a:r>
            <a:br>
              <a:rPr lang="ru-RU" sz="1600" dirty="0">
                <a:latin typeface="+mn-lt"/>
              </a:rPr>
            </a:br>
            <a:endParaRPr lang="ru-RU" sz="1000" dirty="0">
              <a:latin typeface="+mn-lt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Ограничение распараллеливания из-за GIL (Global Interpreter Lock)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ru-RU" sz="1000" dirty="0">
              <a:latin typeface="+mn-lt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Проблема безопасности из-за открытости кода</a:t>
            </a:r>
          </a:p>
          <a:p>
            <a:pPr>
              <a:buClr>
                <a:schemeClr val="accent3"/>
              </a:buClr>
            </a:pPr>
            <a:endParaRPr lang="ru-RU" sz="1000" dirty="0">
              <a:latin typeface="+mn-lt"/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+mn-lt"/>
              </a:rPr>
              <a:t>Проблемы совместимости версий 2.x и 3.x</a:t>
            </a:r>
            <a:endParaRPr lang="ru-RU" sz="1000" dirty="0">
              <a:latin typeface="+mn-lt"/>
            </a:endParaRP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086501" y="1415328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5943298" y="2647406"/>
            <a:ext cx="1445623" cy="409303"/>
          </a:xfrm>
          <a:prstGeom prst="rect">
            <a:avLst/>
          </a:prstGeom>
          <a:ln>
            <a:noFill/>
          </a:ln>
          <a:effectLst>
            <a:outerShdw blurRad="254000" sx="102000" sy="102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943298" y="2852057"/>
            <a:ext cx="1445623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00594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328;p32"/>
          <p:cNvSpPr txBox="1">
            <a:spLocks noGrp="1"/>
          </p:cNvSpPr>
          <p:nvPr>
            <p:ph type="title"/>
          </p:nvPr>
        </p:nvSpPr>
        <p:spPr>
          <a:xfrm>
            <a:off x="1155776" y="161026"/>
            <a:ext cx="6832448" cy="595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4000" b="1" dirty="0">
                <a:solidFill>
                  <a:schemeClr val="bg1"/>
                </a:solidFill>
                <a:latin typeface="+mn-lt"/>
              </a:rPr>
              <a:t>Области применения</a:t>
            </a:r>
            <a:endParaRPr sz="4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2" descr="Django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12" y="4329091"/>
            <a:ext cx="1300007" cy="44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Numpy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92" y="4206813"/>
            <a:ext cx="20256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ÐÐ°ÑÑÐ¸Ð½ÐºÐ¸ Ð¿Ð¾ Ð·Ð°Ð¿ÑÐ¾ÑÑ Scip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0224"/>
          <a:stretch>
            <a:fillRect/>
          </a:stretch>
        </p:blipFill>
        <p:spPr bwMode="auto">
          <a:xfrm>
            <a:off x="4032598" y="4245658"/>
            <a:ext cx="1555158" cy="61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7484275" y="4135438"/>
            <a:ext cx="1448007" cy="836489"/>
            <a:chOff x="5324861" y="5466224"/>
            <a:chExt cx="2248327" cy="1374968"/>
          </a:xfrm>
        </p:grpSpPr>
        <p:pic>
          <p:nvPicPr>
            <p:cNvPr id="13" name="Picture 4" descr="ÐÐ°ÑÑÐ¸Ð½ÐºÐ¸ Ð¿Ð¾ Ð·Ð°Ð¿ÑÐ¾ÑÑ robot framewor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445848" y="5684741"/>
              <a:ext cx="1127340" cy="9485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050" dirty="0">
                  <a:latin typeface="Lucida Bright" panose="02040602050505020304" pitchFamily="18" charset="0"/>
                </a:rPr>
                <a:t>ROBOT</a:t>
              </a:r>
            </a:p>
            <a:p>
              <a:pPr eaLnBrk="1" hangingPunct="1">
                <a:defRPr/>
              </a:pPr>
              <a:r>
                <a:rPr lang="en-US" sz="1050" dirty="0">
                  <a:latin typeface="Lucida Bright" panose="02040602050505020304" pitchFamily="18" charset="0"/>
                </a:rPr>
                <a:t>FRAME</a:t>
              </a:r>
            </a:p>
            <a:p>
              <a:pPr eaLnBrk="1" hangingPunct="1">
                <a:defRPr/>
              </a:pPr>
              <a:r>
                <a:rPr lang="en-US" sz="1050" dirty="0">
                  <a:latin typeface="Lucida Bright" panose="02040602050505020304" pitchFamily="18" charset="0"/>
                </a:rPr>
                <a:t>WORK /</a:t>
              </a:r>
              <a:endParaRPr lang="ru-RU" sz="1050" dirty="0">
                <a:latin typeface="+mj-lt"/>
              </a:endParaRPr>
            </a:p>
          </p:txBody>
        </p:sp>
      </p:grpSp>
      <p:pic>
        <p:nvPicPr>
          <p:cNvPr id="15" name="Picture 2" descr="Картинки по запросу &quot;tensorflow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7" y="4138666"/>
            <a:ext cx="776209" cy="8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oogle Shape;304;p31"/>
          <p:cNvCxnSpPr/>
          <p:nvPr/>
        </p:nvCxnSpPr>
        <p:spPr>
          <a:xfrm>
            <a:off x="4572000" y="1088571"/>
            <a:ext cx="0" cy="2682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" name="Google Shape;322;p31"/>
          <p:cNvCxnSpPr/>
          <p:nvPr/>
        </p:nvCxnSpPr>
        <p:spPr>
          <a:xfrm>
            <a:off x="902250" y="1909451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" name="Google Shape;323;p31"/>
          <p:cNvCxnSpPr/>
          <p:nvPr/>
        </p:nvCxnSpPr>
        <p:spPr>
          <a:xfrm>
            <a:off x="902250" y="286895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3387634" y="1145068"/>
            <a:ext cx="101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87634" y="2041659"/>
            <a:ext cx="101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87634" y="2950415"/>
            <a:ext cx="101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28754" y="1145068"/>
            <a:ext cx="101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28754" y="2041659"/>
            <a:ext cx="101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+mj-lt"/>
              </a:rPr>
              <a:t>05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28754" y="2950415"/>
            <a:ext cx="101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+mj-lt"/>
              </a:rPr>
              <a:t>06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975360" y="1208748"/>
            <a:ext cx="2623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>
              <a:spcBef>
                <a:spcPct val="0"/>
              </a:spcBef>
            </a:pPr>
            <a:r>
              <a:rPr lang="ru-RU" altLang="ru-RU" dirty="0">
                <a:solidFill>
                  <a:schemeClr val="bg1"/>
                </a:solidFill>
                <a:latin typeface="+mn-lt"/>
              </a:rPr>
              <a:t>Прототипирование</a:t>
            </a:r>
            <a:r>
              <a:rPr lang="en-US" altLang="ru-RU" dirty="0">
                <a:solidFill>
                  <a:schemeClr val="bg1"/>
                </a:solidFill>
                <a:latin typeface="+mn-lt"/>
              </a:rPr>
              <a:t>,</a:t>
            </a:r>
            <a:r>
              <a:rPr lang="ru-RU" altLang="ru-RU" dirty="0">
                <a:solidFill>
                  <a:schemeClr val="bg1"/>
                </a:solidFill>
                <a:latin typeface="+mn-lt"/>
              </a:rPr>
              <a:t> создание </a:t>
            </a:r>
            <a:r>
              <a:rPr lang="en-US" altLang="ru-RU" dirty="0">
                <a:solidFill>
                  <a:schemeClr val="bg1"/>
                </a:solidFill>
                <a:latin typeface="+mn-lt"/>
              </a:rPr>
              <a:t>POC (Proof of Concept)</a:t>
            </a:r>
            <a:endParaRPr lang="ru-RU" alt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75360" y="2133992"/>
            <a:ext cx="2623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>
              <a:spcBef>
                <a:spcPct val="0"/>
              </a:spcBef>
            </a:pPr>
            <a:r>
              <a:rPr lang="ru-RU" altLang="ru-RU" dirty="0">
                <a:solidFill>
                  <a:schemeClr val="bg1"/>
                </a:solidFill>
                <a:latin typeface="+mn-lt"/>
              </a:rPr>
              <a:t>Научные расчеты </a:t>
            </a:r>
            <a:br>
              <a:rPr lang="ru-RU" altLang="ru-RU" dirty="0">
                <a:solidFill>
                  <a:schemeClr val="bg1"/>
                </a:solidFill>
                <a:latin typeface="+mn-lt"/>
              </a:rPr>
            </a:br>
            <a:r>
              <a:rPr lang="ru-RU" altLang="ru-RU" dirty="0">
                <a:solidFill>
                  <a:schemeClr val="bg1"/>
                </a:solidFill>
                <a:latin typeface="+mn-lt"/>
              </a:rPr>
              <a:t>(пакеты NumPy и SciPy)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975360" y="3037747"/>
            <a:ext cx="2623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>
              <a:spcBef>
                <a:spcPct val="0"/>
              </a:spcBef>
            </a:pPr>
            <a:r>
              <a:rPr lang="ru-RU" altLang="ru-RU" dirty="0">
                <a:solidFill>
                  <a:schemeClr val="bg1"/>
                </a:solidFill>
                <a:latin typeface="+mn-lt"/>
              </a:rPr>
              <a:t>Автоматизация тестирования (</a:t>
            </a:r>
            <a:r>
              <a:rPr lang="en-US" altLang="ru-RU" dirty="0">
                <a:solidFill>
                  <a:schemeClr val="bg1"/>
                </a:solidFill>
                <a:latin typeface="+mn-lt"/>
              </a:rPr>
              <a:t>Robot Framework)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640583" y="1208748"/>
            <a:ext cx="2623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ru-RU" dirty="0">
                <a:solidFill>
                  <a:schemeClr val="bg1"/>
                </a:solidFill>
                <a:latin typeface="+mn-lt"/>
              </a:rPr>
              <a:t>Скрипты и cli </a:t>
            </a:r>
            <a:br>
              <a:rPr lang="ru-RU" altLang="ru-RU" dirty="0">
                <a:solidFill>
                  <a:schemeClr val="bg1"/>
                </a:solidFill>
                <a:latin typeface="+mn-lt"/>
              </a:rPr>
            </a:br>
            <a:r>
              <a:rPr lang="en-US" altLang="ru-RU" dirty="0">
                <a:solidFill>
                  <a:schemeClr val="bg1"/>
                </a:solidFill>
                <a:latin typeface="+mn-lt"/>
              </a:rPr>
              <a:t>(command line interface)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5640583" y="2133992"/>
            <a:ext cx="2998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dirty="0">
                <a:solidFill>
                  <a:schemeClr val="bg1"/>
                </a:solidFill>
                <a:latin typeface="+mn-lt"/>
              </a:rPr>
              <a:t>Машинное обучение и нейросети (PyTorch, TensorFlow, Keras)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640583" y="3037747"/>
            <a:ext cx="2623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dirty="0">
                <a:solidFill>
                  <a:schemeClr val="bg1"/>
                </a:solidFill>
                <a:latin typeface="+mn-lt"/>
              </a:rPr>
              <a:t>Веб-программирование (</a:t>
            </a:r>
            <a:r>
              <a:rPr lang="en-US" altLang="ru-RU" dirty="0">
                <a:solidFill>
                  <a:schemeClr val="bg1"/>
                </a:solidFill>
                <a:latin typeface="+mn-lt"/>
              </a:rPr>
              <a:t>Django)</a:t>
            </a:r>
          </a:p>
        </p:txBody>
      </p:sp>
    </p:spTree>
    <p:extLst>
      <p:ext uri="{BB962C8B-B14F-4D97-AF65-F5344CB8AC3E}">
        <p14:creationId xmlns:p14="http://schemas.microsoft.com/office/powerpoint/2010/main" val="354515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45196" y="183729"/>
            <a:ext cx="6084000" cy="694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accent1"/>
                </a:solidFill>
                <a:latin typeface="+mn-lt"/>
              </a:rPr>
              <a:t>Инструментарий</a:t>
            </a:r>
            <a:endParaRPr sz="4000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8" name="Picture 4" descr="https://i1.wp.com/neuralnet.info/wp-content/uploads/2017/09/logo-installing-python-pychar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6" t="27603" r="59417" b="18458"/>
          <a:stretch/>
        </p:blipFill>
        <p:spPr bwMode="auto">
          <a:xfrm>
            <a:off x="590053" y="1227909"/>
            <a:ext cx="1318956" cy="16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i1.wp.com/neuralnet.info/wp-content/uploads/2017/09/logo-installing-python-pychar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4" t="27603" r="15495" b="18458"/>
          <a:stretch/>
        </p:blipFill>
        <p:spPr bwMode="auto">
          <a:xfrm>
            <a:off x="445196" y="3130961"/>
            <a:ext cx="1608668" cy="16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721429" y="1227909"/>
            <a:ext cx="60045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n-lt"/>
              </a:rPr>
              <a:t>Интерпретатор со стандартной библиотекой (CPython)</a:t>
            </a:r>
            <a:endParaRPr lang="en-US" sz="1600" dirty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1600" dirty="0">
                <a:latin typeface="+mn-lt"/>
              </a:rPr>
              <a:t>pip – система управления пакетами (начиная с версии Python 2.7.9 и Python 3.4, стандартная библиотека включает пакет pip по умолчанию)</a:t>
            </a:r>
            <a:endParaRPr lang="en-US" sz="16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ru-RU" sz="1600" dirty="0">
                <a:latin typeface="+mn-lt"/>
              </a:rPr>
              <a:t>Среда разработки (IDE - Integrated Development Environment) – PyCharm Community</a:t>
            </a:r>
            <a:endParaRPr lang="en-US" sz="1600" dirty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1600" dirty="0"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2424078" y="1314995"/>
            <a:ext cx="148045" cy="3828505"/>
            <a:chOff x="2397951" y="1314995"/>
            <a:chExt cx="148045" cy="382850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>
              <a:off x="2471973" y="1314995"/>
              <a:ext cx="0" cy="3828505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Овал 6"/>
            <p:cNvSpPr/>
            <p:nvPr/>
          </p:nvSpPr>
          <p:spPr>
            <a:xfrm>
              <a:off x="2397951" y="1314995"/>
              <a:ext cx="148045" cy="14804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397951" y="1891823"/>
              <a:ext cx="148045" cy="14804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2397951" y="2892938"/>
              <a:ext cx="148045" cy="14804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397951" y="3687934"/>
              <a:ext cx="148045" cy="14804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6968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rubrain.com/wp-content/uploads/2020/08/3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r="25528"/>
          <a:stretch/>
        </p:blipFill>
        <p:spPr bwMode="auto">
          <a:xfrm>
            <a:off x="-1" y="0"/>
            <a:ext cx="415574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-1" y="0"/>
            <a:ext cx="4162567" cy="5143500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100000">
                <a:schemeClr val="tx2">
                  <a:alpha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19544" y="1422690"/>
            <a:ext cx="3478535" cy="216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b="1" dirty="0">
                <a:solidFill>
                  <a:schemeClr val="bg1"/>
                </a:solidFill>
                <a:latin typeface="+mn-lt"/>
              </a:rPr>
              <a:t>Как выполняется код</a:t>
            </a:r>
            <a:endParaRPr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12229" y="227393"/>
            <a:ext cx="4861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u="sng" dirty="0">
                <a:solidFill>
                  <a:schemeClr val="accent3"/>
                </a:solidFill>
                <a:latin typeface="+mj-lt"/>
              </a:rPr>
              <a:t>test.py</a:t>
            </a:r>
            <a:r>
              <a:rPr lang="ru-RU" altLang="ru-RU" sz="2000" u="sng" dirty="0">
                <a:solidFill>
                  <a:schemeClr val="accent3"/>
                </a:solidFill>
                <a:latin typeface="+mj-lt"/>
              </a:rPr>
              <a:t>:</a:t>
            </a:r>
            <a:endParaRPr lang="en-US" altLang="ru-RU" sz="2000" u="sng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512229" y="1022580"/>
            <a:ext cx="4861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chemeClr val="accent3"/>
                </a:solidFill>
                <a:latin typeface="+mj-lt"/>
              </a:rPr>
              <a:t>Запускаем:</a:t>
            </a:r>
            <a:endParaRPr lang="en-US" altLang="ru-RU" sz="2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12229" y="2269305"/>
            <a:ext cx="39289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chemeClr val="accent3"/>
                </a:solidFill>
                <a:latin typeface="+mj-lt"/>
              </a:rPr>
              <a:t>Также можно выполнить код через консоль</a:t>
            </a:r>
            <a:r>
              <a:rPr lang="en-US" altLang="ru-RU" sz="2000" dirty="0">
                <a:solidFill>
                  <a:schemeClr val="accent3"/>
                </a:solidFill>
                <a:latin typeface="+mj-lt"/>
              </a:rPr>
              <a:t>: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512230" y="3192634"/>
            <a:ext cx="4543060" cy="155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ilia@ilia-vb:~$ </a:t>
            </a:r>
            <a:r>
              <a:rPr lang="en-US" altLang="ru-RU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python3.7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Python 3.7.5 (default, Feb 23 2021, 13:22:40) 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[GCC 8.4.0] on linux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&gt;&gt;&gt; print('Hello, {}! '.format('user') * 3)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Hello, user! Hello, user! Hello, user!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12229" y="1473888"/>
            <a:ext cx="4249024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ru-RU" sz="14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ilia@ilia-vb:~$ </a:t>
            </a:r>
            <a:r>
              <a:rPr lang="en-US" altLang="ru-RU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python3.7 test.py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Hello, user! Hello, user! Hello, user!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12229" y="594209"/>
            <a:ext cx="3819729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 anchor="ctr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latin typeface="+mn-lt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+mn-lt"/>
              </a:rPr>
              <a:t>'Hello, {}! '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+mn-lt"/>
              </a:rPr>
              <a:t>'user'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+mn-lt"/>
              </a:rPr>
              <a:t>)</a:t>
            </a:r>
            <a:endParaRPr lang="en-US" sz="14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607155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Другая 6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4482CC"/>
      </a:accent1>
      <a:accent2>
        <a:srgbClr val="ACFFD9"/>
      </a:accent2>
      <a:accent3>
        <a:srgbClr val="4482CC"/>
      </a:accent3>
      <a:accent4>
        <a:srgbClr val="CC7C58"/>
      </a:accent4>
      <a:accent5>
        <a:srgbClr val="2525A5"/>
      </a:accent5>
      <a:accent6>
        <a:srgbClr val="8BE3FF"/>
      </a:accent6>
      <a:hlink>
        <a:srgbClr val="8BE3FF"/>
      </a:hlink>
      <a:folHlink>
        <a:srgbClr val="0097A7"/>
      </a:folHlink>
    </a:clrScheme>
    <a:fontScheme name="Другая 13">
      <a:majorFont>
        <a:latin typeface="proxima nova bold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2124</Words>
  <Application>Microsoft Office PowerPoint</Application>
  <PresentationFormat>Экран (16:9)</PresentationFormat>
  <Paragraphs>264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proxima nova bold</vt:lpstr>
      <vt:lpstr>Courier New</vt:lpstr>
      <vt:lpstr>Arial</vt:lpstr>
      <vt:lpstr>Viga</vt:lpstr>
      <vt:lpstr>Lucida Bright</vt:lpstr>
      <vt:lpstr>proxima nova rg</vt:lpstr>
      <vt:lpstr>DM Sans</vt:lpstr>
      <vt:lpstr>Cyber Security Business Plan</vt:lpstr>
      <vt:lpstr>Программирование на языке Python</vt:lpstr>
      <vt:lpstr>Лекция №1</vt:lpstr>
      <vt:lpstr>Определение</vt:lpstr>
      <vt:lpstr>От машинного кода к языкам высокого уровня</vt:lpstr>
      <vt:lpstr>Преимущества Python</vt:lpstr>
      <vt:lpstr>Недостатки Python</vt:lpstr>
      <vt:lpstr>Области применения</vt:lpstr>
      <vt:lpstr>Инструментарий</vt:lpstr>
      <vt:lpstr>Как выполняется код</vt:lpstr>
      <vt:lpstr>Как выполняется код</vt:lpstr>
      <vt:lpstr>Как выполняется код</vt:lpstr>
      <vt:lpstr>Как выполняется код</vt:lpstr>
      <vt:lpstr>Основы синтаксиса Python</vt:lpstr>
      <vt:lpstr>Виртуальное окружение (virtualenv)</vt:lpstr>
      <vt:lpstr>Виртуальное окружение (virtualenv)</vt:lpstr>
      <vt:lpstr>Виртуальное окружение (virtualenv)</vt:lpstr>
      <vt:lpstr>Виртуальное окружение (virtualenv)</vt:lpstr>
      <vt:lpstr>PEP20 - Дзен Питона  (The Zen of Python)</vt:lpstr>
      <vt:lpstr>PEP8 – кодинг стайл</vt:lpstr>
      <vt:lpstr>PEP8 –  кодинг  стайл</vt:lpstr>
      <vt:lpstr>PEP8 –  кодинг  стайл</vt:lpstr>
      <vt:lpstr>PEP8 – кодинг стайл</vt:lpstr>
      <vt:lpstr>PEP8 – кодинг стайл</vt:lpstr>
      <vt:lpstr>PEP8 – кодинг стайл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Ksenia</dc:creator>
  <cp:lastModifiedBy>Ilya Orlov</cp:lastModifiedBy>
  <cp:revision>26</cp:revision>
  <dcterms:modified xsi:type="dcterms:W3CDTF">2021-08-04T18:37:47Z</dcterms:modified>
</cp:coreProperties>
</file>