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5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5A057C-69C5-4935-B183-1BF90BDDE60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86C75B-BD00-4C72-93DB-BB7D2DD615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A057C-69C5-4935-B183-1BF90BDDE60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86C75B-BD00-4C72-93DB-BB7D2DD615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A057C-69C5-4935-B183-1BF90BDDE60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86C75B-BD00-4C72-93DB-BB7D2DD615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A057C-69C5-4935-B183-1BF90BDDE60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86C75B-BD00-4C72-93DB-BB7D2DD615C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A057C-69C5-4935-B183-1BF90BDDE60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86C75B-BD00-4C72-93DB-BB7D2DD615C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A057C-69C5-4935-B183-1BF90BDDE60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86C75B-BD00-4C72-93DB-BB7D2DD615C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A057C-69C5-4935-B183-1BF90BDDE60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86C75B-BD00-4C72-93DB-BB7D2DD615C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A057C-69C5-4935-B183-1BF90BDDE60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86C75B-BD00-4C72-93DB-BB7D2DD615C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A057C-69C5-4935-B183-1BF90BDDE60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86C75B-BD00-4C72-93DB-BB7D2DD615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35A057C-69C5-4935-B183-1BF90BDDE60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86C75B-BD00-4C72-93DB-BB7D2DD615C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5A057C-69C5-4935-B183-1BF90BDDE60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86C75B-BD00-4C72-93DB-BB7D2DD615C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35A057C-69C5-4935-B183-1BF90BDDE60F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86C75B-BD00-4C72-93DB-BB7D2DD615C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Проект: Двухмерная сплайновая интерполяция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Куликовский Олег 4103 группы ФНБИК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Построение двухмерный сплайновой интерполяции на заданной сетке с заданными значениями на сетке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2852936"/>
            <a:ext cx="5940425" cy="33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случаев оказывается недостаточно точности, которую обеспечивают билинейные сплайны. Разрывность производной также часто оказывается мешающим фактором. В таким случаях можно применить бикубический сплайн, который гарантирует непрерывность первых производных </a:t>
            </a:r>
            <a:r>
              <a:rPr lang="ru-RU" i="1" dirty="0" err="1"/>
              <a:t>dS</a:t>
            </a:r>
            <a:r>
              <a:rPr lang="ru-RU" i="1" dirty="0"/>
              <a:t>/</a:t>
            </a:r>
            <a:r>
              <a:rPr lang="ru-RU" i="1" dirty="0" err="1"/>
              <a:t>dX</a:t>
            </a:r>
            <a:r>
              <a:rPr lang="ru-RU" dirty="0"/>
              <a:t> и </a:t>
            </a:r>
            <a:r>
              <a:rPr lang="ru-RU" i="1" dirty="0" err="1"/>
              <a:t>dS</a:t>
            </a:r>
            <a:r>
              <a:rPr lang="ru-RU" i="1" dirty="0"/>
              <a:t>/</a:t>
            </a:r>
            <a:r>
              <a:rPr lang="ru-RU" i="1" dirty="0" err="1"/>
              <a:t>dY</a:t>
            </a:r>
            <a:r>
              <a:rPr lang="ru-RU" dirty="0"/>
              <a:t>, а также непрерывность смешанной производной </a:t>
            </a:r>
            <a:r>
              <a:rPr lang="ru-RU" i="1" dirty="0"/>
              <a:t>d</a:t>
            </a:r>
            <a:r>
              <a:rPr lang="ru-RU" i="1" baseline="30000" dirty="0"/>
              <a:t> 2</a:t>
            </a:r>
            <a:r>
              <a:rPr lang="ru-RU" i="1" dirty="0"/>
              <a:t>S/</a:t>
            </a:r>
            <a:r>
              <a:rPr lang="ru-RU" i="1" dirty="0" err="1"/>
              <a:t>dXdY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использовния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7" y="1481138"/>
            <a:ext cx="7911509" cy="439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Состоит из самого изображения поверхности слева и режимов просмотра справа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0028"/>
            <a:ext cx="6624737" cy="372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6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8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</TotalTime>
  <Words>77</Words>
  <Application>Microsoft Office PowerPoint</Application>
  <PresentationFormat>Экран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Открытая</vt:lpstr>
      <vt:lpstr>Проект: Двухмерная сплайновая интерполяция</vt:lpstr>
      <vt:lpstr>Цель:</vt:lpstr>
      <vt:lpstr>Описание</vt:lpstr>
      <vt:lpstr>Пример использовния:</vt:lpstr>
      <vt:lpstr>Интерфейс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Двухмерная сплайновая интерполяция</dc:title>
  <dc:creator>SONY</dc:creator>
  <cp:lastModifiedBy>SONY</cp:lastModifiedBy>
  <cp:revision>2</cp:revision>
  <dcterms:created xsi:type="dcterms:W3CDTF">2017-01-23T06:40:33Z</dcterms:created>
  <dcterms:modified xsi:type="dcterms:W3CDTF">2017-01-23T06:53:09Z</dcterms:modified>
</cp:coreProperties>
</file>