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8" r:id="rId3"/>
    <p:sldId id="259" r:id="rId4"/>
    <p:sldId id="260" r:id="rId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80"/>
    <p:restoredTop sz="94687"/>
  </p:normalViewPr>
  <p:slideViewPr>
    <p:cSldViewPr snapToGrid="0" showGuides="1">
      <p:cViewPr>
        <p:scale>
          <a:sx n="140" d="100"/>
          <a:sy n="140" d="100"/>
        </p:scale>
        <p:origin x="3184" y="-1544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1C78-5ED9-714F-834A-143B615E6149}" type="datetimeFigureOut">
              <a:rPr kumimoji="1" lang="ko-Kore-KR" altLang="en-US" smtClean="0"/>
              <a:t>2023. 4. 25.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F52E-5CE9-7F4C-BDEA-B73F2DEFEDC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82492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1C78-5ED9-714F-834A-143B615E6149}" type="datetimeFigureOut">
              <a:rPr kumimoji="1" lang="ko-Kore-KR" altLang="en-US" smtClean="0"/>
              <a:t>2023. 4. 25.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F52E-5CE9-7F4C-BDEA-B73F2DEFEDC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35783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1C78-5ED9-714F-834A-143B615E6149}" type="datetimeFigureOut">
              <a:rPr kumimoji="1" lang="ko-Kore-KR" altLang="en-US" smtClean="0"/>
              <a:t>2023. 4. 25.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F52E-5CE9-7F4C-BDEA-B73F2DEFEDC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86124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1C78-5ED9-714F-834A-143B615E6149}" type="datetimeFigureOut">
              <a:rPr kumimoji="1" lang="ko-Kore-KR" altLang="en-US" smtClean="0"/>
              <a:t>2023. 4. 25.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F52E-5CE9-7F4C-BDEA-B73F2DEFEDC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91553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1C78-5ED9-714F-834A-143B615E6149}" type="datetimeFigureOut">
              <a:rPr kumimoji="1" lang="ko-Kore-KR" altLang="en-US" smtClean="0"/>
              <a:t>2023. 4. 25.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F52E-5CE9-7F4C-BDEA-B73F2DEFEDC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4938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1C78-5ED9-714F-834A-143B615E6149}" type="datetimeFigureOut">
              <a:rPr kumimoji="1" lang="ko-Kore-KR" altLang="en-US" smtClean="0"/>
              <a:t>2023. 4. 25.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F52E-5CE9-7F4C-BDEA-B73F2DEFEDC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73919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1C78-5ED9-714F-834A-143B615E6149}" type="datetimeFigureOut">
              <a:rPr kumimoji="1" lang="ko-Kore-KR" altLang="en-US" smtClean="0"/>
              <a:t>2023. 4. 25.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F52E-5CE9-7F4C-BDEA-B73F2DEFEDC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46283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1C78-5ED9-714F-834A-143B615E6149}" type="datetimeFigureOut">
              <a:rPr kumimoji="1" lang="ko-Kore-KR" altLang="en-US" smtClean="0"/>
              <a:t>2023. 4. 25.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F52E-5CE9-7F4C-BDEA-B73F2DEFEDC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31123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1C78-5ED9-714F-834A-143B615E6149}" type="datetimeFigureOut">
              <a:rPr kumimoji="1" lang="ko-Kore-KR" altLang="en-US" smtClean="0"/>
              <a:t>2023. 4. 25.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F52E-5CE9-7F4C-BDEA-B73F2DEFEDC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13115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1C78-5ED9-714F-834A-143B615E6149}" type="datetimeFigureOut">
              <a:rPr kumimoji="1" lang="ko-Kore-KR" altLang="en-US" smtClean="0"/>
              <a:t>2023. 4. 25.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F52E-5CE9-7F4C-BDEA-B73F2DEFEDC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27534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1C78-5ED9-714F-834A-143B615E6149}" type="datetimeFigureOut">
              <a:rPr kumimoji="1" lang="ko-Kore-KR" altLang="en-US" smtClean="0"/>
              <a:t>2023. 4. 25.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F52E-5CE9-7F4C-BDEA-B73F2DEFEDC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7106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51C78-5ED9-714F-834A-143B615E6149}" type="datetimeFigureOut">
              <a:rPr kumimoji="1" lang="ko-Kore-KR" altLang="en-US" smtClean="0"/>
              <a:t>2023. 4. 25.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3F52E-5CE9-7F4C-BDEA-B73F2DEFEDC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42090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5DFC7FD1-AF09-A52A-3627-F89E93C31404}"/>
              </a:ext>
            </a:extLst>
          </p:cNvPr>
          <p:cNvCxnSpPr/>
          <p:nvPr/>
        </p:nvCxnSpPr>
        <p:spPr>
          <a:xfrm>
            <a:off x="416690" y="2253065"/>
            <a:ext cx="608828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A76B96F-82A7-2BB9-592B-2740F7BE33DA}"/>
              </a:ext>
            </a:extLst>
          </p:cNvPr>
          <p:cNvSpPr txBox="1"/>
          <p:nvPr/>
        </p:nvSpPr>
        <p:spPr>
          <a:xfrm>
            <a:off x="416690" y="1976066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200" dirty="0"/>
              <a:t>자유게시판</a:t>
            </a:r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9C7C4FF9-BB59-E51D-9A56-80E2E9F129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301673"/>
              </p:ext>
            </p:extLst>
          </p:nvPr>
        </p:nvGraphicFramePr>
        <p:xfrm>
          <a:off x="416689" y="2566373"/>
          <a:ext cx="6088284" cy="484825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48512">
                  <a:extLst>
                    <a:ext uri="{9D8B030D-6E8A-4147-A177-3AD203B41FA5}">
                      <a16:colId xmlns:a16="http://schemas.microsoft.com/office/drawing/2014/main" val="902087413"/>
                    </a:ext>
                  </a:extLst>
                </a:gridCol>
                <a:gridCol w="2495630">
                  <a:extLst>
                    <a:ext uri="{9D8B030D-6E8A-4147-A177-3AD203B41FA5}">
                      <a16:colId xmlns:a16="http://schemas.microsoft.com/office/drawing/2014/main" val="2716500609"/>
                    </a:ext>
                  </a:extLst>
                </a:gridCol>
                <a:gridCol w="1522071">
                  <a:extLst>
                    <a:ext uri="{9D8B030D-6E8A-4147-A177-3AD203B41FA5}">
                      <a16:colId xmlns:a16="http://schemas.microsoft.com/office/drawing/2014/main" val="544102600"/>
                    </a:ext>
                  </a:extLst>
                </a:gridCol>
                <a:gridCol w="1522071">
                  <a:extLst>
                    <a:ext uri="{9D8B030D-6E8A-4147-A177-3AD203B41FA5}">
                      <a16:colId xmlns:a16="http://schemas.microsoft.com/office/drawing/2014/main" val="1277666043"/>
                    </a:ext>
                  </a:extLst>
                </a:gridCol>
              </a:tblGrid>
              <a:tr h="440750"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/>
                        <a:t>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/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/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9519215"/>
                  </a:ext>
                </a:extLst>
              </a:tr>
              <a:tr h="44075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1</a:t>
                      </a:r>
                      <a:r>
                        <a:rPr lang="en-US" altLang="ko-KR" sz="1000" dirty="0"/>
                        <a:t>0</a:t>
                      </a:r>
                      <a:endParaRPr lang="ko-Kore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ore-KR" altLang="en-US" sz="1000" dirty="0"/>
                        <a:t>홈페이지</a:t>
                      </a:r>
                      <a:r>
                        <a:rPr lang="ko-KR" altLang="en-US" sz="1000" dirty="0"/>
                        <a:t> 방문을 환영합니다</a:t>
                      </a:r>
                      <a:endParaRPr lang="ko-Kore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000" dirty="0"/>
                        <a:t>홍길동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2</a:t>
                      </a:r>
                      <a:r>
                        <a:rPr lang="en-US" altLang="ko-KR" sz="1000" dirty="0"/>
                        <a:t>023.04.25</a:t>
                      </a:r>
                      <a:endParaRPr lang="ko-Kore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88750915"/>
                  </a:ext>
                </a:extLst>
              </a:tr>
              <a:tr h="44075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9</a:t>
                      </a:r>
                      <a:endParaRPr lang="ko-Kore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1000" dirty="0"/>
                        <a:t>홈페이지</a:t>
                      </a:r>
                      <a:r>
                        <a:rPr lang="ko-KR" altLang="en-US" sz="1000" dirty="0"/>
                        <a:t> 방문을 환영합니다</a:t>
                      </a:r>
                      <a:endParaRPr lang="ko-Kore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1000" dirty="0"/>
                        <a:t>홍길동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000" dirty="0"/>
                        <a:t>2</a:t>
                      </a:r>
                      <a:r>
                        <a:rPr lang="en-US" altLang="ko-KR" sz="1000" dirty="0"/>
                        <a:t>023.04.25</a:t>
                      </a:r>
                      <a:endParaRPr lang="ko-Kore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344421"/>
                  </a:ext>
                </a:extLst>
              </a:tr>
              <a:tr h="44075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8</a:t>
                      </a:r>
                      <a:endParaRPr lang="ko-Kore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1000" dirty="0"/>
                        <a:t>홈페이지</a:t>
                      </a:r>
                      <a:r>
                        <a:rPr lang="ko-KR" altLang="en-US" sz="1000" dirty="0"/>
                        <a:t> 방문을 환영합니다</a:t>
                      </a:r>
                      <a:endParaRPr lang="ko-Kore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1000" dirty="0"/>
                        <a:t>홍길동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000" dirty="0"/>
                        <a:t>2</a:t>
                      </a:r>
                      <a:r>
                        <a:rPr lang="en-US" altLang="ko-KR" sz="1000" dirty="0"/>
                        <a:t>023.04.25</a:t>
                      </a:r>
                      <a:endParaRPr lang="ko-Kore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1099487"/>
                  </a:ext>
                </a:extLst>
              </a:tr>
              <a:tr h="44075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7</a:t>
                      </a:r>
                      <a:endParaRPr lang="ko-Kore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1000" dirty="0"/>
                        <a:t>홈페이지</a:t>
                      </a:r>
                      <a:r>
                        <a:rPr lang="ko-KR" altLang="en-US" sz="1000" dirty="0"/>
                        <a:t> 방문을 환영합니다</a:t>
                      </a:r>
                      <a:endParaRPr lang="ko-Kore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1000" dirty="0"/>
                        <a:t>홍길동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000" dirty="0"/>
                        <a:t>2</a:t>
                      </a:r>
                      <a:r>
                        <a:rPr lang="en-US" altLang="ko-KR" sz="1000" dirty="0"/>
                        <a:t>023.04.25</a:t>
                      </a:r>
                      <a:endParaRPr lang="ko-Kore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4015574"/>
                  </a:ext>
                </a:extLst>
              </a:tr>
              <a:tr h="44075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6</a:t>
                      </a:r>
                      <a:endParaRPr lang="ko-Kore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1000" dirty="0"/>
                        <a:t>홈페이지</a:t>
                      </a:r>
                      <a:r>
                        <a:rPr lang="ko-KR" altLang="en-US" sz="1000" dirty="0"/>
                        <a:t> 방문을 환영합니다</a:t>
                      </a:r>
                      <a:endParaRPr lang="ko-Kore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1000" dirty="0"/>
                        <a:t>홍길동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000" dirty="0"/>
                        <a:t>2</a:t>
                      </a:r>
                      <a:r>
                        <a:rPr lang="en-US" altLang="ko-KR" sz="1000" dirty="0"/>
                        <a:t>023.04.25</a:t>
                      </a:r>
                      <a:endParaRPr lang="ko-Kore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0959774"/>
                  </a:ext>
                </a:extLst>
              </a:tr>
              <a:tr h="44075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5</a:t>
                      </a:r>
                      <a:endParaRPr lang="ko-Kore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1000" dirty="0"/>
                        <a:t>홈페이지</a:t>
                      </a:r>
                      <a:r>
                        <a:rPr lang="ko-KR" altLang="en-US" sz="1000" dirty="0"/>
                        <a:t> 방문을 환영합니다</a:t>
                      </a:r>
                      <a:endParaRPr lang="ko-Kore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1000" dirty="0"/>
                        <a:t>홍길동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000" dirty="0"/>
                        <a:t>2</a:t>
                      </a:r>
                      <a:r>
                        <a:rPr lang="en-US" altLang="ko-KR" sz="1000" dirty="0"/>
                        <a:t>023.04.25</a:t>
                      </a:r>
                      <a:endParaRPr lang="ko-Kore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8369305"/>
                  </a:ext>
                </a:extLst>
              </a:tr>
              <a:tr h="44075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4</a:t>
                      </a:r>
                      <a:endParaRPr lang="ko-Kore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1000" dirty="0"/>
                        <a:t>홈페이지</a:t>
                      </a:r>
                      <a:r>
                        <a:rPr lang="ko-KR" altLang="en-US" sz="1000" dirty="0"/>
                        <a:t> 방문을 환영합니다</a:t>
                      </a:r>
                      <a:endParaRPr lang="ko-Kore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1000" dirty="0"/>
                        <a:t>홍길동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000" dirty="0"/>
                        <a:t>2</a:t>
                      </a:r>
                      <a:r>
                        <a:rPr lang="en-US" altLang="ko-KR" sz="1000" dirty="0"/>
                        <a:t>023.04.25</a:t>
                      </a:r>
                      <a:endParaRPr lang="ko-Kore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72017699"/>
                  </a:ext>
                </a:extLst>
              </a:tr>
              <a:tr h="44075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3</a:t>
                      </a:r>
                      <a:endParaRPr lang="ko-Kore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1000" dirty="0"/>
                        <a:t>홈페이지</a:t>
                      </a:r>
                      <a:r>
                        <a:rPr lang="ko-KR" altLang="en-US" sz="1000" dirty="0"/>
                        <a:t> 방문을 환영합니다</a:t>
                      </a:r>
                      <a:endParaRPr lang="ko-Kore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1000" dirty="0"/>
                        <a:t>홍길동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000" dirty="0"/>
                        <a:t>2</a:t>
                      </a:r>
                      <a:r>
                        <a:rPr lang="en-US" altLang="ko-KR" sz="1000" dirty="0"/>
                        <a:t>023.04.25</a:t>
                      </a:r>
                      <a:endParaRPr lang="ko-Kore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8786440"/>
                  </a:ext>
                </a:extLst>
              </a:tr>
              <a:tr h="44075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2</a:t>
                      </a:r>
                      <a:endParaRPr lang="ko-Kore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1000" dirty="0"/>
                        <a:t>홈페이지</a:t>
                      </a:r>
                      <a:r>
                        <a:rPr lang="ko-KR" altLang="en-US" sz="1000" dirty="0"/>
                        <a:t> 방문을 환영합니다</a:t>
                      </a:r>
                      <a:endParaRPr lang="ko-Kore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1000" dirty="0"/>
                        <a:t>홍길동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000" dirty="0"/>
                        <a:t>2</a:t>
                      </a:r>
                      <a:r>
                        <a:rPr lang="en-US" altLang="ko-KR" sz="1000" dirty="0"/>
                        <a:t>023.04.25</a:t>
                      </a:r>
                      <a:endParaRPr lang="ko-Kore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093851"/>
                  </a:ext>
                </a:extLst>
              </a:tr>
              <a:tr h="44075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1</a:t>
                      </a:r>
                      <a:endParaRPr lang="ko-Kore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1000" dirty="0"/>
                        <a:t>홈페이지</a:t>
                      </a:r>
                      <a:r>
                        <a:rPr lang="ko-KR" altLang="en-US" sz="1000" dirty="0"/>
                        <a:t> 방문을 환영합니다</a:t>
                      </a:r>
                      <a:endParaRPr lang="ko-Kore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1000" dirty="0"/>
                        <a:t>홍길동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000" dirty="0"/>
                        <a:t>2</a:t>
                      </a:r>
                      <a:r>
                        <a:rPr lang="en-US" altLang="ko-KR" sz="1000" dirty="0"/>
                        <a:t>023.04.25</a:t>
                      </a:r>
                      <a:endParaRPr lang="ko-Kore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0184246"/>
                  </a:ext>
                </a:extLst>
              </a:tr>
            </a:tbl>
          </a:graphicData>
        </a:graphic>
      </p:graphicFrame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B1136C09-0433-B041-D274-570F48F1AB4F}"/>
              </a:ext>
            </a:extLst>
          </p:cNvPr>
          <p:cNvSpPr/>
          <p:nvPr/>
        </p:nvSpPr>
        <p:spPr>
          <a:xfrm>
            <a:off x="5486401" y="7554014"/>
            <a:ext cx="1018572" cy="3759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글쓰기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4CD67BA-6194-80C3-10AF-6A0101B7592D}"/>
              </a:ext>
            </a:extLst>
          </p:cNvPr>
          <p:cNvSpPr/>
          <p:nvPr/>
        </p:nvSpPr>
        <p:spPr>
          <a:xfrm>
            <a:off x="416689" y="486137"/>
            <a:ext cx="6088283" cy="85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ysClr val="windowText" lastClr="000000"/>
                </a:solidFill>
              </a:rPr>
              <a:t>Header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C0AA56B-A350-2DCA-CF3C-1FF333ADECC6}"/>
              </a:ext>
            </a:extLst>
          </p:cNvPr>
          <p:cNvSpPr/>
          <p:nvPr/>
        </p:nvSpPr>
        <p:spPr>
          <a:xfrm>
            <a:off x="416689" y="8563337"/>
            <a:ext cx="6088283" cy="85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ysClr val="windowText" lastClr="000000"/>
                </a:solidFill>
              </a:rPr>
              <a:t>Footer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062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4E2DD63-862F-8DE3-6B6F-7553A567A7D1}"/>
              </a:ext>
            </a:extLst>
          </p:cNvPr>
          <p:cNvSpPr/>
          <p:nvPr/>
        </p:nvSpPr>
        <p:spPr>
          <a:xfrm>
            <a:off x="416689" y="486137"/>
            <a:ext cx="6088283" cy="85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ysClr val="windowText" lastClr="000000"/>
                </a:solidFill>
              </a:rPr>
              <a:t>Header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C3405AF-DE64-BE65-F902-7C9313C22673}"/>
              </a:ext>
            </a:extLst>
          </p:cNvPr>
          <p:cNvSpPr/>
          <p:nvPr/>
        </p:nvSpPr>
        <p:spPr>
          <a:xfrm>
            <a:off x="416689" y="8563337"/>
            <a:ext cx="6088283" cy="85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ysClr val="windowText" lastClr="000000"/>
                </a:solidFill>
              </a:rPr>
              <a:t>Footer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5DFC7FD1-AF09-A52A-3627-F89E93C31404}"/>
              </a:ext>
            </a:extLst>
          </p:cNvPr>
          <p:cNvCxnSpPr/>
          <p:nvPr/>
        </p:nvCxnSpPr>
        <p:spPr>
          <a:xfrm>
            <a:off x="416689" y="1932971"/>
            <a:ext cx="608828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A76B96F-82A7-2BB9-592B-2740F7BE33DA}"/>
              </a:ext>
            </a:extLst>
          </p:cNvPr>
          <p:cNvSpPr txBox="1"/>
          <p:nvPr/>
        </p:nvSpPr>
        <p:spPr>
          <a:xfrm>
            <a:off x="416689" y="165597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200" dirty="0"/>
              <a:t>자유게시판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713003D-94A9-5BBA-D672-A3029B5B0BB6}"/>
              </a:ext>
            </a:extLst>
          </p:cNvPr>
          <p:cNvSpPr/>
          <p:nvPr/>
        </p:nvSpPr>
        <p:spPr>
          <a:xfrm>
            <a:off x="416689" y="2246280"/>
            <a:ext cx="6088283" cy="40178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ko-Kore-KR" altLang="en-US" sz="1200" dirty="0">
                <a:solidFill>
                  <a:schemeClr val="bg2">
                    <a:lumMod val="90000"/>
                  </a:schemeClr>
                </a:solidFill>
              </a:rPr>
              <a:t>작성자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0DC92FE-D4CA-0189-865E-93386F4DBD8A}"/>
              </a:ext>
            </a:extLst>
          </p:cNvPr>
          <p:cNvSpPr/>
          <p:nvPr/>
        </p:nvSpPr>
        <p:spPr>
          <a:xfrm>
            <a:off x="416689" y="2760479"/>
            <a:ext cx="6088283" cy="40178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ko-Kore-KR" altLang="en-US" sz="1200" dirty="0">
                <a:solidFill>
                  <a:schemeClr val="bg2">
                    <a:lumMod val="90000"/>
                  </a:schemeClr>
                </a:solidFill>
              </a:rPr>
              <a:t>제목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F8B4D90-869C-CD8F-F003-495DFB40C2B1}"/>
              </a:ext>
            </a:extLst>
          </p:cNvPr>
          <p:cNvSpPr/>
          <p:nvPr/>
        </p:nvSpPr>
        <p:spPr>
          <a:xfrm>
            <a:off x="416689" y="3551381"/>
            <a:ext cx="6088283" cy="3026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ko-Kore-KR" altLang="en-US" sz="1200" dirty="0">
                <a:solidFill>
                  <a:schemeClr val="bg2">
                    <a:lumMod val="90000"/>
                  </a:schemeClr>
                </a:solidFill>
              </a:rPr>
              <a:t>내용</a:t>
            </a: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394556AB-E89B-F2ED-A1CE-EDF5B307FBBC}"/>
              </a:ext>
            </a:extLst>
          </p:cNvPr>
          <p:cNvSpPr/>
          <p:nvPr/>
        </p:nvSpPr>
        <p:spPr>
          <a:xfrm>
            <a:off x="5486400" y="6696400"/>
            <a:ext cx="1018572" cy="3759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등록</a:t>
            </a:r>
          </a:p>
        </p:txBody>
      </p:sp>
    </p:spTree>
    <p:extLst>
      <p:ext uri="{BB962C8B-B14F-4D97-AF65-F5344CB8AC3E}">
        <p14:creationId xmlns:p14="http://schemas.microsoft.com/office/powerpoint/2010/main" val="2590350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4E2DD63-862F-8DE3-6B6F-7553A567A7D1}"/>
              </a:ext>
            </a:extLst>
          </p:cNvPr>
          <p:cNvSpPr/>
          <p:nvPr/>
        </p:nvSpPr>
        <p:spPr>
          <a:xfrm>
            <a:off x="416689" y="486137"/>
            <a:ext cx="6088283" cy="85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ysClr val="windowText" lastClr="000000"/>
                </a:solidFill>
              </a:rPr>
              <a:t>Header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C3405AF-DE64-BE65-F902-7C9313C22673}"/>
              </a:ext>
            </a:extLst>
          </p:cNvPr>
          <p:cNvSpPr/>
          <p:nvPr/>
        </p:nvSpPr>
        <p:spPr>
          <a:xfrm>
            <a:off x="416689" y="8563337"/>
            <a:ext cx="6088283" cy="85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ysClr val="windowText" lastClr="000000"/>
                </a:solidFill>
              </a:rPr>
              <a:t>Footer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5DFC7FD1-AF09-A52A-3627-F89E93C31404}"/>
              </a:ext>
            </a:extLst>
          </p:cNvPr>
          <p:cNvCxnSpPr/>
          <p:nvPr/>
        </p:nvCxnSpPr>
        <p:spPr>
          <a:xfrm>
            <a:off x="416689" y="1932971"/>
            <a:ext cx="608828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A76B96F-82A7-2BB9-592B-2740F7BE33DA}"/>
              </a:ext>
            </a:extLst>
          </p:cNvPr>
          <p:cNvSpPr txBox="1"/>
          <p:nvPr/>
        </p:nvSpPr>
        <p:spPr>
          <a:xfrm>
            <a:off x="416689" y="165597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200" dirty="0"/>
              <a:t>자유게시판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713003D-94A9-5BBA-D672-A3029B5B0BB6}"/>
              </a:ext>
            </a:extLst>
          </p:cNvPr>
          <p:cNvSpPr/>
          <p:nvPr/>
        </p:nvSpPr>
        <p:spPr>
          <a:xfrm>
            <a:off x="416689" y="2246280"/>
            <a:ext cx="2948651" cy="401782"/>
          </a:xfrm>
          <a:prstGeom prst="rect">
            <a:avLst/>
          </a:prstGeom>
          <a:ln>
            <a:solidFill>
              <a:schemeClr val="bg2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ko-Kore-KR" altLang="en-US" sz="1200" dirty="0">
                <a:solidFill>
                  <a:schemeClr val="tx1"/>
                </a:solidFill>
              </a:rPr>
              <a:t>작성자</a:t>
            </a:r>
            <a:r>
              <a:rPr kumimoji="1" lang="en-US" altLang="ko-Kore-KR" sz="1200" dirty="0">
                <a:solidFill>
                  <a:schemeClr val="tx1"/>
                </a:solidFill>
              </a:rPr>
              <a:t>:</a:t>
            </a:r>
            <a:r>
              <a:rPr kumimoji="1" lang="ko-KR" altLang="en-US" sz="1200" dirty="0">
                <a:solidFill>
                  <a:schemeClr val="tx1"/>
                </a:solidFill>
              </a:rPr>
              <a:t> 홍길동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0DC92FE-D4CA-0189-865E-93386F4DBD8A}"/>
              </a:ext>
            </a:extLst>
          </p:cNvPr>
          <p:cNvSpPr/>
          <p:nvPr/>
        </p:nvSpPr>
        <p:spPr>
          <a:xfrm>
            <a:off x="416689" y="2760479"/>
            <a:ext cx="6088283" cy="401782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ko-Kore-KR" altLang="en-US" sz="1200" dirty="0">
                <a:solidFill>
                  <a:schemeClr val="bg2">
                    <a:lumMod val="90000"/>
                  </a:schemeClr>
                </a:solidFill>
              </a:rPr>
              <a:t>제목인데</a:t>
            </a:r>
            <a:r>
              <a:rPr kumimoji="1" lang="ko-KR" altLang="en-US" sz="1200" dirty="0">
                <a:solidFill>
                  <a:schemeClr val="bg2">
                    <a:lumMod val="90000"/>
                  </a:schemeClr>
                </a:solidFill>
              </a:rPr>
              <a:t> 제목입니다</a:t>
            </a:r>
            <a:r>
              <a:rPr kumimoji="1" lang="en-US" altLang="ko-KR" sz="1200" dirty="0">
                <a:solidFill>
                  <a:schemeClr val="bg2">
                    <a:lumMod val="90000"/>
                  </a:schemeClr>
                </a:solidFill>
              </a:rPr>
              <a:t>..</a:t>
            </a:r>
            <a:endParaRPr kumimoji="1" lang="ko-Kore-KR" altLang="en-US" sz="12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F8B4D90-869C-CD8F-F003-495DFB40C2B1}"/>
              </a:ext>
            </a:extLst>
          </p:cNvPr>
          <p:cNvSpPr/>
          <p:nvPr/>
        </p:nvSpPr>
        <p:spPr>
          <a:xfrm>
            <a:off x="416689" y="3551381"/>
            <a:ext cx="6088283" cy="30260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ko-Kore-KR" altLang="en-US" sz="1200" dirty="0">
                <a:solidFill>
                  <a:schemeClr val="bg2">
                    <a:lumMod val="90000"/>
                  </a:schemeClr>
                </a:solidFill>
              </a:rPr>
              <a:t>내용인데</a:t>
            </a:r>
            <a:r>
              <a:rPr kumimoji="1" lang="ko-KR" altLang="en-US" sz="1200" dirty="0">
                <a:solidFill>
                  <a:schemeClr val="bg2">
                    <a:lumMod val="90000"/>
                  </a:schemeClr>
                </a:solidFill>
              </a:rPr>
              <a:t> 내용입니다</a:t>
            </a:r>
            <a:r>
              <a:rPr kumimoji="1" lang="en-US" altLang="ko-KR" sz="1200" dirty="0">
                <a:solidFill>
                  <a:schemeClr val="bg2">
                    <a:lumMod val="90000"/>
                  </a:schemeClr>
                </a:solidFill>
              </a:rPr>
              <a:t>..</a:t>
            </a:r>
            <a:endParaRPr kumimoji="1" lang="ko-Kore-KR" altLang="en-US" sz="12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394556AB-E89B-F2ED-A1CE-EDF5B307FBBC}"/>
              </a:ext>
            </a:extLst>
          </p:cNvPr>
          <p:cNvSpPr/>
          <p:nvPr/>
        </p:nvSpPr>
        <p:spPr>
          <a:xfrm>
            <a:off x="5486400" y="6696400"/>
            <a:ext cx="1018572" cy="3759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삭제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A38125-E014-719F-773E-9A80C3EC29D8}"/>
              </a:ext>
            </a:extLst>
          </p:cNvPr>
          <p:cNvSpPr/>
          <p:nvPr/>
        </p:nvSpPr>
        <p:spPr>
          <a:xfrm>
            <a:off x="3492661" y="2246280"/>
            <a:ext cx="3012311" cy="401782"/>
          </a:xfrm>
          <a:prstGeom prst="rect">
            <a:avLst/>
          </a:prstGeom>
          <a:ln>
            <a:solidFill>
              <a:schemeClr val="bg2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ko-Kore-KR" altLang="en-US" sz="1200" dirty="0">
                <a:solidFill>
                  <a:schemeClr val="tx1"/>
                </a:solidFill>
              </a:rPr>
              <a:t>작성일</a:t>
            </a:r>
            <a:r>
              <a:rPr kumimoji="1" lang="en-US" altLang="ko-Kore-KR" sz="1200" dirty="0">
                <a:solidFill>
                  <a:schemeClr val="tx1"/>
                </a:solidFill>
              </a:rPr>
              <a:t>:</a:t>
            </a:r>
            <a:r>
              <a:rPr kumimoji="1" lang="ko-KR" altLang="en-US" sz="1200" dirty="0">
                <a:solidFill>
                  <a:schemeClr val="tx1"/>
                </a:solidFill>
              </a:rPr>
              <a:t> </a:t>
            </a:r>
            <a:r>
              <a:rPr kumimoji="1" lang="en-US" altLang="ko-KR" sz="1200" dirty="0">
                <a:solidFill>
                  <a:schemeClr val="tx1"/>
                </a:solidFill>
              </a:rPr>
              <a:t>2023.04.25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AE8DD84A-A2EB-BDDC-3D87-A658A71AFF46}"/>
              </a:ext>
            </a:extLst>
          </p:cNvPr>
          <p:cNvSpPr/>
          <p:nvPr/>
        </p:nvSpPr>
        <p:spPr>
          <a:xfrm>
            <a:off x="416689" y="6696400"/>
            <a:ext cx="1018572" cy="3759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목록</a:t>
            </a: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EA60E90F-F5FF-AF1A-449A-F9FBA47F12C1}"/>
              </a:ext>
            </a:extLst>
          </p:cNvPr>
          <p:cNvSpPr/>
          <p:nvPr/>
        </p:nvSpPr>
        <p:spPr>
          <a:xfrm>
            <a:off x="4370717" y="6696400"/>
            <a:ext cx="1018572" cy="3759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val="1460558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4E2DD63-862F-8DE3-6B6F-7553A567A7D1}"/>
              </a:ext>
            </a:extLst>
          </p:cNvPr>
          <p:cNvSpPr/>
          <p:nvPr/>
        </p:nvSpPr>
        <p:spPr>
          <a:xfrm>
            <a:off x="416689" y="486137"/>
            <a:ext cx="6088283" cy="85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ysClr val="windowText" lastClr="000000"/>
                </a:solidFill>
              </a:rPr>
              <a:t>Header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C3405AF-DE64-BE65-F902-7C9313C22673}"/>
              </a:ext>
            </a:extLst>
          </p:cNvPr>
          <p:cNvSpPr/>
          <p:nvPr/>
        </p:nvSpPr>
        <p:spPr>
          <a:xfrm>
            <a:off x="416689" y="8563337"/>
            <a:ext cx="6088283" cy="856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ysClr val="windowText" lastClr="000000"/>
                </a:solidFill>
              </a:rPr>
              <a:t>Footer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5DFC7FD1-AF09-A52A-3627-F89E93C31404}"/>
              </a:ext>
            </a:extLst>
          </p:cNvPr>
          <p:cNvCxnSpPr/>
          <p:nvPr/>
        </p:nvCxnSpPr>
        <p:spPr>
          <a:xfrm>
            <a:off x="416689" y="1932971"/>
            <a:ext cx="608828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A76B96F-82A7-2BB9-592B-2740F7BE33DA}"/>
              </a:ext>
            </a:extLst>
          </p:cNvPr>
          <p:cNvSpPr txBox="1"/>
          <p:nvPr/>
        </p:nvSpPr>
        <p:spPr>
          <a:xfrm>
            <a:off x="416689" y="165597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200" dirty="0"/>
              <a:t>자유게시판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713003D-94A9-5BBA-D672-A3029B5B0BB6}"/>
              </a:ext>
            </a:extLst>
          </p:cNvPr>
          <p:cNvSpPr/>
          <p:nvPr/>
        </p:nvSpPr>
        <p:spPr>
          <a:xfrm>
            <a:off x="416689" y="2246280"/>
            <a:ext cx="2948651" cy="401782"/>
          </a:xfrm>
          <a:prstGeom prst="rect">
            <a:avLst/>
          </a:prstGeom>
          <a:ln>
            <a:solidFill>
              <a:schemeClr val="bg2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ko-Kore-KR" altLang="en-US" sz="1200" dirty="0">
                <a:solidFill>
                  <a:schemeClr val="tx1"/>
                </a:solidFill>
              </a:rPr>
              <a:t>작성자</a:t>
            </a:r>
            <a:r>
              <a:rPr kumimoji="1" lang="en-US" altLang="ko-Kore-KR" sz="1200" dirty="0">
                <a:solidFill>
                  <a:schemeClr val="tx1"/>
                </a:solidFill>
              </a:rPr>
              <a:t>:</a:t>
            </a:r>
            <a:r>
              <a:rPr kumimoji="1" lang="ko-KR" altLang="en-US" sz="1200" dirty="0">
                <a:solidFill>
                  <a:schemeClr val="tx1"/>
                </a:solidFill>
              </a:rPr>
              <a:t> 홍길동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0DC92FE-D4CA-0189-865E-93386F4DBD8A}"/>
              </a:ext>
            </a:extLst>
          </p:cNvPr>
          <p:cNvSpPr/>
          <p:nvPr/>
        </p:nvSpPr>
        <p:spPr>
          <a:xfrm>
            <a:off x="416689" y="2760479"/>
            <a:ext cx="6088283" cy="401782"/>
          </a:xfrm>
          <a:prstGeom prst="rect">
            <a:avLst/>
          </a:prstGeom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ko-Kore-KR" altLang="en-US" sz="1200" dirty="0">
                <a:solidFill>
                  <a:schemeClr val="bg2">
                    <a:lumMod val="90000"/>
                  </a:schemeClr>
                </a:solidFill>
              </a:rPr>
              <a:t>제목인데</a:t>
            </a:r>
            <a:r>
              <a:rPr kumimoji="1" lang="ko-KR" altLang="en-US" sz="1200" dirty="0">
                <a:solidFill>
                  <a:schemeClr val="bg2">
                    <a:lumMod val="90000"/>
                  </a:schemeClr>
                </a:solidFill>
              </a:rPr>
              <a:t> 수정할 수 있어야 합니다</a:t>
            </a:r>
            <a:r>
              <a:rPr kumimoji="1" lang="en-US" altLang="ko-KR" sz="1200" dirty="0">
                <a:solidFill>
                  <a:schemeClr val="bg2">
                    <a:lumMod val="90000"/>
                  </a:schemeClr>
                </a:solidFill>
              </a:rPr>
              <a:t>.</a:t>
            </a:r>
            <a:endParaRPr kumimoji="1" lang="ko-Kore-KR" altLang="en-US" sz="12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F8B4D90-869C-CD8F-F003-495DFB40C2B1}"/>
              </a:ext>
            </a:extLst>
          </p:cNvPr>
          <p:cNvSpPr/>
          <p:nvPr/>
        </p:nvSpPr>
        <p:spPr>
          <a:xfrm>
            <a:off x="416689" y="3551381"/>
            <a:ext cx="6088283" cy="3026064"/>
          </a:xfrm>
          <a:prstGeom prst="rect">
            <a:avLst/>
          </a:prstGeom>
          <a:ln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ko-Kore-KR" altLang="en-US" sz="1200" dirty="0">
                <a:solidFill>
                  <a:schemeClr val="bg2">
                    <a:lumMod val="90000"/>
                  </a:schemeClr>
                </a:solidFill>
              </a:rPr>
              <a:t>내용인데</a:t>
            </a:r>
            <a:r>
              <a:rPr kumimoji="1" lang="ko-KR" altLang="en-US" sz="1200" dirty="0">
                <a:solidFill>
                  <a:schemeClr val="bg2">
                    <a:lumMod val="90000"/>
                  </a:schemeClr>
                </a:solidFill>
              </a:rPr>
              <a:t> 수정할 수 있어야 합니다</a:t>
            </a:r>
            <a:r>
              <a:rPr kumimoji="1" lang="en-US" altLang="ko-KR" sz="1200" dirty="0">
                <a:solidFill>
                  <a:schemeClr val="bg2">
                    <a:lumMod val="90000"/>
                  </a:schemeClr>
                </a:solidFill>
              </a:rPr>
              <a:t>.</a:t>
            </a:r>
            <a:endParaRPr kumimoji="1" lang="ko-Kore-KR" altLang="en-US" sz="12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394556AB-E89B-F2ED-A1CE-EDF5B307FBBC}"/>
              </a:ext>
            </a:extLst>
          </p:cNvPr>
          <p:cNvSpPr/>
          <p:nvPr/>
        </p:nvSpPr>
        <p:spPr>
          <a:xfrm>
            <a:off x="5486400" y="6696400"/>
            <a:ext cx="1018572" cy="3759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등록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A38125-E014-719F-773E-9A80C3EC29D8}"/>
              </a:ext>
            </a:extLst>
          </p:cNvPr>
          <p:cNvSpPr/>
          <p:nvPr/>
        </p:nvSpPr>
        <p:spPr>
          <a:xfrm>
            <a:off x="3492661" y="2246280"/>
            <a:ext cx="3012311" cy="401782"/>
          </a:xfrm>
          <a:prstGeom prst="rect">
            <a:avLst/>
          </a:prstGeom>
          <a:ln>
            <a:solidFill>
              <a:schemeClr val="bg2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ko-Kore-KR" altLang="en-US" sz="1200" dirty="0">
                <a:solidFill>
                  <a:schemeClr val="tx1"/>
                </a:solidFill>
              </a:rPr>
              <a:t>작성일</a:t>
            </a:r>
            <a:r>
              <a:rPr kumimoji="1" lang="en-US" altLang="ko-Kore-KR" sz="1200" dirty="0">
                <a:solidFill>
                  <a:schemeClr val="tx1"/>
                </a:solidFill>
              </a:rPr>
              <a:t>:</a:t>
            </a:r>
            <a:r>
              <a:rPr kumimoji="1" lang="ko-KR" altLang="en-US" sz="1200" dirty="0">
                <a:solidFill>
                  <a:schemeClr val="tx1"/>
                </a:solidFill>
              </a:rPr>
              <a:t> </a:t>
            </a:r>
            <a:r>
              <a:rPr kumimoji="1" lang="en-US" altLang="ko-KR" sz="1200" dirty="0">
                <a:solidFill>
                  <a:schemeClr val="tx1"/>
                </a:solidFill>
              </a:rPr>
              <a:t>2023.04.25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103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39</TotalTime>
  <Words>114</Words>
  <Application>Microsoft Macintosh PowerPoint</Application>
  <PresentationFormat>A4 용지(210x297mm)</PresentationFormat>
  <Paragraphs>72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이민제/스마트IT과</dc:creator>
  <cp:lastModifiedBy>이민제/스마트IT과</cp:lastModifiedBy>
  <cp:revision>6</cp:revision>
  <dcterms:created xsi:type="dcterms:W3CDTF">2023-04-25T00:51:23Z</dcterms:created>
  <dcterms:modified xsi:type="dcterms:W3CDTF">2023-04-25T01:30:44Z</dcterms:modified>
</cp:coreProperties>
</file>