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_rels/presentation.xml.rels" ContentType="application/vnd.openxmlformats-package.relationships+xml"/>
  <Override PartName="/ppt/media/image14.png" ContentType="image/png"/>
  <Override PartName="/ppt/media/image5.png" ContentType="image/png"/>
  <Override PartName="/ppt/media/image6.png" ContentType="image/png"/>
  <Override PartName="/ppt/media/image10.png" ContentType="image/png"/>
  <Override PartName="/ppt/media/image1.png" ContentType="image/png"/>
  <Override PartName="/ppt/media/image7.png" ContentType="image/png"/>
  <Override PartName="/ppt/media/image11.png" ContentType="image/png"/>
  <Override PartName="/ppt/media/image2.png" ContentType="image/png"/>
  <Override PartName="/ppt/media/image8.png" ContentType="image/png"/>
  <Override PartName="/ppt/media/image12.png" ContentType="image/png"/>
  <Override PartName="/ppt/media/image3.png" ContentType="image/png"/>
  <Override PartName="/ppt/media/image9.png" ContentType="image/png"/>
  <Override PartName="/ppt/media/image13.png" ContentType="image/png"/>
  <Override PartName="/ppt/media/image4.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6" name="PlaceHolder 2"/>
          <p:cNvSpPr>
            <a:spLocks noGrp="1"/>
          </p:cNvSpPr>
          <p:nvPr>
            <p:ph type="subTitle"/>
          </p:nvPr>
        </p:nvSpPr>
        <p:spPr>
          <a:xfrm>
            <a:off x="457200" y="1600200"/>
            <a:ext cx="8228880" cy="4525200"/>
          </a:xfrm>
          <a:prstGeom prst="rect">
            <a:avLst/>
          </a:prstGeom>
          <a:noFill/>
          <a:ln w="0">
            <a:noFill/>
          </a:ln>
        </p:spPr>
        <p:txBody>
          <a:bodyPr lIns="0" rIns="0" tIns="0" bIns="0" anchor="ctr">
            <a:noAutofit/>
          </a:bodyPr>
          <a:p>
            <a:pPr indent="0" algn="ctr">
              <a:buNone/>
            </a:pPr>
            <a:endParaRPr b="0" lang="es-E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171FC7A-5BD0-4C47-8645-2F4FD90859F3}" type="slidenum">
              <a:t>&lt;#&gt;</a:t>
            </a:fld>
          </a:p>
        </p:txBody>
      </p:sp>
      <p:sp>
        <p:nvSpPr>
          <p:cNvPr id="6" name="PlaceHolder 5"/>
          <p:cNvSpPr>
            <a:spLocks noGrp="1"/>
          </p:cNvSpPr>
          <p:nvPr>
            <p:ph type="dt" idx="3"/>
          </p:nvPr>
        </p:nvSpPr>
        <p:spPr/>
        <p:txBody>
          <a:bodyPr/>
          <a:p>
            <a:r>
              <a:rPr lang="es-E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196FE07C-E9F0-45A0-86C3-4358414AFA1F}" type="slidenum">
              <a:t>&lt;#&gt;</a:t>
            </a:fld>
          </a:p>
        </p:txBody>
      </p:sp>
      <p:sp>
        <p:nvSpPr>
          <p:cNvPr id="4" name="PlaceHolder 3"/>
          <p:cNvSpPr>
            <a:spLocks noGrp="1"/>
          </p:cNvSpPr>
          <p:nvPr>
            <p:ph type="dt" idx="30"/>
          </p:nvPr>
        </p:nvSpPr>
        <p:spPr/>
        <p:txBody>
          <a:bodyPr/>
          <a:p>
            <a:r>
              <a:rPr lang="es-E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FDF359CB-1226-4F8D-8DCB-58283B6BEDAC}" type="slidenum">
              <a:t>&lt;#&gt;</a:t>
            </a:fld>
          </a:p>
        </p:txBody>
      </p:sp>
      <p:sp>
        <p:nvSpPr>
          <p:cNvPr id="4" name="PlaceHolder 3"/>
          <p:cNvSpPr>
            <a:spLocks noGrp="1"/>
          </p:cNvSpPr>
          <p:nvPr>
            <p:ph type="dt" idx="33"/>
          </p:nvPr>
        </p:nvSpPr>
        <p:spPr/>
        <p:txBody>
          <a:bodyPr/>
          <a:p>
            <a:r>
              <a:rPr lang="es-E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DF9DB48C-B707-47AB-B57D-D024E1BB861F}" type="slidenum">
              <a:t>&lt;#&gt;</a:t>
            </a:fld>
          </a:p>
        </p:txBody>
      </p:sp>
      <p:sp>
        <p:nvSpPr>
          <p:cNvPr id="4" name="PlaceHolder 3"/>
          <p:cNvSpPr>
            <a:spLocks noGrp="1"/>
          </p:cNvSpPr>
          <p:nvPr>
            <p:ph type="dt" idx="6"/>
          </p:nvPr>
        </p:nvSpPr>
        <p:spPr/>
        <p:txBody>
          <a:bodyPr/>
          <a:p>
            <a:r>
              <a:rPr lang="es-E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4AE82648-0B15-4DC1-B006-27232C744AFA}" type="slidenum">
              <a:t>&lt;#&gt;</a:t>
            </a:fld>
          </a:p>
        </p:txBody>
      </p:sp>
      <p:sp>
        <p:nvSpPr>
          <p:cNvPr id="4" name="PlaceHolder 3"/>
          <p:cNvSpPr>
            <a:spLocks noGrp="1"/>
          </p:cNvSpPr>
          <p:nvPr>
            <p:ph type="dt" idx="9"/>
          </p:nvPr>
        </p:nvSpPr>
        <p:spPr/>
        <p:txBody>
          <a:bodyPr/>
          <a:p>
            <a:r>
              <a:rPr lang="es-E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9" name="PlaceHolder 2"/>
          <p:cNvSpPr>
            <a:spLocks noGrp="1"/>
          </p:cNvSpPr>
          <p:nvPr>
            <p:ph/>
          </p:nvPr>
        </p:nvSpPr>
        <p:spPr>
          <a:xfrm>
            <a:off x="457200" y="1600200"/>
            <a:ext cx="8228880" cy="452520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79BF9326-AE7C-48CA-BB28-C56113993425}" type="slidenum">
              <a:t>&lt;#&gt;</a:t>
            </a:fld>
          </a:p>
        </p:txBody>
      </p:sp>
      <p:sp>
        <p:nvSpPr>
          <p:cNvPr id="6" name="PlaceHolder 5"/>
          <p:cNvSpPr>
            <a:spLocks noGrp="1"/>
          </p:cNvSpPr>
          <p:nvPr>
            <p:ph type="dt" idx="12"/>
          </p:nvPr>
        </p:nvSpPr>
        <p:spPr/>
        <p:txBody>
          <a:bodyPr/>
          <a:p>
            <a:r>
              <a:rPr lang="es-E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F49C3E6C-A14B-40E1-A7B8-72C7E8D3297D}" type="slidenum">
              <a:t>&lt;#&gt;</a:t>
            </a:fld>
          </a:p>
        </p:txBody>
      </p:sp>
      <p:sp>
        <p:nvSpPr>
          <p:cNvPr id="4" name="PlaceHolder 3"/>
          <p:cNvSpPr>
            <a:spLocks noGrp="1"/>
          </p:cNvSpPr>
          <p:nvPr>
            <p:ph type="dt" idx="15"/>
          </p:nvPr>
        </p:nvSpPr>
        <p:spPr/>
        <p:txBody>
          <a:bodyPr/>
          <a:p>
            <a:r>
              <a:rPr lang="es-E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0" name="PlaceHolder 2"/>
          <p:cNvSpPr>
            <a:spLocks noGrp="1"/>
          </p:cNvSpPr>
          <p:nvPr>
            <p:ph/>
          </p:nvPr>
        </p:nvSpPr>
        <p:spPr>
          <a:xfrm>
            <a:off x="457200" y="1600200"/>
            <a:ext cx="4015440" cy="452520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31" name="PlaceHolder 3"/>
          <p:cNvSpPr>
            <a:spLocks noGrp="1"/>
          </p:cNvSpPr>
          <p:nvPr>
            <p:ph/>
          </p:nvPr>
        </p:nvSpPr>
        <p:spPr>
          <a:xfrm>
            <a:off x="4673880" y="1600200"/>
            <a:ext cx="4015440" cy="452520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B5711EEE-12B5-4DCB-BFF1-016FDCE60F07}" type="slidenum">
              <a:t>&lt;#&gt;</a:t>
            </a:fld>
          </a:p>
        </p:txBody>
      </p:sp>
      <p:sp>
        <p:nvSpPr>
          <p:cNvPr id="7" name="PlaceHolder 6"/>
          <p:cNvSpPr>
            <a:spLocks noGrp="1"/>
          </p:cNvSpPr>
          <p:nvPr>
            <p:ph type="dt" idx="18"/>
          </p:nvPr>
        </p:nvSpPr>
        <p:spPr/>
        <p:txBody>
          <a:bodyPr/>
          <a:p>
            <a:r>
              <a:rPr lang="es-E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3084C56F-2371-4CFE-A722-F20C38AE9E6F}" type="slidenum">
              <a:t>&lt;#&gt;</a:t>
            </a:fld>
          </a:p>
        </p:txBody>
      </p:sp>
      <p:sp>
        <p:nvSpPr>
          <p:cNvPr id="4" name="PlaceHolder 3"/>
          <p:cNvSpPr>
            <a:spLocks noGrp="1"/>
          </p:cNvSpPr>
          <p:nvPr>
            <p:ph type="dt" idx="21"/>
          </p:nvPr>
        </p:nvSpPr>
        <p:spPr/>
        <p:txBody>
          <a:bodyPr/>
          <a:p>
            <a:r>
              <a:rPr lang="es-E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DF7B84CA-4A2D-4966-946C-E44C9E86960E}" type="slidenum">
              <a:t>&lt;#&gt;</a:t>
            </a:fld>
          </a:p>
        </p:txBody>
      </p:sp>
      <p:sp>
        <p:nvSpPr>
          <p:cNvPr id="5" name="PlaceHolder 4"/>
          <p:cNvSpPr>
            <a:spLocks noGrp="1"/>
          </p:cNvSpPr>
          <p:nvPr>
            <p:ph type="dt" idx="24"/>
          </p:nvPr>
        </p:nvSpPr>
        <p:spPr/>
        <p:txBody>
          <a:bodyPr/>
          <a:p>
            <a:r>
              <a:rPr lang="es-E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AF07E7C6-6D95-43EC-9F5E-4892C39E33A7}" type="slidenum">
              <a:t>&lt;#&gt;</a:t>
            </a:fld>
          </a:p>
        </p:txBody>
      </p:sp>
      <p:sp>
        <p:nvSpPr>
          <p:cNvPr id="4" name="PlaceHolder 3"/>
          <p:cNvSpPr>
            <a:spLocks noGrp="1"/>
          </p:cNvSpPr>
          <p:nvPr>
            <p:ph type="dt" idx="27"/>
          </p:nvPr>
        </p:nvSpPr>
        <p:spPr/>
        <p:txBody>
          <a:bodyPr/>
          <a:p>
            <a:r>
              <a:rPr lang="es-E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Pulse para editar el formato del texto de título</a:t>
            </a:r>
            <a:endParaRPr b="0" lang="es-ES" sz="1800" spc="-1" strike="noStrike">
              <a:solidFill>
                <a:srgbClr val="000000"/>
              </a:solidFill>
              <a:latin typeface="Arial"/>
            </a:endParaRPr>
          </a:p>
        </p:txBody>
      </p:sp>
      <p:sp>
        <p:nvSpPr>
          <p:cNvPr id="1" name="PlaceHolder 2"/>
          <p:cNvSpPr>
            <a:spLocks noGrp="1"/>
          </p:cNvSpPr>
          <p:nvPr>
            <p:ph type="ftr" idx="1"/>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 </a:t>
            </a:r>
            <a:endParaRPr b="0" lang="es-ES" sz="1400" spc="-1" strike="noStrike">
              <a:solidFill>
                <a:srgbClr val="000000"/>
              </a:solidFill>
              <a:latin typeface="Times New Roman"/>
            </a:endParaRPr>
          </a:p>
        </p:txBody>
      </p:sp>
      <p:sp>
        <p:nvSpPr>
          <p:cNvPr id="2" name="PlaceHolder 3"/>
          <p:cNvSpPr>
            <a:spLocks noGrp="1"/>
          </p:cNvSpPr>
          <p:nvPr>
            <p:ph type="sldNum" idx="2"/>
          </p:nvPr>
        </p:nvSpPr>
        <p:spPr>
          <a:xfrm>
            <a:off x="6553080" y="6356520"/>
            <a:ext cx="2133000" cy="36432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1">
                    <a:tint val="75000"/>
                  </a:schemeClr>
                </a:solidFill>
                <a:latin typeface="Calibri"/>
              </a:defRPr>
            </a:lvl1pPr>
          </a:lstStyle>
          <a:p>
            <a:pPr indent="0" algn="r" defTabSz="457200">
              <a:lnSpc>
                <a:spcPct val="100000"/>
              </a:lnSpc>
              <a:buNone/>
              <a:tabLst>
                <a:tab algn="l" pos="0"/>
              </a:tabLst>
            </a:pPr>
            <a:fld id="{C621715D-AB7D-4C4D-BDBA-8AB03FF8E8C3}" type="slidenum">
              <a:rPr b="0" lang="en-US" sz="1200" spc="-1" strike="noStrike">
                <a:solidFill>
                  <a:schemeClr val="dk1">
                    <a:tint val="75000"/>
                  </a:schemeClr>
                </a:solidFill>
                <a:latin typeface="Calibri"/>
              </a:rPr>
              <a:t>19</a:t>
            </a:fld>
            <a:endParaRPr b="0" lang="es-ES" sz="1200" spc="-1" strike="noStrike">
              <a:solidFill>
                <a:srgbClr val="000000"/>
              </a:solidFill>
              <a:latin typeface="Times New Roman"/>
            </a:endParaRPr>
          </a:p>
        </p:txBody>
      </p:sp>
      <p:sp>
        <p:nvSpPr>
          <p:cNvPr id="3" name="PlaceHolder 4"/>
          <p:cNvSpPr>
            <a:spLocks noGrp="1"/>
          </p:cNvSpPr>
          <p:nvPr>
            <p:ph type="dt" idx="3"/>
          </p:nvPr>
        </p:nvSpPr>
        <p:spPr>
          <a:xfrm>
            <a:off x="457200" y="6356520"/>
            <a:ext cx="2133000" cy="36432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 </a:t>
            </a:r>
            <a:endParaRPr b="0" lang="es-ES" sz="1400" spc="-1" strike="noStrike">
              <a:solidFill>
                <a:srgbClr val="000000"/>
              </a:solidFill>
              <a:latin typeface="Times New Roman"/>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3200" spc="-1" strike="noStrike">
                <a:solidFill>
                  <a:srgbClr val="000000"/>
                </a:solidFill>
                <a:latin typeface="Arial"/>
              </a:rPr>
              <a:t>Pulse para editar el formato de texto del esquema</a:t>
            </a:r>
            <a:endParaRPr b="0" lang="es-E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2800" spc="-1" strike="noStrike">
                <a:solidFill>
                  <a:srgbClr val="000000"/>
                </a:solidFill>
                <a:latin typeface="Arial"/>
              </a:rPr>
              <a:t>Segundo nivel del esquema</a:t>
            </a:r>
            <a:endParaRPr b="0" lang="es-E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2400" spc="-1" strike="noStrike">
                <a:solidFill>
                  <a:srgbClr val="000000"/>
                </a:solidFill>
                <a:latin typeface="Arial"/>
              </a:rPr>
              <a:t>Tercer nivel del esquema</a:t>
            </a:r>
            <a:endParaRPr b="0" lang="es-E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2000" spc="-1" strike="noStrike">
                <a:solidFill>
                  <a:srgbClr val="000000"/>
                </a:solidFill>
                <a:latin typeface="Arial"/>
              </a:rPr>
              <a:t>Cuarto nivel del esquema</a:t>
            </a:r>
            <a:endParaRPr b="0" lang="es-E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ftr" idx="28"/>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47" name="PlaceHolder 2"/>
          <p:cNvSpPr>
            <a:spLocks noGrp="1"/>
          </p:cNvSpPr>
          <p:nvPr>
            <p:ph type="sldNum" idx="29"/>
          </p:nvPr>
        </p:nvSpPr>
        <p:spPr>
          <a:xfrm>
            <a:off x="6553080" y="6356520"/>
            <a:ext cx="2133000" cy="36432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1">
                    <a:tint val="75000"/>
                  </a:schemeClr>
                </a:solidFill>
                <a:latin typeface="Calibri"/>
              </a:defRPr>
            </a:lvl1pPr>
          </a:lstStyle>
          <a:p>
            <a:pPr indent="0" algn="r" defTabSz="457200">
              <a:lnSpc>
                <a:spcPct val="100000"/>
              </a:lnSpc>
              <a:buNone/>
              <a:tabLst>
                <a:tab algn="l" pos="0"/>
              </a:tabLst>
            </a:pPr>
            <a:fld id="{E0ED5123-1F05-4483-B91B-D97DDE8689DC}" type="slidenum">
              <a:rPr b="0" lang="en-US"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
        <p:nvSpPr>
          <p:cNvPr id="48" name="PlaceHolder 3"/>
          <p:cNvSpPr>
            <a:spLocks noGrp="1"/>
          </p:cNvSpPr>
          <p:nvPr>
            <p:ph type="dt" idx="30"/>
          </p:nvPr>
        </p:nvSpPr>
        <p:spPr>
          <a:xfrm>
            <a:off x="457200" y="6356520"/>
            <a:ext cx="2133000" cy="36432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&lt;fecha/hora&gt;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9" name="PlaceHolder 1"/>
          <p:cNvSpPr>
            <a:spLocks noGrp="1"/>
          </p:cNvSpPr>
          <p:nvPr>
            <p:ph type="ftr" idx="31"/>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50" name="PlaceHolder 2"/>
          <p:cNvSpPr>
            <a:spLocks noGrp="1"/>
          </p:cNvSpPr>
          <p:nvPr>
            <p:ph type="sldNum" idx="32"/>
          </p:nvPr>
        </p:nvSpPr>
        <p:spPr>
          <a:xfrm>
            <a:off x="6553080" y="6356520"/>
            <a:ext cx="2133000" cy="36432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1">
                    <a:tint val="75000"/>
                  </a:schemeClr>
                </a:solidFill>
                <a:latin typeface="Calibri"/>
              </a:defRPr>
            </a:lvl1pPr>
          </a:lstStyle>
          <a:p>
            <a:pPr indent="0" algn="r" defTabSz="457200">
              <a:lnSpc>
                <a:spcPct val="100000"/>
              </a:lnSpc>
              <a:buNone/>
              <a:tabLst>
                <a:tab algn="l" pos="0"/>
              </a:tabLst>
            </a:pPr>
            <a:fld id="{67BAA110-5AD1-4375-8A25-D3062E056B3F}" type="slidenum">
              <a:rPr b="0" lang="en-US"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
        <p:nvSpPr>
          <p:cNvPr id="51" name="PlaceHolder 3"/>
          <p:cNvSpPr>
            <a:spLocks noGrp="1"/>
          </p:cNvSpPr>
          <p:nvPr>
            <p:ph type="dt" idx="33"/>
          </p:nvPr>
        </p:nvSpPr>
        <p:spPr>
          <a:xfrm>
            <a:off x="457200" y="6356520"/>
            <a:ext cx="2133000" cy="36432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&lt;fecha/hora&gt;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ftr" idx="4"/>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8" name="PlaceHolder 2"/>
          <p:cNvSpPr>
            <a:spLocks noGrp="1"/>
          </p:cNvSpPr>
          <p:nvPr>
            <p:ph type="sldNum" idx="5"/>
          </p:nvPr>
        </p:nvSpPr>
        <p:spPr>
          <a:xfrm>
            <a:off x="6553080" y="6356520"/>
            <a:ext cx="2133000" cy="36432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1">
                    <a:tint val="75000"/>
                  </a:schemeClr>
                </a:solidFill>
                <a:latin typeface="Calibri"/>
              </a:defRPr>
            </a:lvl1pPr>
          </a:lstStyle>
          <a:p>
            <a:pPr indent="0" algn="r" defTabSz="457200">
              <a:lnSpc>
                <a:spcPct val="100000"/>
              </a:lnSpc>
              <a:buNone/>
              <a:tabLst>
                <a:tab algn="l" pos="0"/>
              </a:tabLst>
            </a:pPr>
            <a:fld id="{93AAE3E3-E39C-438A-98E2-35065B3F4507}" type="slidenum">
              <a:rPr b="0" lang="en-US"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
        <p:nvSpPr>
          <p:cNvPr id="9" name="PlaceHolder 3"/>
          <p:cNvSpPr>
            <a:spLocks noGrp="1"/>
          </p:cNvSpPr>
          <p:nvPr>
            <p:ph type="dt" idx="6"/>
          </p:nvPr>
        </p:nvSpPr>
        <p:spPr>
          <a:xfrm>
            <a:off x="457200" y="6356520"/>
            <a:ext cx="2133000" cy="36432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&lt;fecha/hora&gt;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 name="PlaceHolder 1"/>
          <p:cNvSpPr>
            <a:spLocks noGrp="1"/>
          </p:cNvSpPr>
          <p:nvPr>
            <p:ph type="ftr" idx="7"/>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11" name="PlaceHolder 2"/>
          <p:cNvSpPr>
            <a:spLocks noGrp="1"/>
          </p:cNvSpPr>
          <p:nvPr>
            <p:ph type="sldNum" idx="8"/>
          </p:nvPr>
        </p:nvSpPr>
        <p:spPr>
          <a:xfrm>
            <a:off x="6553080" y="6356520"/>
            <a:ext cx="2133000" cy="36432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1">
                    <a:tint val="75000"/>
                  </a:schemeClr>
                </a:solidFill>
                <a:latin typeface="Calibri"/>
              </a:defRPr>
            </a:lvl1pPr>
          </a:lstStyle>
          <a:p>
            <a:pPr indent="0" algn="r" defTabSz="457200">
              <a:lnSpc>
                <a:spcPct val="100000"/>
              </a:lnSpc>
              <a:buNone/>
              <a:tabLst>
                <a:tab algn="l" pos="0"/>
              </a:tabLst>
            </a:pPr>
            <a:fld id="{218DAB9C-AF08-4749-B775-35803295E2B2}" type="slidenum">
              <a:rPr b="0" lang="en-US"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
        <p:nvSpPr>
          <p:cNvPr id="12" name="PlaceHolder 3"/>
          <p:cNvSpPr>
            <a:spLocks noGrp="1"/>
          </p:cNvSpPr>
          <p:nvPr>
            <p:ph type="dt" idx="9"/>
          </p:nvPr>
        </p:nvSpPr>
        <p:spPr>
          <a:xfrm>
            <a:off x="457200" y="6356520"/>
            <a:ext cx="2133000" cy="36432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&lt;fecha/hora&gt;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Pulse para editar el formato del texto de título</a:t>
            </a:r>
            <a:endParaRPr b="0" lang="es-ES" sz="1800" spc="-1" strike="noStrike">
              <a:solidFill>
                <a:srgbClr val="000000"/>
              </a:solidFill>
              <a:latin typeface="Arial"/>
            </a:endParaRPr>
          </a:p>
        </p:txBody>
      </p:sp>
      <p:sp>
        <p:nvSpPr>
          <p:cNvPr id="14" name="PlaceHolder 2"/>
          <p:cNvSpPr>
            <a:spLocks noGrp="1"/>
          </p:cNvSpPr>
          <p:nvPr>
            <p:ph type="body"/>
          </p:nvPr>
        </p:nvSpPr>
        <p:spPr>
          <a:xfrm>
            <a:off x="457200" y="1600200"/>
            <a:ext cx="8228880" cy="45252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texto del esquema</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sp>
        <p:nvSpPr>
          <p:cNvPr id="15" name="PlaceHolder 3"/>
          <p:cNvSpPr>
            <a:spLocks noGrp="1"/>
          </p:cNvSpPr>
          <p:nvPr>
            <p:ph type="ftr" idx="10"/>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16" name="PlaceHolder 4"/>
          <p:cNvSpPr>
            <a:spLocks noGrp="1"/>
          </p:cNvSpPr>
          <p:nvPr>
            <p:ph type="sldNum" idx="11"/>
          </p:nvPr>
        </p:nvSpPr>
        <p:spPr>
          <a:xfrm>
            <a:off x="6553080" y="6356520"/>
            <a:ext cx="2133000" cy="36432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1">
                    <a:tint val="75000"/>
                  </a:schemeClr>
                </a:solidFill>
                <a:latin typeface="Calibri"/>
              </a:defRPr>
            </a:lvl1pPr>
          </a:lstStyle>
          <a:p>
            <a:pPr indent="0" algn="r" defTabSz="457200">
              <a:lnSpc>
                <a:spcPct val="100000"/>
              </a:lnSpc>
              <a:buNone/>
              <a:tabLst>
                <a:tab algn="l" pos="0"/>
              </a:tabLst>
            </a:pPr>
            <a:fld id="{7D033CFD-1620-46AF-80B2-BAC057337EC9}" type="slidenum">
              <a:rPr b="0" lang="en-US"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
        <p:nvSpPr>
          <p:cNvPr id="17" name="PlaceHolder 5"/>
          <p:cNvSpPr>
            <a:spLocks noGrp="1"/>
          </p:cNvSpPr>
          <p:nvPr>
            <p:ph type="dt" idx="12"/>
          </p:nvPr>
        </p:nvSpPr>
        <p:spPr>
          <a:xfrm>
            <a:off x="457200" y="6356520"/>
            <a:ext cx="2133000" cy="36432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&lt;fecha/hora&gt;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ftr" idx="13"/>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21" name="PlaceHolder 2"/>
          <p:cNvSpPr>
            <a:spLocks noGrp="1"/>
          </p:cNvSpPr>
          <p:nvPr>
            <p:ph type="sldNum" idx="14"/>
          </p:nvPr>
        </p:nvSpPr>
        <p:spPr>
          <a:xfrm>
            <a:off x="6553080" y="6356520"/>
            <a:ext cx="2133000" cy="36432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1">
                    <a:tint val="75000"/>
                  </a:schemeClr>
                </a:solidFill>
                <a:latin typeface="Calibri"/>
              </a:defRPr>
            </a:lvl1pPr>
          </a:lstStyle>
          <a:p>
            <a:pPr indent="0" algn="r" defTabSz="457200">
              <a:lnSpc>
                <a:spcPct val="100000"/>
              </a:lnSpc>
              <a:buNone/>
              <a:tabLst>
                <a:tab algn="l" pos="0"/>
              </a:tabLst>
            </a:pPr>
            <a:fld id="{ED4E5D5E-908E-4CA5-82C3-0EE1DF1CA4F7}" type="slidenum">
              <a:rPr b="0" lang="en-US"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
        <p:nvSpPr>
          <p:cNvPr id="22" name="PlaceHolder 3"/>
          <p:cNvSpPr>
            <a:spLocks noGrp="1"/>
          </p:cNvSpPr>
          <p:nvPr>
            <p:ph type="dt" idx="15"/>
          </p:nvPr>
        </p:nvSpPr>
        <p:spPr>
          <a:xfrm>
            <a:off x="457200" y="6356520"/>
            <a:ext cx="2133000" cy="36432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&lt;fecha/hora&gt;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Pulse para editar el formato del texto de título</a:t>
            </a:r>
            <a:endParaRPr b="0" lang="es-ES" sz="1800" spc="-1" strike="noStrike">
              <a:solidFill>
                <a:srgbClr val="000000"/>
              </a:solidFill>
              <a:latin typeface="Arial"/>
            </a:endParaRPr>
          </a:p>
        </p:txBody>
      </p:sp>
      <p:sp>
        <p:nvSpPr>
          <p:cNvPr id="24" name="PlaceHolder 2"/>
          <p:cNvSpPr>
            <a:spLocks noGrp="1"/>
          </p:cNvSpPr>
          <p:nvPr>
            <p:ph type="body"/>
          </p:nvPr>
        </p:nvSpPr>
        <p:spPr>
          <a:xfrm>
            <a:off x="457200" y="1600200"/>
            <a:ext cx="4015440" cy="45252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texto del esquema</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sp>
        <p:nvSpPr>
          <p:cNvPr id="25" name="PlaceHolder 3"/>
          <p:cNvSpPr>
            <a:spLocks noGrp="1"/>
          </p:cNvSpPr>
          <p:nvPr>
            <p:ph type="body"/>
          </p:nvPr>
        </p:nvSpPr>
        <p:spPr>
          <a:xfrm>
            <a:off x="4674240" y="1600200"/>
            <a:ext cx="4015440" cy="45252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texto del esquema</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sp>
        <p:nvSpPr>
          <p:cNvPr id="26" name="PlaceHolder 4"/>
          <p:cNvSpPr>
            <a:spLocks noGrp="1"/>
          </p:cNvSpPr>
          <p:nvPr>
            <p:ph type="ftr" idx="16"/>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27" name="PlaceHolder 5"/>
          <p:cNvSpPr>
            <a:spLocks noGrp="1"/>
          </p:cNvSpPr>
          <p:nvPr>
            <p:ph type="sldNum" idx="17"/>
          </p:nvPr>
        </p:nvSpPr>
        <p:spPr>
          <a:xfrm>
            <a:off x="6553080" y="6356520"/>
            <a:ext cx="2133000" cy="36432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1">
                    <a:tint val="75000"/>
                  </a:schemeClr>
                </a:solidFill>
                <a:latin typeface="Calibri"/>
              </a:defRPr>
            </a:lvl1pPr>
          </a:lstStyle>
          <a:p>
            <a:pPr indent="0" algn="r" defTabSz="457200">
              <a:lnSpc>
                <a:spcPct val="100000"/>
              </a:lnSpc>
              <a:buNone/>
              <a:tabLst>
                <a:tab algn="l" pos="0"/>
              </a:tabLst>
            </a:pPr>
            <a:fld id="{4747FF95-19B0-4A07-BE27-A92D254244EA}" type="slidenum">
              <a:rPr b="0" lang="en-US"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
        <p:nvSpPr>
          <p:cNvPr id="28" name="PlaceHolder 6"/>
          <p:cNvSpPr>
            <a:spLocks noGrp="1"/>
          </p:cNvSpPr>
          <p:nvPr>
            <p:ph type="dt" idx="18"/>
          </p:nvPr>
        </p:nvSpPr>
        <p:spPr>
          <a:xfrm>
            <a:off x="457200" y="6356520"/>
            <a:ext cx="2133000" cy="36432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&lt;fecha/hora&gt;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ftr" idx="19"/>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33" name="PlaceHolder 2"/>
          <p:cNvSpPr>
            <a:spLocks noGrp="1"/>
          </p:cNvSpPr>
          <p:nvPr>
            <p:ph type="sldNum" idx="20"/>
          </p:nvPr>
        </p:nvSpPr>
        <p:spPr>
          <a:xfrm>
            <a:off x="6553080" y="6356520"/>
            <a:ext cx="2133000" cy="36432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1">
                    <a:tint val="75000"/>
                  </a:schemeClr>
                </a:solidFill>
                <a:latin typeface="Calibri"/>
              </a:defRPr>
            </a:lvl1pPr>
          </a:lstStyle>
          <a:p>
            <a:pPr indent="0" algn="r" defTabSz="457200">
              <a:lnSpc>
                <a:spcPct val="100000"/>
              </a:lnSpc>
              <a:buNone/>
              <a:tabLst>
                <a:tab algn="l" pos="0"/>
              </a:tabLst>
            </a:pPr>
            <a:fld id="{8DE7DCCB-7AED-4C5F-921B-4669959D6D2B}" type="slidenum">
              <a:rPr b="0" lang="en-US"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
        <p:nvSpPr>
          <p:cNvPr id="34" name="PlaceHolder 3"/>
          <p:cNvSpPr>
            <a:spLocks noGrp="1"/>
          </p:cNvSpPr>
          <p:nvPr>
            <p:ph type="dt" idx="21"/>
          </p:nvPr>
        </p:nvSpPr>
        <p:spPr>
          <a:xfrm>
            <a:off x="457200" y="6356520"/>
            <a:ext cx="2133000" cy="36432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&lt;fecha/hora&gt;</a:t>
            </a:r>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Pulse para editar el formato del texto de título</a:t>
            </a:r>
            <a:endParaRPr b="0" lang="es-ES" sz="1800" spc="-1" strike="noStrike">
              <a:solidFill>
                <a:srgbClr val="000000"/>
              </a:solidFill>
              <a:latin typeface="Arial"/>
            </a:endParaRPr>
          </a:p>
        </p:txBody>
      </p:sp>
      <p:sp>
        <p:nvSpPr>
          <p:cNvPr id="36" name="PlaceHolder 2"/>
          <p:cNvSpPr>
            <a:spLocks noGrp="1"/>
          </p:cNvSpPr>
          <p:nvPr>
            <p:ph type="ftr" idx="22"/>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37" name="PlaceHolder 3"/>
          <p:cNvSpPr>
            <a:spLocks noGrp="1"/>
          </p:cNvSpPr>
          <p:nvPr>
            <p:ph type="sldNum" idx="23"/>
          </p:nvPr>
        </p:nvSpPr>
        <p:spPr>
          <a:xfrm>
            <a:off x="6553080" y="6356520"/>
            <a:ext cx="2133000" cy="36432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1">
                    <a:tint val="75000"/>
                  </a:schemeClr>
                </a:solidFill>
                <a:latin typeface="Calibri"/>
              </a:defRPr>
            </a:lvl1pPr>
          </a:lstStyle>
          <a:p>
            <a:pPr indent="0" algn="r" defTabSz="457200">
              <a:lnSpc>
                <a:spcPct val="100000"/>
              </a:lnSpc>
              <a:buNone/>
              <a:tabLst>
                <a:tab algn="l" pos="0"/>
              </a:tabLst>
            </a:pPr>
            <a:fld id="{0A01D64D-8777-49DE-B114-E83C690468CD}" type="slidenum">
              <a:rPr b="0" lang="en-US"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
        <p:nvSpPr>
          <p:cNvPr id="38" name="PlaceHolder 4"/>
          <p:cNvSpPr>
            <a:spLocks noGrp="1"/>
          </p:cNvSpPr>
          <p:nvPr>
            <p:ph type="dt" idx="24"/>
          </p:nvPr>
        </p:nvSpPr>
        <p:spPr>
          <a:xfrm>
            <a:off x="457200" y="6356520"/>
            <a:ext cx="2133000" cy="36432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&lt;fecha/hora&gt;</a:t>
            </a:r>
            <a:endParaRPr b="0" lang="es-ES" sz="1400" spc="-1" strike="noStrike">
              <a:solidFill>
                <a:srgbClr val="000000"/>
              </a:solidFill>
              <a:latin typeface="Times New Roman"/>
            </a:endParaRPr>
          </a:p>
        </p:txBody>
      </p:sp>
      <p:sp>
        <p:nvSpPr>
          <p:cNvPr id="39"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3200" spc="-1" strike="noStrike">
                <a:solidFill>
                  <a:srgbClr val="000000"/>
                </a:solidFill>
                <a:latin typeface="Arial"/>
              </a:rPr>
              <a:t>Pulse para editar el formato de texto del esquema</a:t>
            </a:r>
            <a:endParaRPr b="0" lang="es-E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2800" spc="-1" strike="noStrike">
                <a:solidFill>
                  <a:srgbClr val="000000"/>
                </a:solidFill>
                <a:latin typeface="Arial"/>
              </a:rPr>
              <a:t>Segundo nivel del esquema</a:t>
            </a:r>
            <a:endParaRPr b="0" lang="es-E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2400" spc="-1" strike="noStrike">
                <a:solidFill>
                  <a:srgbClr val="000000"/>
                </a:solidFill>
                <a:latin typeface="Arial"/>
              </a:rPr>
              <a:t>Tercer nivel del esquema</a:t>
            </a:r>
            <a:endParaRPr b="0" lang="es-E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2000" spc="-1" strike="noStrike">
                <a:solidFill>
                  <a:srgbClr val="000000"/>
                </a:solidFill>
                <a:latin typeface="Arial"/>
              </a:rPr>
              <a:t>Cuarto nivel del esquema</a:t>
            </a:r>
            <a:endParaRPr b="0" lang="es-E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25"/>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s-ES" sz="1400" spc="-1" strike="noStrike">
                <a:solidFill>
                  <a:srgbClr val="000000"/>
                </a:solidFill>
                <a:latin typeface="Times New Roman"/>
              </a:defRPr>
            </a:lvl1pPr>
          </a:lstStyle>
          <a:p>
            <a:pPr indent="0" algn="ctr">
              <a:lnSpc>
                <a:spcPct val="100000"/>
              </a:lnSpc>
              <a:buNone/>
              <a:tabLst>
                <a:tab algn="l" pos="0"/>
              </a:tabLst>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42" name="PlaceHolder 2"/>
          <p:cNvSpPr>
            <a:spLocks noGrp="1"/>
          </p:cNvSpPr>
          <p:nvPr>
            <p:ph type="sldNum" idx="26"/>
          </p:nvPr>
        </p:nvSpPr>
        <p:spPr>
          <a:xfrm>
            <a:off x="6553080" y="6356520"/>
            <a:ext cx="2133000" cy="36432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1">
                    <a:tint val="75000"/>
                  </a:schemeClr>
                </a:solidFill>
                <a:latin typeface="Calibri"/>
              </a:defRPr>
            </a:lvl1pPr>
          </a:lstStyle>
          <a:p>
            <a:pPr indent="0" algn="r" defTabSz="457200">
              <a:lnSpc>
                <a:spcPct val="100000"/>
              </a:lnSpc>
              <a:buNone/>
              <a:tabLst>
                <a:tab algn="l" pos="0"/>
              </a:tabLst>
            </a:pPr>
            <a:fld id="{C2D9B297-C184-408B-BE3F-1A728DCC7C9F}" type="slidenum">
              <a:rPr b="0" lang="en-US" sz="1200" spc="-1" strike="noStrike">
                <a:solidFill>
                  <a:schemeClr val="dk1">
                    <a:tint val="75000"/>
                  </a:schemeClr>
                </a:solidFill>
                <a:latin typeface="Calibri"/>
              </a:rPr>
              <a:t>&lt;número&gt;</a:t>
            </a:fld>
            <a:endParaRPr b="0" lang="es-ES" sz="1200" spc="-1" strike="noStrike">
              <a:solidFill>
                <a:srgbClr val="000000"/>
              </a:solidFill>
              <a:latin typeface="Times New Roman"/>
            </a:endParaRPr>
          </a:p>
        </p:txBody>
      </p:sp>
      <p:sp>
        <p:nvSpPr>
          <p:cNvPr id="43" name="PlaceHolder 3"/>
          <p:cNvSpPr>
            <a:spLocks noGrp="1"/>
          </p:cNvSpPr>
          <p:nvPr>
            <p:ph type="dt" idx="27"/>
          </p:nvPr>
        </p:nvSpPr>
        <p:spPr>
          <a:xfrm>
            <a:off x="457200" y="6356520"/>
            <a:ext cx="2133000" cy="364320"/>
          </a:xfrm>
          <a:prstGeom prst="rect">
            <a:avLst/>
          </a:prstGeom>
          <a:noFill/>
          <a:ln w="0">
            <a:noFill/>
          </a:ln>
        </p:spPr>
        <p:txBody>
          <a:bodyPr lIns="91440" rIns="91440" tIns="45720" bIns="45720" anchor="ctr">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&lt;fecha/hora&gt;</a:t>
            </a:r>
            <a:endParaRPr b="0" lang="es-ES" sz="1400" spc="-1" strike="noStrike">
              <a:solidFill>
                <a:srgbClr val="000000"/>
              </a:solidFill>
              <a:latin typeface="Times New Roman"/>
            </a:endParaRPr>
          </a:p>
        </p:txBody>
      </p:sp>
      <p:sp>
        <p:nvSpPr>
          <p:cNvPr id="44"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s-ES" sz="4400" spc="-1" strike="noStrike">
                <a:solidFill>
                  <a:srgbClr val="000000"/>
                </a:solidFill>
                <a:latin typeface="Arial"/>
              </a:rPr>
              <a:t>Pulse para editar el formato del texto de título</a:t>
            </a:r>
            <a:endParaRPr b="0" lang="es-ES" sz="4400" spc="-1" strike="noStrike">
              <a:solidFill>
                <a:srgbClr val="000000"/>
              </a:solidFill>
              <a:latin typeface="Arial"/>
            </a:endParaRPr>
          </a:p>
        </p:txBody>
      </p:sp>
      <p:sp>
        <p:nvSpPr>
          <p:cNvPr id="45"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3200" spc="-1" strike="noStrike">
                <a:solidFill>
                  <a:srgbClr val="000000"/>
                </a:solidFill>
                <a:latin typeface="Arial"/>
              </a:rPr>
              <a:t>Pulse para editar el formato de texto del esquema</a:t>
            </a:r>
            <a:endParaRPr b="0" lang="es-E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2800" spc="-1" strike="noStrike">
                <a:solidFill>
                  <a:srgbClr val="000000"/>
                </a:solidFill>
                <a:latin typeface="Arial"/>
              </a:rPr>
              <a:t>Segundo nivel del esquema</a:t>
            </a:r>
            <a:endParaRPr b="0" lang="es-E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2400" spc="-1" strike="noStrike">
                <a:solidFill>
                  <a:srgbClr val="000000"/>
                </a:solidFill>
                <a:latin typeface="Arial"/>
              </a:rPr>
              <a:t>Tercer nivel del esquema</a:t>
            </a:r>
            <a:endParaRPr b="0" lang="es-E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2000" spc="-1" strike="noStrike">
                <a:solidFill>
                  <a:srgbClr val="000000"/>
                </a:solidFill>
                <a:latin typeface="Arial"/>
              </a:rPr>
              <a:t>Cuarto nivel del esquema</a:t>
            </a:r>
            <a:endParaRPr b="0" lang="es-E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9.xml"/>
</Relationships>
</file>

<file path=ppt/slides/_rels/slide1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xml"/>
</Relationships>
</file>

<file path=ppt/slides/_rels/slide1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
</Relationships>
</file>

<file path=ppt/slides/_rels/slide1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8.xml"/>
</Relationships>
</file>

<file path=ppt/slides/_rels/slide1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9.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9.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685800" y="2130480"/>
            <a:ext cx="7771680" cy="1469160"/>
          </a:xfrm>
          <a:prstGeom prst="rect">
            <a:avLst/>
          </a:prstGeom>
          <a:noFill/>
          <a:ln w="0">
            <a:noFill/>
          </a:ln>
        </p:spPr>
        <p:txBody>
          <a:bodyPr lIns="91440" rIns="91440" tIns="45720" bIns="45720" anchor="ctr">
            <a:noAutofit/>
          </a:bodyPr>
          <a:p>
            <a:pPr indent="0" algn="ctr" defTabSz="457200">
              <a:lnSpc>
                <a:spcPct val="100000"/>
              </a:lnSpc>
              <a:buNone/>
              <a:tabLst>
                <a:tab algn="l" pos="0"/>
              </a:tabLst>
            </a:pPr>
            <a:r>
              <a:rPr b="0" lang="en-US" sz="4400" spc="-1" strike="noStrike">
                <a:solidFill>
                  <a:schemeClr val="dk1"/>
                </a:solidFill>
                <a:latin typeface="Calibri"/>
              </a:rPr>
              <a:t>Predicci</a:t>
            </a:r>
            <a:r>
              <a:rPr b="0" lang="es-ES" sz="4400" spc="-1" strike="noStrike">
                <a:solidFill>
                  <a:schemeClr val="dk1"/>
                </a:solidFill>
                <a:latin typeface="Calibri"/>
              </a:rPr>
              <a:t>ons de "Chollos" en Portàtils</a:t>
            </a:r>
            <a:endParaRPr b="0" lang="es-ES" sz="4400" spc="-1" strike="noStrike">
              <a:solidFill>
                <a:srgbClr val="000000"/>
              </a:solidFill>
              <a:latin typeface="Arial"/>
            </a:endParaRPr>
          </a:p>
        </p:txBody>
      </p:sp>
      <p:sp>
        <p:nvSpPr>
          <p:cNvPr id="53" name="PlaceHolder 2"/>
          <p:cNvSpPr>
            <a:spLocks noGrp="1"/>
          </p:cNvSpPr>
          <p:nvPr>
            <p:ph type="subTitle"/>
          </p:nvPr>
        </p:nvSpPr>
        <p:spPr>
          <a:xfrm>
            <a:off x="1371600" y="3886200"/>
            <a:ext cx="6400080" cy="735840"/>
          </a:xfrm>
          <a:prstGeom prst="rect">
            <a:avLst/>
          </a:prstGeom>
          <a:noFill/>
          <a:ln w="0">
            <a:noFill/>
          </a:ln>
        </p:spPr>
        <p:txBody>
          <a:bodyPr lIns="91440" rIns="91440" tIns="45720" bIns="45720" anchor="t">
            <a:noAutofit/>
          </a:bodyPr>
          <a:p>
            <a:pPr indent="0" algn="ctr" defTabSz="457200">
              <a:lnSpc>
                <a:spcPct val="100000"/>
              </a:lnSpc>
              <a:spcBef>
                <a:spcPts val="641"/>
              </a:spcBef>
              <a:buNone/>
              <a:tabLst>
                <a:tab algn="l" pos="0"/>
              </a:tabLst>
            </a:pPr>
            <a:r>
              <a:rPr b="0" lang="es-ES" sz="3200" spc="-1" strike="noStrike">
                <a:solidFill>
                  <a:schemeClr val="dk1">
                    <a:tint val="75000"/>
                  </a:schemeClr>
                </a:solidFill>
                <a:latin typeface="Calibri"/>
              </a:rPr>
              <a:t>Luis Rosello i Toni Oliveira</a:t>
            </a:r>
            <a:endParaRPr b="0" lang="es-E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8880" cy="1142280"/>
          </a:xfrm>
          <a:prstGeom prst="rect">
            <a:avLst/>
          </a:prstGeom>
          <a:noFill/>
          <a:ln w="0">
            <a:noFill/>
          </a:ln>
        </p:spPr>
        <p:txBody>
          <a:bodyPr lIns="91440" rIns="91440" tIns="45720" bIns="45720" anchor="ctr">
            <a:noAutofit/>
          </a:bodyPr>
          <a:p>
            <a:pPr indent="0" algn="ctr" defTabSz="457200">
              <a:lnSpc>
                <a:spcPct val="100000"/>
              </a:lnSpc>
              <a:buNone/>
              <a:tabLst>
                <a:tab algn="l" pos="0"/>
              </a:tabLst>
            </a:pPr>
            <a:r>
              <a:rPr b="0" lang="es-ES" sz="4400" spc="-1" strike="noStrike">
                <a:solidFill>
                  <a:schemeClr val="dk1"/>
                </a:solidFill>
                <a:latin typeface="Calibri"/>
              </a:rPr>
              <a:t>Etiquetatge</a:t>
            </a:r>
            <a:endParaRPr b="0" lang="es-ES" sz="4400" spc="-1" strike="noStrike">
              <a:solidFill>
                <a:srgbClr val="000000"/>
              </a:solidFill>
              <a:latin typeface="Arial"/>
            </a:endParaRPr>
          </a:p>
        </p:txBody>
      </p:sp>
      <p:sp>
        <p:nvSpPr>
          <p:cNvPr id="69" name="PlaceHolder 2"/>
          <p:cNvSpPr>
            <a:spLocks noGrp="1"/>
          </p:cNvSpPr>
          <p:nvPr>
            <p:ph/>
          </p:nvPr>
        </p:nvSpPr>
        <p:spPr>
          <a:xfrm>
            <a:off x="457200" y="1600200"/>
            <a:ext cx="8228880" cy="4525200"/>
          </a:xfrm>
          <a:prstGeom prst="rect">
            <a:avLst/>
          </a:prstGeom>
          <a:noFill/>
          <a:ln w="0">
            <a:noFill/>
          </a:ln>
        </p:spPr>
        <p:txBody>
          <a:bodyPr lIns="91440" rIns="91440" tIns="45720" bIns="45720" anchor="t">
            <a:normAutofit fontScale="87222"/>
          </a:bodyPr>
          <a:p>
            <a:pPr indent="0" defTabSz="457200">
              <a:lnSpc>
                <a:spcPct val="100000"/>
              </a:lnSpc>
              <a:spcBef>
                <a:spcPts val="400"/>
              </a:spcBef>
              <a:buNone/>
              <a:tabLst>
                <a:tab algn="l" pos="0"/>
              </a:tabLst>
            </a:pPr>
            <a:r>
              <a:rPr b="1" lang="es-ES" sz="2000" spc="-1" strike="noStrike">
                <a:solidFill>
                  <a:schemeClr val="dk1"/>
                </a:solidFill>
                <a:latin typeface="Calibri"/>
              </a:rPr>
              <a:t>Com s'etiqueten els portàtils:</a:t>
            </a:r>
            <a:endParaRPr b="0" lang="es-ES" sz="2000" spc="-1" strike="noStrike">
              <a:solidFill>
                <a:srgbClr val="000000"/>
              </a:solidFill>
              <a:latin typeface="Arial"/>
            </a:endParaRPr>
          </a:p>
          <a:p>
            <a:pPr indent="0" defTabSz="457200">
              <a:lnSpc>
                <a:spcPct val="100000"/>
              </a:lnSpc>
              <a:spcBef>
                <a:spcPts val="400"/>
              </a:spcBef>
              <a:buNone/>
              <a:tabLst>
                <a:tab algn="l" pos="0"/>
              </a:tabLst>
            </a:pPr>
            <a:r>
              <a:rPr b="0" lang="es-ES" sz="2000" spc="-1" strike="noStrike">
                <a:solidFill>
                  <a:schemeClr val="dk1"/>
                </a:solidFill>
                <a:latin typeface="Calibri"/>
              </a:rPr>
              <a:t>Basant-se en el Value_Score (qualitat dividida pel preu) </a:t>
            </a:r>
            <a:endParaRPr b="0" lang="es-ES" sz="2000" spc="-1" strike="noStrike">
              <a:solidFill>
                <a:srgbClr val="000000"/>
              </a:solidFill>
              <a:latin typeface="Arial"/>
            </a:endParaRPr>
          </a:p>
          <a:p>
            <a:pPr indent="0" defTabSz="457200">
              <a:lnSpc>
                <a:spcPct val="100000"/>
              </a:lnSpc>
              <a:spcBef>
                <a:spcPts val="400"/>
              </a:spcBef>
              <a:buNone/>
              <a:tabLst>
                <a:tab algn="l" pos="0"/>
              </a:tabLst>
            </a:pPr>
            <a:endParaRPr b="0" lang="es-ES" sz="2000" spc="-1" strike="noStrike">
              <a:solidFill>
                <a:srgbClr val="000000"/>
              </a:solidFill>
              <a:latin typeface="Arial"/>
            </a:endParaRPr>
          </a:p>
          <a:p>
            <a:pPr indent="0" defTabSz="457200">
              <a:lnSpc>
                <a:spcPct val="100000"/>
              </a:lnSpc>
              <a:spcBef>
                <a:spcPts val="400"/>
              </a:spcBef>
              <a:buNone/>
              <a:tabLst>
                <a:tab algn="l" pos="0"/>
              </a:tabLst>
            </a:pPr>
            <a:endParaRPr b="0" lang="es-ES" sz="2000" spc="-1" strike="noStrike">
              <a:solidFill>
                <a:srgbClr val="000000"/>
              </a:solidFill>
              <a:latin typeface="Arial"/>
            </a:endParaRPr>
          </a:p>
          <a:p>
            <a:pPr indent="0" defTabSz="457200">
              <a:lnSpc>
                <a:spcPct val="100000"/>
              </a:lnSpc>
              <a:spcBef>
                <a:spcPts val="400"/>
              </a:spcBef>
              <a:buNone/>
              <a:tabLst>
                <a:tab algn="l" pos="0"/>
              </a:tabLst>
            </a:pPr>
            <a:endParaRPr b="0" lang="es-ES" sz="2000" spc="-1" strike="noStrike">
              <a:solidFill>
                <a:srgbClr val="000000"/>
              </a:solidFill>
              <a:latin typeface="Arial"/>
            </a:endParaRPr>
          </a:p>
          <a:p>
            <a:pPr indent="0" defTabSz="457200">
              <a:lnSpc>
                <a:spcPct val="100000"/>
              </a:lnSpc>
              <a:spcBef>
                <a:spcPts val="400"/>
              </a:spcBef>
              <a:buNone/>
              <a:tabLst>
                <a:tab algn="l" pos="0"/>
              </a:tabLst>
            </a:pPr>
            <a:endParaRPr b="0" lang="es-ES" sz="2000" spc="-1" strike="noStrike">
              <a:solidFill>
                <a:srgbClr val="000000"/>
              </a:solidFill>
              <a:latin typeface="Arial"/>
            </a:endParaRPr>
          </a:p>
          <a:p>
            <a:pPr indent="0" defTabSz="457200">
              <a:lnSpc>
                <a:spcPct val="100000"/>
              </a:lnSpc>
              <a:spcBef>
                <a:spcPts val="400"/>
              </a:spcBef>
              <a:buNone/>
              <a:tabLst>
                <a:tab algn="l" pos="0"/>
              </a:tabLst>
            </a:pPr>
            <a:r>
              <a:rPr b="0" lang="es-ES" sz="2000" spc="-1" strike="noStrike">
                <a:solidFill>
                  <a:schemeClr val="dk1"/>
                </a:solidFill>
                <a:latin typeface="Calibri"/>
              </a:rPr>
              <a:t>Aplicant correccions manuals</a:t>
            </a:r>
            <a:endParaRPr b="0" lang="es-ES" sz="2000" spc="-1" strike="noStrike">
              <a:solidFill>
                <a:srgbClr val="000000"/>
              </a:solidFill>
              <a:latin typeface="Arial"/>
            </a:endParaRPr>
          </a:p>
          <a:p>
            <a:pPr indent="0" defTabSz="457200">
              <a:lnSpc>
                <a:spcPct val="100000"/>
              </a:lnSpc>
              <a:spcBef>
                <a:spcPts val="400"/>
              </a:spcBef>
              <a:buNone/>
              <a:tabLst>
                <a:tab algn="l" pos="0"/>
              </a:tabLst>
            </a:pPr>
            <a:endParaRPr b="0" lang="es-ES" sz="2000" spc="-1" strike="noStrike">
              <a:solidFill>
                <a:srgbClr val="000000"/>
              </a:solidFill>
              <a:latin typeface="Arial"/>
            </a:endParaRPr>
          </a:p>
          <a:p>
            <a:pPr indent="0" defTabSz="457200">
              <a:lnSpc>
                <a:spcPct val="100000"/>
              </a:lnSpc>
              <a:spcBef>
                <a:spcPts val="400"/>
              </a:spcBef>
              <a:buNone/>
              <a:tabLst>
                <a:tab algn="l" pos="0"/>
              </a:tabLst>
            </a:pPr>
            <a:r>
              <a:rPr b="0" lang="es-ES" sz="2000" spc="-1" strike="noStrike">
                <a:solidFill>
                  <a:schemeClr val="dk1"/>
                </a:solidFill>
                <a:latin typeface="Calibri"/>
              </a:rPr>
              <a:t>Elements valorats positivament:</a:t>
            </a:r>
            <a:endParaRPr b="0" lang="es-ES" sz="2000" spc="-1" strike="noStrike">
              <a:solidFill>
                <a:srgbClr val="000000"/>
              </a:solidFill>
              <a:latin typeface="Arial"/>
            </a:endParaRPr>
          </a:p>
          <a:p>
            <a:pPr marL="343080" indent="-343080" defTabSz="457200">
              <a:lnSpc>
                <a:spcPct val="100000"/>
              </a:lnSpc>
              <a:spcBef>
                <a:spcPts val="400"/>
              </a:spcBef>
              <a:buClr>
                <a:srgbClr val="000000"/>
              </a:buClr>
              <a:buFont typeface="Arial"/>
              <a:buChar char="•"/>
              <a:tabLst>
                <a:tab algn="l" pos="0"/>
              </a:tabLst>
            </a:pPr>
            <a:r>
              <a:rPr b="1" lang="es-ES" sz="2000" spc="-1" strike="noStrike">
                <a:solidFill>
                  <a:schemeClr val="dk1"/>
                </a:solidFill>
                <a:latin typeface="Calibri"/>
              </a:rPr>
              <a:t>RAM</a:t>
            </a:r>
            <a:r>
              <a:rPr b="0" lang="es-ES" sz="2000" spc="-1" strike="noStrike">
                <a:solidFill>
                  <a:schemeClr val="dk1"/>
                </a:solidFill>
                <a:latin typeface="Calibri"/>
              </a:rPr>
              <a:t> i emmagatzematge superiors a la mitjana del seu rang de preu</a:t>
            </a:r>
            <a:endParaRPr b="0" lang="es-ES" sz="2000" spc="-1" strike="noStrike">
              <a:solidFill>
                <a:srgbClr val="000000"/>
              </a:solidFill>
              <a:latin typeface="Arial"/>
            </a:endParaRPr>
          </a:p>
          <a:p>
            <a:pPr marL="343080" indent="-343080" defTabSz="457200">
              <a:lnSpc>
                <a:spcPct val="100000"/>
              </a:lnSpc>
              <a:spcBef>
                <a:spcPts val="400"/>
              </a:spcBef>
              <a:buClr>
                <a:srgbClr val="000000"/>
              </a:buClr>
              <a:buFont typeface="Arial"/>
              <a:buChar char="•"/>
              <a:tabLst>
                <a:tab algn="l" pos="0"/>
              </a:tabLst>
            </a:pPr>
            <a:r>
              <a:rPr b="0" lang="es-ES" sz="2000" spc="-1" strike="noStrike">
                <a:solidFill>
                  <a:schemeClr val="dk1"/>
                </a:solidFill>
                <a:latin typeface="Calibri"/>
              </a:rPr>
              <a:t>Processadors de </a:t>
            </a:r>
            <a:r>
              <a:rPr b="1" lang="es-ES" sz="2000" spc="-1" strike="noStrike">
                <a:solidFill>
                  <a:schemeClr val="dk1"/>
                </a:solidFill>
                <a:latin typeface="Calibri"/>
              </a:rPr>
              <a:t>generació</a:t>
            </a:r>
            <a:r>
              <a:rPr b="0" lang="es-ES" sz="2000" spc="-1" strike="noStrike">
                <a:solidFill>
                  <a:schemeClr val="dk1"/>
                </a:solidFill>
                <a:latin typeface="Calibri"/>
              </a:rPr>
              <a:t> recent</a:t>
            </a:r>
            <a:endParaRPr b="0" lang="es-ES" sz="2000" spc="-1" strike="noStrike">
              <a:solidFill>
                <a:srgbClr val="000000"/>
              </a:solidFill>
              <a:latin typeface="Arial"/>
            </a:endParaRPr>
          </a:p>
          <a:p>
            <a:pPr marL="343080" indent="-343080" defTabSz="457200">
              <a:lnSpc>
                <a:spcPct val="100000"/>
              </a:lnSpc>
              <a:spcBef>
                <a:spcPts val="400"/>
              </a:spcBef>
              <a:buClr>
                <a:srgbClr val="000000"/>
              </a:buClr>
              <a:buFont typeface="Arial"/>
              <a:buChar char="•"/>
              <a:tabLst>
                <a:tab algn="l" pos="0"/>
              </a:tabLst>
            </a:pPr>
            <a:r>
              <a:rPr b="1" lang="es-ES" sz="2000" spc="-1" strike="noStrike">
                <a:solidFill>
                  <a:schemeClr val="dk1"/>
                </a:solidFill>
                <a:latin typeface="Calibri"/>
              </a:rPr>
              <a:t>DDR5</a:t>
            </a:r>
            <a:r>
              <a:rPr b="0" lang="es-ES" sz="2000" spc="-1" strike="noStrike">
                <a:solidFill>
                  <a:schemeClr val="dk1"/>
                </a:solidFill>
                <a:latin typeface="Calibri"/>
              </a:rPr>
              <a:t> en lloc de DDR4</a:t>
            </a:r>
            <a:endParaRPr b="0" lang="es-ES" sz="2000" spc="-1" strike="noStrike">
              <a:solidFill>
                <a:srgbClr val="000000"/>
              </a:solidFill>
              <a:latin typeface="Arial"/>
            </a:endParaRPr>
          </a:p>
          <a:p>
            <a:pPr marL="343080" indent="-343080" defTabSz="457200">
              <a:lnSpc>
                <a:spcPct val="100000"/>
              </a:lnSpc>
              <a:spcBef>
                <a:spcPts val="400"/>
              </a:spcBef>
              <a:buClr>
                <a:srgbClr val="000000"/>
              </a:buClr>
              <a:buFont typeface="Arial"/>
              <a:buChar char="•"/>
              <a:tabLst>
                <a:tab algn="l" pos="0"/>
              </a:tabLst>
            </a:pPr>
            <a:r>
              <a:rPr b="0" lang="es-ES" sz="2000" spc="-1" strike="noStrike">
                <a:solidFill>
                  <a:schemeClr val="dk1"/>
                </a:solidFill>
                <a:latin typeface="Calibri"/>
              </a:rPr>
              <a:t>Major </a:t>
            </a:r>
            <a:r>
              <a:rPr b="1" lang="es-ES" sz="2000" spc="-1" strike="noStrike">
                <a:solidFill>
                  <a:schemeClr val="dk1"/>
                </a:solidFill>
                <a:latin typeface="Calibri"/>
              </a:rPr>
              <a:t>resolució</a:t>
            </a:r>
            <a:r>
              <a:rPr b="0" lang="es-ES" sz="2000" spc="-1" strike="noStrike">
                <a:solidFill>
                  <a:schemeClr val="dk1"/>
                </a:solidFill>
                <a:latin typeface="Calibri"/>
              </a:rPr>
              <a:t> de pantalla</a:t>
            </a:r>
            <a:endParaRPr b="0" lang="es-ES" sz="2000" spc="-1" strike="noStrike">
              <a:solidFill>
                <a:srgbClr val="000000"/>
              </a:solidFill>
              <a:latin typeface="Arial"/>
            </a:endParaRPr>
          </a:p>
          <a:p>
            <a:pPr marL="343080" indent="-343080" defTabSz="457200">
              <a:lnSpc>
                <a:spcPct val="100000"/>
              </a:lnSpc>
              <a:spcBef>
                <a:spcPts val="400"/>
              </a:spcBef>
              <a:buClr>
                <a:srgbClr val="000000"/>
              </a:buClr>
              <a:buFont typeface="Arial"/>
              <a:buChar char="•"/>
              <a:tabLst>
                <a:tab algn="l" pos="0"/>
              </a:tabLst>
            </a:pPr>
            <a:r>
              <a:rPr b="1" lang="es-ES" sz="2000" spc="-1" strike="noStrike">
                <a:solidFill>
                  <a:schemeClr val="dk1"/>
                </a:solidFill>
                <a:latin typeface="Calibri"/>
              </a:rPr>
              <a:t>Bateria</a:t>
            </a:r>
            <a:r>
              <a:rPr b="0" lang="es-ES" sz="2000" spc="-1" strike="noStrike">
                <a:solidFill>
                  <a:schemeClr val="dk1"/>
                </a:solidFill>
                <a:latin typeface="Calibri"/>
              </a:rPr>
              <a:t> de major capacitat</a:t>
            </a:r>
            <a:endParaRPr b="0" lang="es-ES" sz="2000" spc="-1" strike="noStrike">
              <a:solidFill>
                <a:srgbClr val="000000"/>
              </a:solidFill>
              <a:latin typeface="Arial"/>
            </a:endParaRPr>
          </a:p>
        </p:txBody>
      </p:sp>
      <p:pic>
        <p:nvPicPr>
          <p:cNvPr id="70" name="Imagen 4" descr=""/>
          <p:cNvPicPr/>
          <p:nvPr/>
        </p:nvPicPr>
        <p:blipFill>
          <a:blip r:embed="rId1"/>
          <a:stretch/>
        </p:blipFill>
        <p:spPr>
          <a:xfrm>
            <a:off x="601560" y="2340000"/>
            <a:ext cx="2466720" cy="1199520"/>
          </a:xfrm>
          <a:prstGeom prst="rect">
            <a:avLst/>
          </a:prstGeom>
          <a:ln w="0">
            <a:noFill/>
          </a:ln>
        </p:spPr>
      </p:pic>
      <p:pic>
        <p:nvPicPr>
          <p:cNvPr id="71" name="Imagen 6" descr=""/>
          <p:cNvPicPr/>
          <p:nvPr/>
        </p:nvPicPr>
        <p:blipFill>
          <a:blip r:embed="rId2"/>
          <a:stretch/>
        </p:blipFill>
        <p:spPr>
          <a:xfrm>
            <a:off x="3128760" y="2712960"/>
            <a:ext cx="5201640" cy="3560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4680"/>
            <a:ext cx="8228880" cy="1142280"/>
          </a:xfrm>
          <a:prstGeom prst="rect">
            <a:avLst/>
          </a:prstGeom>
          <a:noFill/>
          <a:ln w="0">
            <a:noFill/>
          </a:ln>
        </p:spPr>
        <p:txBody>
          <a:bodyPr lIns="91440" rIns="91440" tIns="45720" bIns="45720" anchor="ctr">
            <a:normAutofit fontScale="93333"/>
          </a:bodyPr>
          <a:p>
            <a:pPr indent="0" algn="ctr" defTabSz="457200">
              <a:lnSpc>
                <a:spcPct val="100000"/>
              </a:lnSpc>
              <a:buNone/>
              <a:tabLst>
                <a:tab algn="l" pos="0"/>
              </a:tabLst>
            </a:pPr>
            <a:r>
              <a:rPr b="0" lang="it-IT" sz="4400" spc="-1" strike="noStrike">
                <a:solidFill>
                  <a:schemeClr val="dk1"/>
                </a:solidFill>
                <a:latin typeface="Calibri"/>
              </a:rPr>
              <a:t>Model Etiquetatge</a:t>
            </a:r>
            <a:br>
              <a:rPr sz="4400"/>
            </a:br>
            <a:r>
              <a:rPr b="0" lang="it-IT" sz="3100" spc="-1" strike="noStrike">
                <a:solidFill>
                  <a:schemeClr val="dk1"/>
                </a:solidFill>
                <a:latin typeface="Calibri"/>
              </a:rPr>
              <a:t>(Random Forest)</a:t>
            </a:r>
            <a:endParaRPr b="0" lang="es-ES" sz="3100" spc="-1" strike="noStrike">
              <a:solidFill>
                <a:srgbClr val="000000"/>
              </a:solidFill>
              <a:latin typeface="Arial"/>
            </a:endParaRPr>
          </a:p>
        </p:txBody>
      </p:sp>
      <p:sp>
        <p:nvSpPr>
          <p:cNvPr id="73" name="PlaceHolder 2"/>
          <p:cNvSpPr>
            <a:spLocks noGrp="1"/>
          </p:cNvSpPr>
          <p:nvPr>
            <p:ph/>
          </p:nvPr>
        </p:nvSpPr>
        <p:spPr>
          <a:xfrm>
            <a:off x="457200" y="1600200"/>
            <a:ext cx="8228880" cy="4525200"/>
          </a:xfrm>
          <a:prstGeom prst="rect">
            <a:avLst/>
          </a:prstGeom>
          <a:noFill/>
          <a:ln w="0">
            <a:noFill/>
          </a:ln>
        </p:spPr>
        <p:txBody>
          <a:bodyPr lIns="91440" rIns="91440" tIns="45720" bIns="45720" anchor="t">
            <a:normAutofit fontScale="68333" lnSpcReduction="10000"/>
          </a:bodyPr>
          <a:p>
            <a:pPr marL="343080" indent="-343080" defTabSz="457200">
              <a:lnSpc>
                <a:spcPct val="100000"/>
              </a:lnSpc>
              <a:spcBef>
                <a:spcPts val="641"/>
              </a:spcBef>
              <a:buClr>
                <a:srgbClr val="000000"/>
              </a:buClr>
              <a:buFont typeface="Calibri"/>
              <a:buAutoNum type="arabicPeriod"/>
            </a:pPr>
            <a:r>
              <a:rPr b="1" lang="es-ES" sz="3200" spc="-1" strike="noStrike">
                <a:solidFill>
                  <a:schemeClr val="dk1"/>
                </a:solidFill>
                <a:latin typeface="Calibri"/>
              </a:rPr>
              <a:t>Robustesa davant dades complexes:</a:t>
            </a:r>
            <a:r>
              <a:rPr b="0" lang="es-ES" sz="3200" spc="-1" strike="noStrike">
                <a:solidFill>
                  <a:schemeClr val="dk1"/>
                </a:solidFill>
                <a:latin typeface="Calibri"/>
              </a:rPr>
              <a:t> El model Random Forest gestiona eficaçment les relacions no lineals.</a:t>
            </a:r>
            <a:endParaRPr b="0" lang="es-ES" sz="3200" spc="-1" strike="noStrike">
              <a:solidFill>
                <a:srgbClr val="000000"/>
              </a:solidFill>
              <a:latin typeface="Arial"/>
            </a:endParaRPr>
          </a:p>
          <a:p>
            <a:pPr marL="343080" indent="-343080" defTabSz="457200">
              <a:lnSpc>
                <a:spcPct val="100000"/>
              </a:lnSpc>
              <a:spcBef>
                <a:spcPts val="641"/>
              </a:spcBef>
              <a:buClr>
                <a:srgbClr val="000000"/>
              </a:buClr>
              <a:buFont typeface="Calibri"/>
              <a:buAutoNum type="arabicPeriod"/>
            </a:pPr>
            <a:r>
              <a:rPr b="1" lang="es-ES" sz="3200" spc="-1" strike="noStrike">
                <a:solidFill>
                  <a:schemeClr val="dk1"/>
                </a:solidFill>
                <a:latin typeface="Calibri"/>
              </a:rPr>
              <a:t>Gestió de característiques diverses:</a:t>
            </a:r>
            <a:r>
              <a:rPr b="0" lang="es-ES" sz="3200" spc="-1" strike="noStrike">
                <a:solidFill>
                  <a:schemeClr val="dk1"/>
                </a:solidFill>
                <a:latin typeface="Calibri"/>
              </a:rPr>
              <a:t> Combina adequadament factors numèrics (RAM, preu) amb categòrics convertits (tipus de processador, sistema operatiu).</a:t>
            </a:r>
            <a:endParaRPr b="0" lang="es-ES" sz="3200" spc="-1" strike="noStrike">
              <a:solidFill>
                <a:srgbClr val="000000"/>
              </a:solidFill>
              <a:latin typeface="Arial"/>
            </a:endParaRPr>
          </a:p>
          <a:p>
            <a:pPr marL="343080" indent="-343080" defTabSz="457200">
              <a:lnSpc>
                <a:spcPct val="100000"/>
              </a:lnSpc>
              <a:spcBef>
                <a:spcPts val="641"/>
              </a:spcBef>
              <a:buClr>
                <a:srgbClr val="000000"/>
              </a:buClr>
              <a:buFont typeface="Calibri"/>
              <a:buAutoNum type="arabicPeriod"/>
            </a:pPr>
            <a:r>
              <a:rPr b="1" lang="es-ES" sz="3200" spc="-1" strike="noStrike">
                <a:solidFill>
                  <a:schemeClr val="dk1"/>
                </a:solidFill>
                <a:latin typeface="Calibri"/>
              </a:rPr>
              <a:t>Resistència al sobreajustament:</a:t>
            </a:r>
            <a:r>
              <a:rPr b="0" lang="es-ES" sz="3200" spc="-1" strike="noStrike">
                <a:solidFill>
                  <a:schemeClr val="dk1"/>
                </a:solidFill>
                <a:latin typeface="Calibri"/>
              </a:rPr>
              <a:t> Redueix el risc de sobreajust en un conjunt de dades relativament xicotet.</a:t>
            </a:r>
            <a:endParaRPr b="0" lang="es-ES" sz="3200" spc="-1" strike="noStrike">
              <a:solidFill>
                <a:srgbClr val="000000"/>
              </a:solidFill>
              <a:latin typeface="Arial"/>
            </a:endParaRPr>
          </a:p>
          <a:p>
            <a:pPr marL="343080" indent="-343080" defTabSz="457200">
              <a:lnSpc>
                <a:spcPct val="100000"/>
              </a:lnSpc>
              <a:spcBef>
                <a:spcPts val="641"/>
              </a:spcBef>
              <a:buClr>
                <a:srgbClr val="000000"/>
              </a:buClr>
              <a:buFont typeface="Calibri"/>
              <a:buAutoNum type="arabicPeriod"/>
            </a:pPr>
            <a:r>
              <a:rPr b="1" lang="es-ES" sz="3200" spc="-1" strike="noStrike">
                <a:solidFill>
                  <a:schemeClr val="dk1"/>
                </a:solidFill>
                <a:latin typeface="Calibri"/>
              </a:rPr>
              <a:t>Importància de característiques:</a:t>
            </a:r>
            <a:r>
              <a:rPr b="0" lang="es-ES" sz="3200" spc="-1" strike="noStrike">
                <a:solidFill>
                  <a:schemeClr val="dk1"/>
                </a:solidFill>
                <a:latin typeface="Calibri"/>
              </a:rPr>
              <a:t> Proporciona automàticament mètriques d'importància de variables.</a:t>
            </a:r>
            <a:endParaRPr b="0" lang="es-ES" sz="3200" spc="-1" strike="noStrike">
              <a:solidFill>
                <a:srgbClr val="000000"/>
              </a:solidFill>
              <a:latin typeface="Arial"/>
            </a:endParaRPr>
          </a:p>
          <a:p>
            <a:pPr marL="343080" indent="-343080" defTabSz="457200">
              <a:lnSpc>
                <a:spcPct val="100000"/>
              </a:lnSpc>
              <a:spcBef>
                <a:spcPts val="641"/>
              </a:spcBef>
              <a:buClr>
                <a:srgbClr val="000000"/>
              </a:buClr>
              <a:buFont typeface="Calibri"/>
              <a:buAutoNum type="arabicPeriod"/>
            </a:pPr>
            <a:r>
              <a:rPr b="1" lang="es-ES" sz="3200" spc="-1" strike="noStrike">
                <a:solidFill>
                  <a:schemeClr val="dk1"/>
                </a:solidFill>
                <a:latin typeface="Calibri"/>
              </a:rPr>
              <a:t>Bon rendiment amb etiquetatge limitat:</a:t>
            </a:r>
            <a:r>
              <a:rPr b="0" lang="es-ES" sz="3200" spc="-1" strike="noStrike">
                <a:solidFill>
                  <a:schemeClr val="dk1"/>
                </a:solidFill>
                <a:latin typeface="Calibri"/>
              </a:rPr>
              <a:t> Funciona bé amb el conjunt d'entrenament etiquetat manualment (~60 mostres).</a:t>
            </a:r>
            <a:endParaRPr b="0" lang="es-E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4" name="Imagen 2" descr=""/>
          <p:cNvPicPr/>
          <p:nvPr/>
        </p:nvPicPr>
        <p:blipFill>
          <a:blip r:embed="rId1"/>
          <a:stretch/>
        </p:blipFill>
        <p:spPr>
          <a:xfrm>
            <a:off x="15480" y="0"/>
            <a:ext cx="9111960" cy="68572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8880" cy="1142280"/>
          </a:xfrm>
          <a:prstGeom prst="rect">
            <a:avLst/>
          </a:prstGeom>
          <a:noFill/>
          <a:ln w="0">
            <a:noFill/>
          </a:ln>
        </p:spPr>
        <p:txBody>
          <a:bodyPr lIns="91440" rIns="91440" tIns="45720" bIns="45720" anchor="ctr">
            <a:noAutofit/>
          </a:bodyPr>
          <a:p>
            <a:pPr indent="0" algn="ctr" defTabSz="457200">
              <a:lnSpc>
                <a:spcPct val="100000"/>
              </a:lnSpc>
              <a:buNone/>
              <a:tabLst>
                <a:tab algn="l" pos="0"/>
              </a:tabLst>
            </a:pPr>
            <a:r>
              <a:rPr b="0" lang="en-US" sz="4400" spc="-1" strike="noStrike">
                <a:solidFill>
                  <a:schemeClr val="dk1"/>
                </a:solidFill>
                <a:latin typeface="Calibri"/>
              </a:rPr>
              <a:t>Models de Machine Learning</a:t>
            </a:r>
            <a:endParaRPr b="0" lang="es-ES" sz="4400" spc="-1" strike="noStrike">
              <a:solidFill>
                <a:srgbClr val="000000"/>
              </a:solidFill>
              <a:latin typeface="Arial"/>
            </a:endParaRPr>
          </a:p>
        </p:txBody>
      </p:sp>
      <p:sp>
        <p:nvSpPr>
          <p:cNvPr id="76" name="PlaceHolder 2"/>
          <p:cNvSpPr>
            <a:spLocks noGrp="1"/>
          </p:cNvSpPr>
          <p:nvPr>
            <p:ph/>
          </p:nvPr>
        </p:nvSpPr>
        <p:spPr>
          <a:xfrm>
            <a:off x="457200" y="1600200"/>
            <a:ext cx="8228880" cy="4525200"/>
          </a:xfrm>
          <a:prstGeom prst="rect">
            <a:avLst/>
          </a:prstGeom>
          <a:noFill/>
          <a:ln w="0">
            <a:noFill/>
          </a:ln>
        </p:spPr>
        <p:txBody>
          <a:bodyPr lIns="91440" rIns="91440" tIns="45720" bIns="45720" anchor="t">
            <a:noAutofit/>
          </a:bodyPr>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Models implemen</a:t>
            </a:r>
            <a:r>
              <a:rPr b="0" lang="es-ES" sz="3200" spc="-1" strike="noStrike">
                <a:solidFill>
                  <a:schemeClr val="dk1"/>
                </a:solidFill>
                <a:latin typeface="Calibri"/>
              </a:rPr>
              <a:t>tats:</a:t>
            </a:r>
            <a:endParaRPr b="0" lang="es-ES" sz="3200" spc="-1" strike="noStrike">
              <a:solidFill>
                <a:srgbClr val="000000"/>
              </a:solidFill>
              <a:latin typeface="Arial"/>
            </a:endParaRPr>
          </a:p>
          <a:p>
            <a:pPr marL="343080" indent="-343080" defTabSz="457200">
              <a:lnSpc>
                <a:spcPct val="100000"/>
              </a:lnSpc>
              <a:spcBef>
                <a:spcPts val="641"/>
              </a:spcBef>
              <a:buClr>
                <a:srgbClr val="000000"/>
              </a:buClr>
              <a:buFont typeface="Arial"/>
              <a:buChar char="•"/>
            </a:pPr>
            <a:r>
              <a:rPr b="0" lang="es-ES" sz="3200" spc="-1" strike="noStrike">
                <a:solidFill>
                  <a:schemeClr val="dk1"/>
                </a:solidFill>
                <a:latin typeface="Calibri"/>
              </a:rPr>
              <a:t>• </a:t>
            </a:r>
            <a:r>
              <a:rPr b="0" lang="es-ES" sz="3200" spc="-1" strike="noStrike">
                <a:solidFill>
                  <a:schemeClr val="dk1"/>
                </a:solidFill>
                <a:latin typeface="Calibri"/>
              </a:rPr>
              <a:t>Random Forest, Gradient Boosting, SVM, Regresió Logística</a:t>
            </a:r>
            <a:endParaRPr b="0" lang="es-ES" sz="3200" spc="-1" strike="noStrike">
              <a:solidFill>
                <a:srgbClr val="000000"/>
              </a:solidFill>
              <a:latin typeface="Arial"/>
            </a:endParaRPr>
          </a:p>
          <a:p>
            <a:pPr marL="343080" indent="-343080" defTabSz="457200">
              <a:lnSpc>
                <a:spcPct val="100000"/>
              </a:lnSpc>
              <a:spcBef>
                <a:spcPts val="641"/>
              </a:spcBef>
              <a:buClr>
                <a:srgbClr val="000000"/>
              </a:buClr>
              <a:buFont typeface="Arial"/>
              <a:buChar char="•"/>
            </a:pPr>
            <a:r>
              <a:rPr b="0" lang="es-ES" sz="3200" spc="-1" strike="noStrike">
                <a:solidFill>
                  <a:schemeClr val="dk1"/>
                </a:solidFill>
                <a:latin typeface="Calibri"/>
              </a:rPr>
              <a:t>Evaluació mitjançant validació creuada i comparació de métriques</a:t>
            </a:r>
            <a:endParaRPr b="0" lang="es-E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4680"/>
            <a:ext cx="8228880" cy="1142280"/>
          </a:xfrm>
          <a:prstGeom prst="rect">
            <a:avLst/>
          </a:prstGeom>
          <a:noFill/>
          <a:ln w="0">
            <a:noFill/>
          </a:ln>
        </p:spPr>
        <p:txBody>
          <a:bodyPr lIns="91440" rIns="91440" tIns="45720" bIns="45720" anchor="ctr">
            <a:noAutofit/>
          </a:bodyPr>
          <a:p>
            <a:pPr indent="0" algn="ctr" defTabSz="457200">
              <a:lnSpc>
                <a:spcPct val="100000"/>
              </a:lnSpc>
              <a:buNone/>
              <a:tabLst>
                <a:tab algn="l" pos="0"/>
              </a:tabLst>
            </a:pPr>
            <a:r>
              <a:rPr b="0" lang="it-IT" sz="4400" spc="-1" strike="noStrike">
                <a:solidFill>
                  <a:schemeClr val="dk1"/>
                </a:solidFill>
                <a:latin typeface="Calibri"/>
              </a:rPr>
              <a:t>Per què aquests models?</a:t>
            </a:r>
            <a:endParaRPr b="0" lang="es-ES" sz="4400" spc="-1" strike="noStrike">
              <a:solidFill>
                <a:srgbClr val="000000"/>
              </a:solidFill>
              <a:latin typeface="Arial"/>
            </a:endParaRPr>
          </a:p>
        </p:txBody>
      </p:sp>
      <p:sp>
        <p:nvSpPr>
          <p:cNvPr id="78" name="PlaceHolder 2"/>
          <p:cNvSpPr>
            <a:spLocks noGrp="1"/>
          </p:cNvSpPr>
          <p:nvPr>
            <p:ph/>
          </p:nvPr>
        </p:nvSpPr>
        <p:spPr>
          <a:xfrm>
            <a:off x="457200" y="1600200"/>
            <a:ext cx="8228880" cy="4525200"/>
          </a:xfrm>
          <a:prstGeom prst="rect">
            <a:avLst/>
          </a:prstGeom>
          <a:noFill/>
          <a:ln w="0">
            <a:noFill/>
          </a:ln>
        </p:spPr>
        <p:txBody>
          <a:bodyPr lIns="91440" rIns="91440" tIns="45720" bIns="45720" anchor="t">
            <a:normAutofit fontScale="40000"/>
          </a:bodyPr>
          <a:p>
            <a:pPr marL="343080" indent="-343080" defTabSz="457200">
              <a:lnSpc>
                <a:spcPct val="100000"/>
              </a:lnSpc>
              <a:spcBef>
                <a:spcPts val="1199"/>
              </a:spcBef>
              <a:spcAft>
                <a:spcPts val="601"/>
              </a:spcAft>
              <a:buNone/>
              <a:tabLst>
                <a:tab algn="l" pos="0"/>
              </a:tabLst>
            </a:pPr>
            <a:r>
              <a:rPr b="1" lang="es-ES" sz="3200" spc="-1" strike="noStrike">
                <a:solidFill>
                  <a:schemeClr val="dk1"/>
                </a:solidFill>
                <a:latin typeface="Segoe WPC"/>
              </a:rPr>
              <a:t>Random Forest</a:t>
            </a:r>
            <a:endParaRPr b="0" lang="es-ES" sz="3200" spc="-1" strike="noStrike">
              <a:solidFill>
                <a:srgbClr val="000000"/>
              </a:solidFill>
              <a:latin typeface="Arial"/>
            </a:endParaRPr>
          </a:p>
          <a:p>
            <a:pPr marL="343080" indent="-343080" defTabSz="457200">
              <a:lnSpc>
                <a:spcPct val="100000"/>
              </a:lnSpc>
              <a:spcBef>
                <a:spcPts val="641"/>
              </a:spcBef>
              <a:spcAft>
                <a:spcPts val="1199"/>
              </a:spcAft>
              <a:buNone/>
              <a:tabLst>
                <a:tab algn="l" pos="0"/>
              </a:tabLst>
            </a:pPr>
            <a:r>
              <a:rPr b="0" lang="es-ES" sz="3200" spc="-1" strike="noStrike">
                <a:solidFill>
                  <a:schemeClr val="dk1"/>
                </a:solidFill>
                <a:latin typeface="Segoe WPC"/>
              </a:rPr>
              <a:t>	</a:t>
            </a:r>
            <a:r>
              <a:rPr b="0" lang="es-ES" sz="3200" spc="-1" strike="noStrike">
                <a:solidFill>
                  <a:schemeClr val="dk1"/>
                </a:solidFill>
                <a:latin typeface="Segoe WPC"/>
              </a:rPr>
              <a:t>Funciona bé amb poques dades, no necessita normalitzar variables i captura bé els patrons no-lineals dels preus dels portàtils.</a:t>
            </a:r>
            <a:endParaRPr b="0" lang="es-ES" sz="3200" spc="-1" strike="noStrike">
              <a:solidFill>
                <a:srgbClr val="000000"/>
              </a:solidFill>
              <a:latin typeface="Arial"/>
            </a:endParaRPr>
          </a:p>
          <a:p>
            <a:pPr marL="343080" indent="-343080" defTabSz="457200">
              <a:lnSpc>
                <a:spcPct val="100000"/>
              </a:lnSpc>
              <a:spcBef>
                <a:spcPts val="1199"/>
              </a:spcBef>
              <a:spcAft>
                <a:spcPts val="601"/>
              </a:spcAft>
              <a:buNone/>
              <a:tabLst>
                <a:tab algn="l" pos="0"/>
              </a:tabLst>
            </a:pPr>
            <a:r>
              <a:rPr b="1" lang="es-ES" sz="3200" spc="-1" strike="noStrike">
                <a:solidFill>
                  <a:schemeClr val="dk1"/>
                </a:solidFill>
                <a:latin typeface="Segoe WPC"/>
              </a:rPr>
              <a:t>Gradient Boosting</a:t>
            </a:r>
            <a:endParaRPr b="0" lang="es-ES" sz="3200" spc="-1" strike="noStrike">
              <a:solidFill>
                <a:srgbClr val="000000"/>
              </a:solidFill>
              <a:latin typeface="Arial"/>
            </a:endParaRPr>
          </a:p>
          <a:p>
            <a:pPr marL="343080" indent="-343080" defTabSz="457200">
              <a:lnSpc>
                <a:spcPct val="100000"/>
              </a:lnSpc>
              <a:spcBef>
                <a:spcPts val="641"/>
              </a:spcBef>
              <a:spcAft>
                <a:spcPts val="1199"/>
              </a:spcAft>
              <a:buNone/>
              <a:tabLst>
                <a:tab algn="l" pos="0"/>
              </a:tabLst>
            </a:pPr>
            <a:r>
              <a:rPr b="0" lang="es-ES" sz="3200" spc="-1" strike="noStrike">
                <a:solidFill>
                  <a:schemeClr val="dk1"/>
                </a:solidFill>
                <a:latin typeface="Segoe WPC"/>
              </a:rPr>
              <a:t>	</a:t>
            </a:r>
            <a:r>
              <a:rPr b="0" lang="es-ES" sz="3200" spc="-1" strike="noStrike">
                <a:solidFill>
                  <a:schemeClr val="dk1"/>
                </a:solidFill>
                <a:latin typeface="Segoe WPC"/>
              </a:rPr>
              <a:t>Ideal per a detalls importants (com la generació del processador).</a:t>
            </a:r>
            <a:endParaRPr b="0" lang="es-ES" sz="3200" spc="-1" strike="noStrike">
              <a:solidFill>
                <a:srgbClr val="000000"/>
              </a:solidFill>
              <a:latin typeface="Arial"/>
            </a:endParaRPr>
          </a:p>
          <a:p>
            <a:pPr marL="343080" indent="-343080" defTabSz="457200">
              <a:lnSpc>
                <a:spcPct val="100000"/>
              </a:lnSpc>
              <a:spcBef>
                <a:spcPts val="641"/>
              </a:spcBef>
              <a:spcAft>
                <a:spcPts val="1199"/>
              </a:spcAft>
              <a:buNone/>
              <a:tabLst>
                <a:tab algn="l" pos="0"/>
              </a:tabLst>
            </a:pPr>
            <a:r>
              <a:rPr b="1" lang="es-ES" sz="3200" spc="-1" strike="noStrike">
                <a:solidFill>
                  <a:schemeClr val="dk1"/>
                </a:solidFill>
                <a:latin typeface="Segoe WPC"/>
              </a:rPr>
              <a:t>SVM</a:t>
            </a:r>
            <a:endParaRPr b="0" lang="es-ES" sz="3200" spc="-1" strike="noStrike">
              <a:solidFill>
                <a:srgbClr val="000000"/>
              </a:solidFill>
              <a:latin typeface="Arial"/>
            </a:endParaRPr>
          </a:p>
          <a:p>
            <a:pPr marL="343080" indent="-343080" defTabSz="457200">
              <a:lnSpc>
                <a:spcPct val="100000"/>
              </a:lnSpc>
              <a:spcBef>
                <a:spcPts val="641"/>
              </a:spcBef>
              <a:spcAft>
                <a:spcPts val="1199"/>
              </a:spcAft>
              <a:buNone/>
              <a:tabLst>
                <a:tab algn="l" pos="0"/>
              </a:tabLst>
            </a:pPr>
            <a:r>
              <a:rPr b="0" lang="es-ES" sz="3200" spc="-1" strike="noStrike">
                <a:solidFill>
                  <a:schemeClr val="dk1"/>
                </a:solidFill>
                <a:latin typeface="Segoe WPC"/>
              </a:rPr>
              <a:t>	</a:t>
            </a:r>
            <a:r>
              <a:rPr b="0" lang="es-ES" sz="3200" spc="-1" strike="noStrike">
                <a:solidFill>
                  <a:schemeClr val="dk1"/>
                </a:solidFill>
                <a:latin typeface="Segoe WPC"/>
              </a:rPr>
              <a:t>Perfecte quan tenim moltes característiques de portàtils però poques mostres etiquetades.</a:t>
            </a:r>
            <a:endParaRPr b="0" lang="es-ES" sz="3200" spc="-1" strike="noStrike">
              <a:solidFill>
                <a:srgbClr val="000000"/>
              </a:solidFill>
              <a:latin typeface="Arial"/>
            </a:endParaRPr>
          </a:p>
          <a:p>
            <a:pPr marL="343080" indent="-343080" defTabSz="457200">
              <a:lnSpc>
                <a:spcPct val="100000"/>
              </a:lnSpc>
              <a:spcBef>
                <a:spcPts val="1199"/>
              </a:spcBef>
              <a:spcAft>
                <a:spcPts val="601"/>
              </a:spcAft>
              <a:buNone/>
              <a:tabLst>
                <a:tab algn="l" pos="0"/>
              </a:tabLst>
            </a:pPr>
            <a:r>
              <a:rPr b="1" lang="es-ES" sz="3200" spc="-1" strike="noStrike">
                <a:solidFill>
                  <a:schemeClr val="dk1"/>
                </a:solidFill>
                <a:latin typeface="Segoe WPC"/>
              </a:rPr>
              <a:t>Logistic Regression</a:t>
            </a:r>
            <a:endParaRPr b="0" lang="es-ES" sz="3200" spc="-1" strike="noStrike">
              <a:solidFill>
                <a:srgbClr val="000000"/>
              </a:solidFill>
              <a:latin typeface="Arial"/>
            </a:endParaRPr>
          </a:p>
          <a:p>
            <a:pPr marL="343080" indent="-343080" defTabSz="457200">
              <a:lnSpc>
                <a:spcPct val="100000"/>
              </a:lnSpc>
              <a:spcBef>
                <a:spcPts val="641"/>
              </a:spcBef>
              <a:spcAft>
                <a:spcPts val="1199"/>
              </a:spcAft>
              <a:buNone/>
              <a:tabLst>
                <a:tab algn="l" pos="0"/>
              </a:tabLst>
            </a:pPr>
            <a:r>
              <a:rPr b="0" lang="es-ES" sz="3200" spc="-1" strike="noStrike">
                <a:solidFill>
                  <a:schemeClr val="dk1"/>
                </a:solidFill>
                <a:latin typeface="Segoe WPC"/>
              </a:rPr>
              <a:t>El model de referència: ("més RAM suma X punts, més emmagatzematge Y punts...") i serveix com a línia base per comparar.</a:t>
            </a:r>
            <a:endParaRPr b="0" lang="es-ES" sz="3200" spc="-1" strike="noStrike">
              <a:solidFill>
                <a:srgbClr val="000000"/>
              </a:solidFill>
              <a:latin typeface="Arial"/>
            </a:endParaRPr>
          </a:p>
          <a:p>
            <a:pPr marL="343080" indent="-343080" defTabSz="457200">
              <a:lnSpc>
                <a:spcPct val="100000"/>
              </a:lnSpc>
              <a:spcBef>
                <a:spcPts val="641"/>
              </a:spcBef>
              <a:buClr>
                <a:srgbClr val="000000"/>
              </a:buClr>
              <a:buFont typeface="Arial"/>
              <a:buChar char="•"/>
              <a:tabLst>
                <a:tab algn="l" pos="0"/>
              </a:tabLst>
            </a:pPr>
            <a:r>
              <a:rPr b="0" lang="es-ES" sz="3200" spc="-1" strike="noStrike">
                <a:solidFill>
                  <a:schemeClr val="dk1"/>
                </a:solidFill>
                <a:latin typeface="Segoe WPC"/>
              </a:rPr>
              <a:t>No s'han inclòs altres models com les xarxes neuronals perquè són massa complexes per la quantitat limitada de dades que tenim, ni models com KNN que funcionarien pitjor amb les dimensions del nostre problema.</a:t>
            </a:r>
            <a:endParaRPr b="0" lang="es-E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9" name="Imagen 2" descr=""/>
          <p:cNvPicPr/>
          <p:nvPr/>
        </p:nvPicPr>
        <p:blipFill>
          <a:blip r:embed="rId1"/>
          <a:stretch/>
        </p:blipFill>
        <p:spPr>
          <a:xfrm>
            <a:off x="1982160" y="745920"/>
            <a:ext cx="5179320" cy="5887080"/>
          </a:xfrm>
          <a:prstGeom prst="rect">
            <a:avLst/>
          </a:prstGeom>
          <a:ln w="0">
            <a:noFill/>
          </a:ln>
        </p:spPr>
      </p:pic>
      <p:pic>
        <p:nvPicPr>
          <p:cNvPr id="80" name="Imagen 10" descr=""/>
          <p:cNvPicPr/>
          <p:nvPr/>
        </p:nvPicPr>
        <p:blipFill>
          <a:blip r:embed="rId2"/>
          <a:stretch/>
        </p:blipFill>
        <p:spPr>
          <a:xfrm>
            <a:off x="1158480" y="181080"/>
            <a:ext cx="6826320" cy="44712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1" name="Imagen 2" descr=""/>
          <p:cNvPicPr/>
          <p:nvPr/>
        </p:nvPicPr>
        <p:blipFill>
          <a:blip r:embed="rId1"/>
          <a:stretch/>
        </p:blipFill>
        <p:spPr>
          <a:xfrm>
            <a:off x="0" y="1582560"/>
            <a:ext cx="9143280" cy="4466880"/>
          </a:xfrm>
          <a:prstGeom prst="rect">
            <a:avLst/>
          </a:prstGeom>
          <a:ln w="0">
            <a:noFill/>
          </a:ln>
        </p:spPr>
      </p:pic>
      <p:sp>
        <p:nvSpPr>
          <p:cNvPr id="82" name="CuadroTexto 3"/>
          <p:cNvSpPr/>
          <p:nvPr/>
        </p:nvSpPr>
        <p:spPr>
          <a:xfrm>
            <a:off x="1378080" y="997560"/>
            <a:ext cx="2361600" cy="63828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s-ES" sz="1800" spc="-1" strike="noStrike">
                <a:solidFill>
                  <a:schemeClr val="dk1"/>
                </a:solidFill>
                <a:latin typeface="Calibri"/>
              </a:rPr>
              <a:t>Dades de </a:t>
            </a:r>
            <a:r>
              <a:rPr b="1" lang="es-ES" sz="1800" spc="-1" strike="noStrike">
                <a:solidFill>
                  <a:schemeClr val="dk1"/>
                </a:solidFill>
                <a:latin typeface="Calibri"/>
              </a:rPr>
              <a:t>Entrenament</a:t>
            </a:r>
            <a:endParaRPr b="0" lang="es-ES" sz="1800" spc="-1" strike="noStrike">
              <a:solidFill>
                <a:srgbClr val="000000"/>
              </a:solidFill>
              <a:latin typeface="Arial"/>
            </a:endParaRPr>
          </a:p>
        </p:txBody>
      </p:sp>
      <p:sp>
        <p:nvSpPr>
          <p:cNvPr id="83" name="CuadroTexto 4"/>
          <p:cNvSpPr/>
          <p:nvPr/>
        </p:nvSpPr>
        <p:spPr>
          <a:xfrm>
            <a:off x="6254640" y="997560"/>
            <a:ext cx="2037600" cy="63828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s-ES" sz="1800" spc="-1" strike="noStrike">
                <a:solidFill>
                  <a:schemeClr val="dk1"/>
                </a:solidFill>
                <a:latin typeface="Calibri"/>
              </a:rPr>
              <a:t>Dades de </a:t>
            </a:r>
            <a:r>
              <a:rPr b="1" lang="es-ES" sz="1800" spc="-1" strike="noStrike">
                <a:solidFill>
                  <a:schemeClr val="dk1"/>
                </a:solidFill>
                <a:latin typeface="Calibri"/>
              </a:rPr>
              <a:t>Validació</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4" name="Imagen 2" descr=""/>
          <p:cNvPicPr/>
          <p:nvPr/>
        </p:nvPicPr>
        <p:blipFill>
          <a:blip r:embed="rId1"/>
          <a:stretch/>
        </p:blipFill>
        <p:spPr>
          <a:xfrm>
            <a:off x="1171440" y="676440"/>
            <a:ext cx="6800040" cy="550476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4680"/>
            <a:ext cx="8228880" cy="1142280"/>
          </a:xfrm>
          <a:prstGeom prst="rect">
            <a:avLst/>
          </a:prstGeom>
          <a:noFill/>
          <a:ln w="0">
            <a:noFill/>
          </a:ln>
        </p:spPr>
        <p:txBody>
          <a:bodyPr lIns="91440" rIns="91440" tIns="45720" bIns="45720" anchor="ctr">
            <a:noAutofit/>
          </a:bodyPr>
          <a:p>
            <a:pPr indent="0" algn="ctr" defTabSz="457200">
              <a:lnSpc>
                <a:spcPct val="100000"/>
              </a:lnSpc>
              <a:buNone/>
              <a:tabLst>
                <a:tab algn="l" pos="0"/>
              </a:tabLst>
            </a:pPr>
            <a:r>
              <a:rPr b="0" lang="es-ES" sz="4400" spc="-1" strike="noStrike">
                <a:solidFill>
                  <a:schemeClr val="dk1"/>
                </a:solidFill>
                <a:latin typeface="Calibri"/>
              </a:rPr>
              <a:t>Búsqueda Hiperparàmetres</a:t>
            </a:r>
            <a:endParaRPr b="0" lang="es-ES" sz="4400" spc="-1" strike="noStrike">
              <a:solidFill>
                <a:srgbClr val="000000"/>
              </a:solidFill>
              <a:latin typeface="Arial"/>
            </a:endParaRPr>
          </a:p>
        </p:txBody>
      </p:sp>
      <p:pic>
        <p:nvPicPr>
          <p:cNvPr id="86" name="Imagen 3" descr=""/>
          <p:cNvPicPr/>
          <p:nvPr/>
        </p:nvPicPr>
        <p:blipFill>
          <a:blip r:embed="rId1"/>
          <a:stretch/>
        </p:blipFill>
        <p:spPr>
          <a:xfrm>
            <a:off x="635040" y="1189440"/>
            <a:ext cx="7873200" cy="3855960"/>
          </a:xfrm>
          <a:prstGeom prst="rect">
            <a:avLst/>
          </a:prstGeom>
          <a:ln w="0">
            <a:noFill/>
          </a:ln>
        </p:spPr>
      </p:pic>
      <p:sp>
        <p:nvSpPr>
          <p:cNvPr id="87" name="CuadroTexto 7"/>
          <p:cNvSpPr/>
          <p:nvPr/>
        </p:nvSpPr>
        <p:spPr>
          <a:xfrm>
            <a:off x="3613320" y="5114880"/>
            <a:ext cx="2158200" cy="7599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s-ES" sz="4400" spc="-1" strike="noStrike">
                <a:solidFill>
                  <a:schemeClr val="dk1"/>
                </a:solidFill>
                <a:latin typeface="Calibri"/>
              </a:rPr>
              <a:t>0.9787</a:t>
            </a:r>
            <a:endParaRPr b="0" lang="es-E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p:nvPr>
        </p:nvSpPr>
        <p:spPr>
          <a:xfrm>
            <a:off x="797760" y="1351800"/>
            <a:ext cx="7301880" cy="627840"/>
          </a:xfrm>
          <a:prstGeom prst="rect">
            <a:avLst/>
          </a:prstGeom>
          <a:noFill/>
          <a:ln w="0">
            <a:noFill/>
          </a:ln>
        </p:spPr>
        <p:txBody>
          <a:bodyPr lIns="91440" rIns="91440" tIns="45720" bIns="45720" anchor="t">
            <a:normAutofit/>
          </a:bodyPr>
          <a:p>
            <a:pPr marL="432000" indent="-324000">
              <a:lnSpc>
                <a:spcPct val="100000"/>
              </a:lnSpc>
              <a:spcBef>
                <a:spcPts val="1417"/>
              </a:spcBef>
              <a:buClr>
                <a:srgbClr val="000000"/>
              </a:buClr>
              <a:buSzPct val="45000"/>
              <a:buFont typeface="Wingdings" charset="2"/>
              <a:buChar char=""/>
            </a:pPr>
            <a:r>
              <a:rPr b="0" lang="en-US" sz="3200" spc="-1" strike="noStrike">
                <a:solidFill>
                  <a:schemeClr val="dk1"/>
                </a:solidFill>
                <a:latin typeface="Calibri"/>
              </a:rPr>
              <a:t>Repositori github:</a:t>
            </a:r>
            <a:endParaRPr b="0" lang="es-ES" sz="3200" spc="-1" strike="noStrike">
              <a:solidFill>
                <a:srgbClr val="000000"/>
              </a:solidFill>
              <a:latin typeface="Arial"/>
            </a:endParaRPr>
          </a:p>
        </p:txBody>
      </p:sp>
      <p:pic>
        <p:nvPicPr>
          <p:cNvPr id="89" name="Picture 2" descr="image.png"/>
          <p:cNvPicPr/>
          <p:nvPr/>
        </p:nvPicPr>
        <p:blipFill>
          <a:blip r:embed="rId1"/>
          <a:stretch/>
        </p:blipFill>
        <p:spPr>
          <a:xfrm>
            <a:off x="2837520" y="3557520"/>
            <a:ext cx="2742480" cy="2742480"/>
          </a:xfrm>
          <a:prstGeom prst="rect">
            <a:avLst/>
          </a:prstGeom>
          <a:ln w="0">
            <a:noFill/>
          </a:ln>
        </p:spPr>
      </p:pic>
      <p:sp>
        <p:nvSpPr>
          <p:cNvPr id="90" name="PlaceHolder 3"/>
          <p:cNvSpPr txBox="1"/>
          <p:nvPr/>
        </p:nvSpPr>
        <p:spPr>
          <a:xfrm>
            <a:off x="798120" y="1351800"/>
            <a:ext cx="7301880" cy="627840"/>
          </a:xfrm>
          <a:prstGeom prst="rect">
            <a:avLst/>
          </a:prstGeom>
          <a:noFill/>
          <a:ln w="0">
            <a:noFill/>
          </a:ln>
        </p:spPr>
        <p:txBody>
          <a:bodyPr anchor="t">
            <a:normAutofit/>
          </a:bodyPr>
          <a:p>
            <a:pPr marL="432000" indent="-324000">
              <a:lnSpc>
                <a:spcPct val="100000"/>
              </a:lnSpc>
              <a:spcBef>
                <a:spcPts val="1417"/>
              </a:spcBef>
              <a:buClr>
                <a:srgbClr val="000000"/>
              </a:buClr>
              <a:buSzPct val="45000"/>
              <a:buFont typeface="Wingdings" charset="2"/>
              <a:buChar char=""/>
            </a:pPr>
            <a:endParaRPr b="0" lang="es-ES" sz="1800" spc="-1" strike="noStrike">
              <a:solidFill>
                <a:srgbClr val="000000"/>
              </a:solidFill>
              <a:latin typeface="Arial"/>
            </a:endParaRPr>
          </a:p>
        </p:txBody>
      </p:sp>
      <p:sp>
        <p:nvSpPr>
          <p:cNvPr id="91" name=""/>
          <p:cNvSpPr txBox="1"/>
          <p:nvPr/>
        </p:nvSpPr>
        <p:spPr>
          <a:xfrm>
            <a:off x="1260000" y="2340000"/>
            <a:ext cx="5580000" cy="641880"/>
          </a:xfrm>
          <a:prstGeom prst="rect">
            <a:avLst/>
          </a:prstGeom>
          <a:noFill/>
          <a:ln w="0">
            <a:noFill/>
          </a:ln>
        </p:spPr>
        <p:txBody>
          <a:bodyPr lIns="90000" rIns="90000" tIns="45000" bIns="45000" anchor="t">
            <a:noAutofit/>
          </a:bodyPr>
          <a:p>
            <a:r>
              <a:rPr b="0" lang="en-US" sz="1600" spc="-1" strike="noStrike">
                <a:solidFill>
                  <a:schemeClr val="dk1"/>
                </a:solidFill>
                <a:latin typeface="Calibri"/>
              </a:rPr>
              <a:t>https://github.com/OlVeRaS94/PROYECTO-PIA-OFERTAS</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776160"/>
            <a:ext cx="8228880" cy="1142280"/>
          </a:xfrm>
          <a:prstGeom prst="rect">
            <a:avLst/>
          </a:prstGeom>
          <a:noFill/>
          <a:ln w="0">
            <a:noFill/>
          </a:ln>
        </p:spPr>
        <p:txBody>
          <a:bodyPr lIns="91440" rIns="91440" tIns="45720" bIns="45720" anchor="ctr">
            <a:noAutofit/>
          </a:bodyPr>
          <a:p>
            <a:pPr indent="0" algn="ctr" defTabSz="457200">
              <a:lnSpc>
                <a:spcPct val="100000"/>
              </a:lnSpc>
              <a:buNone/>
              <a:tabLst>
                <a:tab algn="l" pos="0"/>
              </a:tabLst>
            </a:pPr>
            <a:r>
              <a:rPr b="0" lang="en-US" sz="4400" spc="-1" strike="noStrike">
                <a:solidFill>
                  <a:schemeClr val="dk1"/>
                </a:solidFill>
                <a:latin typeface="Calibri"/>
              </a:rPr>
              <a:t>Obtenció de </a:t>
            </a:r>
            <a:r>
              <a:rPr b="0" lang="es-ES" sz="4400" spc="-1" strike="noStrike">
                <a:solidFill>
                  <a:schemeClr val="dk1"/>
                </a:solidFill>
                <a:latin typeface="Calibri"/>
              </a:rPr>
              <a:t>Dades - Web Scraping</a:t>
            </a:r>
            <a:endParaRPr b="0" lang="es-ES" sz="4400" spc="-1" strike="noStrike">
              <a:solidFill>
                <a:srgbClr val="000000"/>
              </a:solidFill>
              <a:latin typeface="Arial"/>
            </a:endParaRPr>
          </a:p>
        </p:txBody>
      </p:sp>
      <p:sp>
        <p:nvSpPr>
          <p:cNvPr id="55" name="PlaceHolder 2"/>
          <p:cNvSpPr>
            <a:spLocks noGrp="1"/>
          </p:cNvSpPr>
          <p:nvPr>
            <p:ph/>
          </p:nvPr>
        </p:nvSpPr>
        <p:spPr>
          <a:xfrm>
            <a:off x="457200" y="2629080"/>
            <a:ext cx="8228880" cy="3502800"/>
          </a:xfrm>
          <a:prstGeom prst="rect">
            <a:avLst/>
          </a:prstGeom>
          <a:noFill/>
          <a:ln w="0">
            <a:noFill/>
          </a:ln>
        </p:spPr>
        <p:txBody>
          <a:bodyPr lIns="91440" rIns="91440" tIns="45720" bIns="45720" anchor="t">
            <a:normAutofit/>
          </a:bodyPr>
          <a:p>
            <a:pPr marL="343080" indent="-343080" defTabSz="457200">
              <a:lnSpc>
                <a:spcPct val="100000"/>
              </a:lnSpc>
              <a:spcBef>
                <a:spcPts val="641"/>
              </a:spcBef>
              <a:buClr>
                <a:srgbClr val="000000"/>
              </a:buClr>
              <a:buFont typeface="Arial"/>
              <a:buChar char="•"/>
            </a:pPr>
            <a:r>
              <a:rPr b="0" lang="es-ES" sz="3200" spc="-1" strike="noStrike">
                <a:solidFill>
                  <a:schemeClr val="dk1"/>
                </a:solidFill>
                <a:latin typeface="Calibri"/>
              </a:rPr>
              <a:t>Fonts de dades: PCBox y AppInformática</a:t>
            </a:r>
            <a:endParaRPr b="0" lang="es-ES" sz="3200" spc="-1" strike="noStrike">
              <a:solidFill>
                <a:srgbClr val="000000"/>
              </a:solidFill>
              <a:latin typeface="Arial"/>
            </a:endParaRPr>
          </a:p>
          <a:p>
            <a:pPr marL="343080" indent="-343080" defTabSz="457200">
              <a:lnSpc>
                <a:spcPct val="100000"/>
              </a:lnSpc>
              <a:spcBef>
                <a:spcPts val="641"/>
              </a:spcBef>
              <a:buClr>
                <a:srgbClr val="000000"/>
              </a:buClr>
              <a:buFont typeface="Arial"/>
              <a:buChar char="•"/>
            </a:pPr>
            <a:r>
              <a:rPr b="0" lang="es-ES" sz="3200" spc="-1" strike="noStrike">
                <a:solidFill>
                  <a:schemeClr val="dk1"/>
                </a:solidFill>
                <a:latin typeface="Calibri"/>
              </a:rPr>
              <a:t>Ferramentes utilitzades: Requests_HTML, BeautifulSoup</a:t>
            </a:r>
            <a:endParaRPr b="0" lang="es-E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6" name="Imagen 4" descr=""/>
          <p:cNvPicPr/>
          <p:nvPr/>
        </p:nvPicPr>
        <p:blipFill>
          <a:blip r:embed="rId1"/>
          <a:stretch/>
        </p:blipFill>
        <p:spPr>
          <a:xfrm>
            <a:off x="0" y="966600"/>
            <a:ext cx="9143280" cy="492408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7" name="Imagen 2" descr=""/>
          <p:cNvPicPr/>
          <p:nvPr/>
        </p:nvPicPr>
        <p:blipFill>
          <a:blip r:embed="rId1"/>
          <a:stretch/>
        </p:blipFill>
        <p:spPr>
          <a:xfrm>
            <a:off x="485280" y="0"/>
            <a:ext cx="8172720" cy="68572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8" name="Imagen 2" descr=""/>
          <p:cNvPicPr/>
          <p:nvPr/>
        </p:nvPicPr>
        <p:blipFill>
          <a:blip r:embed="rId1"/>
          <a:stretch/>
        </p:blipFill>
        <p:spPr>
          <a:xfrm>
            <a:off x="0" y="945720"/>
            <a:ext cx="9143280" cy="49658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8880" cy="1142280"/>
          </a:xfrm>
          <a:prstGeom prst="rect">
            <a:avLst/>
          </a:prstGeom>
          <a:noFill/>
          <a:ln w="0">
            <a:noFill/>
          </a:ln>
        </p:spPr>
        <p:txBody>
          <a:bodyPr lIns="91440" rIns="91440" tIns="45720" bIns="45720" anchor="ctr">
            <a:noAutofit/>
          </a:bodyPr>
          <a:p>
            <a:pPr indent="0" algn="ctr" defTabSz="457200">
              <a:lnSpc>
                <a:spcPct val="100000"/>
              </a:lnSpc>
              <a:buNone/>
              <a:tabLst>
                <a:tab algn="l" pos="0"/>
              </a:tabLst>
            </a:pPr>
            <a:r>
              <a:rPr b="0" lang="es-ES" sz="4400" spc="-1" strike="noStrike">
                <a:solidFill>
                  <a:schemeClr val="dk1"/>
                </a:solidFill>
                <a:latin typeface="Calibri"/>
              </a:rPr>
              <a:t>Emmagatzematge (MongoDB)</a:t>
            </a:r>
            <a:endParaRPr b="0" lang="es-ES" sz="4400" spc="-1" strike="noStrike">
              <a:solidFill>
                <a:srgbClr val="000000"/>
              </a:solidFill>
              <a:latin typeface="Arial"/>
            </a:endParaRPr>
          </a:p>
        </p:txBody>
      </p:sp>
      <p:sp>
        <p:nvSpPr>
          <p:cNvPr id="60" name="PlaceHolder 2"/>
          <p:cNvSpPr>
            <a:spLocks noGrp="1"/>
          </p:cNvSpPr>
          <p:nvPr>
            <p:ph/>
          </p:nvPr>
        </p:nvSpPr>
        <p:spPr>
          <a:xfrm>
            <a:off x="457200" y="1600200"/>
            <a:ext cx="8228880" cy="4525200"/>
          </a:xfrm>
          <a:prstGeom prst="rect">
            <a:avLst/>
          </a:prstGeom>
          <a:noFill/>
          <a:ln w="0">
            <a:noFill/>
          </a:ln>
        </p:spPr>
        <p:txBody>
          <a:bodyPr lIns="91440" rIns="91440" tIns="45720" bIns="45720" anchor="t">
            <a:normAutofit fontScale="93333"/>
          </a:bodyPr>
          <a:p>
            <a:pPr indent="0" defTabSz="457200">
              <a:lnSpc>
                <a:spcPct val="100000"/>
              </a:lnSpc>
              <a:spcBef>
                <a:spcPts val="281"/>
              </a:spcBef>
              <a:buNone/>
              <a:tabLst>
                <a:tab algn="l" pos="0"/>
              </a:tabLst>
            </a:pPr>
            <a:r>
              <a:rPr b="1" lang="es-ES" sz="1400" spc="-1" strike="noStrike">
                <a:solidFill>
                  <a:schemeClr val="dk1"/>
                </a:solidFill>
                <a:latin typeface="Calibri"/>
              </a:rPr>
              <a:t>{</a:t>
            </a:r>
            <a:endParaRPr b="0" lang="es-ES" sz="1400" spc="-1" strike="noStrike">
              <a:solidFill>
                <a:srgbClr val="000000"/>
              </a:solidFill>
              <a:latin typeface="Arial"/>
            </a:endParaRPr>
          </a:p>
          <a:p>
            <a:pPr indent="0" defTabSz="457200">
              <a:lnSpc>
                <a:spcPct val="100000"/>
              </a:lnSpc>
              <a:spcBef>
                <a:spcPts val="281"/>
              </a:spcBef>
              <a:buNone/>
              <a:tabLst>
                <a:tab algn="l" pos="0"/>
              </a:tabLst>
            </a:pPr>
            <a:r>
              <a:rPr b="1" lang="es-ES" sz="1400" spc="-1" strike="noStrike">
                <a:solidFill>
                  <a:schemeClr val="dk1"/>
                </a:solidFill>
                <a:latin typeface="Calibri"/>
              </a:rPr>
              <a:t>    </a:t>
            </a:r>
            <a:r>
              <a:rPr b="1" lang="es-ES" sz="1400" spc="-1" strike="noStrike">
                <a:solidFill>
                  <a:schemeClr val="dk1"/>
                </a:solidFill>
                <a:latin typeface="Calibri"/>
              </a:rPr>
              <a:t>"URL": "https://www.pcbox.com/82fg01r1sp-ip-s500-i5-1135g7-8gb-512gb/p",</a:t>
            </a:r>
            <a:endParaRPr b="0" lang="es-ES" sz="1400" spc="-1" strike="noStrike">
              <a:solidFill>
                <a:srgbClr val="000000"/>
              </a:solidFill>
              <a:latin typeface="Arial"/>
            </a:endParaRPr>
          </a:p>
          <a:p>
            <a:pPr indent="0" defTabSz="457200">
              <a:lnSpc>
                <a:spcPct val="100000"/>
              </a:lnSpc>
              <a:spcBef>
                <a:spcPts val="281"/>
              </a:spcBef>
              <a:buNone/>
              <a:tabLst>
                <a:tab algn="l" pos="0"/>
              </a:tabLst>
            </a:pPr>
            <a:r>
              <a:rPr b="1" lang="es-ES" sz="1400" spc="-1" strike="noStrike">
                <a:solidFill>
                  <a:schemeClr val="dk1"/>
                </a:solidFill>
                <a:latin typeface="Calibri"/>
              </a:rPr>
              <a:t>    </a:t>
            </a:r>
            <a:r>
              <a:rPr b="1" lang="es-ES" sz="1400" spc="-1" strike="noStrike">
                <a:solidFill>
                  <a:schemeClr val="dk1"/>
                </a:solidFill>
                <a:latin typeface="Calibri"/>
              </a:rPr>
              <a:t>"Titulo": "PORTATIL LENOVO IP 5 15ITL05 CORE i5-1165G7 2.4GHZ /8GB/512GB SSD/15.6\" FHD /FREEDOS ",</a:t>
            </a:r>
            <a:endParaRPr b="0" lang="es-ES" sz="1400" spc="-1" strike="noStrike">
              <a:solidFill>
                <a:srgbClr val="000000"/>
              </a:solidFill>
              <a:latin typeface="Arial"/>
            </a:endParaRPr>
          </a:p>
          <a:p>
            <a:pPr indent="0" defTabSz="457200">
              <a:lnSpc>
                <a:spcPct val="100000"/>
              </a:lnSpc>
              <a:spcBef>
                <a:spcPts val="281"/>
              </a:spcBef>
              <a:buNone/>
              <a:tabLst>
                <a:tab algn="l" pos="0"/>
              </a:tabLst>
            </a:pPr>
            <a:r>
              <a:rPr b="1" lang="es-ES" sz="1400" spc="-1" strike="noStrike">
                <a:solidFill>
                  <a:schemeClr val="dk1"/>
                </a:solidFill>
                <a:latin typeface="Calibri"/>
              </a:rPr>
              <a:t>    </a:t>
            </a:r>
            <a:r>
              <a:rPr b="1" lang="es-ES" sz="1400" spc="-1" strike="noStrike">
                <a:solidFill>
                  <a:schemeClr val="dk1"/>
                </a:solidFill>
                <a:latin typeface="Calibri"/>
              </a:rPr>
              <a:t>"Marca": "LENOVO",</a:t>
            </a:r>
            <a:endParaRPr b="0" lang="es-ES" sz="1400" spc="-1" strike="noStrike">
              <a:solidFill>
                <a:srgbClr val="000000"/>
              </a:solidFill>
              <a:latin typeface="Arial"/>
            </a:endParaRPr>
          </a:p>
          <a:p>
            <a:pPr indent="0" defTabSz="457200">
              <a:lnSpc>
                <a:spcPct val="100000"/>
              </a:lnSpc>
              <a:spcBef>
                <a:spcPts val="281"/>
              </a:spcBef>
              <a:buNone/>
              <a:tabLst>
                <a:tab algn="l" pos="0"/>
              </a:tabLst>
            </a:pPr>
            <a:r>
              <a:rPr b="1" lang="es-ES" sz="1400" spc="-1" strike="noStrike">
                <a:solidFill>
                  <a:schemeClr val="dk1"/>
                </a:solidFill>
                <a:latin typeface="Calibri"/>
              </a:rPr>
              <a:t>    </a:t>
            </a:r>
            <a:r>
              <a:rPr b="1" lang="es-ES" sz="1400" spc="-1" strike="noStrike">
                <a:solidFill>
                  <a:schemeClr val="dk1"/>
                </a:solidFill>
                <a:latin typeface="Calibri"/>
              </a:rPr>
              <a:t>"Procesador": {</a:t>
            </a:r>
            <a:endParaRPr b="0" lang="es-ES" sz="1400" spc="-1" strike="noStrike">
              <a:solidFill>
                <a:srgbClr val="000000"/>
              </a:solidFill>
              <a:latin typeface="Arial"/>
            </a:endParaRPr>
          </a:p>
          <a:p>
            <a:pPr indent="0" defTabSz="457200">
              <a:lnSpc>
                <a:spcPct val="100000"/>
              </a:lnSpc>
              <a:spcBef>
                <a:spcPts val="281"/>
              </a:spcBef>
              <a:buNone/>
              <a:tabLst>
                <a:tab algn="l" pos="0"/>
              </a:tabLst>
            </a:pPr>
            <a:r>
              <a:rPr b="1" lang="es-ES" sz="1400" spc="-1" strike="noStrike">
                <a:solidFill>
                  <a:schemeClr val="dk1"/>
                </a:solidFill>
                <a:latin typeface="Calibri"/>
              </a:rPr>
              <a:t>        </a:t>
            </a:r>
            <a:r>
              <a:rPr b="1" lang="es-ES" sz="1400" spc="-1" strike="noStrike">
                <a:solidFill>
                  <a:schemeClr val="dk1"/>
                </a:solidFill>
                <a:latin typeface="Calibri"/>
              </a:rPr>
              <a:t>"Frecuencia del procesador": "2,4 GHz",</a:t>
            </a:r>
            <a:endParaRPr b="0" lang="es-ES" sz="1400" spc="-1" strike="noStrike">
              <a:solidFill>
                <a:srgbClr val="000000"/>
              </a:solidFill>
              <a:latin typeface="Arial"/>
            </a:endParaRPr>
          </a:p>
          <a:p>
            <a:pPr indent="0" defTabSz="457200">
              <a:lnSpc>
                <a:spcPct val="100000"/>
              </a:lnSpc>
              <a:spcBef>
                <a:spcPts val="281"/>
              </a:spcBef>
              <a:buNone/>
              <a:tabLst>
                <a:tab algn="l" pos="0"/>
              </a:tabLst>
            </a:pPr>
            <a:r>
              <a:rPr b="1" lang="es-ES" sz="1400" spc="-1" strike="noStrike">
                <a:solidFill>
                  <a:schemeClr val="dk1"/>
                </a:solidFill>
                <a:latin typeface="Calibri"/>
              </a:rPr>
              <a:t>        </a:t>
            </a:r>
            <a:r>
              <a:rPr b="1" lang="es-ES" sz="1400" spc="-1" strike="noStrike">
                <a:solidFill>
                  <a:schemeClr val="dk1"/>
                </a:solidFill>
                <a:latin typeface="Calibri"/>
              </a:rPr>
              <a:t>"Fabricante de procesador": "Intel",</a:t>
            </a:r>
            <a:endParaRPr b="0" lang="es-ES" sz="1400" spc="-1" strike="noStrike">
              <a:solidFill>
                <a:srgbClr val="000000"/>
              </a:solidFill>
              <a:latin typeface="Arial"/>
            </a:endParaRPr>
          </a:p>
          <a:p>
            <a:pPr indent="0" defTabSz="457200">
              <a:lnSpc>
                <a:spcPct val="100000"/>
              </a:lnSpc>
              <a:spcBef>
                <a:spcPts val="281"/>
              </a:spcBef>
              <a:buNone/>
              <a:tabLst>
                <a:tab algn="l" pos="0"/>
              </a:tabLst>
            </a:pPr>
            <a:r>
              <a:rPr b="1" lang="es-ES" sz="1400" spc="-1" strike="noStrike">
                <a:solidFill>
                  <a:schemeClr val="dk1"/>
                </a:solidFill>
                <a:latin typeface="Calibri"/>
              </a:rPr>
              <a:t>        </a:t>
            </a:r>
            <a:r>
              <a:rPr b="1" lang="es-ES" sz="1400" spc="-1" strike="noStrike">
                <a:solidFill>
                  <a:schemeClr val="dk1"/>
                </a:solidFill>
                <a:latin typeface="Calibri"/>
              </a:rPr>
              <a:t>"Frecuencia del procesador turbo": "4,2 GHz",</a:t>
            </a:r>
            <a:endParaRPr b="0" lang="es-ES" sz="1400" spc="-1" strike="noStrike">
              <a:solidFill>
                <a:srgbClr val="000000"/>
              </a:solidFill>
              <a:latin typeface="Arial"/>
            </a:endParaRPr>
          </a:p>
          <a:p>
            <a:pPr indent="0" defTabSz="457200">
              <a:lnSpc>
                <a:spcPct val="100000"/>
              </a:lnSpc>
              <a:spcBef>
                <a:spcPts val="281"/>
              </a:spcBef>
              <a:buNone/>
              <a:tabLst>
                <a:tab algn="l" pos="0"/>
              </a:tabLst>
            </a:pPr>
            <a:r>
              <a:rPr b="1" lang="es-ES" sz="1400" spc="-1" strike="noStrike">
                <a:solidFill>
                  <a:schemeClr val="dk1"/>
                </a:solidFill>
                <a:latin typeface="Calibri"/>
              </a:rPr>
              <a:t>        </a:t>
            </a:r>
            <a:r>
              <a:rPr b="1" lang="es-ES" sz="1400" spc="-1" strike="noStrike">
                <a:solidFill>
                  <a:schemeClr val="dk1"/>
                </a:solidFill>
                <a:latin typeface="Calibri"/>
              </a:rPr>
              <a:t>"Modelo del procesador": "i5-1135G7",</a:t>
            </a:r>
            <a:endParaRPr b="0" lang="es-ES" sz="1400" spc="-1" strike="noStrike">
              <a:solidFill>
                <a:srgbClr val="000000"/>
              </a:solidFill>
              <a:latin typeface="Arial"/>
            </a:endParaRPr>
          </a:p>
          <a:p>
            <a:pPr indent="0" defTabSz="457200">
              <a:lnSpc>
                <a:spcPct val="100000"/>
              </a:lnSpc>
              <a:spcBef>
                <a:spcPts val="281"/>
              </a:spcBef>
              <a:buNone/>
              <a:tabLst>
                <a:tab algn="l" pos="0"/>
              </a:tabLst>
            </a:pPr>
            <a:r>
              <a:rPr b="1" lang="es-ES" sz="1400" spc="-1" strike="noStrike">
                <a:solidFill>
                  <a:schemeClr val="dk1"/>
                </a:solidFill>
                <a:latin typeface="Calibri"/>
              </a:rPr>
              <a:t>        </a:t>
            </a:r>
            <a:r>
              <a:rPr b="1" lang="es-ES" sz="1400" spc="-1" strike="noStrike">
                <a:solidFill>
                  <a:schemeClr val="dk1"/>
                </a:solidFill>
                <a:latin typeface="Calibri"/>
              </a:rPr>
              <a:t>"Número de núcleos de procesador": "4",</a:t>
            </a:r>
            <a:endParaRPr b="0" lang="es-ES" sz="1400" spc="-1" strike="noStrike">
              <a:solidFill>
                <a:srgbClr val="000000"/>
              </a:solidFill>
              <a:latin typeface="Arial"/>
            </a:endParaRPr>
          </a:p>
          <a:p>
            <a:pPr indent="0" defTabSz="457200">
              <a:lnSpc>
                <a:spcPct val="100000"/>
              </a:lnSpc>
              <a:spcBef>
                <a:spcPts val="281"/>
              </a:spcBef>
              <a:buNone/>
              <a:tabLst>
                <a:tab algn="l" pos="0"/>
              </a:tabLst>
            </a:pPr>
            <a:r>
              <a:rPr b="1" lang="es-ES" sz="1400" spc="-1" strike="noStrike">
                <a:solidFill>
                  <a:schemeClr val="dk1"/>
                </a:solidFill>
                <a:latin typeface="Calibri"/>
              </a:rPr>
              <a:t>        </a:t>
            </a:r>
            <a:r>
              <a:rPr b="1" lang="es-ES" sz="1400" spc="-1" strike="noStrike">
                <a:solidFill>
                  <a:schemeClr val="dk1"/>
                </a:solidFill>
                <a:latin typeface="Calibri"/>
              </a:rPr>
              <a:t>"Chipset": "Intel® SoC",</a:t>
            </a:r>
            <a:endParaRPr b="0" lang="es-ES" sz="1400" spc="-1" strike="noStrike">
              <a:solidFill>
                <a:srgbClr val="000000"/>
              </a:solidFill>
              <a:latin typeface="Arial"/>
            </a:endParaRPr>
          </a:p>
          <a:p>
            <a:pPr indent="0" defTabSz="457200">
              <a:lnSpc>
                <a:spcPct val="100000"/>
              </a:lnSpc>
              <a:spcBef>
                <a:spcPts val="281"/>
              </a:spcBef>
              <a:buNone/>
              <a:tabLst>
                <a:tab algn="l" pos="0"/>
              </a:tabLst>
            </a:pPr>
            <a:r>
              <a:rPr b="1" lang="es-ES" sz="1400" spc="-1" strike="noStrike">
                <a:solidFill>
                  <a:schemeClr val="dk1"/>
                </a:solidFill>
                <a:latin typeface="Calibri"/>
              </a:rPr>
              <a:t>        </a:t>
            </a:r>
            <a:r>
              <a:rPr b="1" lang="es-ES" sz="1400" spc="-1" strike="noStrike">
                <a:solidFill>
                  <a:schemeClr val="dk1"/>
                </a:solidFill>
                <a:latin typeface="Calibri"/>
              </a:rPr>
              <a:t>"Familia de procesador": "Intel® Core™ i5",</a:t>
            </a:r>
            <a:endParaRPr b="0" lang="es-ES" sz="1400" spc="-1" strike="noStrike">
              <a:solidFill>
                <a:srgbClr val="000000"/>
              </a:solidFill>
              <a:latin typeface="Arial"/>
            </a:endParaRPr>
          </a:p>
          <a:p>
            <a:pPr indent="0" defTabSz="457200">
              <a:lnSpc>
                <a:spcPct val="100000"/>
              </a:lnSpc>
              <a:spcBef>
                <a:spcPts val="281"/>
              </a:spcBef>
              <a:buNone/>
              <a:tabLst>
                <a:tab algn="l" pos="0"/>
              </a:tabLst>
            </a:pPr>
            <a:r>
              <a:rPr b="1" lang="es-ES" sz="1400" spc="-1" strike="noStrike">
                <a:solidFill>
                  <a:schemeClr val="dk1"/>
                </a:solidFill>
                <a:latin typeface="Calibri"/>
              </a:rPr>
              <a:t>        </a:t>
            </a:r>
            <a:r>
              <a:rPr b="1" lang="es-ES" sz="1400" spc="-1" strike="noStrike">
                <a:solidFill>
                  <a:schemeClr val="dk1"/>
                </a:solidFill>
                <a:latin typeface="Calibri"/>
              </a:rPr>
              <a:t>"Potencia de diseño térmico configurable-baja": "12 W",</a:t>
            </a:r>
            <a:endParaRPr b="0" lang="es-ES" sz="1400" spc="-1" strike="noStrike">
              <a:solidFill>
                <a:srgbClr val="000000"/>
              </a:solidFill>
              <a:latin typeface="Arial"/>
            </a:endParaRPr>
          </a:p>
          <a:p>
            <a:pPr indent="0" defTabSz="457200">
              <a:lnSpc>
                <a:spcPct val="100000"/>
              </a:lnSpc>
              <a:spcBef>
                <a:spcPts val="281"/>
              </a:spcBef>
              <a:buNone/>
              <a:tabLst>
                <a:tab algn="l" pos="0"/>
              </a:tabLst>
            </a:pPr>
            <a:r>
              <a:rPr b="1" lang="es-ES" sz="1400" spc="-1" strike="noStrike">
                <a:solidFill>
                  <a:schemeClr val="dk1"/>
                </a:solidFill>
                <a:latin typeface="Calibri"/>
              </a:rPr>
              <a:t>        </a:t>
            </a:r>
            <a:r>
              <a:rPr b="1" lang="es-ES" sz="1400" spc="-1" strike="noStrike">
                <a:solidFill>
                  <a:schemeClr val="dk1"/>
                </a:solidFill>
                <a:latin typeface="Calibri"/>
              </a:rPr>
              <a:t>"Frecuencia de potencia de diseño térmico configurable-baja": "0,9 GHz",</a:t>
            </a:r>
            <a:endParaRPr b="0" lang="es-ES" sz="1400" spc="-1" strike="noStrike">
              <a:solidFill>
                <a:srgbClr val="000000"/>
              </a:solidFill>
              <a:latin typeface="Arial"/>
            </a:endParaRPr>
          </a:p>
          <a:p>
            <a:pPr indent="0" defTabSz="457200">
              <a:lnSpc>
                <a:spcPct val="100000"/>
              </a:lnSpc>
              <a:spcBef>
                <a:spcPts val="281"/>
              </a:spcBef>
              <a:buNone/>
              <a:tabLst>
                <a:tab algn="l" pos="0"/>
              </a:tabLst>
            </a:pPr>
            <a:r>
              <a:rPr b="1" lang="es-ES" sz="1400" spc="-1" strike="noStrike">
                <a:solidFill>
                  <a:schemeClr val="dk1"/>
                </a:solidFill>
                <a:latin typeface="Calibri"/>
              </a:rPr>
              <a:t>        </a:t>
            </a:r>
            <a:r>
              <a:rPr b="1" lang="es-ES" sz="1400" spc="-1" strike="noStrike">
                <a:solidFill>
                  <a:schemeClr val="dk1"/>
                </a:solidFill>
                <a:latin typeface="Calibri"/>
              </a:rPr>
              <a:t>"Frecuencia de potencia de diseño térmico configurable-alta": "2,4 GHz",</a:t>
            </a:r>
            <a:endParaRPr b="0" lang="es-ES" sz="1400" spc="-1" strike="noStrike">
              <a:solidFill>
                <a:srgbClr val="000000"/>
              </a:solidFill>
              <a:latin typeface="Arial"/>
            </a:endParaRPr>
          </a:p>
          <a:p>
            <a:pPr indent="0" defTabSz="457200">
              <a:lnSpc>
                <a:spcPct val="100000"/>
              </a:lnSpc>
              <a:spcBef>
                <a:spcPts val="281"/>
              </a:spcBef>
              <a:buNone/>
              <a:tabLst>
                <a:tab algn="l" pos="0"/>
              </a:tabLst>
            </a:pPr>
            <a:r>
              <a:rPr b="1" lang="es-ES" sz="1400" spc="-1" strike="noStrike">
                <a:solidFill>
                  <a:schemeClr val="dk1"/>
                </a:solidFill>
                <a:latin typeface="Calibri"/>
              </a:rPr>
              <a:t>        </a:t>
            </a:r>
            <a:r>
              <a:rPr b="1" lang="es-ES" sz="1400" spc="-1" strike="noStrike">
                <a:solidFill>
                  <a:schemeClr val="dk1"/>
                </a:solidFill>
                <a:latin typeface="Calibri"/>
              </a:rPr>
              <a:t>"Potencia de diseño térmico configurable-alta": "28 W",</a:t>
            </a:r>
            <a:endParaRPr b="0" lang="es-ES" sz="1400" spc="-1" strike="noStrike">
              <a:solidFill>
                <a:srgbClr val="000000"/>
              </a:solidFill>
              <a:latin typeface="Arial"/>
            </a:endParaRPr>
          </a:p>
          <a:p>
            <a:pPr indent="0" defTabSz="457200">
              <a:lnSpc>
                <a:spcPct val="100000"/>
              </a:lnSpc>
              <a:spcBef>
                <a:spcPts val="281"/>
              </a:spcBef>
              <a:buNone/>
              <a:tabLst>
                <a:tab algn="l" pos="0"/>
              </a:tabLst>
            </a:pPr>
            <a:r>
              <a:rPr b="1" lang="es-ES" sz="1400" spc="-1" strike="noStrike">
                <a:solidFill>
                  <a:schemeClr val="dk1"/>
                </a:solidFill>
                <a:latin typeface="Calibri"/>
              </a:rPr>
              <a:t>        </a:t>
            </a:r>
            <a:r>
              <a:rPr b="1" lang="es-ES" sz="1400" spc="-1" strike="noStrike">
                <a:solidFill>
                  <a:schemeClr val="dk1"/>
                </a:solidFill>
                <a:latin typeface="Calibri"/>
              </a:rPr>
              <a:t>"Generación del procesador": "Intel® Core™ i5 de 11ma Generación"</a:t>
            </a:r>
            <a:endParaRPr b="0" lang="es-ES" sz="1400" spc="-1" strike="noStrike">
              <a:solidFill>
                <a:srgbClr val="000000"/>
              </a:solidFill>
              <a:latin typeface="Arial"/>
            </a:endParaRPr>
          </a:p>
          <a:p>
            <a:pPr indent="0" defTabSz="457200">
              <a:lnSpc>
                <a:spcPct val="100000"/>
              </a:lnSpc>
              <a:spcBef>
                <a:spcPts val="281"/>
              </a:spcBef>
              <a:buNone/>
              <a:tabLst>
                <a:tab algn="l" pos="0"/>
              </a:tabLst>
            </a:pPr>
            <a:r>
              <a:rPr b="1" lang="es-ES" sz="1400" spc="-1" strike="noStrike">
                <a:solidFill>
                  <a:schemeClr val="dk1"/>
                </a:solidFill>
                <a:latin typeface="Calibri"/>
              </a:rPr>
              <a:t>    </a:t>
            </a:r>
            <a:r>
              <a:rPr b="1" lang="es-ES" sz="1400" spc="-1" strike="noStrike">
                <a:solidFill>
                  <a:schemeClr val="dk1"/>
                </a:solidFill>
                <a:latin typeface="Calibri"/>
              </a:rPr>
              <a:t>},</a:t>
            </a:r>
            <a:endParaRPr b="0" lang="es-E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8880" cy="1142280"/>
          </a:xfrm>
          <a:prstGeom prst="rect">
            <a:avLst/>
          </a:prstGeom>
          <a:noFill/>
          <a:ln w="0">
            <a:noFill/>
          </a:ln>
        </p:spPr>
        <p:txBody>
          <a:bodyPr lIns="91440" rIns="91440" tIns="45720" bIns="45720" anchor="ctr">
            <a:noAutofit/>
          </a:bodyPr>
          <a:p>
            <a:pPr indent="0" algn="ctr" defTabSz="457200">
              <a:lnSpc>
                <a:spcPct val="100000"/>
              </a:lnSpc>
              <a:buNone/>
              <a:tabLst>
                <a:tab algn="l" pos="0"/>
              </a:tabLst>
            </a:pPr>
            <a:r>
              <a:rPr b="0" lang="es-ES" sz="4400" spc="-1" strike="noStrike">
                <a:solidFill>
                  <a:schemeClr val="dk1"/>
                </a:solidFill>
                <a:latin typeface="Calibri"/>
              </a:rPr>
              <a:t>Simplificació (processador)</a:t>
            </a:r>
            <a:endParaRPr b="0" lang="es-ES" sz="4400" spc="-1" strike="noStrike">
              <a:solidFill>
                <a:srgbClr val="000000"/>
              </a:solidFill>
              <a:latin typeface="Arial"/>
            </a:endParaRPr>
          </a:p>
        </p:txBody>
      </p:sp>
      <p:sp>
        <p:nvSpPr>
          <p:cNvPr id="62" name="PlaceHolder 2"/>
          <p:cNvSpPr>
            <a:spLocks noGrp="1"/>
          </p:cNvSpPr>
          <p:nvPr>
            <p:ph/>
          </p:nvPr>
        </p:nvSpPr>
        <p:spPr>
          <a:xfrm>
            <a:off x="457200" y="1600200"/>
            <a:ext cx="8228880" cy="4525200"/>
          </a:xfrm>
          <a:prstGeom prst="rect">
            <a:avLst/>
          </a:prstGeom>
          <a:noFill/>
          <a:ln w="0">
            <a:noFill/>
          </a:ln>
        </p:spPr>
        <p:txBody>
          <a:bodyPr lIns="91440" rIns="91440" tIns="45720" bIns="45720" anchor="t">
            <a:normAutofit/>
          </a:bodyPr>
          <a:p>
            <a:pPr marL="343080" indent="-343080" defTabSz="457200">
              <a:lnSpc>
                <a:spcPct val="100000"/>
              </a:lnSpc>
              <a:spcBef>
                <a:spcPts val="360"/>
              </a:spcBef>
              <a:buClr>
                <a:srgbClr val="000000"/>
              </a:buClr>
              <a:buFont typeface="Calibri"/>
              <a:buAutoNum type="arabicPeriod"/>
            </a:pPr>
            <a:r>
              <a:rPr b="0" lang="es-ES" sz="1800" spc="-1" strike="noStrike">
                <a:solidFill>
                  <a:schemeClr val="dk1"/>
                </a:solidFill>
                <a:latin typeface="Calibri"/>
              </a:rPr>
              <a:t>Extrau els valors del diccionari:</a:t>
            </a:r>
            <a:endParaRPr b="0" lang="es-ES" sz="1800" spc="-1" strike="noStrike">
              <a:solidFill>
                <a:srgbClr val="000000"/>
              </a:solidFill>
              <a:latin typeface="Arial"/>
            </a:endParaRPr>
          </a:p>
          <a:p>
            <a:pPr lvl="1" marL="743040" indent="-285840" defTabSz="457200">
              <a:lnSpc>
                <a:spcPct val="100000"/>
              </a:lnSpc>
              <a:spcBef>
                <a:spcPts val="281"/>
              </a:spcBef>
              <a:buClr>
                <a:srgbClr val="000000"/>
              </a:buClr>
              <a:buFont typeface="Arial"/>
              <a:buChar char="–"/>
            </a:pPr>
            <a:r>
              <a:rPr b="0" lang="es-ES" sz="1400" spc="-1" strike="noStrike">
                <a:solidFill>
                  <a:schemeClr val="dk1"/>
                </a:solidFill>
                <a:latin typeface="Calibri"/>
              </a:rPr>
              <a:t>Fabricant de processador</a:t>
            </a:r>
            <a:endParaRPr b="0" lang="es-ES" sz="1400" spc="-1" strike="noStrike">
              <a:solidFill>
                <a:srgbClr val="000000"/>
              </a:solidFill>
              <a:latin typeface="Arial"/>
            </a:endParaRPr>
          </a:p>
          <a:p>
            <a:pPr lvl="1" marL="743040" indent="-285840" defTabSz="457200">
              <a:lnSpc>
                <a:spcPct val="100000"/>
              </a:lnSpc>
              <a:spcBef>
                <a:spcPts val="281"/>
              </a:spcBef>
              <a:buClr>
                <a:srgbClr val="000000"/>
              </a:buClr>
              <a:buFont typeface="Arial"/>
              <a:buChar char="–"/>
            </a:pPr>
            <a:r>
              <a:rPr b="0" lang="es-ES" sz="1400" spc="-1" strike="noStrike">
                <a:solidFill>
                  <a:schemeClr val="dk1"/>
                </a:solidFill>
                <a:latin typeface="Calibri"/>
              </a:rPr>
              <a:t>Família de processador</a:t>
            </a:r>
            <a:endParaRPr b="0" lang="es-ES" sz="1400" spc="-1" strike="noStrike">
              <a:solidFill>
                <a:srgbClr val="000000"/>
              </a:solidFill>
              <a:latin typeface="Arial"/>
            </a:endParaRPr>
          </a:p>
          <a:p>
            <a:pPr lvl="1" marL="743040" indent="-285840" defTabSz="457200">
              <a:lnSpc>
                <a:spcPct val="100000"/>
              </a:lnSpc>
              <a:spcBef>
                <a:spcPts val="281"/>
              </a:spcBef>
              <a:buClr>
                <a:srgbClr val="000000"/>
              </a:buClr>
              <a:buFont typeface="Arial"/>
              <a:buChar char="–"/>
            </a:pPr>
            <a:r>
              <a:rPr b="0" lang="es-ES" sz="1400" spc="-1" strike="noStrike">
                <a:solidFill>
                  <a:schemeClr val="dk1"/>
                </a:solidFill>
                <a:latin typeface="Calibri"/>
              </a:rPr>
              <a:t>Model del processador</a:t>
            </a:r>
            <a:endParaRPr b="0" lang="es-ES" sz="1400" spc="-1" strike="noStrike">
              <a:solidFill>
                <a:srgbClr val="000000"/>
              </a:solidFill>
              <a:latin typeface="Arial"/>
            </a:endParaRPr>
          </a:p>
          <a:p>
            <a:pPr lvl="1" marL="743040" indent="-285840" defTabSz="457200">
              <a:lnSpc>
                <a:spcPct val="100000"/>
              </a:lnSpc>
              <a:spcBef>
                <a:spcPts val="281"/>
              </a:spcBef>
              <a:buClr>
                <a:srgbClr val="000000"/>
              </a:buClr>
              <a:buFont typeface="Arial"/>
              <a:buChar char="–"/>
            </a:pPr>
            <a:r>
              <a:rPr b="0" lang="es-ES" sz="1400" spc="-1" strike="noStrike">
                <a:solidFill>
                  <a:schemeClr val="dk1"/>
                </a:solidFill>
                <a:latin typeface="Calibri"/>
              </a:rPr>
              <a:t>S'usa .get() per evitar errors si la clau no existeix.</a:t>
            </a:r>
            <a:endParaRPr b="0" lang="es-ES" sz="1400" spc="-1" strike="noStrike">
              <a:solidFill>
                <a:srgbClr val="000000"/>
              </a:solidFill>
              <a:latin typeface="Arial"/>
            </a:endParaRPr>
          </a:p>
          <a:p>
            <a:pPr marL="399960" indent="0" defTabSz="457200">
              <a:lnSpc>
                <a:spcPct val="100000"/>
              </a:lnSpc>
              <a:spcBef>
                <a:spcPts val="281"/>
              </a:spcBef>
              <a:buNone/>
              <a:tabLst>
                <a:tab algn="l" pos="0"/>
              </a:tabLst>
            </a:pPr>
            <a:endParaRPr b="0" lang="es-ES" sz="1400" spc="-1" strike="noStrike">
              <a:solidFill>
                <a:srgbClr val="000000"/>
              </a:solidFill>
              <a:latin typeface="Arial"/>
            </a:endParaRPr>
          </a:p>
          <a:p>
            <a:pPr marL="343080" indent="-343080" defTabSz="457200">
              <a:lnSpc>
                <a:spcPct val="100000"/>
              </a:lnSpc>
              <a:spcBef>
                <a:spcPts val="360"/>
              </a:spcBef>
              <a:buClr>
                <a:srgbClr val="000000"/>
              </a:buClr>
              <a:buFont typeface="Calibri"/>
              <a:buAutoNum type="arabicPeriod"/>
              <a:tabLst>
                <a:tab algn="l" pos="0"/>
              </a:tabLst>
            </a:pPr>
            <a:r>
              <a:rPr b="0" lang="es-ES" sz="1800" spc="-1" strike="noStrike">
                <a:solidFill>
                  <a:schemeClr val="dk1"/>
                </a:solidFill>
                <a:latin typeface="Calibri"/>
              </a:rPr>
              <a:t>Neteja el nom de la família:</a:t>
            </a:r>
            <a:endParaRPr b="0" lang="es-ES" sz="1800" spc="-1" strike="noStrike">
              <a:solidFill>
                <a:srgbClr val="000000"/>
              </a:solidFill>
              <a:latin typeface="Arial"/>
            </a:endParaRPr>
          </a:p>
          <a:p>
            <a:pPr lvl="1" marL="743040" indent="-285840" defTabSz="457200">
              <a:lnSpc>
                <a:spcPct val="100000"/>
              </a:lnSpc>
              <a:spcBef>
                <a:spcPts val="281"/>
              </a:spcBef>
              <a:buClr>
                <a:srgbClr val="000000"/>
              </a:buClr>
              <a:buFont typeface="Arial"/>
              <a:buChar char="–"/>
              <a:tabLst>
                <a:tab algn="l" pos="0"/>
              </a:tabLst>
            </a:pPr>
            <a:r>
              <a:rPr b="0" lang="es-ES" sz="1400" spc="-1" strike="noStrike">
                <a:solidFill>
                  <a:schemeClr val="dk1"/>
                </a:solidFill>
                <a:latin typeface="Calibri"/>
              </a:rPr>
              <a:t>Elimina els símbols de marca ® i ™</a:t>
            </a:r>
            <a:endParaRPr b="0" lang="es-ES" sz="1400" spc="-1" strike="noStrike">
              <a:solidFill>
                <a:srgbClr val="000000"/>
              </a:solidFill>
              <a:latin typeface="Arial"/>
            </a:endParaRPr>
          </a:p>
          <a:p>
            <a:pPr lvl="1" marL="743040" indent="-285840" defTabSz="457200">
              <a:lnSpc>
                <a:spcPct val="100000"/>
              </a:lnSpc>
              <a:spcBef>
                <a:spcPts val="281"/>
              </a:spcBef>
              <a:buClr>
                <a:srgbClr val="000000"/>
              </a:buClr>
              <a:buFont typeface="Arial"/>
              <a:buChar char="–"/>
              <a:tabLst>
                <a:tab algn="l" pos="0"/>
              </a:tabLst>
            </a:pPr>
            <a:r>
              <a:rPr b="0" lang="es-ES" sz="1400" spc="-1" strike="noStrike">
                <a:solidFill>
                  <a:schemeClr val="dk1"/>
                </a:solidFill>
                <a:latin typeface="Calibri"/>
              </a:rPr>
              <a:t>Elimina espais extra amb .strip().</a:t>
            </a:r>
            <a:endParaRPr b="0" lang="es-ES" sz="1400" spc="-1" strike="noStrike">
              <a:solidFill>
                <a:srgbClr val="000000"/>
              </a:solidFill>
              <a:latin typeface="Arial"/>
            </a:endParaRPr>
          </a:p>
          <a:p>
            <a:pPr indent="0" defTabSz="457200">
              <a:lnSpc>
                <a:spcPct val="100000"/>
              </a:lnSpc>
              <a:spcBef>
                <a:spcPts val="360"/>
              </a:spcBef>
              <a:buNone/>
              <a:tabLst>
                <a:tab algn="l" pos="0"/>
              </a:tabLst>
            </a:pPr>
            <a:endParaRPr b="0" lang="es-ES" sz="1800" spc="-1" strike="noStrike">
              <a:solidFill>
                <a:srgbClr val="000000"/>
              </a:solidFill>
              <a:latin typeface="Arial"/>
            </a:endParaRPr>
          </a:p>
          <a:p>
            <a:pPr marL="343080" indent="-343080" defTabSz="457200">
              <a:lnSpc>
                <a:spcPct val="100000"/>
              </a:lnSpc>
              <a:spcBef>
                <a:spcPts val="360"/>
              </a:spcBef>
              <a:buClr>
                <a:srgbClr val="000000"/>
              </a:buClr>
              <a:buFont typeface="Calibri"/>
              <a:buAutoNum type="arabicPeriod"/>
              <a:tabLst>
                <a:tab algn="l" pos="0"/>
              </a:tabLst>
            </a:pPr>
            <a:r>
              <a:rPr b="0" lang="es-ES" sz="1800" spc="-1" strike="noStrike">
                <a:solidFill>
                  <a:schemeClr val="dk1"/>
                </a:solidFill>
                <a:latin typeface="Calibri"/>
              </a:rPr>
              <a:t>Evita duplicacions en el nom del model:</a:t>
            </a:r>
            <a:endParaRPr b="0" lang="es-ES" sz="1800" spc="-1" strike="noStrike">
              <a:solidFill>
                <a:srgbClr val="000000"/>
              </a:solidFill>
              <a:latin typeface="Arial"/>
            </a:endParaRPr>
          </a:p>
          <a:p>
            <a:pPr lvl="1" marL="743040" indent="-285840" defTabSz="457200">
              <a:lnSpc>
                <a:spcPct val="100000"/>
              </a:lnSpc>
              <a:spcBef>
                <a:spcPts val="281"/>
              </a:spcBef>
              <a:buClr>
                <a:srgbClr val="000000"/>
              </a:buClr>
              <a:buFont typeface="Arial"/>
              <a:buChar char="–"/>
              <a:tabLst>
                <a:tab algn="l" pos="0"/>
              </a:tabLst>
            </a:pPr>
            <a:r>
              <a:rPr b="0" lang="es-ES" sz="1400" spc="-1" strike="noStrike">
                <a:solidFill>
                  <a:schemeClr val="dk1"/>
                </a:solidFill>
                <a:latin typeface="Calibri"/>
              </a:rPr>
              <a:t>Si el model comença amb la paraula de la família (per exemple, Intel Core i7 i i7-12700K), elimina la repetició.</a:t>
            </a:r>
            <a:endParaRPr b="0" lang="es-ES" sz="1400" spc="-1" strike="noStrike">
              <a:solidFill>
                <a:srgbClr val="000000"/>
              </a:solidFill>
              <a:latin typeface="Arial"/>
            </a:endParaRPr>
          </a:p>
          <a:p>
            <a:pPr lvl="1" marL="743040" indent="-285840" defTabSz="457200">
              <a:lnSpc>
                <a:spcPct val="100000"/>
              </a:lnSpc>
              <a:spcBef>
                <a:spcPts val="281"/>
              </a:spcBef>
              <a:buClr>
                <a:srgbClr val="000000"/>
              </a:buClr>
              <a:buFont typeface="Arial"/>
              <a:buChar char="–"/>
              <a:tabLst>
                <a:tab algn="l" pos="0"/>
              </a:tabLst>
            </a:pPr>
            <a:r>
              <a:rPr b="0" lang="es-ES" sz="1400" spc="-1" strike="noStrike">
                <a:solidFill>
                  <a:schemeClr val="dk1"/>
                </a:solidFill>
                <a:latin typeface="Calibri"/>
              </a:rPr>
              <a:t>Si el nou model comença amb un guió (-), ho uneix directament.</a:t>
            </a:r>
            <a:endParaRPr b="0" lang="es-ES" sz="1400" spc="-1" strike="noStrike">
              <a:solidFill>
                <a:srgbClr val="000000"/>
              </a:solidFill>
              <a:latin typeface="Arial"/>
            </a:endParaRPr>
          </a:p>
          <a:p>
            <a:pPr lvl="1" marL="743040" indent="-285840" defTabSz="457200">
              <a:lnSpc>
                <a:spcPct val="100000"/>
              </a:lnSpc>
              <a:spcBef>
                <a:spcPts val="281"/>
              </a:spcBef>
              <a:buClr>
                <a:srgbClr val="000000"/>
              </a:buClr>
              <a:buFont typeface="Arial"/>
              <a:buChar char="–"/>
              <a:tabLst>
                <a:tab algn="l" pos="0"/>
              </a:tabLst>
            </a:pPr>
            <a:r>
              <a:rPr b="0" lang="es-ES" sz="1400" spc="-1" strike="noStrike">
                <a:solidFill>
                  <a:schemeClr val="dk1"/>
                </a:solidFill>
                <a:latin typeface="Calibri"/>
              </a:rPr>
              <a:t>Retorna el nom net en format Família-Model. </a:t>
            </a:r>
            <a:r>
              <a:rPr b="1" lang="es-ES" sz="1400" spc="-1" strike="noStrike">
                <a:solidFill>
                  <a:schemeClr val="dk1"/>
                </a:solidFill>
                <a:latin typeface="Calibri"/>
              </a:rPr>
              <a:t>(Intel Core i7-12650H)</a:t>
            </a:r>
            <a:endParaRPr b="0" lang="es-ES" sz="1400" spc="-1" strike="noStrike">
              <a:solidFill>
                <a:srgbClr val="000000"/>
              </a:solidFill>
              <a:latin typeface="Arial"/>
            </a:endParaRPr>
          </a:p>
        </p:txBody>
      </p:sp>
      <p:pic>
        <p:nvPicPr>
          <p:cNvPr id="63" name="Imagen 4" descr=""/>
          <p:cNvPicPr/>
          <p:nvPr/>
        </p:nvPicPr>
        <p:blipFill>
          <a:blip r:embed="rId1"/>
          <a:stretch/>
        </p:blipFill>
        <p:spPr>
          <a:xfrm>
            <a:off x="5498640" y="1600200"/>
            <a:ext cx="2848320" cy="25329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4680"/>
            <a:ext cx="8228880" cy="1142280"/>
          </a:xfrm>
          <a:prstGeom prst="rect">
            <a:avLst/>
          </a:prstGeom>
          <a:noFill/>
          <a:ln w="0">
            <a:noFill/>
          </a:ln>
        </p:spPr>
        <p:txBody>
          <a:bodyPr lIns="91440" rIns="91440" tIns="45720" bIns="45720" anchor="ctr">
            <a:noAutofit/>
          </a:bodyPr>
          <a:p>
            <a:pPr indent="0" algn="ctr" defTabSz="457200">
              <a:lnSpc>
                <a:spcPct val="100000"/>
              </a:lnSpc>
              <a:buNone/>
              <a:tabLst>
                <a:tab algn="l" pos="0"/>
              </a:tabLst>
            </a:pPr>
            <a:r>
              <a:rPr b="0" lang="es-ES" sz="4400" spc="-1" strike="noStrike">
                <a:solidFill>
                  <a:schemeClr val="dk1"/>
                </a:solidFill>
                <a:latin typeface="Calibri"/>
              </a:rPr>
              <a:t>DATASET</a:t>
            </a:r>
            <a:endParaRPr b="0" lang="es-ES" sz="4400" spc="-1" strike="noStrike">
              <a:solidFill>
                <a:srgbClr val="000000"/>
              </a:solidFill>
              <a:latin typeface="Arial"/>
            </a:endParaRPr>
          </a:p>
        </p:txBody>
      </p:sp>
      <p:pic>
        <p:nvPicPr>
          <p:cNvPr id="65" name="Imagen 7" descr=""/>
          <p:cNvPicPr/>
          <p:nvPr/>
        </p:nvPicPr>
        <p:blipFill>
          <a:blip r:embed="rId1"/>
          <a:stretch/>
        </p:blipFill>
        <p:spPr>
          <a:xfrm>
            <a:off x="0" y="1269360"/>
            <a:ext cx="9143280" cy="43185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8880" cy="1142280"/>
          </a:xfrm>
          <a:prstGeom prst="rect">
            <a:avLst/>
          </a:prstGeom>
          <a:noFill/>
          <a:ln w="0">
            <a:noFill/>
          </a:ln>
        </p:spPr>
        <p:txBody>
          <a:bodyPr lIns="91440" rIns="91440" tIns="45720" bIns="45720" anchor="ctr">
            <a:noAutofit/>
          </a:bodyPr>
          <a:p>
            <a:pPr indent="0" algn="ctr" defTabSz="457200">
              <a:lnSpc>
                <a:spcPct val="100000"/>
              </a:lnSpc>
              <a:buNone/>
              <a:tabLst>
                <a:tab algn="l" pos="0"/>
              </a:tabLst>
            </a:pPr>
            <a:r>
              <a:rPr b="0" lang="en-US" sz="4400" spc="-1" strike="noStrike">
                <a:solidFill>
                  <a:schemeClr val="dk1"/>
                </a:solidFill>
                <a:latin typeface="Calibri"/>
              </a:rPr>
              <a:t>Exploració y </a:t>
            </a:r>
            <a:r>
              <a:rPr b="0" lang="es-ES" sz="4400" spc="-1" strike="noStrike">
                <a:solidFill>
                  <a:schemeClr val="dk1"/>
                </a:solidFill>
                <a:latin typeface="Calibri"/>
              </a:rPr>
              <a:t>Neteja de Dades</a:t>
            </a:r>
            <a:endParaRPr b="0" lang="es-ES" sz="4400" spc="-1" strike="noStrike">
              <a:solidFill>
                <a:srgbClr val="000000"/>
              </a:solidFill>
              <a:latin typeface="Arial"/>
            </a:endParaRPr>
          </a:p>
        </p:txBody>
      </p:sp>
      <p:sp>
        <p:nvSpPr>
          <p:cNvPr id="67" name="PlaceHolder 2"/>
          <p:cNvSpPr>
            <a:spLocks noGrp="1"/>
          </p:cNvSpPr>
          <p:nvPr>
            <p:ph/>
          </p:nvPr>
        </p:nvSpPr>
        <p:spPr>
          <a:xfrm>
            <a:off x="457200" y="1600200"/>
            <a:ext cx="8228880" cy="4525200"/>
          </a:xfrm>
          <a:prstGeom prst="rect">
            <a:avLst/>
          </a:prstGeom>
          <a:noFill/>
          <a:ln w="0">
            <a:noFill/>
          </a:ln>
        </p:spPr>
        <p:txBody>
          <a:bodyPr lIns="91440" rIns="91440" tIns="45720" bIns="45720" anchor="t">
            <a:normAutofit/>
          </a:bodyPr>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Tra</a:t>
            </a:r>
            <a:r>
              <a:rPr b="0" lang="es-ES" sz="3200" spc="-1" strike="noStrike">
                <a:solidFill>
                  <a:schemeClr val="dk1"/>
                </a:solidFill>
                <a:latin typeface="Calibri"/>
              </a:rPr>
              <a:t>ctament de valors nuls:</a:t>
            </a:r>
            <a:endParaRPr b="0" lang="es-ES" sz="3200" spc="-1" strike="noStrike">
              <a:solidFill>
                <a:srgbClr val="000000"/>
              </a:solidFill>
              <a:latin typeface="Arial"/>
            </a:endParaRPr>
          </a:p>
          <a:p>
            <a:pPr lvl="1" marL="743040" indent="-285840" defTabSz="457200">
              <a:lnSpc>
                <a:spcPct val="100000"/>
              </a:lnSpc>
              <a:spcBef>
                <a:spcPts val="561"/>
              </a:spcBef>
              <a:buClr>
                <a:srgbClr val="000000"/>
              </a:buClr>
              <a:buFont typeface="Arial"/>
              <a:buChar char="–"/>
            </a:pPr>
            <a:r>
              <a:rPr b="0" lang="es-ES" sz="2800" spc="-1" strike="noStrike">
                <a:solidFill>
                  <a:schemeClr val="dk1"/>
                </a:solidFill>
                <a:latin typeface="Calibri"/>
              </a:rPr>
              <a:t>Mitjana</a:t>
            </a:r>
            <a:endParaRPr b="0" lang="es-ES" sz="2800" spc="-1" strike="noStrike">
              <a:solidFill>
                <a:srgbClr val="000000"/>
              </a:solidFill>
              <a:latin typeface="Arial"/>
            </a:endParaRPr>
          </a:p>
          <a:p>
            <a:pPr lvl="1" marL="743040" indent="-285840" defTabSz="457200">
              <a:lnSpc>
                <a:spcPct val="100000"/>
              </a:lnSpc>
              <a:spcBef>
                <a:spcPts val="561"/>
              </a:spcBef>
              <a:buClr>
                <a:srgbClr val="000000"/>
              </a:buClr>
              <a:buFont typeface="Arial"/>
              <a:buChar char="–"/>
            </a:pPr>
            <a:r>
              <a:rPr b="0" lang="es-ES" sz="2800" spc="-1" strike="noStrike">
                <a:solidFill>
                  <a:schemeClr val="dk1"/>
                </a:solidFill>
                <a:latin typeface="Calibri"/>
              </a:rPr>
              <a:t>Moda</a:t>
            </a:r>
            <a:endParaRPr b="0" lang="es-ES" sz="2800" spc="-1" strike="noStrike">
              <a:solidFill>
                <a:srgbClr val="000000"/>
              </a:solidFill>
              <a:latin typeface="Arial"/>
            </a:endParaRPr>
          </a:p>
          <a:p>
            <a:pPr lvl="1" marL="743040" indent="-285840" defTabSz="457200">
              <a:lnSpc>
                <a:spcPct val="100000"/>
              </a:lnSpc>
              <a:spcBef>
                <a:spcPts val="561"/>
              </a:spcBef>
              <a:buClr>
                <a:srgbClr val="000000"/>
              </a:buClr>
              <a:buFont typeface="Arial"/>
              <a:buChar char="–"/>
            </a:pPr>
            <a:r>
              <a:rPr b="0" lang="es-ES" sz="2800" spc="-1" strike="noStrike">
                <a:solidFill>
                  <a:schemeClr val="dk1"/>
                </a:solidFill>
                <a:latin typeface="Calibri"/>
              </a:rPr>
              <a:t>Eliminar files irrelevants</a:t>
            </a:r>
            <a:endParaRPr b="0" lang="es-ES" sz="2800" spc="-1" strike="noStrike">
              <a:solidFill>
                <a:srgbClr val="000000"/>
              </a:solidFill>
              <a:latin typeface="Arial"/>
            </a:endParaRPr>
          </a:p>
          <a:p>
            <a:pPr marL="343080" indent="-343080" defTabSz="457200">
              <a:lnSpc>
                <a:spcPct val="100000"/>
              </a:lnSpc>
              <a:spcBef>
                <a:spcPts val="641"/>
              </a:spcBef>
              <a:buClr>
                <a:srgbClr val="000000"/>
              </a:buClr>
              <a:buFont typeface="Arial"/>
              <a:buChar char="•"/>
            </a:pPr>
            <a:r>
              <a:rPr b="0" lang="es-ES" sz="3200" spc="-1" strike="noStrike">
                <a:solidFill>
                  <a:schemeClr val="dk1"/>
                </a:solidFill>
                <a:latin typeface="Calibri"/>
              </a:rPr>
              <a:t>Detecció y tractament de outliers</a:t>
            </a:r>
            <a:endParaRPr b="0" lang="es-ES" sz="3200" spc="-1" strike="noStrike">
              <a:solidFill>
                <a:srgbClr val="000000"/>
              </a:solidFill>
              <a:latin typeface="Arial"/>
            </a:endParaRPr>
          </a:p>
          <a:p>
            <a:pPr marL="343080" indent="-343080" defTabSz="457200">
              <a:lnSpc>
                <a:spcPct val="100000"/>
              </a:lnSpc>
              <a:spcBef>
                <a:spcPts val="641"/>
              </a:spcBef>
              <a:buClr>
                <a:srgbClr val="000000"/>
              </a:buClr>
              <a:buFont typeface="Arial"/>
              <a:buChar char="•"/>
            </a:pPr>
            <a:r>
              <a:rPr b="0" lang="es-ES" sz="3200" spc="-1" strike="noStrike">
                <a:solidFill>
                  <a:schemeClr val="dk1"/>
                </a:solidFill>
                <a:latin typeface="Calibri"/>
              </a:rPr>
              <a:t>Duplicació de valors</a:t>
            </a:r>
            <a:endParaRPr b="0" lang="es-E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169</TotalTime>
  <Application>LibreOffice/24.2.7.2$Linux_X86_64 LibreOffice_project/420$Build-2</Application>
  <AppVersion>15.0000</AppVersion>
  <Words>692</Words>
  <Paragraphs>88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dc:creator/>
  <dc:description>generated using python-pptx</dc:description>
  <dc:language>es-ES</dc:language>
  <cp:lastModifiedBy/>
  <dcterms:modified xsi:type="dcterms:W3CDTF">2025-03-13T18:54:23Z</dcterms:modified>
  <cp:revision>7</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Presentación en pantalla (4:3)</vt:lpwstr>
  </property>
  <property fmtid="{D5CDD505-2E9C-101B-9397-08002B2CF9AE}" pid="3" name="Slides">
    <vt:i4>20</vt:i4>
  </property>
</Properties>
</file>