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 err="1">
                <a:solidFill>
                  <a:schemeClr val="tx1"/>
                </a:solidFill>
                <a:latin typeface="+mj-lt"/>
              </a:rPr>
              <a:t>Мешавкина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 Ольга Викторовна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Поиск подходящих вакансий</a:t>
            </a: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октябрь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’21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Мешавкина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Ольга Викторовна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Екатеринбург, готовность к переезду - нет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Высшее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ПЦП ЕРКЦ г. Екатеринбург, аналитик отдела административной поддержки, ведение табеля по подразделению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9126211226,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ovmeshavkina@sberbank.ru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Поиск ТОП 10 вакансий, подходящих под заданное описание</a:t>
            </a:r>
          </a:p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https://github.com/OlViMshv/DA_project.git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Выгрузка описаний вакансий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Сбера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 г. Екатеринбург с сайта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api.hh.ru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Предобработка теста описаний вакансий:</a:t>
            </a:r>
          </a:p>
          <a:p>
            <a:pPr lvl="1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Очистка текста от лишних символов, цифр,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html-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тэгов;</a:t>
            </a:r>
          </a:p>
          <a:p>
            <a:pPr lvl="1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Приведение текста в 1 форму, к одному регистру;</a:t>
            </a:r>
          </a:p>
          <a:p>
            <a:pPr lvl="1"/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удаление часто встречающихся слов и стоп-слов;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Преобразование текста в векторное представление описаний вакансий и опыта из резюме.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Расчет косинусного расстояния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Вывод ТОП 10 вакансии по мере их сходства с опытом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87122B7-ED60-482F-ADBF-710455B13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507" y="1410393"/>
            <a:ext cx="10202293" cy="971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i="1" dirty="0"/>
              <a:t>Пример для поиска: </a:t>
            </a:r>
          </a:p>
          <a:p>
            <a:pPr marL="0" indent="0">
              <a:buNone/>
            </a:pPr>
            <a:r>
              <a:rPr lang="ru-RU" sz="1800" i="1" dirty="0"/>
              <a:t>сбор данных из внутренних и внешних источников, подготовка данных к анализу, разработка моделей обработки и анализа данных, в том числе с применением алгоритмов машинного обучения в рамках аудиторских проверок.</a:t>
            </a:r>
          </a:p>
          <a:p>
            <a:pPr marL="0" indent="0">
              <a:buNone/>
            </a:pPr>
            <a:r>
              <a:rPr lang="ru-RU" sz="1800" i="1" dirty="0"/>
              <a:t>Результат поиска ТОП 10 подходящих вакансий</a:t>
            </a:r>
            <a:r>
              <a:rPr lang="en-US" sz="1800" i="1" dirty="0"/>
              <a:t> </a:t>
            </a:r>
            <a:r>
              <a:rPr lang="ru-RU" sz="1800" i="1" dirty="0"/>
              <a:t>в г. Екатеринбург: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CF02961-A5F2-42F7-AF8C-0CCABE8FE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7" t="46731" r="41528" b="23236"/>
          <a:stretch/>
        </p:blipFill>
        <p:spPr>
          <a:xfrm>
            <a:off x="1651245" y="3031707"/>
            <a:ext cx="7599286" cy="366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Библиотеки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1"/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дает возможность посылать HTTP запросы, используя Python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re</a:t>
            </a:r>
            <a:r>
              <a:rPr lang="ru-R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регулярные выражения, язык для работы с текстом. Он позволяет производить поиск, замену и другие операции.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Pymorphy2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морфологический анализатор для русского языка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nltk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используются для анализа текста, предоставляя компьютерам возможность понять человеческий язык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sklearn.feature_extraction.text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import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TfidfVectorizer</a:t>
            </a:r>
            <a:r>
              <a:rPr lang="ru-R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модуль для расчета частоты слов (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TfidfVectorizer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из библиотеки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sklearn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sklearn.metrics.pairwise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import 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linear_kernel</a:t>
            </a:r>
            <a:r>
              <a:rPr lang="ru-R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модуль для расчета косинусного расстояния (метрика поиска схожих объектов)</a:t>
            </a: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296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Поиск подходящих вакансий</vt:lpstr>
      <vt:lpstr>О себе</vt:lpstr>
      <vt:lpstr>Описание проекта</vt:lpstr>
      <vt:lpstr>Бизнес-логика</vt:lpstr>
      <vt:lpstr>Модель данных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Ольга М.</cp:lastModifiedBy>
  <cp:revision>14</cp:revision>
  <dcterms:created xsi:type="dcterms:W3CDTF">2021-02-19T10:44:02Z</dcterms:created>
  <dcterms:modified xsi:type="dcterms:W3CDTF">2021-10-25T18:06:10Z</dcterms:modified>
</cp:coreProperties>
</file>