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Мешавкина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Ольга Викторовна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/>
              <a:t>Название проекта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Мешавкина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Ольга Викторовна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Екатеринбург, готовность к переезду - нет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ПЦП ЕРКЦ г. Екатеринбург, аналитик отдела административной поддержки, ведение табеля по подразделению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9126211226,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ovmeshavkina@sberbank.ru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ТОП 10 вакансий, подходящих под заданное описание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https://github.com/OlViMshv/DA_project.git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Выгрузка описаний вакансий с сайта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api.hh.ru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теста описаний вакансий: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текста от лишних символов, цифр,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тэгов;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текста в 1 форму, к одному регистру;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часто встречающихся слов и стоп-слов;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текста в векторное представление описаний вакансий и опыта из резюме.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косинусного расстояния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 ТОП 10 вакансии по мере их сходства с опытом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146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Название проекта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Ольга М.</cp:lastModifiedBy>
  <cp:revision>11</cp:revision>
  <dcterms:created xsi:type="dcterms:W3CDTF">2021-02-19T10:44:02Z</dcterms:created>
  <dcterms:modified xsi:type="dcterms:W3CDTF">2021-10-24T18:00:18Z</dcterms:modified>
</cp:coreProperties>
</file>