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7" r:id="rId4"/>
    <p:sldId id="282" r:id="rId5"/>
    <p:sldId id="278" r:id="rId6"/>
    <p:sldId id="286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B1D9"/>
    <a:srgbClr val="84F7D4"/>
    <a:srgbClr val="E6E6E6"/>
    <a:srgbClr val="0DC3E7"/>
    <a:srgbClr val="91A4B9"/>
    <a:srgbClr val="6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1D31-604C-4EAC-6D99-5640C4B0E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B445B-B283-0507-618A-691CA1D18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B4CE-6A5B-7EC6-A869-291A8CD4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8C33-DADD-B567-D0E0-46752A62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0378-4F38-53C0-EE7F-EFFA186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4F32-1766-6182-3F04-6602A695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33196-E8BF-07D2-B407-31905D0A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8EA7-8AC5-3C0F-FD03-5591F19E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7E84B-FDF9-DDE2-49A4-04DFDE68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EADA-D0D1-9475-87AE-F5BFC948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608BE-613C-8AF3-775B-0B0A8F029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A8FA4-DEBD-4384-088E-3983FAEBD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34D5-5B6F-BA23-A632-D73CFDB8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044D-313B-1AEE-1EE2-D29CE023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121-2BD6-8107-D0A7-CF106965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313-68C3-6C56-2BF1-02F9B304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95D5-274C-3685-60D3-14743B02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112B-3B25-DB4C-E98F-746EFB82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5446-4E28-E811-5D2E-00DA6B1B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3164-2055-9FA7-C391-1C3F6D79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4A44-EBDA-F893-C85A-72F08251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3BA62-551F-D555-291E-E6412805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2C76-31B9-81ED-87C5-D1E43346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18A9-39D2-CA25-9FE1-C9A67CCA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EA28-F739-F89F-C180-7E36F43B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CA60-3F43-70E5-FDE3-1150CE66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4733-1DAB-DDA1-C340-EDF046D51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A6BFA-6809-3448-AF37-3A72B538C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A07A-0A93-1BA0-9B85-3CECB2F0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227F-6E77-912E-C5E0-CDE87127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270B0-B13E-3211-47A0-E0A2875E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199C-2D49-5D2F-F6CA-5A0A8802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68682-2CBA-C74C-5B39-6324AAF7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F39DB-3F46-0883-7444-4B5FD079F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02D10-7148-A66D-9E62-22B54883C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C57F2-7775-9576-0EA6-F217ADD3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859BE-A9B1-FAC3-E4A2-51C4E92E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745B-DD0D-00D2-41BF-C65CC053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1707A-CD00-0AB0-3426-DEF0A3DE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CEEE-D755-7AF6-9E9C-0524B63F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A759C-83E4-5CE0-C592-57FA0554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9646E-FBF8-C168-23D9-E9BA628B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2E92-E131-1379-A61C-36DA7680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F5292-3E03-9ED6-7931-A672133E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269FA-8873-2E2E-94D0-7245D61A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D494-5BE7-69A0-0557-E2A37C33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C5F5-1F0E-9545-0940-CBD10318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AC39-E95D-CE52-5AF7-037AA478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D2D16-59BE-111F-89A3-849DF581F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88C15-78AD-A975-C86B-4B664C35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59DE8-E708-FFF8-CFDB-6620208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4B982-D437-790B-CC68-95489FE5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4694-1630-E936-8252-4F0FAAC4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4A4AF-C77D-7E7E-17FB-05FF2DC55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29BDE-0D36-6D96-8555-7B110E04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0F33-9F25-C09C-3B27-6E33C3CF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44FAE-4386-0E27-664C-EB772E14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BE950-CC7E-DAC7-7B2D-25BE1FBB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DA913-25AC-254E-F98D-2392A4F9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32A7B-02D5-44E0-CFF0-C61BF146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14C4-57EA-A468-D537-6C5BC1511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0D00-2D5A-4434-AC60-D29C17180BF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BF52-C723-D04A-FA87-4A3781AC1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0283-7A13-A2FB-62B9-34DA47862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D9A1-4D0F-490D-B389-9CF38211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2DA75-D547-728B-7F04-062966DAB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3D6C1-3D59-DB65-E449-B5BB8F8FB444}"/>
              </a:ext>
            </a:extLst>
          </p:cNvPr>
          <p:cNvSpPr/>
          <p:nvPr/>
        </p:nvSpPr>
        <p:spPr>
          <a:xfrm>
            <a:off x="1082040" y="579120"/>
            <a:ext cx="10195560" cy="56997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32CF9-4F84-FB63-F289-78EB1061AF34}"/>
              </a:ext>
            </a:extLst>
          </p:cNvPr>
          <p:cNvSpPr txBox="1"/>
          <p:nvPr/>
        </p:nvSpPr>
        <p:spPr>
          <a:xfrm>
            <a:off x="2716530" y="2147383"/>
            <a:ext cx="889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SMOKING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94E76-F14F-ECC3-869B-C536E3892E7D}"/>
              </a:ext>
            </a:extLst>
          </p:cNvPr>
          <p:cNvSpPr txBox="1"/>
          <p:nvPr/>
        </p:nvSpPr>
        <p:spPr>
          <a:xfrm>
            <a:off x="4357687" y="3360273"/>
            <a:ext cx="393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Groub</a:t>
            </a:r>
            <a:r>
              <a:rPr lang="en-US" sz="3600" b="1" dirty="0"/>
              <a:t> number : </a:t>
            </a:r>
            <a:r>
              <a:rPr lang="en-US" sz="36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155DF-9C06-C241-9C7E-56C7A1FB671B}"/>
              </a:ext>
            </a:extLst>
          </p:cNvPr>
          <p:cNvSpPr txBox="1"/>
          <p:nvPr/>
        </p:nvSpPr>
        <p:spPr>
          <a:xfrm>
            <a:off x="4448175" y="4006604"/>
            <a:ext cx="7972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Groub</a:t>
            </a:r>
            <a:r>
              <a:rPr lang="en-US" sz="3200" b="1" dirty="0"/>
              <a:t> names : </a:t>
            </a:r>
          </a:p>
          <a:p>
            <a:r>
              <a:rPr lang="en-US" sz="2800" b="1" dirty="0"/>
              <a:t>. </a:t>
            </a:r>
            <a:r>
              <a:rPr lang="en-US" sz="2800" dirty="0"/>
              <a:t>Ola </a:t>
            </a:r>
            <a:r>
              <a:rPr lang="en-US" sz="2800" dirty="0" err="1"/>
              <a:t>abu</a:t>
            </a:r>
            <a:r>
              <a:rPr lang="en-US" sz="2800" dirty="0"/>
              <a:t> </a:t>
            </a:r>
            <a:r>
              <a:rPr lang="en-US" sz="2800" dirty="0" err="1"/>
              <a:t>Saalek</a:t>
            </a:r>
            <a:endParaRPr lang="en-US" sz="2800" dirty="0"/>
          </a:p>
          <a:p>
            <a:r>
              <a:rPr lang="en-US" sz="2800" b="1" dirty="0"/>
              <a:t>. </a:t>
            </a:r>
            <a:r>
              <a:rPr lang="en-US" sz="2800" dirty="0"/>
              <a:t>Sarah </a:t>
            </a:r>
            <a:r>
              <a:rPr lang="en-US" sz="2800" dirty="0" err="1"/>
              <a:t>Kasasbeh</a:t>
            </a:r>
            <a:endParaRPr lang="en-US" sz="2800" dirty="0"/>
          </a:p>
          <a:p>
            <a:r>
              <a:rPr lang="en-US" sz="2800" b="1" dirty="0"/>
              <a:t>. </a:t>
            </a:r>
            <a:r>
              <a:rPr lang="en-US" sz="2800" dirty="0"/>
              <a:t>Nermeen </a:t>
            </a:r>
            <a:r>
              <a:rPr lang="en-US" sz="2800" dirty="0" err="1"/>
              <a:t>abu</a:t>
            </a:r>
            <a:r>
              <a:rPr lang="en-US" sz="2800" dirty="0"/>
              <a:t> </a:t>
            </a:r>
            <a:r>
              <a:rPr lang="en-US" sz="2800" dirty="0" err="1"/>
              <a:t>Snaineh</a:t>
            </a:r>
            <a:r>
              <a:rPr lang="en-US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4838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2DA75-D547-728B-7F04-062966DAB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3D6C1-3D59-DB65-E449-B5BB8F8FB444}"/>
              </a:ext>
            </a:extLst>
          </p:cNvPr>
          <p:cNvSpPr/>
          <p:nvPr/>
        </p:nvSpPr>
        <p:spPr>
          <a:xfrm>
            <a:off x="868680" y="457200"/>
            <a:ext cx="10570846" cy="57454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E9D17-06CB-CD6F-46D6-739AF6C4795E}"/>
              </a:ext>
            </a:extLst>
          </p:cNvPr>
          <p:cNvSpPr txBox="1"/>
          <p:nvPr/>
        </p:nvSpPr>
        <p:spPr>
          <a:xfrm>
            <a:off x="1362075" y="2767280"/>
            <a:ext cx="10077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About smoking and analyze it </a:t>
            </a:r>
          </a:p>
          <a:p>
            <a:r>
              <a:rPr lang="en-US" sz="2800" dirty="0"/>
              <a:t>to explore the data relating to smoking habits ,health </a:t>
            </a:r>
          </a:p>
          <a:p>
            <a:r>
              <a:rPr lang="en-US" sz="2800" dirty="0"/>
              <a:t>and lifestyle factor </a:t>
            </a:r>
          </a:p>
          <a:p>
            <a:r>
              <a:rPr lang="en-US" sz="2800" dirty="0"/>
              <a:t>by understand and conclude the relationships </a:t>
            </a:r>
          </a:p>
          <a:p>
            <a:r>
              <a:rPr lang="en-US" sz="2800" dirty="0"/>
              <a:t>between them to generate visualize , predictive modeling  </a:t>
            </a:r>
          </a:p>
          <a:p>
            <a:r>
              <a:rPr lang="en-US" sz="2800" dirty="0"/>
              <a:t>to help raising awareness, reduce the effects of smoking </a:t>
            </a:r>
          </a:p>
          <a:p>
            <a:r>
              <a:rPr lang="en-US" sz="2800" dirty="0"/>
              <a:t>on the individual and society and stop the smoking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57A75-A8D3-B1F8-CA0E-E9E5FB4047ED}"/>
              </a:ext>
            </a:extLst>
          </p:cNvPr>
          <p:cNvSpPr txBox="1"/>
          <p:nvPr/>
        </p:nvSpPr>
        <p:spPr>
          <a:xfrm>
            <a:off x="1181099" y="793075"/>
            <a:ext cx="8791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atin typeface="Consolas" panose="020B0609020204030204" pitchFamily="49" charset="0"/>
              </a:rPr>
              <a:t>DATASET DISCRIPTION </a:t>
            </a:r>
            <a:r>
              <a:rPr lang="en-US" sz="4800" b="1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1A7B7-52A1-81C0-E7B2-FF6585C44F77}"/>
              </a:ext>
            </a:extLst>
          </p:cNvPr>
          <p:cNvSpPr txBox="1"/>
          <p:nvPr/>
        </p:nvSpPr>
        <p:spPr>
          <a:xfrm>
            <a:off x="1362075" y="1813173"/>
            <a:ext cx="4733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dataset contain 55692 records and 27 attribute. </a:t>
            </a:r>
          </a:p>
        </p:txBody>
      </p:sp>
    </p:spTree>
    <p:extLst>
      <p:ext uri="{BB962C8B-B14F-4D97-AF65-F5344CB8AC3E}">
        <p14:creationId xmlns:p14="http://schemas.microsoft.com/office/powerpoint/2010/main" val="3414415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2DA75-D547-728B-7F04-062966DAB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4FB023-5090-6EC1-26B5-EB047A993620}"/>
              </a:ext>
            </a:extLst>
          </p:cNvPr>
          <p:cNvSpPr/>
          <p:nvPr/>
        </p:nvSpPr>
        <p:spPr>
          <a:xfrm>
            <a:off x="2369820" y="285393"/>
            <a:ext cx="7665720" cy="104418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13DF9-B3CA-DA1A-A203-FC5594E4D4FD}"/>
              </a:ext>
            </a:extLst>
          </p:cNvPr>
          <p:cNvSpPr txBox="1"/>
          <p:nvPr/>
        </p:nvSpPr>
        <p:spPr>
          <a:xfrm>
            <a:off x="2835103" y="405054"/>
            <a:ext cx="78557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Result of </a:t>
            </a:r>
            <a:r>
              <a:rPr lang="en-US" sz="4400" b="1" dirty="0" err="1"/>
              <a:t>datafram.describe</a:t>
            </a:r>
            <a:r>
              <a:rPr lang="en-US" sz="4400" b="1" dirty="0"/>
              <a:t>()</a:t>
            </a:r>
          </a:p>
          <a:p>
            <a:endParaRPr lang="en-US" dirty="0"/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10BCEB-D477-F181-2B14-CF9327AF2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614967"/>
            <a:ext cx="11673840" cy="47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25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2DA75-D547-728B-7F04-062966DAB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3D6C1-3D59-DB65-E449-B5BB8F8FB444}"/>
              </a:ext>
            </a:extLst>
          </p:cNvPr>
          <p:cNvSpPr/>
          <p:nvPr/>
        </p:nvSpPr>
        <p:spPr>
          <a:xfrm>
            <a:off x="3288505" y="558671"/>
            <a:ext cx="5304473" cy="18897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31011-8936-B78B-E9C1-043A6098828C}"/>
              </a:ext>
            </a:extLst>
          </p:cNvPr>
          <p:cNvSpPr txBox="1"/>
          <p:nvPr/>
        </p:nvSpPr>
        <p:spPr>
          <a:xfrm>
            <a:off x="3831908" y="719362"/>
            <a:ext cx="5553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3200" b="1" dirty="0"/>
              <a:t>       </a:t>
            </a:r>
            <a:r>
              <a:rPr lang="en-US" sz="4400" b="1" dirty="0"/>
              <a:t>Result of</a:t>
            </a:r>
            <a:endParaRPr lang="ar-JO" sz="4400" b="1" dirty="0"/>
          </a:p>
          <a:p>
            <a:r>
              <a:rPr lang="en-US" sz="4400" b="1" dirty="0"/>
              <a:t> </a:t>
            </a:r>
            <a:r>
              <a:rPr lang="en-US" sz="4400" b="1" dirty="0" err="1"/>
              <a:t>datafram.shape</a:t>
            </a:r>
            <a:endParaRPr lang="en-US" sz="4400" b="1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4002F3F-1F6B-851A-67AA-0A9B925B1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20" y="2885274"/>
            <a:ext cx="8519159" cy="32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2DA75-D547-728B-7F04-062966DAB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3D6C1-3D59-DB65-E449-B5BB8F8FB444}"/>
              </a:ext>
            </a:extLst>
          </p:cNvPr>
          <p:cNvSpPr/>
          <p:nvPr/>
        </p:nvSpPr>
        <p:spPr>
          <a:xfrm>
            <a:off x="0" y="1097280"/>
            <a:ext cx="3810000" cy="4358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31011-8936-B78B-E9C1-043A6098828C}"/>
              </a:ext>
            </a:extLst>
          </p:cNvPr>
          <p:cNvSpPr txBox="1"/>
          <p:nvPr/>
        </p:nvSpPr>
        <p:spPr>
          <a:xfrm>
            <a:off x="0" y="1902387"/>
            <a:ext cx="5553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4400" b="1" dirty="0"/>
              <a:t>       </a:t>
            </a:r>
            <a:r>
              <a:rPr lang="en-US" sz="4400" b="1" dirty="0"/>
              <a:t>Result </a:t>
            </a:r>
            <a:endParaRPr lang="ar-JO" sz="4400" b="1" dirty="0"/>
          </a:p>
          <a:p>
            <a:r>
              <a:rPr lang="ar-JO" sz="4400" b="1" dirty="0"/>
              <a:t>          </a:t>
            </a:r>
            <a:r>
              <a:rPr lang="en-US" sz="4400" b="1" dirty="0"/>
              <a:t>of </a:t>
            </a:r>
            <a:endParaRPr lang="ar-JO" sz="4400" b="1" dirty="0"/>
          </a:p>
          <a:p>
            <a:r>
              <a:rPr lang="ar-JO" sz="4400" b="1" dirty="0"/>
              <a:t> </a:t>
            </a:r>
            <a:r>
              <a:rPr lang="en-US" sz="4400" b="1" dirty="0"/>
              <a:t>datafram.info()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E7FDCBF-3E4C-E62A-BF21-C74E81CE3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4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2DA75-D547-728B-7F04-062966DAB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3D6C1-3D59-DB65-E449-B5BB8F8FB444}"/>
              </a:ext>
            </a:extLst>
          </p:cNvPr>
          <p:cNvSpPr/>
          <p:nvPr/>
        </p:nvSpPr>
        <p:spPr>
          <a:xfrm>
            <a:off x="2430780" y="403343"/>
            <a:ext cx="7330440" cy="99511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31011-8936-B78B-E9C1-043A6098828C}"/>
              </a:ext>
            </a:extLst>
          </p:cNvPr>
          <p:cNvSpPr txBox="1"/>
          <p:nvPr/>
        </p:nvSpPr>
        <p:spPr>
          <a:xfrm>
            <a:off x="2865120" y="445968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Dataset sample snapshot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5313842-81C4-F2D4-AC07-9F21E6CD8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1801801"/>
            <a:ext cx="11780520" cy="46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4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2DA75-D547-728B-7F04-062966DAB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F61B76F-6497-9DE3-4567-E42A1041CE19}"/>
              </a:ext>
            </a:extLst>
          </p:cNvPr>
          <p:cNvSpPr/>
          <p:nvPr/>
        </p:nvSpPr>
        <p:spPr>
          <a:xfrm>
            <a:off x="2263140" y="1871052"/>
            <a:ext cx="8580120" cy="2529840"/>
          </a:xfrm>
          <a:prstGeom prst="rightArrow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A8E93-569B-F1E3-274E-375B0B0E7415}"/>
              </a:ext>
            </a:extLst>
          </p:cNvPr>
          <p:cNvSpPr txBox="1"/>
          <p:nvPr/>
        </p:nvSpPr>
        <p:spPr>
          <a:xfrm>
            <a:off x="3779520" y="689746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49B27-B172-E549-AF88-37A0E6D85BCA}"/>
              </a:ext>
            </a:extLst>
          </p:cNvPr>
          <p:cNvSpPr txBox="1"/>
          <p:nvPr/>
        </p:nvSpPr>
        <p:spPr>
          <a:xfrm>
            <a:off x="4251960" y="3931684"/>
            <a:ext cx="5547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492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2DA75-D547-728B-7F04-062966DAB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0A15B-948B-DB2A-0E0E-1680F584E746}"/>
              </a:ext>
            </a:extLst>
          </p:cNvPr>
          <p:cNvSpPr/>
          <p:nvPr/>
        </p:nvSpPr>
        <p:spPr>
          <a:xfrm>
            <a:off x="1082040" y="579120"/>
            <a:ext cx="10195560" cy="56997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7E34A-E99D-6D8C-A20D-73EC514137AD}"/>
              </a:ext>
            </a:extLst>
          </p:cNvPr>
          <p:cNvSpPr txBox="1"/>
          <p:nvPr/>
        </p:nvSpPr>
        <p:spPr>
          <a:xfrm>
            <a:off x="1828800" y="817155"/>
            <a:ext cx="67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REFERENCES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69D56-D0DC-7241-A32E-8634772D1851}"/>
              </a:ext>
            </a:extLst>
          </p:cNvPr>
          <p:cNvSpPr txBox="1"/>
          <p:nvPr/>
        </p:nvSpPr>
        <p:spPr>
          <a:xfrm>
            <a:off x="2644140" y="2255519"/>
            <a:ext cx="3550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kaggle</a:t>
            </a:r>
            <a:endParaRPr lang="en-US" sz="66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5222BFC-E932-113F-49F9-83816353C35D}"/>
              </a:ext>
            </a:extLst>
          </p:cNvPr>
          <p:cNvSpPr/>
          <p:nvPr/>
        </p:nvSpPr>
        <p:spPr>
          <a:xfrm>
            <a:off x="2179320" y="2752129"/>
            <a:ext cx="213360" cy="24574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2CE22D3-CEED-5320-1E95-640FA55A097F}"/>
              </a:ext>
            </a:extLst>
          </p:cNvPr>
          <p:cNvSpPr/>
          <p:nvPr/>
        </p:nvSpPr>
        <p:spPr>
          <a:xfrm>
            <a:off x="2179320" y="3975184"/>
            <a:ext cx="213360" cy="24574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7EE44-E065-A160-393E-ECF43D93C2BF}"/>
              </a:ext>
            </a:extLst>
          </p:cNvPr>
          <p:cNvSpPr txBox="1"/>
          <p:nvPr/>
        </p:nvSpPr>
        <p:spPr>
          <a:xfrm>
            <a:off x="2644140" y="3600047"/>
            <a:ext cx="355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WWW </a:t>
            </a:r>
          </a:p>
        </p:txBody>
      </p:sp>
    </p:spTree>
    <p:extLst>
      <p:ext uri="{BB962C8B-B14F-4D97-AF65-F5344CB8AC3E}">
        <p14:creationId xmlns:p14="http://schemas.microsoft.com/office/powerpoint/2010/main" val="33468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2DA75-D547-728B-7F04-062966DAB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0A15B-948B-DB2A-0E0E-1680F584E746}"/>
              </a:ext>
            </a:extLst>
          </p:cNvPr>
          <p:cNvSpPr/>
          <p:nvPr/>
        </p:nvSpPr>
        <p:spPr>
          <a:xfrm>
            <a:off x="998220" y="579120"/>
            <a:ext cx="10195560" cy="56997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7EEFA-F72D-B422-C9D2-002B2F0EB3F5}"/>
              </a:ext>
            </a:extLst>
          </p:cNvPr>
          <p:cNvSpPr txBox="1"/>
          <p:nvPr/>
        </p:nvSpPr>
        <p:spPr>
          <a:xfrm>
            <a:off x="2514600" y="1166842"/>
            <a:ext cx="8138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ANY </a:t>
            </a:r>
            <a:endParaRPr lang="ar-JO" sz="9600" b="1" dirty="0"/>
          </a:p>
          <a:p>
            <a:r>
              <a:rPr lang="ar-JO" sz="9600" b="1" dirty="0"/>
              <a:t>   </a:t>
            </a:r>
            <a:r>
              <a:rPr lang="en-US" sz="9600" b="1" dirty="0"/>
              <a:t>QUESTION  </a:t>
            </a:r>
          </a:p>
          <a:p>
            <a:r>
              <a:rPr lang="en-US" sz="9600" b="1" dirty="0"/>
              <a:t>            </a:t>
            </a:r>
            <a:r>
              <a:rPr lang="ar-JO" sz="9600" b="1" dirty="0"/>
              <a:t>     </a:t>
            </a:r>
            <a:r>
              <a:rPr lang="en-US" sz="9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9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119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ADLaM Display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Mahmoud</dc:creator>
  <cp:lastModifiedBy>Ola Mahmoud</cp:lastModifiedBy>
  <cp:revision>4</cp:revision>
  <dcterms:created xsi:type="dcterms:W3CDTF">2024-01-09T14:19:40Z</dcterms:created>
  <dcterms:modified xsi:type="dcterms:W3CDTF">2024-01-16T22:20:32Z</dcterms:modified>
</cp:coreProperties>
</file>