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4" r:id="rId2"/>
    <p:sldId id="386" r:id="rId3"/>
    <p:sldId id="38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  <a:srgbClr val="F0F0F0"/>
    <a:srgbClr val="ECECEC"/>
    <a:srgbClr val="F7F7F7"/>
    <a:srgbClr val="CCF7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82626A-3345-41D4-9F61-226029AE736C}" v="15" dt="2025-07-01T10:40:35.6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73" d="100"/>
          <a:sy n="73" d="100"/>
        </p:scale>
        <p:origin x="96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Ola" userId="902c45145158e448" providerId="LiveId" clId="{2682626A-3345-41D4-9F61-226029AE736C}"/>
    <pc:docChg chg="undo custSel addSld delSld modSld addSection delSection">
      <pc:chgData name="Joshua Ola" userId="902c45145158e448" providerId="LiveId" clId="{2682626A-3345-41D4-9F61-226029AE736C}" dt="2025-07-01T22:59:47.674" v="223" actId="207"/>
      <pc:docMkLst>
        <pc:docMk/>
      </pc:docMkLst>
      <pc:sldChg chg="modSp mod">
        <pc:chgData name="Joshua Ola" userId="902c45145158e448" providerId="LiveId" clId="{2682626A-3345-41D4-9F61-226029AE736C}" dt="2025-07-01T22:59:47.674" v="223" actId="207"/>
        <pc:sldMkLst>
          <pc:docMk/>
          <pc:sldMk cId="4097205371" sldId="384"/>
        </pc:sldMkLst>
        <pc:spChg chg="mod">
          <ac:chgData name="Joshua Ola" userId="902c45145158e448" providerId="LiveId" clId="{2682626A-3345-41D4-9F61-226029AE736C}" dt="2025-07-01T10:04:25.125" v="27" actId="207"/>
          <ac:spMkLst>
            <pc:docMk/>
            <pc:sldMk cId="4097205371" sldId="384"/>
            <ac:spMk id="3" creationId="{F05EE4E6-9447-4425-BE96-FA537BF7826F}"/>
          </ac:spMkLst>
        </pc:spChg>
        <pc:spChg chg="mod">
          <ac:chgData name="Joshua Ola" userId="902c45145158e448" providerId="LiveId" clId="{2682626A-3345-41D4-9F61-226029AE736C}" dt="2025-07-01T22:59:47.674" v="223" actId="207"/>
          <ac:spMkLst>
            <pc:docMk/>
            <pc:sldMk cId="4097205371" sldId="384"/>
            <ac:spMk id="4" creationId="{CF8955E8-1F3F-47D7-8167-AF227DCB11D9}"/>
          </ac:spMkLst>
        </pc:spChg>
        <pc:spChg chg="mod">
          <ac:chgData name="Joshua Ola" userId="902c45145158e448" providerId="LiveId" clId="{2682626A-3345-41D4-9F61-226029AE736C}" dt="2025-07-01T09:50:58.263" v="24" actId="207"/>
          <ac:spMkLst>
            <pc:docMk/>
            <pc:sldMk cId="4097205371" sldId="384"/>
            <ac:spMk id="5" creationId="{EEABC6C0-1267-49CB-B91F-88D3FA9D4DED}"/>
          </ac:spMkLst>
        </pc:spChg>
        <pc:spChg chg="mod">
          <ac:chgData name="Joshua Ola" userId="902c45145158e448" providerId="LiveId" clId="{2682626A-3345-41D4-9F61-226029AE736C}" dt="2025-07-01T09:47:04.982" v="12" actId="1076"/>
          <ac:spMkLst>
            <pc:docMk/>
            <pc:sldMk cId="4097205371" sldId="384"/>
            <ac:spMk id="21" creationId="{97C3516B-1AA9-4F90-B3F9-77B1FD6ACA82}"/>
          </ac:spMkLst>
        </pc:spChg>
        <pc:spChg chg="mod">
          <ac:chgData name="Joshua Ola" userId="902c45145158e448" providerId="LiveId" clId="{2682626A-3345-41D4-9F61-226029AE736C}" dt="2025-07-01T09:46:11.702" v="3" actId="1076"/>
          <ac:spMkLst>
            <pc:docMk/>
            <pc:sldMk cId="4097205371" sldId="384"/>
            <ac:spMk id="27" creationId="{E871B01A-577F-4A19-A9EC-3E0F83831121}"/>
          </ac:spMkLst>
        </pc:spChg>
        <pc:spChg chg="mod">
          <ac:chgData name="Joshua Ola" userId="902c45145158e448" providerId="LiveId" clId="{2682626A-3345-41D4-9F61-226029AE736C}" dt="2025-07-01T09:49:06.847" v="20" actId="207"/>
          <ac:spMkLst>
            <pc:docMk/>
            <pc:sldMk cId="4097205371" sldId="384"/>
            <ac:spMk id="32" creationId="{85DF5CBF-BCE6-4F14-9C4D-94E84A28B8D1}"/>
          </ac:spMkLst>
        </pc:spChg>
        <pc:spChg chg="mod">
          <ac:chgData name="Joshua Ola" userId="902c45145158e448" providerId="LiveId" clId="{2682626A-3345-41D4-9F61-226029AE736C}" dt="2025-07-01T09:48:58.008" v="19" actId="207"/>
          <ac:spMkLst>
            <pc:docMk/>
            <pc:sldMk cId="4097205371" sldId="384"/>
            <ac:spMk id="33" creationId="{98A7F434-7A71-4820-8C22-478AE4ACE726}"/>
          </ac:spMkLst>
        </pc:spChg>
        <pc:spChg chg="mod">
          <ac:chgData name="Joshua Ola" userId="902c45145158e448" providerId="LiveId" clId="{2682626A-3345-41D4-9F61-226029AE736C}" dt="2025-07-01T09:47:17.929" v="17" actId="207"/>
          <ac:spMkLst>
            <pc:docMk/>
            <pc:sldMk cId="4097205371" sldId="384"/>
            <ac:spMk id="36" creationId="{3F2AAFF2-7A38-43D4-878F-C7E979542EB5}"/>
          </ac:spMkLst>
        </pc:spChg>
        <pc:spChg chg="mod">
          <ac:chgData name="Joshua Ola" userId="902c45145158e448" providerId="LiveId" clId="{2682626A-3345-41D4-9F61-226029AE736C}" dt="2025-07-01T10:04:35.762" v="28" actId="207"/>
          <ac:spMkLst>
            <pc:docMk/>
            <pc:sldMk cId="4097205371" sldId="384"/>
            <ac:spMk id="37" creationId="{955C3E37-7D75-4BE2-8048-3F1FA466D46C}"/>
          </ac:spMkLst>
        </pc:spChg>
        <pc:spChg chg="mod">
          <ac:chgData name="Joshua Ola" userId="902c45145158e448" providerId="LiveId" clId="{2682626A-3345-41D4-9F61-226029AE736C}" dt="2025-07-01T10:12:07.149" v="36" actId="207"/>
          <ac:spMkLst>
            <pc:docMk/>
            <pc:sldMk cId="4097205371" sldId="384"/>
            <ac:spMk id="38" creationId="{87D787C5-3608-4D35-B808-827212EB1D9A}"/>
          </ac:spMkLst>
        </pc:spChg>
        <pc:spChg chg="mod">
          <ac:chgData name="Joshua Ola" userId="902c45145158e448" providerId="LiveId" clId="{2682626A-3345-41D4-9F61-226029AE736C}" dt="2025-07-01T10:12:13.168" v="37" actId="207"/>
          <ac:spMkLst>
            <pc:docMk/>
            <pc:sldMk cId="4097205371" sldId="384"/>
            <ac:spMk id="39" creationId="{07F9F44C-9371-43F0-8F54-A20AEB64EDCA}"/>
          </ac:spMkLst>
        </pc:spChg>
        <pc:spChg chg="mod">
          <ac:chgData name="Joshua Ola" userId="902c45145158e448" providerId="LiveId" clId="{2682626A-3345-41D4-9F61-226029AE736C}" dt="2025-07-01T10:12:21.150" v="38" actId="207"/>
          <ac:spMkLst>
            <pc:docMk/>
            <pc:sldMk cId="4097205371" sldId="384"/>
            <ac:spMk id="40" creationId="{329B99A5-9A14-46B1-9A9E-C26ED8FC1DC7}"/>
          </ac:spMkLst>
        </pc:spChg>
        <pc:picChg chg="mod">
          <ac:chgData name="Joshua Ola" userId="902c45145158e448" providerId="LiveId" clId="{2682626A-3345-41D4-9F61-226029AE736C}" dt="2025-07-01T10:04:57.608" v="30" actId="1076"/>
          <ac:picMkLst>
            <pc:docMk/>
            <pc:sldMk cId="4097205371" sldId="384"/>
            <ac:picMk id="15" creationId="{876034A9-34DA-4E14-AC62-27CE32815F2D}"/>
          </ac:picMkLst>
        </pc:picChg>
        <pc:picChg chg="mod">
          <ac:chgData name="Joshua Ola" userId="902c45145158e448" providerId="LiveId" clId="{2682626A-3345-41D4-9F61-226029AE736C}" dt="2025-07-01T10:12:39.288" v="40" actId="1076"/>
          <ac:picMkLst>
            <pc:docMk/>
            <pc:sldMk cId="4097205371" sldId="384"/>
            <ac:picMk id="17" creationId="{FF9DEF12-6000-4220-95DA-16061D096C3A}"/>
          </ac:picMkLst>
        </pc:picChg>
        <pc:picChg chg="mod">
          <ac:chgData name="Joshua Ola" userId="902c45145158e448" providerId="LiveId" clId="{2682626A-3345-41D4-9F61-226029AE736C}" dt="2025-07-01T10:07:30.792" v="31" actId="1076"/>
          <ac:picMkLst>
            <pc:docMk/>
            <pc:sldMk cId="4097205371" sldId="384"/>
            <ac:picMk id="19" creationId="{1FE65658-9EA6-487B-91F9-68DB80B30617}"/>
          </ac:picMkLst>
        </pc:picChg>
        <pc:picChg chg="mod">
          <ac:chgData name="Joshua Ola" userId="902c45145158e448" providerId="LiveId" clId="{2682626A-3345-41D4-9F61-226029AE736C}" dt="2025-07-01T10:07:41.118" v="32" actId="1076"/>
          <ac:picMkLst>
            <pc:docMk/>
            <pc:sldMk cId="4097205371" sldId="384"/>
            <ac:picMk id="44" creationId="{C82D34BE-C060-427B-9E27-D89203278A5A}"/>
          </ac:picMkLst>
        </pc:picChg>
        <pc:picChg chg="mod">
          <ac:chgData name="Joshua Ola" userId="902c45145158e448" providerId="LiveId" clId="{2682626A-3345-41D4-9F61-226029AE736C}" dt="2025-07-01T10:12:51.818" v="41" actId="1076"/>
          <ac:picMkLst>
            <pc:docMk/>
            <pc:sldMk cId="4097205371" sldId="384"/>
            <ac:picMk id="46" creationId="{11F854C8-B5A6-43D7-B874-63FEB62214B2}"/>
          </ac:picMkLst>
        </pc:picChg>
        <pc:picChg chg="mod">
          <ac:chgData name="Joshua Ola" userId="902c45145158e448" providerId="LiveId" clId="{2682626A-3345-41D4-9F61-226029AE736C}" dt="2025-07-01T10:12:27.448" v="39" actId="1076"/>
          <ac:picMkLst>
            <pc:docMk/>
            <pc:sldMk cId="4097205371" sldId="384"/>
            <ac:picMk id="48" creationId="{F1287F14-2192-46D6-B58A-9B1E544BE741}"/>
          </ac:picMkLst>
        </pc:picChg>
      </pc:sldChg>
      <pc:sldChg chg="addSp modSp new del">
        <pc:chgData name="Joshua Ola" userId="902c45145158e448" providerId="LiveId" clId="{2682626A-3345-41D4-9F61-226029AE736C}" dt="2025-07-01T10:18:38.205" v="56" actId="2696"/>
        <pc:sldMkLst>
          <pc:docMk/>
          <pc:sldMk cId="3211397116" sldId="385"/>
        </pc:sldMkLst>
        <pc:spChg chg="add mod">
          <ac:chgData name="Joshua Ola" userId="902c45145158e448" providerId="LiveId" clId="{2682626A-3345-41D4-9F61-226029AE736C}" dt="2025-07-01T10:15:02.018" v="45"/>
          <ac:spMkLst>
            <pc:docMk/>
            <pc:sldMk cId="3211397116" sldId="385"/>
            <ac:spMk id="2" creationId="{82D4C7BB-02F2-0EB4-2478-3DF17B46E194}"/>
          </ac:spMkLst>
        </pc:spChg>
        <pc:spChg chg="add mod">
          <ac:chgData name="Joshua Ola" userId="902c45145158e448" providerId="LiveId" clId="{2682626A-3345-41D4-9F61-226029AE736C}" dt="2025-07-01T10:15:23.308" v="46"/>
          <ac:spMkLst>
            <pc:docMk/>
            <pc:sldMk cId="3211397116" sldId="385"/>
            <ac:spMk id="3" creationId="{4B404B3A-90F1-3203-B716-240094F13D9A}"/>
          </ac:spMkLst>
        </pc:spChg>
      </pc:sldChg>
      <pc:sldChg chg="addSp modSp add mod">
        <pc:chgData name="Joshua Ola" userId="902c45145158e448" providerId="LiveId" clId="{2682626A-3345-41D4-9F61-226029AE736C}" dt="2025-07-01T10:17:45.547" v="54" actId="1076"/>
        <pc:sldMkLst>
          <pc:docMk/>
          <pc:sldMk cId="2360438023" sldId="386"/>
        </pc:sldMkLst>
        <pc:spChg chg="add mod">
          <ac:chgData name="Joshua Ola" userId="902c45145158e448" providerId="LiveId" clId="{2682626A-3345-41D4-9F61-226029AE736C}" dt="2025-07-01T10:17:45.547" v="54" actId="1076"/>
          <ac:spMkLst>
            <pc:docMk/>
            <pc:sldMk cId="2360438023" sldId="386"/>
            <ac:spMk id="9" creationId="{052197BB-695F-FC21-8787-0C97875EF328}"/>
          </ac:spMkLst>
        </pc:spChg>
        <pc:spChg chg="mod">
          <ac:chgData name="Joshua Ola" userId="902c45145158e448" providerId="LiveId" clId="{2682626A-3345-41D4-9F61-226029AE736C}" dt="2025-07-01T10:17:15.617" v="51" actId="14100"/>
          <ac:spMkLst>
            <pc:docMk/>
            <pc:sldMk cId="2360438023" sldId="386"/>
            <ac:spMk id="28" creationId="{D14E726E-6337-2C5A-58B0-0CA0B2480156}"/>
          </ac:spMkLst>
        </pc:spChg>
      </pc:sldChg>
      <pc:sldChg chg="addSp delSp modSp add mod">
        <pc:chgData name="Joshua Ola" userId="902c45145158e448" providerId="LiveId" clId="{2682626A-3345-41D4-9F61-226029AE736C}" dt="2025-07-01T22:16:14.871" v="220" actId="14100"/>
        <pc:sldMkLst>
          <pc:docMk/>
          <pc:sldMk cId="3018589360" sldId="387"/>
        </pc:sldMkLst>
        <pc:spChg chg="mod">
          <ac:chgData name="Joshua Ola" userId="902c45145158e448" providerId="LiveId" clId="{2682626A-3345-41D4-9F61-226029AE736C}" dt="2025-07-01T10:40:32.208" v="201" actId="1076"/>
          <ac:spMkLst>
            <pc:docMk/>
            <pc:sldMk cId="3018589360" sldId="387"/>
            <ac:spMk id="3" creationId="{F2C7F13B-9446-DF2A-CDBB-124E87D99A95}"/>
          </ac:spMkLst>
        </pc:spChg>
        <pc:spChg chg="del">
          <ac:chgData name="Joshua Ola" userId="902c45145158e448" providerId="LiveId" clId="{2682626A-3345-41D4-9F61-226029AE736C}" dt="2025-07-01T10:19:55.935" v="57" actId="21"/>
          <ac:spMkLst>
            <pc:docMk/>
            <pc:sldMk cId="3018589360" sldId="387"/>
            <ac:spMk id="9" creationId="{A0166261-3E9C-43C8-A4F5-CAA1887DDF57}"/>
          </ac:spMkLst>
        </pc:spChg>
        <pc:spChg chg="add del mod">
          <ac:chgData name="Joshua Ola" userId="902c45145158e448" providerId="LiveId" clId="{2682626A-3345-41D4-9F61-226029AE736C}" dt="2025-07-01T10:24:14.959" v="78" actId="21"/>
          <ac:spMkLst>
            <pc:docMk/>
            <pc:sldMk cId="3018589360" sldId="387"/>
            <ac:spMk id="10" creationId="{A0D20EDE-F7EC-03BA-168F-A75F44203F07}"/>
          </ac:spMkLst>
        </pc:spChg>
        <pc:spChg chg="add mod">
          <ac:chgData name="Joshua Ola" userId="902c45145158e448" providerId="LiveId" clId="{2682626A-3345-41D4-9F61-226029AE736C}" dt="2025-07-01T22:16:14.871" v="220" actId="14100"/>
          <ac:spMkLst>
            <pc:docMk/>
            <pc:sldMk cId="3018589360" sldId="387"/>
            <ac:spMk id="11" creationId="{A45B9CF8-A586-C944-910E-189CC585A21A}"/>
          </ac:spMkLst>
        </pc:spChg>
        <pc:spChg chg="add mod">
          <ac:chgData name="Joshua Ola" userId="902c45145158e448" providerId="LiveId" clId="{2682626A-3345-41D4-9F61-226029AE736C}" dt="2025-07-01T10:39:23.924" v="190" actId="1076"/>
          <ac:spMkLst>
            <pc:docMk/>
            <pc:sldMk cId="3018589360" sldId="387"/>
            <ac:spMk id="12" creationId="{CB0BBC39-0C4D-CAFD-EAF8-D37360769DAA}"/>
          </ac:spMkLst>
        </pc:spChg>
        <pc:spChg chg="add del mod">
          <ac:chgData name="Joshua Ola" userId="902c45145158e448" providerId="LiveId" clId="{2682626A-3345-41D4-9F61-226029AE736C}" dt="2025-07-01T10:38:47.067" v="182" actId="21"/>
          <ac:spMkLst>
            <pc:docMk/>
            <pc:sldMk cId="3018589360" sldId="387"/>
            <ac:spMk id="13" creationId="{97D26F28-A0DC-2FF2-ADB9-EC50D90F53E4}"/>
          </ac:spMkLst>
        </pc:spChg>
        <pc:spChg chg="add del mod">
          <ac:chgData name="Joshua Ola" userId="902c45145158e448" providerId="LiveId" clId="{2682626A-3345-41D4-9F61-226029AE736C}" dt="2025-07-01T10:38:50.184" v="183" actId="21"/>
          <ac:spMkLst>
            <pc:docMk/>
            <pc:sldMk cId="3018589360" sldId="387"/>
            <ac:spMk id="14" creationId="{2D6A0420-FC37-52C2-3BF0-447685DCD1DB}"/>
          </ac:spMkLst>
        </pc:spChg>
        <pc:spChg chg="add del mod">
          <ac:chgData name="Joshua Ola" userId="902c45145158e448" providerId="LiveId" clId="{2682626A-3345-41D4-9F61-226029AE736C}" dt="2025-07-01T10:38:44.010" v="181" actId="21"/>
          <ac:spMkLst>
            <pc:docMk/>
            <pc:sldMk cId="3018589360" sldId="387"/>
            <ac:spMk id="16" creationId="{FAEA1203-56AC-B18F-DF05-338326437DEA}"/>
          </ac:spMkLst>
        </pc:spChg>
        <pc:spChg chg="add mod">
          <ac:chgData name="Joshua Ola" userId="902c45145158e448" providerId="LiveId" clId="{2682626A-3345-41D4-9F61-226029AE736C}" dt="2025-07-01T10:39:20.250" v="189" actId="1076"/>
          <ac:spMkLst>
            <pc:docMk/>
            <pc:sldMk cId="3018589360" sldId="387"/>
            <ac:spMk id="18" creationId="{251F50FB-3FD0-CC0A-424C-BFC3D8158EA1}"/>
          </ac:spMkLst>
        </pc:spChg>
        <pc:spChg chg="add mod">
          <ac:chgData name="Joshua Ola" userId="902c45145158e448" providerId="LiveId" clId="{2682626A-3345-41D4-9F61-226029AE736C}" dt="2025-07-01T10:39:11.768" v="188" actId="1076"/>
          <ac:spMkLst>
            <pc:docMk/>
            <pc:sldMk cId="3018589360" sldId="387"/>
            <ac:spMk id="20" creationId="{F27202B7-846E-9238-0B0E-FA0218453386}"/>
          </ac:spMkLst>
        </pc:spChg>
        <pc:spChg chg="mod">
          <ac:chgData name="Joshua Ola" userId="902c45145158e448" providerId="LiveId" clId="{2682626A-3345-41D4-9F61-226029AE736C}" dt="2025-07-01T10:41:12.594" v="208" actId="1076"/>
          <ac:spMkLst>
            <pc:docMk/>
            <pc:sldMk cId="3018589360" sldId="387"/>
            <ac:spMk id="28" creationId="{55C0F766-8541-188E-CB45-1A4AFB320098}"/>
          </ac:spMkLst>
        </pc:spChg>
        <pc:spChg chg="add mod">
          <ac:chgData name="Joshua Ola" userId="902c45145158e448" providerId="LiveId" clId="{2682626A-3345-41D4-9F61-226029AE736C}" dt="2025-07-01T10:42:07.838" v="214" actId="20577"/>
          <ac:spMkLst>
            <pc:docMk/>
            <pc:sldMk cId="3018589360" sldId="387"/>
            <ac:spMk id="30" creationId="{1D0D297B-8A9D-6FC9-6C28-7139082A6099}"/>
          </ac:spMkLst>
        </pc:spChg>
        <pc:spChg chg="add mod">
          <ac:chgData name="Joshua Ola" userId="902c45145158e448" providerId="LiveId" clId="{2682626A-3345-41D4-9F61-226029AE736C}" dt="2025-07-01T10:42:03.448" v="213" actId="20577"/>
          <ac:spMkLst>
            <pc:docMk/>
            <pc:sldMk cId="3018589360" sldId="387"/>
            <ac:spMk id="31" creationId="{943566A4-1F64-AC5D-16D2-11543A424EEE}"/>
          </ac:spMkLst>
        </pc:spChg>
        <pc:spChg chg="add mod">
          <ac:chgData name="Joshua Ola" userId="902c45145158e448" providerId="LiveId" clId="{2682626A-3345-41D4-9F61-226029AE736C}" dt="2025-07-01T10:42:11.478" v="215" actId="20577"/>
          <ac:spMkLst>
            <pc:docMk/>
            <pc:sldMk cId="3018589360" sldId="387"/>
            <ac:spMk id="34" creationId="{E725E260-B455-A8EF-9808-D197F56C94FF}"/>
          </ac:spMkLst>
        </pc:spChg>
        <pc:picChg chg="add del mod">
          <ac:chgData name="Joshua Ola" userId="902c45145158e448" providerId="LiveId" clId="{2682626A-3345-41D4-9F61-226029AE736C}" dt="2025-07-01T10:39:44.733" v="193" actId="21"/>
          <ac:picMkLst>
            <pc:docMk/>
            <pc:sldMk cId="3018589360" sldId="387"/>
            <ac:picMk id="29" creationId="{08C5E55B-1585-8916-3074-B64751388434}"/>
          </ac:picMkLst>
        </pc:picChg>
        <pc:picChg chg="mod">
          <ac:chgData name="Joshua Ola" userId="902c45145158e448" providerId="LiveId" clId="{2682626A-3345-41D4-9F61-226029AE736C}" dt="2025-07-01T10:41:36.030" v="210" actId="1076"/>
          <ac:picMkLst>
            <pc:docMk/>
            <pc:sldMk cId="3018589360" sldId="387"/>
            <ac:picMk id="44" creationId="{B842E454-A6ED-6E55-D6E5-19C0E6FCD19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6759C-409A-4852-BA2A-54010A8D4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E856BC-9F98-4F41-BBA5-8DE4BAFB9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E5DAC-C165-4CC5-8B37-FE4C9A9F5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ABAC-4701-439E-8BAC-2BDCCA9C8E61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C9CFD-118E-4F46-8431-5CEF56DBE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A873F-0AC0-4FC8-A454-DA967CC09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516B-2DEE-42C9-9927-9E8EAFBA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30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06B8A-CDB2-4249-B4D8-8DAE87AD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6671F6-3AE6-4B3F-A5DD-33079DBF5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85589-E4CA-4082-96D7-598A84557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ABAC-4701-439E-8BAC-2BDCCA9C8E61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617B4-40C6-4164-AA81-57FB3EC4D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E0E63-13A8-4E61-8A97-80BA681AA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516B-2DEE-42C9-9927-9E8EAFBA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41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73D0BF-0D7E-4543-9074-CDAAA3E2C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72FA98-D3F6-4DDA-A1DE-19C75A062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22205-1866-4E72-A3D5-04BEB4FE0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ABAC-4701-439E-8BAC-2BDCCA9C8E61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71AC1-7EC6-4645-A8C5-BB5544F6B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0B543-7971-42D3-9150-D36E0634D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516B-2DEE-42C9-9927-9E8EAFBA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43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4451E-6A26-4CD7-BA8D-A591716D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2C1FF-62DE-4FED-9550-F3B050397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61252-74E2-4504-9D50-BC787795A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ABAC-4701-439E-8BAC-2BDCCA9C8E61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A3406-C2F7-4CFC-B3A6-E8044B47F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2C7EB-7FA2-46F1-BF5D-6148415C3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516B-2DEE-42C9-9927-9E8EAFBA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5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EFE0E-329D-441C-9203-1FE7FAF36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C106B-A80E-49F9-BA41-423781DAE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ECB54-B635-4A63-9780-AA302B4A3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ABAC-4701-439E-8BAC-2BDCCA9C8E61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4A3AB-8D16-44CB-A71E-A3EAC055C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7A22E-CC2C-4757-A995-58A661FEB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516B-2DEE-42C9-9927-9E8EAFBA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1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AF1C1-8CE2-4D01-8F9E-87E8FB4BE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73E0E-90F3-4212-AC00-C1D9D9D28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72218-0534-4F9C-9CC1-6D107DD92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E3DF7-4423-433B-BFCE-6ACF984B1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ABAC-4701-439E-8BAC-2BDCCA9C8E61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C0E24-8DA4-4E84-994C-C5410ED8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A7544-1A26-44B3-BE09-9200494C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516B-2DEE-42C9-9927-9E8EAFBA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3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83F4D-7170-49A9-8FA5-E42A6D3E1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2F93-6FC1-496E-88C0-58B142116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2B7F0-7BAB-4E50-9DBE-38B47D48C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FA0F75-6378-4A87-803D-83DFD621BC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8AF864-F190-44D9-9A7C-FF62D19EA0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DA3F6B-838A-4F43-95CE-911D428BE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ABAC-4701-439E-8BAC-2BDCCA9C8E61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7C61B0-8F1F-4CF6-8BC1-B01101B61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C084F5-28D0-4B23-8274-5EB2821E5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516B-2DEE-42C9-9927-9E8EAFBA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17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61BC-EC43-4B71-BBAF-633E4129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0A66B2-7B17-427B-AFD6-39350629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ABAC-4701-439E-8BAC-2BDCCA9C8E61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22783-73AE-4A74-9241-F7ADBCD8D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130A66-F4DA-4906-A672-59BF33B44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516B-2DEE-42C9-9927-9E8EAFBA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15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7A5321-2C70-4CE4-BF47-83DE273C4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ABAC-4701-439E-8BAC-2BDCCA9C8E61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92B5D2-1D3E-4910-BA29-01FBFECA2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D2608-9E0D-4819-AD56-F3E534686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516B-2DEE-42C9-9927-9E8EAFBA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12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C239B-07D9-4981-BA68-A5500A1AC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325C-2B41-4451-A34A-BEF3CE8DA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9764C9-BBE3-4FEA-B476-51C959D23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7F17B-B331-4B28-B754-376FDE8BE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ABAC-4701-439E-8BAC-2BDCCA9C8E61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AE0BE-AD11-40E7-8ECD-FC8E2D40D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9D423-74FE-43E9-9110-3EF48506A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516B-2DEE-42C9-9927-9E8EAFBA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9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D9051-44CD-41D9-AB5B-0F5C6F384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6E8625-D131-4D1E-A51B-BB8C7FBC8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B5A61E-A82F-4264-AF01-B246D14F9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0C32D-D488-4D08-AECD-1930D06BE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ABAC-4701-439E-8BAC-2BDCCA9C8E61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D082A-6102-47C6-8515-0BFECB13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1F720-423D-4C9C-8E6A-841A7E4EF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516B-2DEE-42C9-9927-9E8EAFBA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5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0401D3-D163-4AE6-B755-1BAC99D29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747F8-C365-4F08-9E3D-A35FC1EDE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A5024-4BA3-42DA-B897-2CE1EAB0C1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ABAC-4701-439E-8BAC-2BDCCA9C8E61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9DB13-5019-431D-8481-3626F8D22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76158-D576-4406-A39F-67A44B334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5516B-2DEE-42C9-9927-9E8EAFBA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54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F8955E8-1F3F-47D7-8167-AF227DCB11D9}"/>
              </a:ext>
            </a:extLst>
          </p:cNvPr>
          <p:cNvSpPr/>
          <p:nvPr/>
        </p:nvSpPr>
        <p:spPr>
          <a:xfrm>
            <a:off x="65772" y="67377"/>
            <a:ext cx="12060455" cy="6708808"/>
          </a:xfrm>
          <a:prstGeom prst="roundRect">
            <a:avLst>
              <a:gd name="adj" fmla="val 458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EABC6C0-1267-49CB-B91F-88D3FA9D4DED}"/>
              </a:ext>
            </a:extLst>
          </p:cNvPr>
          <p:cNvSpPr/>
          <p:nvPr/>
        </p:nvSpPr>
        <p:spPr>
          <a:xfrm flipH="1" flipV="1">
            <a:off x="168166" y="178669"/>
            <a:ext cx="11834648" cy="6505909"/>
          </a:xfrm>
          <a:prstGeom prst="roundRect">
            <a:avLst>
              <a:gd name="adj" fmla="val 4352"/>
            </a:avLst>
          </a:prstGeom>
          <a:solidFill>
            <a:srgbClr val="CCF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61F2DED-9CA3-464A-9A28-316378ACE701}"/>
              </a:ext>
            </a:extLst>
          </p:cNvPr>
          <p:cNvSpPr/>
          <p:nvPr/>
        </p:nvSpPr>
        <p:spPr>
          <a:xfrm>
            <a:off x="273269" y="283779"/>
            <a:ext cx="11624442" cy="6285186"/>
          </a:xfrm>
          <a:prstGeom prst="roundRect">
            <a:avLst>
              <a:gd name="adj" fmla="val 3621"/>
            </a:avLst>
          </a:prstGeom>
          <a:solidFill>
            <a:srgbClr val="F4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EC7596E2-CE77-49DC-B4A1-22355CF1B72A}"/>
              </a:ext>
            </a:extLst>
          </p:cNvPr>
          <p:cNvSpPr/>
          <p:nvPr/>
        </p:nvSpPr>
        <p:spPr>
          <a:xfrm>
            <a:off x="273269" y="283779"/>
            <a:ext cx="11624442" cy="515007"/>
          </a:xfrm>
          <a:prstGeom prst="round2SameRect">
            <a:avLst>
              <a:gd name="adj1" fmla="val 41837"/>
              <a:gd name="adj2" fmla="val 0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D55AF79-69BC-41EA-90BE-281A841AA760}"/>
              </a:ext>
            </a:extLst>
          </p:cNvPr>
          <p:cNvSpPr/>
          <p:nvPr/>
        </p:nvSpPr>
        <p:spPr>
          <a:xfrm>
            <a:off x="394569" y="1449134"/>
            <a:ext cx="1791240" cy="848700"/>
          </a:xfrm>
          <a:prstGeom prst="roundRect">
            <a:avLst>
              <a:gd name="adj" fmla="val 8772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7C3516B-1AA9-4F90-B3F9-77B1FD6ACA82}"/>
              </a:ext>
            </a:extLst>
          </p:cNvPr>
          <p:cNvSpPr/>
          <p:nvPr/>
        </p:nvSpPr>
        <p:spPr>
          <a:xfrm>
            <a:off x="2298688" y="1452029"/>
            <a:ext cx="1791240" cy="848700"/>
          </a:xfrm>
          <a:prstGeom prst="roundRect">
            <a:avLst>
              <a:gd name="adj" fmla="val 8772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02DB412-D8FE-429D-ACDC-67DA9B0E2C79}"/>
              </a:ext>
            </a:extLst>
          </p:cNvPr>
          <p:cNvSpPr/>
          <p:nvPr/>
        </p:nvSpPr>
        <p:spPr>
          <a:xfrm>
            <a:off x="4202807" y="1449134"/>
            <a:ext cx="1791240" cy="848700"/>
          </a:xfrm>
          <a:prstGeom prst="roundRect">
            <a:avLst>
              <a:gd name="adj" fmla="val 8772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70321B9-B090-40F4-9024-289FA889D946}"/>
              </a:ext>
            </a:extLst>
          </p:cNvPr>
          <p:cNvSpPr/>
          <p:nvPr/>
        </p:nvSpPr>
        <p:spPr>
          <a:xfrm>
            <a:off x="387109" y="2415984"/>
            <a:ext cx="1791240" cy="848700"/>
          </a:xfrm>
          <a:prstGeom prst="roundRect">
            <a:avLst>
              <a:gd name="adj" fmla="val 8772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8B67945-64FF-43AB-9F0D-B59E36AFB3C7}"/>
              </a:ext>
            </a:extLst>
          </p:cNvPr>
          <p:cNvSpPr/>
          <p:nvPr/>
        </p:nvSpPr>
        <p:spPr>
          <a:xfrm>
            <a:off x="2292189" y="2415984"/>
            <a:ext cx="1791240" cy="848700"/>
          </a:xfrm>
          <a:prstGeom prst="roundRect">
            <a:avLst>
              <a:gd name="adj" fmla="val 8772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406F424-2E5A-4F82-BE3A-186B5236255C}"/>
              </a:ext>
            </a:extLst>
          </p:cNvPr>
          <p:cNvSpPr/>
          <p:nvPr/>
        </p:nvSpPr>
        <p:spPr>
          <a:xfrm>
            <a:off x="4202807" y="2415984"/>
            <a:ext cx="1791240" cy="848700"/>
          </a:xfrm>
          <a:prstGeom prst="roundRect">
            <a:avLst>
              <a:gd name="adj" fmla="val 8772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590EA81-C50A-40D5-A0B7-D5D0037ABBD2}"/>
              </a:ext>
            </a:extLst>
          </p:cNvPr>
          <p:cNvSpPr/>
          <p:nvPr/>
        </p:nvSpPr>
        <p:spPr>
          <a:xfrm>
            <a:off x="6187885" y="3392886"/>
            <a:ext cx="5573190" cy="3060465"/>
          </a:xfrm>
          <a:prstGeom prst="roundRect">
            <a:avLst>
              <a:gd name="adj" fmla="val 4994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871B01A-577F-4A19-A9EC-3E0F83831121}"/>
              </a:ext>
            </a:extLst>
          </p:cNvPr>
          <p:cNvSpPr/>
          <p:nvPr/>
        </p:nvSpPr>
        <p:spPr>
          <a:xfrm>
            <a:off x="381778" y="3392885"/>
            <a:ext cx="5612062" cy="3060465"/>
          </a:xfrm>
          <a:prstGeom prst="roundRect">
            <a:avLst>
              <a:gd name="adj" fmla="val 2639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3DC1A6A-A2A9-45F6-9B0F-AFA8EFA9852B}"/>
              </a:ext>
            </a:extLst>
          </p:cNvPr>
          <p:cNvSpPr/>
          <p:nvPr/>
        </p:nvSpPr>
        <p:spPr>
          <a:xfrm>
            <a:off x="6187886" y="949606"/>
            <a:ext cx="5573190" cy="2320148"/>
          </a:xfrm>
          <a:prstGeom prst="roundRect">
            <a:avLst>
              <a:gd name="adj" fmla="val 4994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8AF334E-EACE-4203-8370-5ADB3C5949EB}"/>
              </a:ext>
            </a:extLst>
          </p:cNvPr>
          <p:cNvSpPr/>
          <p:nvPr/>
        </p:nvSpPr>
        <p:spPr>
          <a:xfrm>
            <a:off x="3750583" y="357347"/>
            <a:ext cx="4594581" cy="366629"/>
          </a:xfrm>
          <a:prstGeom prst="roundRect">
            <a:avLst>
              <a:gd name="adj" fmla="val 50000"/>
            </a:avLst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05EE4E6-9447-4425-BE96-FA537BF7826F}"/>
              </a:ext>
            </a:extLst>
          </p:cNvPr>
          <p:cNvSpPr/>
          <p:nvPr/>
        </p:nvSpPr>
        <p:spPr>
          <a:xfrm>
            <a:off x="506248" y="1540992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F2AAFF2-7A38-43D4-878F-C7E979542EB5}"/>
              </a:ext>
            </a:extLst>
          </p:cNvPr>
          <p:cNvSpPr/>
          <p:nvPr/>
        </p:nvSpPr>
        <p:spPr>
          <a:xfrm>
            <a:off x="2425248" y="1540992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55C3E37-7D75-4BE2-8048-3F1FA466D46C}"/>
              </a:ext>
            </a:extLst>
          </p:cNvPr>
          <p:cNvSpPr/>
          <p:nvPr/>
        </p:nvSpPr>
        <p:spPr>
          <a:xfrm>
            <a:off x="4309137" y="1540992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7D787C5-3608-4D35-B808-827212EB1D9A}"/>
              </a:ext>
            </a:extLst>
          </p:cNvPr>
          <p:cNvSpPr/>
          <p:nvPr/>
        </p:nvSpPr>
        <p:spPr>
          <a:xfrm>
            <a:off x="506248" y="2510552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7F9F44C-9371-43F0-8F54-A20AEB64EDCA}"/>
              </a:ext>
            </a:extLst>
          </p:cNvPr>
          <p:cNvSpPr/>
          <p:nvPr/>
        </p:nvSpPr>
        <p:spPr>
          <a:xfrm>
            <a:off x="2425248" y="2510552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29B99A5-9A14-46B1-9A9E-C26ED8FC1DC7}"/>
              </a:ext>
            </a:extLst>
          </p:cNvPr>
          <p:cNvSpPr/>
          <p:nvPr/>
        </p:nvSpPr>
        <p:spPr>
          <a:xfrm>
            <a:off x="4309137" y="2510552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76034A9-34DA-4E14-AC62-27CE32815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689" y="1605093"/>
            <a:ext cx="182880" cy="1828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F9DEF12-6000-4220-95DA-16061D096C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555151"/>
            <a:ext cx="182880" cy="1828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FE65658-9EA6-487B-91F9-68DB80B30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968" y="1605093"/>
            <a:ext cx="182880" cy="18288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82D34BE-C060-427B-9E27-D89203278A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68" y="1586712"/>
            <a:ext cx="182880" cy="18288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11F854C8-B5A6-43D7-B874-63FEB62214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857" y="2559591"/>
            <a:ext cx="182880" cy="18288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F1287F14-2192-46D6-B58A-9B1E544BE7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70968" y="2556272"/>
            <a:ext cx="182880" cy="18288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A114B063-C75E-46F4-86C0-04479A22B976}"/>
              </a:ext>
            </a:extLst>
          </p:cNvPr>
          <p:cNvSpPr txBox="1"/>
          <p:nvPr/>
        </p:nvSpPr>
        <p:spPr>
          <a:xfrm>
            <a:off x="10471835" y="2594113"/>
            <a:ext cx="1924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5DF5CBF-BCE6-4F14-9C4D-94E84A28B8D1}"/>
              </a:ext>
            </a:extLst>
          </p:cNvPr>
          <p:cNvSpPr/>
          <p:nvPr/>
        </p:nvSpPr>
        <p:spPr>
          <a:xfrm>
            <a:off x="1225798" y="351665"/>
            <a:ext cx="104956" cy="36662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A7F434-7A71-4820-8C22-478AE4ACE726}"/>
              </a:ext>
            </a:extLst>
          </p:cNvPr>
          <p:cNvSpPr/>
          <p:nvPr/>
        </p:nvSpPr>
        <p:spPr>
          <a:xfrm rot="5400000">
            <a:off x="1231009" y="351665"/>
            <a:ext cx="104956" cy="36662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05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C224C-AEE8-2DD0-D155-7E90212CA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EB034E-F7B6-62A1-667A-E64646007871}"/>
              </a:ext>
            </a:extLst>
          </p:cNvPr>
          <p:cNvSpPr/>
          <p:nvPr/>
        </p:nvSpPr>
        <p:spPr>
          <a:xfrm>
            <a:off x="65772" y="67377"/>
            <a:ext cx="12060455" cy="6708808"/>
          </a:xfrm>
          <a:prstGeom prst="roundRect">
            <a:avLst>
              <a:gd name="adj" fmla="val 458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C65BB9E-A873-D19F-65B4-1F0713FABB65}"/>
              </a:ext>
            </a:extLst>
          </p:cNvPr>
          <p:cNvSpPr/>
          <p:nvPr/>
        </p:nvSpPr>
        <p:spPr>
          <a:xfrm flipH="1" flipV="1">
            <a:off x="168166" y="178669"/>
            <a:ext cx="11834648" cy="6505909"/>
          </a:xfrm>
          <a:prstGeom prst="roundRect">
            <a:avLst>
              <a:gd name="adj" fmla="val 4352"/>
            </a:avLst>
          </a:prstGeom>
          <a:solidFill>
            <a:srgbClr val="CCF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9B2935F-AFB9-F7FE-7D23-0436E6E842CE}"/>
              </a:ext>
            </a:extLst>
          </p:cNvPr>
          <p:cNvSpPr/>
          <p:nvPr/>
        </p:nvSpPr>
        <p:spPr>
          <a:xfrm>
            <a:off x="273269" y="283779"/>
            <a:ext cx="11624442" cy="6285186"/>
          </a:xfrm>
          <a:prstGeom prst="roundRect">
            <a:avLst>
              <a:gd name="adj" fmla="val 3621"/>
            </a:avLst>
          </a:prstGeom>
          <a:solidFill>
            <a:srgbClr val="F4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657D4C36-200C-AAD4-3505-3BB097B81118}"/>
              </a:ext>
            </a:extLst>
          </p:cNvPr>
          <p:cNvSpPr/>
          <p:nvPr/>
        </p:nvSpPr>
        <p:spPr>
          <a:xfrm>
            <a:off x="273269" y="283779"/>
            <a:ext cx="11624442" cy="515007"/>
          </a:xfrm>
          <a:prstGeom prst="round2SameRect">
            <a:avLst>
              <a:gd name="adj1" fmla="val 41837"/>
              <a:gd name="adj2" fmla="val 0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ABB7E70-5618-E44C-D458-BADE756CEEE5}"/>
              </a:ext>
            </a:extLst>
          </p:cNvPr>
          <p:cNvSpPr/>
          <p:nvPr/>
        </p:nvSpPr>
        <p:spPr>
          <a:xfrm>
            <a:off x="394569" y="1449134"/>
            <a:ext cx="1791240" cy="848700"/>
          </a:xfrm>
          <a:prstGeom prst="roundRect">
            <a:avLst>
              <a:gd name="adj" fmla="val 8772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56B1906-6A09-3319-E2A1-2F3E29A4033E}"/>
              </a:ext>
            </a:extLst>
          </p:cNvPr>
          <p:cNvSpPr/>
          <p:nvPr/>
        </p:nvSpPr>
        <p:spPr>
          <a:xfrm>
            <a:off x="2298688" y="1452029"/>
            <a:ext cx="1791240" cy="848700"/>
          </a:xfrm>
          <a:prstGeom prst="roundRect">
            <a:avLst>
              <a:gd name="adj" fmla="val 8772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998F0D5-E657-838E-DEA0-D1874079B318}"/>
              </a:ext>
            </a:extLst>
          </p:cNvPr>
          <p:cNvSpPr/>
          <p:nvPr/>
        </p:nvSpPr>
        <p:spPr>
          <a:xfrm>
            <a:off x="4202807" y="1449134"/>
            <a:ext cx="1791240" cy="848700"/>
          </a:xfrm>
          <a:prstGeom prst="roundRect">
            <a:avLst>
              <a:gd name="adj" fmla="val 8772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2991A87-E072-83A5-B88C-1FFACF60FCEF}"/>
              </a:ext>
            </a:extLst>
          </p:cNvPr>
          <p:cNvSpPr/>
          <p:nvPr/>
        </p:nvSpPr>
        <p:spPr>
          <a:xfrm>
            <a:off x="387109" y="2415984"/>
            <a:ext cx="1791240" cy="848700"/>
          </a:xfrm>
          <a:prstGeom prst="roundRect">
            <a:avLst>
              <a:gd name="adj" fmla="val 8772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02E5010-60E1-131F-D7A1-386375782E6F}"/>
              </a:ext>
            </a:extLst>
          </p:cNvPr>
          <p:cNvSpPr/>
          <p:nvPr/>
        </p:nvSpPr>
        <p:spPr>
          <a:xfrm>
            <a:off x="2292189" y="2415984"/>
            <a:ext cx="1791240" cy="848700"/>
          </a:xfrm>
          <a:prstGeom prst="roundRect">
            <a:avLst>
              <a:gd name="adj" fmla="val 8772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613C616-E96C-7E9D-3ADC-0F0A987360F0}"/>
              </a:ext>
            </a:extLst>
          </p:cNvPr>
          <p:cNvSpPr/>
          <p:nvPr/>
        </p:nvSpPr>
        <p:spPr>
          <a:xfrm>
            <a:off x="4202807" y="2415984"/>
            <a:ext cx="1791240" cy="848700"/>
          </a:xfrm>
          <a:prstGeom prst="roundRect">
            <a:avLst>
              <a:gd name="adj" fmla="val 8772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200C4AE-954C-56F7-021E-B70B7E2F2854}"/>
              </a:ext>
            </a:extLst>
          </p:cNvPr>
          <p:cNvSpPr/>
          <p:nvPr/>
        </p:nvSpPr>
        <p:spPr>
          <a:xfrm>
            <a:off x="6187885" y="3392886"/>
            <a:ext cx="5573190" cy="3060465"/>
          </a:xfrm>
          <a:prstGeom prst="roundRect">
            <a:avLst>
              <a:gd name="adj" fmla="val 4994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F6BA924-DC72-545E-0133-8DFA86775E4A}"/>
              </a:ext>
            </a:extLst>
          </p:cNvPr>
          <p:cNvSpPr/>
          <p:nvPr/>
        </p:nvSpPr>
        <p:spPr>
          <a:xfrm>
            <a:off x="381778" y="3392885"/>
            <a:ext cx="5612062" cy="3060465"/>
          </a:xfrm>
          <a:prstGeom prst="roundRect">
            <a:avLst>
              <a:gd name="adj" fmla="val 2639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14E726E-6337-2C5A-58B0-0CA0B2480156}"/>
              </a:ext>
            </a:extLst>
          </p:cNvPr>
          <p:cNvSpPr/>
          <p:nvPr/>
        </p:nvSpPr>
        <p:spPr>
          <a:xfrm>
            <a:off x="6187886" y="949606"/>
            <a:ext cx="2703866" cy="2320148"/>
          </a:xfrm>
          <a:prstGeom prst="roundRect">
            <a:avLst>
              <a:gd name="adj" fmla="val 4994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903CC30-7FC5-A843-B587-D460D3FDD7A6}"/>
              </a:ext>
            </a:extLst>
          </p:cNvPr>
          <p:cNvSpPr/>
          <p:nvPr/>
        </p:nvSpPr>
        <p:spPr>
          <a:xfrm>
            <a:off x="3750583" y="357347"/>
            <a:ext cx="4594581" cy="366629"/>
          </a:xfrm>
          <a:prstGeom prst="roundRect">
            <a:avLst>
              <a:gd name="adj" fmla="val 50000"/>
            </a:avLst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BB536DE-B887-D6EB-4211-786B9B816CCB}"/>
              </a:ext>
            </a:extLst>
          </p:cNvPr>
          <p:cNvSpPr/>
          <p:nvPr/>
        </p:nvSpPr>
        <p:spPr>
          <a:xfrm>
            <a:off x="506248" y="1540992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5E42321-36B7-804A-9100-C5F5E9D86568}"/>
              </a:ext>
            </a:extLst>
          </p:cNvPr>
          <p:cNvSpPr/>
          <p:nvPr/>
        </p:nvSpPr>
        <p:spPr>
          <a:xfrm>
            <a:off x="2425248" y="1540992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A68FDB8-7C52-DF43-2F01-BF3E9DB6C63F}"/>
              </a:ext>
            </a:extLst>
          </p:cNvPr>
          <p:cNvSpPr/>
          <p:nvPr/>
        </p:nvSpPr>
        <p:spPr>
          <a:xfrm>
            <a:off x="4309137" y="1540992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EA36E0B-6183-1565-1C69-B7E2CFED9CB7}"/>
              </a:ext>
            </a:extLst>
          </p:cNvPr>
          <p:cNvSpPr/>
          <p:nvPr/>
        </p:nvSpPr>
        <p:spPr>
          <a:xfrm>
            <a:off x="506248" y="2510552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4D1197C-A7E2-B275-C70C-477633410507}"/>
              </a:ext>
            </a:extLst>
          </p:cNvPr>
          <p:cNvSpPr/>
          <p:nvPr/>
        </p:nvSpPr>
        <p:spPr>
          <a:xfrm>
            <a:off x="2425248" y="2510552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1450926-03E5-30DA-BCD1-D9A623C28E73}"/>
              </a:ext>
            </a:extLst>
          </p:cNvPr>
          <p:cNvSpPr/>
          <p:nvPr/>
        </p:nvSpPr>
        <p:spPr>
          <a:xfrm>
            <a:off x="4309137" y="2510552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FD2C54F-3B9B-DA27-36EB-646698BCA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689" y="1605093"/>
            <a:ext cx="182880" cy="1828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96EB5D8-E124-76A5-75C4-2CACE7888F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555151"/>
            <a:ext cx="182880" cy="1828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A7B81CB-F77D-4C49-6BDF-BD327D5095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968" y="1605093"/>
            <a:ext cx="182880" cy="18288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BD44C12A-FCB8-E309-C8DE-2108056356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68" y="1586712"/>
            <a:ext cx="182880" cy="18288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CDEB494-0B73-06CA-3F48-DD15E62C06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857" y="2559591"/>
            <a:ext cx="182880" cy="18288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EDCB20EF-21C2-BA4F-2C68-22D0EAF283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70968" y="2556272"/>
            <a:ext cx="182880" cy="18288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FB770CB0-7DF5-57A6-543B-47EEC4FDE3D9}"/>
              </a:ext>
            </a:extLst>
          </p:cNvPr>
          <p:cNvSpPr txBox="1"/>
          <p:nvPr/>
        </p:nvSpPr>
        <p:spPr>
          <a:xfrm>
            <a:off x="10471835" y="2594113"/>
            <a:ext cx="1924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6C84ED0-A669-989D-4ADF-3CC9D88A39F7}"/>
              </a:ext>
            </a:extLst>
          </p:cNvPr>
          <p:cNvSpPr/>
          <p:nvPr/>
        </p:nvSpPr>
        <p:spPr>
          <a:xfrm>
            <a:off x="1225798" y="351665"/>
            <a:ext cx="104956" cy="36662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22207D6-F6E0-E036-06B1-72E0F35E2024}"/>
              </a:ext>
            </a:extLst>
          </p:cNvPr>
          <p:cNvSpPr/>
          <p:nvPr/>
        </p:nvSpPr>
        <p:spPr>
          <a:xfrm rot="5400000">
            <a:off x="1231009" y="351665"/>
            <a:ext cx="104956" cy="36662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52197BB-695F-FC21-8787-0C97875EF328}"/>
              </a:ext>
            </a:extLst>
          </p:cNvPr>
          <p:cNvSpPr/>
          <p:nvPr/>
        </p:nvSpPr>
        <p:spPr>
          <a:xfrm>
            <a:off x="9066021" y="955052"/>
            <a:ext cx="2657421" cy="2320148"/>
          </a:xfrm>
          <a:prstGeom prst="roundRect">
            <a:avLst>
              <a:gd name="adj" fmla="val 4994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438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209F14-3FF7-4F36-6B4E-5223EADA3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3990E2D-5B96-1094-C4F4-453C8AF4068E}"/>
              </a:ext>
            </a:extLst>
          </p:cNvPr>
          <p:cNvSpPr/>
          <p:nvPr/>
        </p:nvSpPr>
        <p:spPr>
          <a:xfrm>
            <a:off x="65772" y="67377"/>
            <a:ext cx="12060455" cy="6708808"/>
          </a:xfrm>
          <a:prstGeom prst="roundRect">
            <a:avLst>
              <a:gd name="adj" fmla="val 458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013E3F3-2951-D391-11B1-9DE26A6DEC92}"/>
              </a:ext>
            </a:extLst>
          </p:cNvPr>
          <p:cNvSpPr/>
          <p:nvPr/>
        </p:nvSpPr>
        <p:spPr>
          <a:xfrm flipH="1" flipV="1">
            <a:off x="168166" y="178669"/>
            <a:ext cx="11834648" cy="6505909"/>
          </a:xfrm>
          <a:prstGeom prst="roundRect">
            <a:avLst>
              <a:gd name="adj" fmla="val 4352"/>
            </a:avLst>
          </a:prstGeom>
          <a:solidFill>
            <a:srgbClr val="CCF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ACA93F4-A321-0037-5E21-69CF154D9D23}"/>
              </a:ext>
            </a:extLst>
          </p:cNvPr>
          <p:cNvSpPr/>
          <p:nvPr/>
        </p:nvSpPr>
        <p:spPr>
          <a:xfrm>
            <a:off x="273269" y="283779"/>
            <a:ext cx="11624442" cy="6285186"/>
          </a:xfrm>
          <a:prstGeom prst="roundRect">
            <a:avLst>
              <a:gd name="adj" fmla="val 3621"/>
            </a:avLst>
          </a:prstGeom>
          <a:solidFill>
            <a:srgbClr val="F4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DC8E66C3-AAA5-7D38-0C93-68963840DDFA}"/>
              </a:ext>
            </a:extLst>
          </p:cNvPr>
          <p:cNvSpPr/>
          <p:nvPr/>
        </p:nvSpPr>
        <p:spPr>
          <a:xfrm>
            <a:off x="273269" y="283779"/>
            <a:ext cx="11624442" cy="515007"/>
          </a:xfrm>
          <a:prstGeom prst="round2SameRect">
            <a:avLst>
              <a:gd name="adj1" fmla="val 41837"/>
              <a:gd name="adj2" fmla="val 0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48FBE6A-56BB-D107-FADA-31ED44E37B39}"/>
              </a:ext>
            </a:extLst>
          </p:cNvPr>
          <p:cNvSpPr/>
          <p:nvPr/>
        </p:nvSpPr>
        <p:spPr>
          <a:xfrm>
            <a:off x="394569" y="1449134"/>
            <a:ext cx="1791240" cy="848700"/>
          </a:xfrm>
          <a:prstGeom prst="roundRect">
            <a:avLst>
              <a:gd name="adj" fmla="val 8772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92C4AB7-F6B2-5C3B-E694-747BE0A4DA57}"/>
              </a:ext>
            </a:extLst>
          </p:cNvPr>
          <p:cNvSpPr/>
          <p:nvPr/>
        </p:nvSpPr>
        <p:spPr>
          <a:xfrm>
            <a:off x="2298688" y="1452029"/>
            <a:ext cx="1791240" cy="848700"/>
          </a:xfrm>
          <a:prstGeom prst="roundRect">
            <a:avLst>
              <a:gd name="adj" fmla="val 8772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6CDF6B5-E258-23D1-97A7-F73388D796D1}"/>
              </a:ext>
            </a:extLst>
          </p:cNvPr>
          <p:cNvSpPr/>
          <p:nvPr/>
        </p:nvSpPr>
        <p:spPr>
          <a:xfrm>
            <a:off x="4202807" y="1449134"/>
            <a:ext cx="1791240" cy="848700"/>
          </a:xfrm>
          <a:prstGeom prst="roundRect">
            <a:avLst>
              <a:gd name="adj" fmla="val 8772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34EB246-10A1-D4AA-B5FF-81AE345005EA}"/>
              </a:ext>
            </a:extLst>
          </p:cNvPr>
          <p:cNvSpPr/>
          <p:nvPr/>
        </p:nvSpPr>
        <p:spPr>
          <a:xfrm>
            <a:off x="387109" y="2415984"/>
            <a:ext cx="1791240" cy="848700"/>
          </a:xfrm>
          <a:prstGeom prst="roundRect">
            <a:avLst>
              <a:gd name="adj" fmla="val 8772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B75C6C1-43F8-5EC3-88BC-5FDF6213921A}"/>
              </a:ext>
            </a:extLst>
          </p:cNvPr>
          <p:cNvSpPr/>
          <p:nvPr/>
        </p:nvSpPr>
        <p:spPr>
          <a:xfrm>
            <a:off x="2292189" y="2415984"/>
            <a:ext cx="1791240" cy="848700"/>
          </a:xfrm>
          <a:prstGeom prst="roundRect">
            <a:avLst>
              <a:gd name="adj" fmla="val 8772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BBAC738-6527-C551-928D-A7780F0A6445}"/>
              </a:ext>
            </a:extLst>
          </p:cNvPr>
          <p:cNvSpPr/>
          <p:nvPr/>
        </p:nvSpPr>
        <p:spPr>
          <a:xfrm>
            <a:off x="4202807" y="2415984"/>
            <a:ext cx="1791240" cy="848700"/>
          </a:xfrm>
          <a:prstGeom prst="roundRect">
            <a:avLst>
              <a:gd name="adj" fmla="val 8772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4B06749-E777-FB95-A70D-1C52452B6460}"/>
              </a:ext>
            </a:extLst>
          </p:cNvPr>
          <p:cNvSpPr/>
          <p:nvPr/>
        </p:nvSpPr>
        <p:spPr>
          <a:xfrm>
            <a:off x="6187885" y="3392886"/>
            <a:ext cx="5573190" cy="3060465"/>
          </a:xfrm>
          <a:prstGeom prst="roundRect">
            <a:avLst>
              <a:gd name="adj" fmla="val 4994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365F747-A914-8C85-88EE-5F3502E74019}"/>
              </a:ext>
            </a:extLst>
          </p:cNvPr>
          <p:cNvSpPr/>
          <p:nvPr/>
        </p:nvSpPr>
        <p:spPr>
          <a:xfrm>
            <a:off x="381778" y="3392885"/>
            <a:ext cx="5612062" cy="3060465"/>
          </a:xfrm>
          <a:prstGeom prst="roundRect">
            <a:avLst>
              <a:gd name="adj" fmla="val 2639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5C0F766-8541-188E-CB45-1A4AFB320098}"/>
              </a:ext>
            </a:extLst>
          </p:cNvPr>
          <p:cNvSpPr/>
          <p:nvPr/>
        </p:nvSpPr>
        <p:spPr>
          <a:xfrm>
            <a:off x="6187885" y="932597"/>
            <a:ext cx="5573189" cy="2320148"/>
          </a:xfrm>
          <a:prstGeom prst="roundRect">
            <a:avLst>
              <a:gd name="adj" fmla="val 4994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C5231FB-2D80-4800-D0B3-EB1613240733}"/>
              </a:ext>
            </a:extLst>
          </p:cNvPr>
          <p:cNvSpPr/>
          <p:nvPr/>
        </p:nvSpPr>
        <p:spPr>
          <a:xfrm>
            <a:off x="3750583" y="357347"/>
            <a:ext cx="4594581" cy="366629"/>
          </a:xfrm>
          <a:prstGeom prst="roundRect">
            <a:avLst>
              <a:gd name="adj" fmla="val 50000"/>
            </a:avLst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2C7F13B-9446-DF2A-CDBB-124E87D99A95}"/>
              </a:ext>
            </a:extLst>
          </p:cNvPr>
          <p:cNvSpPr/>
          <p:nvPr/>
        </p:nvSpPr>
        <p:spPr>
          <a:xfrm>
            <a:off x="506248" y="1540992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166C65E-AFC6-BB14-C303-A2931BE5B384}"/>
              </a:ext>
            </a:extLst>
          </p:cNvPr>
          <p:cNvSpPr/>
          <p:nvPr/>
        </p:nvSpPr>
        <p:spPr>
          <a:xfrm>
            <a:off x="2425248" y="1540992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BA14E66-BA40-7F81-47D4-47D5CEFF1B93}"/>
              </a:ext>
            </a:extLst>
          </p:cNvPr>
          <p:cNvSpPr/>
          <p:nvPr/>
        </p:nvSpPr>
        <p:spPr>
          <a:xfrm>
            <a:off x="4309137" y="1540992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3537911-10F2-4509-455F-F634E31D4AA6}"/>
              </a:ext>
            </a:extLst>
          </p:cNvPr>
          <p:cNvSpPr/>
          <p:nvPr/>
        </p:nvSpPr>
        <p:spPr>
          <a:xfrm>
            <a:off x="506248" y="2510552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B4029BE-0C56-60A3-BB77-CDA7F11D011A}"/>
              </a:ext>
            </a:extLst>
          </p:cNvPr>
          <p:cNvSpPr/>
          <p:nvPr/>
        </p:nvSpPr>
        <p:spPr>
          <a:xfrm>
            <a:off x="2425248" y="2510552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9981E89-3A54-2B15-AA52-A639329A93E7}"/>
              </a:ext>
            </a:extLst>
          </p:cNvPr>
          <p:cNvSpPr/>
          <p:nvPr/>
        </p:nvSpPr>
        <p:spPr>
          <a:xfrm>
            <a:off x="4309137" y="2510552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648A303-1920-4BA9-4FAC-0771E49E1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689" y="1605093"/>
            <a:ext cx="182880" cy="1828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DA08DEA-A1AA-661F-6EAC-EA8E1D8511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555151"/>
            <a:ext cx="182880" cy="1828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75952D4-3CE3-8AB8-051B-7DB6187A20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968" y="1605093"/>
            <a:ext cx="182880" cy="18288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B842E454-A6ED-6E55-D6E5-19C0E6FCD1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13" y="1586796"/>
            <a:ext cx="182880" cy="18288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B7E1CA7-BE6A-13BC-73AD-62E39D814C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857" y="2559591"/>
            <a:ext cx="182880" cy="18288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402565E6-9139-844F-E7B1-6EC8348CEF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70968" y="2556272"/>
            <a:ext cx="182880" cy="18288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AE9EA002-78C6-0F60-024D-41A13258852F}"/>
              </a:ext>
            </a:extLst>
          </p:cNvPr>
          <p:cNvSpPr txBox="1"/>
          <p:nvPr/>
        </p:nvSpPr>
        <p:spPr>
          <a:xfrm>
            <a:off x="10471835" y="2594113"/>
            <a:ext cx="1924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2E5D27F-0A9C-1C62-4601-813E764484CE}"/>
              </a:ext>
            </a:extLst>
          </p:cNvPr>
          <p:cNvSpPr/>
          <p:nvPr/>
        </p:nvSpPr>
        <p:spPr>
          <a:xfrm>
            <a:off x="1225798" y="351665"/>
            <a:ext cx="104956" cy="36662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6A7C88F-9DA7-F84B-6BA3-584CA636D7C3}"/>
              </a:ext>
            </a:extLst>
          </p:cNvPr>
          <p:cNvSpPr/>
          <p:nvPr/>
        </p:nvSpPr>
        <p:spPr>
          <a:xfrm rot="5400000">
            <a:off x="1231009" y="351665"/>
            <a:ext cx="104956" cy="36662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ircle: Hollow 10">
            <a:extLst>
              <a:ext uri="{FF2B5EF4-FFF2-40B4-BE49-F238E27FC236}">
                <a16:creationId xmlns:a16="http://schemas.microsoft.com/office/drawing/2014/main" id="{A45B9CF8-A586-C944-910E-189CC585A21A}"/>
              </a:ext>
            </a:extLst>
          </p:cNvPr>
          <p:cNvSpPr/>
          <p:nvPr/>
        </p:nvSpPr>
        <p:spPr>
          <a:xfrm>
            <a:off x="8345164" y="1138204"/>
            <a:ext cx="1754593" cy="1978248"/>
          </a:xfrm>
          <a:prstGeom prst="donut">
            <a:avLst>
              <a:gd name="adj" fmla="val 6742"/>
            </a:avLst>
          </a:prstGeom>
          <a:solidFill>
            <a:srgbClr val="F3F3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B0BBC39-0C4D-CAFD-EAF8-D37360769DAA}"/>
              </a:ext>
            </a:extLst>
          </p:cNvPr>
          <p:cNvSpPr/>
          <p:nvPr/>
        </p:nvSpPr>
        <p:spPr>
          <a:xfrm>
            <a:off x="10326237" y="1102970"/>
            <a:ext cx="1313793" cy="551420"/>
          </a:xfrm>
          <a:prstGeom prst="roundRect">
            <a:avLst>
              <a:gd name="adj" fmla="val 8772"/>
            </a:avLst>
          </a:prstGeom>
          <a:solidFill>
            <a:srgbClr val="F3F3F3"/>
          </a:solidFill>
          <a:ln w="9525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51F50FB-3FD0-CC0A-424C-BFC3D8158EA1}"/>
              </a:ext>
            </a:extLst>
          </p:cNvPr>
          <p:cNvSpPr/>
          <p:nvPr/>
        </p:nvSpPr>
        <p:spPr>
          <a:xfrm>
            <a:off x="10326238" y="1787623"/>
            <a:ext cx="1313793" cy="551420"/>
          </a:xfrm>
          <a:prstGeom prst="roundRect">
            <a:avLst>
              <a:gd name="adj" fmla="val 8772"/>
            </a:avLst>
          </a:prstGeom>
          <a:solidFill>
            <a:srgbClr val="F3F3F3"/>
          </a:solidFill>
          <a:ln w="9525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27202B7-846E-9238-0B0E-FA0218453386}"/>
              </a:ext>
            </a:extLst>
          </p:cNvPr>
          <p:cNvSpPr/>
          <p:nvPr/>
        </p:nvSpPr>
        <p:spPr>
          <a:xfrm>
            <a:off x="10335075" y="2456336"/>
            <a:ext cx="1313793" cy="551420"/>
          </a:xfrm>
          <a:prstGeom prst="roundRect">
            <a:avLst>
              <a:gd name="adj" fmla="val 8772"/>
            </a:avLst>
          </a:prstGeom>
          <a:solidFill>
            <a:srgbClr val="F3F3F3"/>
          </a:solidFill>
          <a:ln w="9525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D0D297B-8A9D-6FC9-6C28-7139082A6099}"/>
              </a:ext>
            </a:extLst>
          </p:cNvPr>
          <p:cNvSpPr/>
          <p:nvPr/>
        </p:nvSpPr>
        <p:spPr>
          <a:xfrm>
            <a:off x="10326237" y="1809592"/>
            <a:ext cx="274320" cy="27432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43566A4-1F64-AC5D-16D2-11543A424EEE}"/>
              </a:ext>
            </a:extLst>
          </p:cNvPr>
          <p:cNvSpPr/>
          <p:nvPr/>
        </p:nvSpPr>
        <p:spPr>
          <a:xfrm>
            <a:off x="10335075" y="1138204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725E260-B455-A8EF-9808-D197F56C94FF}"/>
              </a:ext>
            </a:extLst>
          </p:cNvPr>
          <p:cNvSpPr/>
          <p:nvPr/>
        </p:nvSpPr>
        <p:spPr>
          <a:xfrm>
            <a:off x="10338003" y="2450354"/>
            <a:ext cx="274320" cy="2743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589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6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Efasa Okeh</dc:creator>
  <cp:lastModifiedBy>Joshua Ola</cp:lastModifiedBy>
  <cp:revision>2</cp:revision>
  <dcterms:created xsi:type="dcterms:W3CDTF">2025-05-01T15:46:24Z</dcterms:created>
  <dcterms:modified xsi:type="dcterms:W3CDTF">2025-07-01T22:59:54Z</dcterms:modified>
</cp:coreProperties>
</file>