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2627-B426-4F2E-A311-05F8E11B0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28554-04F3-4FFD-9775-B24CC4E91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1255F-A28F-4288-8933-7BC28AEC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3D7E-B274-474D-883C-3CDFE555BF03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A4A8B-C52A-4CFD-89E2-E88F0D05C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FB1A1-F116-4BFE-88F4-A7B8D7BB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7A5B-CCF4-4749-8FE2-0CDC6A8CC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0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9FE92-1323-4527-8A49-754C4ABE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8F918-DA7D-454C-9786-6D6ADDC63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67E73-A761-4C73-AD9B-C863E35C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3D7E-B274-474D-883C-3CDFE555BF03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B403F-98B6-4C59-91AB-A6B95DAA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8623F-2112-4B7B-A018-864C227F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7A5B-CCF4-4749-8FE2-0CDC6A8CC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76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BE16D9-3ACE-4DE2-BEA4-3DE807B86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3A90A-B3CB-446A-8FC7-FD54E832B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09EA9-63A0-4A9A-9D37-7F14DB67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3D7E-B274-474D-883C-3CDFE555BF03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F2173-C366-484D-BE40-35DA9D87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365C2-6024-4B36-9F16-FA2108A6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7A5B-CCF4-4749-8FE2-0CDC6A8CC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98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FC3D-E3DE-48C6-A240-9CD920BE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5965D-3787-4D4D-8F32-8DDA418CB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7F4B7-D3D1-47DE-9222-284B5052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3D7E-B274-474D-883C-3CDFE555BF03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D24F2-2B44-4519-A065-FC3F4950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AA212-2EFB-478E-A11F-CFB84F40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7A5B-CCF4-4749-8FE2-0CDC6A8CC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95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4F8E-6C02-4DE9-B460-F781299C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5FC13-C37A-4A86-B911-770071F83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940C6-BF97-46E7-987D-FC6E6F30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3D7E-B274-474D-883C-3CDFE555BF03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32A3D-7695-44CB-8701-82E7DDA8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C99E3-6EAF-4691-A715-3A716E77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7A5B-CCF4-4749-8FE2-0CDC6A8CC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99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72AD-4D2D-41BB-8F6B-56745787D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CF00-95F0-4959-AD82-D23F8B349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53C42-1B5E-41CB-A9AE-2F021472E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37F74-53E4-4599-8BFB-E40A0C57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3D7E-B274-474D-883C-3CDFE555BF03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38BE3-6BC3-4F6A-B300-EA7212DC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279D6-B38D-45CC-AE29-8701C6EB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7A5B-CCF4-4749-8FE2-0CDC6A8CC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78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A4B2-C996-4D13-AB5F-8DF8F304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995E7-1911-4B2D-84ED-F592A5BEC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B6DFB-C7AB-4CF8-8D77-3BED0F942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C2CD6-1373-4004-9AA7-AB37C7CC4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54B90-A5AC-457C-8D4F-8BF873344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B39AA-BB0D-40D7-A3A0-61E8940B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3D7E-B274-474D-883C-3CDFE555BF03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67CEC-2666-4AF1-9654-38EB0970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33EBF-1EEB-4FFF-9102-2E64FB3C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7A5B-CCF4-4749-8FE2-0CDC6A8CC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73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FAFD-9745-450D-8A60-411F0D65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B88AB1-EE15-41B8-A099-12B6DC72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3D7E-B274-474D-883C-3CDFE555BF03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B3134-6A56-4DD6-BEAE-233AA58F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5365F-63DA-4649-9B8A-F276FB50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7A5B-CCF4-4749-8FE2-0CDC6A8CC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10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2EC5B-A00B-4884-BA17-3DC53F6B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3D7E-B274-474D-883C-3CDFE555BF03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F6A8-3EDC-4235-BCC8-6638BB98B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119B3-5E82-4BC1-81A0-266B903E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7A5B-CCF4-4749-8FE2-0CDC6A8CC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65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8D9A-2C83-4B53-AAAF-C968BF2C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ABEBF-EAAB-4E3B-A358-6CB481F18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B33C-7B6A-4E92-9894-4FC2BB88C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F8EB3-238E-4035-830B-AEFEBF55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3D7E-B274-474D-883C-3CDFE555BF03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84707-BF4C-4CC4-9F6F-EBF05251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3E98D-BEA2-4166-83F9-900EBFC8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7A5B-CCF4-4749-8FE2-0CDC6A8CC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041C8-0A56-4E66-B10A-5BE039FF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733EFA-ECDA-4156-9167-465245C24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B4932-5194-4A70-A5C3-4677F5D75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7A225-06A2-41AA-8E29-FEAD975C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3D7E-B274-474D-883C-3CDFE555BF03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1660F-3BA4-42F5-AB31-F449F624F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3BF36-D5A4-4BCE-9888-8AD9D220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7A5B-CCF4-4749-8FE2-0CDC6A8CC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87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AE853-55A1-4831-AE10-F44151D3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B162A-6F5E-48B7-A4C6-4088551CE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FB834-5F17-4CF0-A19B-828A8063A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33D7E-B274-474D-883C-3CDFE555BF03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49144-D9B8-40E3-ABA3-27D85AB9A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AAD32-53A7-4127-8D8E-8E76F1A4C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B7A5B-CCF4-4749-8FE2-0CDC6A8CC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CBC4-CA17-4590-AB98-BB3A81863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power point FOR COVER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6F623-66AD-4D6E-AB4D-03EA86B6D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849" y="3509963"/>
            <a:ext cx="10394302" cy="2780102"/>
          </a:xfrm>
        </p:spPr>
        <p:txBody>
          <a:bodyPr>
            <a:normAutofit/>
          </a:bodyPr>
          <a:lstStyle/>
          <a:p>
            <a:r>
              <a:rPr lang="en-US" dirty="0"/>
              <a:t>This is cover text1</a:t>
            </a:r>
          </a:p>
          <a:p>
            <a:r>
              <a:rPr lang="en-US" dirty="0"/>
              <a:t>This is cover text2</a:t>
            </a:r>
          </a:p>
          <a:p>
            <a:r>
              <a:rPr lang="en-US" dirty="0"/>
              <a:t>This is cover text3</a:t>
            </a:r>
          </a:p>
          <a:p>
            <a:r>
              <a:rPr lang="en-US" dirty="0"/>
              <a:t>This is cover text4</a:t>
            </a:r>
          </a:p>
          <a:p>
            <a:r>
              <a:rPr lang="en-US" dirty="0"/>
              <a:t>This is </a:t>
            </a:r>
            <a:r>
              <a:rPr lang="en-US"/>
              <a:t>cover text5</a:t>
            </a:r>
            <a:endParaRPr lang="en-US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53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A1B6B-EC70-469B-A64C-0E82A9A4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cover heading slide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CDBC-A55A-4CD4-87FC-B71B368CE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Cover paragraph 1 on slide 2</a:t>
            </a:r>
          </a:p>
          <a:p>
            <a:r>
              <a:rPr lang="en-GB" dirty="0"/>
              <a:t>Cover paragraph 2 on slide 2</a:t>
            </a:r>
          </a:p>
          <a:p>
            <a:r>
              <a:rPr lang="en-GB" dirty="0"/>
              <a:t>Cover paragraph 3 on slide 2</a:t>
            </a:r>
          </a:p>
          <a:p>
            <a:r>
              <a:rPr lang="en-GB" dirty="0"/>
              <a:t>Cover paragraph 4 on slide 2</a:t>
            </a:r>
          </a:p>
          <a:p>
            <a:r>
              <a:rPr lang="en-GB" dirty="0"/>
              <a:t>Cover </a:t>
            </a:r>
            <a:r>
              <a:rPr lang="en-GB"/>
              <a:t>paragraph 5 </a:t>
            </a:r>
            <a:r>
              <a:rPr lang="en-GB" dirty="0"/>
              <a:t>on slide 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873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This is power point FOR COVER</vt:lpstr>
      <vt:lpstr>This is cover heading slide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power point</dc:title>
  <dc:creator>olatunde yusuf</dc:creator>
  <cp:lastModifiedBy>olatunde yusuf</cp:lastModifiedBy>
  <cp:revision>4</cp:revision>
  <dcterms:created xsi:type="dcterms:W3CDTF">2021-04-08T10:08:15Z</dcterms:created>
  <dcterms:modified xsi:type="dcterms:W3CDTF">2021-04-19T06:59:31Z</dcterms:modified>
</cp:coreProperties>
</file>