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2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AA9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9A23-FB36-48FB-9B20-DD148F049CF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C8CA-F82E-4227-ADB9-B17406653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9A23-FB36-48FB-9B20-DD148F049CF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C8CA-F82E-4227-ADB9-B17406653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61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9A23-FB36-48FB-9B20-DD148F049CF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C8CA-F82E-4227-ADB9-B17406653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50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9A23-FB36-48FB-9B20-DD148F049CF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C8CA-F82E-4227-ADB9-B17406653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4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9A23-FB36-48FB-9B20-DD148F049CF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C8CA-F82E-4227-ADB9-B17406653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482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9A23-FB36-48FB-9B20-DD148F049CF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C8CA-F82E-4227-ADB9-B17406653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80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9A23-FB36-48FB-9B20-DD148F049CF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C8CA-F82E-4227-ADB9-B17406653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9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9A23-FB36-48FB-9B20-DD148F049CF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C8CA-F82E-4227-ADB9-B17406653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85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9A23-FB36-48FB-9B20-DD148F049CF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C8CA-F82E-4227-ADB9-B17406653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1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9A23-FB36-48FB-9B20-DD148F049CF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C8CA-F82E-4227-ADB9-B17406653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9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9A23-FB36-48FB-9B20-DD148F049CF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1C8CA-F82E-4227-ADB9-B17406653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1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09A23-FB36-48FB-9B20-DD148F049CF1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1C8CA-F82E-4227-ADB9-B17406653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2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3004038" cy="1128468"/>
          </a:xfrm>
        </p:spPr>
        <p:txBody>
          <a:bodyPr/>
          <a:lstStyle/>
          <a:p>
            <a:r>
              <a:rPr lang="en-US" dirty="0" smtClean="0"/>
              <a:t>Foodie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98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3,600+ Nigerian Food Stock Photos, Pictures &amp; Royalty-Free Images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287000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71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Nigerian Food Stock Photos, Pictures &amp; Royalty-Free Images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744" y="708391"/>
            <a:ext cx="5829300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53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igerian Food Wallpapers - Top Free Nigerian Food Backgrounds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6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787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rown Cafe Delivery Menu | Order Online | 2501 E Mayfield Rd suite 101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" y="0"/>
            <a:ext cx="10287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13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959248" y="1649"/>
            <a:ext cx="10273504" cy="6854701"/>
            <a:chOff x="959248" y="1649"/>
            <a:chExt cx="10273504" cy="685470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-40000" contrast="-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9248" y="1649"/>
              <a:ext cx="10273504" cy="685470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4502" y="2056381"/>
              <a:ext cx="2590805" cy="3029718"/>
            </a:xfrm>
            <a:prstGeom prst="rect">
              <a:avLst/>
            </a:prstGeom>
          </p:spPr>
        </p:pic>
        <p:sp>
          <p:nvSpPr>
            <p:cNvPr id="10" name="Rounded Rectangular Callout 9"/>
            <p:cNvSpPr/>
            <p:nvPr/>
          </p:nvSpPr>
          <p:spPr>
            <a:xfrm>
              <a:off x="5171440" y="1005840"/>
              <a:ext cx="3556000" cy="558800"/>
            </a:xfrm>
            <a:prstGeom prst="wedgeRoundRectCallout">
              <a:avLst>
                <a:gd name="adj1" fmla="val -40971"/>
                <a:gd name="adj2" fmla="val 80500"/>
                <a:gd name="adj3" fmla="val 16667"/>
              </a:avLst>
            </a:prstGeom>
            <a:solidFill>
              <a:srgbClr val="FAA95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ular Callout 11"/>
            <p:cNvSpPr/>
            <p:nvPr/>
          </p:nvSpPr>
          <p:spPr>
            <a:xfrm flipH="1">
              <a:off x="7112000" y="1776981"/>
              <a:ext cx="3556000" cy="558800"/>
            </a:xfrm>
            <a:prstGeom prst="wedgeRoundRectCallout">
              <a:avLst>
                <a:gd name="adj1" fmla="val -40971"/>
                <a:gd name="adj2" fmla="val 80500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283200" y="5933440"/>
              <a:ext cx="5537200" cy="4978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Type here…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Isosceles Triangle 13"/>
            <p:cNvSpPr/>
            <p:nvPr/>
          </p:nvSpPr>
          <p:spPr>
            <a:xfrm rot="5400000">
              <a:off x="10378440" y="6060440"/>
              <a:ext cx="335280" cy="243840"/>
            </a:xfrm>
            <a:prstGeom prst="triangle">
              <a:avLst/>
            </a:prstGeom>
            <a:solidFill>
              <a:srgbClr val="FAA954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lowchart: Collate 14"/>
            <p:cNvSpPr/>
            <p:nvPr/>
          </p:nvSpPr>
          <p:spPr>
            <a:xfrm>
              <a:off x="9931078" y="6014720"/>
              <a:ext cx="324092" cy="335280"/>
            </a:xfrm>
            <a:prstGeom prst="flowChartCollat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91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01742" y="2257063"/>
            <a:ext cx="2847372" cy="3634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7522" y="3357859"/>
            <a:ext cx="952509" cy="95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9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Order Thunder Bay African Restaurant Delivery【Menu &amp; Prices】| 567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5" y="33020"/>
            <a:ext cx="8531225" cy="6824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618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Nigirig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981592" cy="6863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70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5</Words>
  <Application>Microsoft Office PowerPoint</Application>
  <PresentationFormat>Widescreen</PresentationFormat>
  <Paragraphs>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Foodie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Foodie</dc:title>
  <dc:creator>ALIENWARE</dc:creator>
  <cp:lastModifiedBy>ALIENWARE</cp:lastModifiedBy>
  <cp:revision>9</cp:revision>
  <dcterms:created xsi:type="dcterms:W3CDTF">2025-07-09T17:28:36Z</dcterms:created>
  <dcterms:modified xsi:type="dcterms:W3CDTF">2025-07-09T22:45:44Z</dcterms:modified>
</cp:coreProperties>
</file>