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8/31/2021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527" y="1803405"/>
            <a:ext cx="9822873" cy="1825096"/>
          </a:xfrm>
        </p:spPr>
        <p:txBody>
          <a:bodyPr/>
          <a:lstStyle/>
          <a:p>
            <a:r>
              <a:rPr lang="en-US" dirty="0" smtClean="0"/>
              <a:t>ATM SIMULATOR PROJECT</a:t>
            </a:r>
            <a:endParaRPr lang="en-US" dirty="0"/>
          </a:p>
        </p:txBody>
      </p:sp>
      <p:sp>
        <p:nvSpPr>
          <p:cNvPr id="3" name="Subtitle 2"/>
          <p:cNvSpPr>
            <a:spLocks noGrp="1"/>
          </p:cNvSpPr>
          <p:nvPr>
            <p:ph type="subTitle" idx="1"/>
          </p:nvPr>
        </p:nvSpPr>
        <p:spPr/>
        <p:txBody>
          <a:bodyPr>
            <a:normAutofit/>
          </a:bodyPr>
          <a:lstStyle/>
          <a:p>
            <a:pPr algn="ctr"/>
            <a:r>
              <a:rPr lang="en-US" sz="3600" b="1" dirty="0" smtClean="0"/>
              <a:t>PRESENTATION</a:t>
            </a:r>
            <a:endParaRPr lang="en-US" sz="3600" b="1" dirty="0"/>
          </a:p>
        </p:txBody>
      </p:sp>
    </p:spTree>
    <p:extLst>
      <p:ext uri="{BB962C8B-B14F-4D97-AF65-F5344CB8AC3E}">
        <p14:creationId xmlns:p14="http://schemas.microsoft.com/office/powerpoint/2010/main" val="153847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2</a:t>
            </a:r>
            <a:r>
              <a:rPr lang="en-US" b="1" u="sng" dirty="0" smtClean="0"/>
              <a:t>.5</a:t>
            </a:r>
            <a:r>
              <a:rPr lang="en-US" b="1" dirty="0" smtClean="0"/>
              <a:t> </a:t>
            </a:r>
            <a:r>
              <a:rPr lang="en-US" b="1" u="sng" dirty="0"/>
              <a:t>Withdraw Page</a:t>
            </a:r>
            <a:br>
              <a:rPr lang="en-US" b="1" u="sng"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122" name="Picture 2" descr="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444" y="2947734"/>
            <a:ext cx="3313112"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88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US" b="1" u="sng" dirty="0"/>
              <a:t> </a:t>
            </a:r>
            <a:r>
              <a:rPr lang="en-US" b="1" u="sng" dirty="0" smtClean="0"/>
              <a:t>2.6</a:t>
            </a:r>
            <a:r>
              <a:rPr lang="en-US" b="1" dirty="0" smtClean="0"/>
              <a:t> </a:t>
            </a:r>
            <a:r>
              <a:rPr lang="en-US" b="1" u="sng" dirty="0"/>
              <a:t>Deposit Page</a:t>
            </a:r>
            <a:br>
              <a:rPr lang="en-US" b="1" u="sng" dirty="0"/>
            </a:b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187" y="2912016"/>
            <a:ext cx="3349625"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0770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2</a:t>
            </a:r>
            <a:r>
              <a:rPr lang="en-US" b="1" u="sng" dirty="0" smtClean="0"/>
              <a:t>.7</a:t>
            </a:r>
            <a:r>
              <a:rPr lang="en-US" b="1" dirty="0" smtClean="0"/>
              <a:t> </a:t>
            </a:r>
            <a:r>
              <a:rPr lang="en-US" b="1" u="sng" dirty="0"/>
              <a:t>Recipient Page</a:t>
            </a:r>
            <a:br>
              <a:rPr lang="en-US" b="1" u="sng" dirty="0"/>
            </a:br>
            <a:endParaRPr lang="en-US" dirty="0"/>
          </a:p>
        </p:txBody>
      </p:sp>
      <p:sp>
        <p:nvSpPr>
          <p:cNvPr id="3" name="Content Placeholder 2"/>
          <p:cNvSpPr>
            <a:spLocks noGrp="1"/>
          </p:cNvSpPr>
          <p:nvPr>
            <p:ph idx="1"/>
          </p:nvPr>
        </p:nvSpPr>
        <p:spPr/>
        <p:txBody>
          <a:bodyPr/>
          <a:lstStyle/>
          <a:p>
            <a:r>
              <a:rPr lang="en-US" dirty="0"/>
              <a:t>Once the transfer button is clicked, the recipient page comes up with entry request for 10 digit recipient account number and recipient bank</a:t>
            </a:r>
          </a:p>
          <a:p>
            <a:endParaRPr lang="en-US" dirty="0"/>
          </a:p>
        </p:txBody>
      </p:sp>
      <p:pic>
        <p:nvPicPr>
          <p:cNvPr id="7170" name="Picture 2"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381" y="3272064"/>
            <a:ext cx="3551237"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51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2</a:t>
            </a:r>
            <a:r>
              <a:rPr lang="en-US" b="1" u="sng" dirty="0" smtClean="0"/>
              <a:t>.8</a:t>
            </a:r>
            <a:r>
              <a:rPr lang="en-US" b="1" dirty="0" smtClean="0"/>
              <a:t> </a:t>
            </a:r>
            <a:r>
              <a:rPr lang="en-US" b="1" u="sng" dirty="0"/>
              <a:t>Transfer Page</a:t>
            </a:r>
            <a:br>
              <a:rPr lang="en-US" b="1" u="sng" dirty="0"/>
            </a:br>
            <a:endParaRPr lang="en-US" dirty="0"/>
          </a:p>
        </p:txBody>
      </p:sp>
      <p:sp>
        <p:nvSpPr>
          <p:cNvPr id="3" name="Content Placeholder 2"/>
          <p:cNvSpPr>
            <a:spLocks noGrp="1"/>
          </p:cNvSpPr>
          <p:nvPr>
            <p:ph idx="1"/>
          </p:nvPr>
        </p:nvSpPr>
        <p:spPr/>
        <p:txBody>
          <a:bodyPr/>
          <a:lstStyle/>
          <a:p>
            <a:r>
              <a:rPr lang="en-US" dirty="0" smtClean="0"/>
              <a:t>After entering recipient details, a new page requesting the amount comes up.</a:t>
            </a:r>
            <a:endParaRPr lang="en-US" dirty="0"/>
          </a:p>
        </p:txBody>
      </p:sp>
      <p:pic>
        <p:nvPicPr>
          <p:cNvPr id="8194"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262" y="3006953"/>
            <a:ext cx="3419475"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6172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US" b="1" u="sng" dirty="0"/>
              <a:t>3</a:t>
            </a:r>
            <a:r>
              <a:rPr lang="en-US" b="1" u="sng" dirty="0" smtClean="0"/>
              <a:t>.0</a:t>
            </a:r>
            <a:r>
              <a:rPr lang="en-US" b="1" dirty="0" smtClean="0"/>
              <a:t> </a:t>
            </a:r>
            <a:r>
              <a:rPr lang="en-US" b="1" u="sng" dirty="0"/>
              <a:t>Conclusion</a:t>
            </a:r>
            <a:r>
              <a:rPr lang="en-US" b="1" dirty="0"/>
              <a:t> </a:t>
            </a:r>
            <a:r>
              <a:rPr lang="en-US" b="1" u="sng" dirty="0"/>
              <a:t/>
            </a:r>
            <a:br>
              <a:rPr lang="en-US" b="1" u="sng" dirty="0"/>
            </a:br>
            <a:endParaRPr lang="en-US" dirty="0"/>
          </a:p>
        </p:txBody>
      </p:sp>
      <p:sp>
        <p:nvSpPr>
          <p:cNvPr id="3" name="Content Placeholder 2"/>
          <p:cNvSpPr>
            <a:spLocks noGrp="1"/>
          </p:cNvSpPr>
          <p:nvPr>
            <p:ph idx="1"/>
          </p:nvPr>
        </p:nvSpPr>
        <p:spPr/>
        <p:txBody>
          <a:bodyPr/>
          <a:lstStyle/>
          <a:p>
            <a:pPr marL="0" indent="0" algn="ctr">
              <a:buNone/>
            </a:pPr>
            <a:r>
              <a:rPr lang="en-US" dirty="0"/>
              <a:t>Regardless of what we think of ATM machines, there is no doubt that they have changed the world and the way in which we do things. For example, think how many times we have been out somewhere only to discover we have no cash and we are out of checks, ah, but in the corner, there is an ATM machine. In the blink of an eye, we swipe the card and now have cash on hand. In addition to pulling money out, the ATM machine also makes it convenient to deposit money, transfer money, and check balances. Best of all, to use an ATM machine, we do not have to go to the bank. We will find ATM machines at other banks, grocery stores, shopping malls, along the roadside, Buckingham Palace, airports, in casinos, and even on the South Rim of the Grand Canyon. For this reason, ATM machines are extremely helpful!  </a:t>
            </a:r>
          </a:p>
          <a:p>
            <a:pPr marL="0" indent="0" algn="ctr">
              <a:buNone/>
            </a:pPr>
            <a:endParaRPr lang="en-US" dirty="0"/>
          </a:p>
        </p:txBody>
      </p:sp>
    </p:spTree>
    <p:extLst>
      <p:ext uri="{BB962C8B-B14F-4D97-AF65-F5344CB8AC3E}">
        <p14:creationId xmlns:p14="http://schemas.microsoft.com/office/powerpoint/2010/main" val="3259837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Project Profile</a:t>
            </a:r>
            <a:r>
              <a:rPr lang="en-US" dirty="0"/>
              <a:t> </a:t>
            </a:r>
            <a:r>
              <a:rPr lang="en-US" b="1" u="sng" dirty="0"/>
              <a:t/>
            </a:r>
            <a:br>
              <a:rPr lang="en-US" b="1" u="sng" dirty="0"/>
            </a:br>
            <a:endParaRPr lang="en-US" dirty="0"/>
          </a:p>
        </p:txBody>
      </p:sp>
      <p:sp>
        <p:nvSpPr>
          <p:cNvPr id="3" name="Content Placeholder 2"/>
          <p:cNvSpPr>
            <a:spLocks noGrp="1"/>
          </p:cNvSpPr>
          <p:nvPr>
            <p:ph idx="1"/>
          </p:nvPr>
        </p:nvSpPr>
        <p:spPr/>
        <p:txBody>
          <a:bodyPr>
            <a:normAutofit/>
          </a:bodyPr>
          <a:lstStyle/>
          <a:p>
            <a:r>
              <a:rPr lang="en-US" b="1" dirty="0" smtClean="0"/>
              <a:t>Project </a:t>
            </a:r>
            <a:r>
              <a:rPr lang="en-US" b="1" dirty="0"/>
              <a:t>Title 	 :</a:t>
            </a:r>
            <a:r>
              <a:rPr lang="en-US" dirty="0"/>
              <a:t> </a:t>
            </a:r>
            <a:r>
              <a:rPr lang="en-US" dirty="0" smtClean="0"/>
              <a:t> ATM </a:t>
            </a:r>
            <a:r>
              <a:rPr lang="en-US" dirty="0"/>
              <a:t>Simulation System</a:t>
            </a:r>
            <a:r>
              <a:rPr lang="en-US" b="1" dirty="0"/>
              <a:t> </a:t>
            </a:r>
            <a:endParaRPr lang="en-US" dirty="0"/>
          </a:p>
          <a:p>
            <a:r>
              <a:rPr lang="en-US" b="1" dirty="0"/>
              <a:t>Front End Tool     </a:t>
            </a:r>
            <a:r>
              <a:rPr lang="en-US" b="1" dirty="0" smtClean="0"/>
              <a:t>     :  </a:t>
            </a:r>
            <a:r>
              <a:rPr lang="en-US" dirty="0" err="1" smtClean="0"/>
              <a:t>Tkinter</a:t>
            </a:r>
            <a:r>
              <a:rPr lang="en-US" dirty="0" smtClean="0"/>
              <a:t> </a:t>
            </a:r>
            <a:endParaRPr lang="en-US" dirty="0"/>
          </a:p>
          <a:p>
            <a:r>
              <a:rPr lang="en-US" b="1" dirty="0"/>
              <a:t>Back End Tool 	 : </a:t>
            </a:r>
            <a:r>
              <a:rPr lang="en-US" b="1" dirty="0" smtClean="0"/>
              <a:t> </a:t>
            </a:r>
            <a:r>
              <a:rPr lang="en-US" dirty="0" smtClean="0"/>
              <a:t>SQLite </a:t>
            </a:r>
            <a:r>
              <a:rPr lang="en-US" dirty="0"/>
              <a:t>Server  </a:t>
            </a:r>
          </a:p>
          <a:p>
            <a:r>
              <a:rPr lang="en-US" b="1" dirty="0"/>
              <a:t>Project Platform   </a:t>
            </a:r>
            <a:r>
              <a:rPr lang="en-US" b="1" dirty="0" smtClean="0"/>
              <a:t>   :</a:t>
            </a:r>
            <a:r>
              <a:rPr lang="en-US" dirty="0" smtClean="0"/>
              <a:t>  Python </a:t>
            </a:r>
            <a:r>
              <a:rPr lang="en-US" dirty="0"/>
              <a:t>3.9</a:t>
            </a:r>
          </a:p>
          <a:p>
            <a:r>
              <a:rPr lang="en-US" b="1" dirty="0"/>
              <a:t>Project Guide 	 : </a:t>
            </a:r>
            <a:r>
              <a:rPr lang="en-US" b="1" dirty="0" smtClean="0"/>
              <a:t> </a:t>
            </a:r>
            <a:r>
              <a:rPr lang="en-US" dirty="0" smtClean="0"/>
              <a:t>Mr</a:t>
            </a:r>
            <a:r>
              <a:rPr lang="en-US" dirty="0"/>
              <a:t>. Yusuf </a:t>
            </a:r>
          </a:p>
          <a:p>
            <a:r>
              <a:rPr lang="en-US" b="1" dirty="0"/>
              <a:t>Developed By         : </a:t>
            </a:r>
            <a:r>
              <a:rPr lang="en-US" b="1" dirty="0" smtClean="0"/>
              <a:t> </a:t>
            </a:r>
            <a:r>
              <a:rPr lang="en-US" dirty="0" err="1" smtClean="0"/>
              <a:t>Okedokun</a:t>
            </a:r>
            <a:r>
              <a:rPr lang="en-US" dirty="0" smtClean="0"/>
              <a:t> </a:t>
            </a:r>
            <a:r>
              <a:rPr lang="en-US" dirty="0" err="1"/>
              <a:t>Olajide</a:t>
            </a:r>
            <a:endParaRPr lang="en-US" dirty="0"/>
          </a:p>
          <a:p>
            <a:pPr marL="0" indent="0">
              <a:buNone/>
            </a:pPr>
            <a:r>
              <a:rPr lang="en-US" dirty="0"/>
              <a:t>	 	 	    Ola </a:t>
            </a:r>
            <a:r>
              <a:rPr lang="en-US" dirty="0" smtClean="0"/>
              <a:t>Oluwatoyosi</a:t>
            </a:r>
          </a:p>
          <a:p>
            <a:pPr marL="0" indent="0">
              <a:buNone/>
            </a:pPr>
            <a:r>
              <a:rPr lang="en-US" dirty="0" smtClean="0"/>
              <a:t>		</a:t>
            </a:r>
            <a:r>
              <a:rPr lang="en-US" dirty="0"/>
              <a:t> </a:t>
            </a:r>
            <a:r>
              <a:rPr lang="en-US" dirty="0" smtClean="0"/>
              <a:t>               </a:t>
            </a:r>
            <a:r>
              <a:rPr lang="en-US" dirty="0" err="1" smtClean="0"/>
              <a:t>Ubah</a:t>
            </a:r>
            <a:r>
              <a:rPr lang="en-US" dirty="0" smtClean="0"/>
              <a:t> Samuel</a:t>
            </a:r>
          </a:p>
          <a:p>
            <a:endParaRPr lang="en-US" dirty="0"/>
          </a:p>
        </p:txBody>
      </p:sp>
    </p:spTree>
    <p:extLst>
      <p:ext uri="{BB962C8B-B14F-4D97-AF65-F5344CB8AC3E}">
        <p14:creationId xmlns:p14="http://schemas.microsoft.com/office/powerpoint/2010/main" val="3553321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WHAT</a:t>
            </a:r>
            <a:r>
              <a:rPr lang="en-US" sz="1600" dirty="0"/>
              <a:t> </a:t>
            </a:r>
            <a:r>
              <a:rPr lang="en-US" b="1" u="sng" dirty="0"/>
              <a:t> IS ATM</a:t>
            </a:r>
            <a:r>
              <a:rPr lang="en-US" b="1" dirty="0"/>
              <a:t>  </a:t>
            </a:r>
            <a:r>
              <a:rPr lang="en-US" b="1" u="sng" dirty="0"/>
              <a:t/>
            </a:r>
            <a:br>
              <a:rPr lang="en-US" b="1" u="sng"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sz="2800" b="1" dirty="0"/>
              <a:t>	</a:t>
            </a:r>
            <a:r>
              <a:rPr lang="en-US" sz="2400" dirty="0"/>
              <a:t>An ATM is an electronic device which allows a bank’s customer to make financial transactions in a public space &amp; check their account balance at any time without the need for a human teller. </a:t>
            </a:r>
          </a:p>
          <a:p>
            <a:pPr lvl="0" fontAlgn="base"/>
            <a:r>
              <a:rPr lang="en-US" sz="2400" dirty="0"/>
              <a:t>The customer is identified by a plastic ATM card with a magnetic stripe or a plastic smartcard with a chip. </a:t>
            </a:r>
          </a:p>
          <a:p>
            <a:pPr lvl="0" fontAlgn="base"/>
            <a:r>
              <a:rPr lang="en-US" sz="2400" dirty="0"/>
              <a:t>Services available through an ATM v Withdraw cash. </a:t>
            </a:r>
          </a:p>
          <a:p>
            <a:pPr lvl="1" fontAlgn="base"/>
            <a:r>
              <a:rPr lang="en-US" dirty="0"/>
              <a:t>Transfer money between accounts. </a:t>
            </a:r>
          </a:p>
          <a:p>
            <a:pPr lvl="1" fontAlgn="base"/>
            <a:r>
              <a:rPr lang="en-US" dirty="0"/>
              <a:t>Obtain account balance. </a:t>
            </a:r>
          </a:p>
          <a:p>
            <a:pPr lvl="1" fontAlgn="base"/>
            <a:r>
              <a:rPr lang="en-US" dirty="0"/>
              <a:t>Make deposits of cash and checks </a:t>
            </a:r>
          </a:p>
          <a:p>
            <a:pPr marL="0" indent="0">
              <a:buNone/>
            </a:pPr>
            <a:endParaRPr lang="en-US" dirty="0"/>
          </a:p>
        </p:txBody>
      </p:sp>
    </p:spTree>
    <p:extLst>
      <p:ext uri="{BB962C8B-B14F-4D97-AF65-F5344CB8AC3E}">
        <p14:creationId xmlns:p14="http://schemas.microsoft.com/office/powerpoint/2010/main" val="2887719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1.0 Introduction</a:t>
            </a:r>
            <a:r>
              <a:rPr lang="en-US" b="1" dirty="0"/>
              <a:t> </a:t>
            </a: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smtClean="0"/>
              <a:t>1.1</a:t>
            </a:r>
            <a:r>
              <a:rPr lang="en-US" b="1" dirty="0" smtClean="0"/>
              <a:t> </a:t>
            </a:r>
            <a:r>
              <a:rPr lang="en-US" b="1" u="sng" dirty="0"/>
              <a:t>Purpose</a:t>
            </a:r>
            <a:r>
              <a:rPr lang="en-US" b="1" dirty="0"/>
              <a:t>  </a:t>
            </a:r>
            <a:endParaRPr lang="en-US" b="1" u="sng" dirty="0"/>
          </a:p>
          <a:p>
            <a:r>
              <a:rPr lang="en-US" dirty="0"/>
              <a:t>Using an ATM, customers can access their bank accounts in order to make cash withdrawals (or credit card cash advances) and check their account balances as well as purchase cellphone prepaid credit. If the currency being withdrawn from the ATM is different from that which the bank account is denominated in (</a:t>
            </a:r>
            <a:r>
              <a:rPr lang="en-US" dirty="0" err="1"/>
              <a:t>eg</a:t>
            </a:r>
            <a:r>
              <a:rPr lang="en-US" dirty="0"/>
              <a:t>: Withdrawing Japanese Yen from a bank account containing US Dollars), the money will be converted at a wholesale exchange rate. Thus, ATMs often provide the best possible exchange rate for foreign travelers and are heavily used for this purpose as well. </a:t>
            </a:r>
          </a:p>
          <a:p>
            <a:r>
              <a:rPr lang="en-US" dirty="0"/>
              <a:t>ATMs are known by various other names including Automated Transaction Machine, automated banking machine, cashpoint (in Britain),money machine, bank machine, cash machine, hole-in-the-wall, Banc mat (in various countries in Europe and Russia), Multi banc (after a registered trade mark, in Portugal), and </a:t>
            </a:r>
          </a:p>
          <a:p>
            <a:r>
              <a:rPr lang="en-US" b="1" u="sng" dirty="0" smtClean="0"/>
              <a:t>1.2</a:t>
            </a:r>
            <a:r>
              <a:rPr lang="en-US" b="1" dirty="0" smtClean="0"/>
              <a:t> </a:t>
            </a:r>
            <a:r>
              <a:rPr lang="en-US" b="1" u="sng" dirty="0"/>
              <a:t>Scope</a:t>
            </a:r>
            <a:r>
              <a:rPr lang="en-US" b="1" dirty="0"/>
              <a:t> </a:t>
            </a:r>
            <a:endParaRPr lang="en-US" b="1" u="sng" dirty="0"/>
          </a:p>
          <a:p>
            <a:r>
              <a:rPr lang="en-US" dirty="0"/>
              <a:t>The main purpose of the ATM division and information service is to provide the customers financial flexibility, worldwide acceptance and round-the clock convenience. Bank issues only VISA Credit Cards, the renowned Credit Card brand. Cardholders can purchase goods/services up to the credit limit and can reuse the credit facility upon repayment. Credit Card is a safer substitute to cash and is the major mode of payment worldwide. Standard Chartered Bank is the first to introduce the TAKA CREDIT CARD. The card is issued basically to a person’s name and the specific person can use the card in anywhere in Bangladesh. The business activity of Premier Bank Credit Card section is to keep the records of all sales and customers’ requests, the information of cardholders and reports them to necessary documents </a:t>
            </a:r>
          </a:p>
          <a:p>
            <a:endParaRPr lang="en-US" dirty="0"/>
          </a:p>
        </p:txBody>
      </p:sp>
    </p:spTree>
    <p:extLst>
      <p:ext uri="{BB962C8B-B14F-4D97-AF65-F5344CB8AC3E}">
        <p14:creationId xmlns:p14="http://schemas.microsoft.com/office/powerpoint/2010/main" val="1150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2.0</a:t>
            </a:r>
            <a:r>
              <a:rPr lang="en-US" b="1" dirty="0" smtClean="0"/>
              <a:t> </a:t>
            </a:r>
            <a:r>
              <a:rPr lang="en-US" b="1" u="sng" dirty="0"/>
              <a:t>Testing</a:t>
            </a:r>
            <a:r>
              <a:rPr lang="en-US" b="1" dirty="0"/>
              <a:t> </a:t>
            </a:r>
            <a:r>
              <a:rPr lang="en-US" b="1" u="sng" dirty="0"/>
              <a:t/>
            </a:r>
            <a:br>
              <a:rPr lang="en-US" b="1" u="sng" dirty="0"/>
            </a:br>
            <a:endParaRPr lang="en-US" dirty="0"/>
          </a:p>
        </p:txBody>
      </p:sp>
      <p:sp>
        <p:nvSpPr>
          <p:cNvPr id="3" name="Content Placeholder 2"/>
          <p:cNvSpPr>
            <a:spLocks noGrp="1"/>
          </p:cNvSpPr>
          <p:nvPr>
            <p:ph idx="1"/>
          </p:nvPr>
        </p:nvSpPr>
        <p:spPr>
          <a:xfrm>
            <a:off x="685800" y="1873927"/>
            <a:ext cx="10820400" cy="4024125"/>
          </a:xfrm>
        </p:spPr>
        <p:txBody>
          <a:bodyPr>
            <a:normAutofit fontScale="85000" lnSpcReduction="20000"/>
          </a:bodyPr>
          <a:lstStyle/>
          <a:p>
            <a:pPr marL="0" indent="0" algn="ctr">
              <a:buNone/>
            </a:pPr>
            <a:endParaRPr lang="en-US" sz="2400" dirty="0"/>
          </a:p>
          <a:p>
            <a:pPr marL="0" indent="0" algn="ctr">
              <a:buNone/>
            </a:pPr>
            <a:r>
              <a:rPr lang="en-US" sz="2400" dirty="0" smtClean="0"/>
              <a:t>Here </a:t>
            </a:r>
            <a:r>
              <a:rPr lang="en-US" sz="2400" dirty="0"/>
              <a:t>APPLICATION works as main class. All other classes are related with </a:t>
            </a:r>
            <a:r>
              <a:rPr lang="en-US" sz="2400" dirty="0" smtClean="0"/>
              <a:t>this class</a:t>
            </a:r>
            <a:r>
              <a:rPr lang="en-US" sz="2400" dirty="0"/>
              <a:t>. </a:t>
            </a:r>
          </a:p>
          <a:p>
            <a:pPr marL="0" indent="0">
              <a:buNone/>
            </a:pPr>
            <a:r>
              <a:rPr lang="en-US" sz="2400" dirty="0" smtClean="0"/>
              <a:t>	APPLICATION </a:t>
            </a:r>
            <a:r>
              <a:rPr lang="en-US" sz="2400" dirty="0"/>
              <a:t>does following operations: </a:t>
            </a:r>
            <a:endParaRPr lang="en-US" sz="2400" dirty="0" smtClean="0"/>
          </a:p>
          <a:p>
            <a:pPr marL="0" indent="0">
              <a:buNone/>
            </a:pPr>
            <a:endParaRPr lang="en-US" sz="2400" dirty="0"/>
          </a:p>
          <a:p>
            <a:pPr lvl="1"/>
            <a:r>
              <a:rPr lang="en-US" b="1" u="sng" dirty="0"/>
              <a:t>Reference:</a:t>
            </a:r>
            <a:r>
              <a:rPr lang="en-US" dirty="0"/>
              <a:t> Entering customer code represents inserting ATM card into ATM machine.</a:t>
            </a:r>
          </a:p>
          <a:p>
            <a:pPr lvl="0" fontAlgn="base"/>
            <a:r>
              <a:rPr lang="en-US" sz="2400" dirty="0" smtClean="0"/>
              <a:t>Home </a:t>
            </a:r>
            <a:r>
              <a:rPr lang="en-US" sz="2400" dirty="0"/>
              <a:t>window contains bank title with entry request where user have to enter customer code.</a:t>
            </a:r>
          </a:p>
          <a:p>
            <a:pPr lvl="0" fontAlgn="base"/>
            <a:r>
              <a:rPr lang="en-US" sz="2400" dirty="0"/>
              <a:t>If he/she is a registered user and customer code is correct, a new page with pin request to login and to do further operations. like: </a:t>
            </a:r>
          </a:p>
          <a:p>
            <a:pPr lvl="1" fontAlgn="base"/>
            <a:r>
              <a:rPr lang="en-US" dirty="0"/>
              <a:t>Check Balance </a:t>
            </a:r>
          </a:p>
          <a:p>
            <a:pPr lvl="1" fontAlgn="base"/>
            <a:r>
              <a:rPr lang="en-US" dirty="0"/>
              <a:t>Withdraw  </a:t>
            </a:r>
          </a:p>
          <a:p>
            <a:pPr lvl="1" fontAlgn="base"/>
            <a:r>
              <a:rPr lang="en-US" dirty="0"/>
              <a:t>Deposit </a:t>
            </a:r>
          </a:p>
          <a:p>
            <a:pPr lvl="1" fontAlgn="base"/>
            <a:r>
              <a:rPr lang="en-US" dirty="0" smtClean="0"/>
              <a:t>Transfer	</a:t>
            </a:r>
          </a:p>
          <a:p>
            <a:pPr fontAlgn="base"/>
            <a:r>
              <a:rPr lang="en-US" dirty="0" smtClean="0"/>
              <a:t>The app is tested against test data in the database.</a:t>
            </a:r>
            <a:endParaRPr lang="en-US" dirty="0"/>
          </a:p>
          <a:p>
            <a:endParaRPr lang="en-US" dirty="0"/>
          </a:p>
        </p:txBody>
      </p:sp>
    </p:spTree>
    <p:extLst>
      <p:ext uri="{BB962C8B-B14F-4D97-AF65-F5344CB8AC3E}">
        <p14:creationId xmlns:p14="http://schemas.microsoft.com/office/powerpoint/2010/main" val="3847176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2</a:t>
            </a:r>
            <a:r>
              <a:rPr lang="en-US" b="1" u="sng" dirty="0" smtClean="0"/>
              <a:t>.1</a:t>
            </a:r>
            <a:r>
              <a:rPr lang="en-US" b="1" dirty="0" smtClean="0"/>
              <a:t> </a:t>
            </a:r>
            <a:r>
              <a:rPr lang="en-US" b="1" u="sng" dirty="0"/>
              <a:t>The Welcome Page</a:t>
            </a:r>
            <a:r>
              <a:rPr lang="en-US" b="1" dirty="0"/>
              <a:t> </a:t>
            </a:r>
            <a:r>
              <a:rPr lang="en-US" b="1" u="sng" dirty="0"/>
              <a:t/>
            </a:r>
            <a:br>
              <a:rPr lang="en-US" b="1" u="sng" dirty="0"/>
            </a:br>
            <a:endParaRPr lang="en-US" dirty="0"/>
          </a:p>
        </p:txBody>
      </p:sp>
      <p:sp>
        <p:nvSpPr>
          <p:cNvPr id="3" name="Content Placeholder 2"/>
          <p:cNvSpPr>
            <a:spLocks noGrp="1"/>
          </p:cNvSpPr>
          <p:nvPr>
            <p:ph idx="1"/>
          </p:nvPr>
        </p:nvSpPr>
        <p:spPr/>
        <p:txBody>
          <a:bodyPr/>
          <a:lstStyle/>
          <a:p>
            <a:r>
              <a:rPr lang="en-US" dirty="0"/>
              <a:t>If user is registered in the banking system from homepage they have to enter their customer code on the first page.  </a:t>
            </a:r>
          </a:p>
          <a:p>
            <a:endParaRPr lang="en-US" dirty="0"/>
          </a:p>
        </p:txBody>
      </p:sp>
      <p:pic>
        <p:nvPicPr>
          <p:cNvPr id="1026" name="Picture 2" descr="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962" y="3364213"/>
            <a:ext cx="2886075"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955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br>
              <a:rPr lang="en-US" dirty="0"/>
            </a:br>
            <a:r>
              <a:rPr lang="en-US" b="1" u="sng" dirty="0"/>
              <a:t>2</a:t>
            </a:r>
            <a:r>
              <a:rPr lang="en-US" b="1" u="sng" dirty="0" smtClean="0"/>
              <a:t>.2</a:t>
            </a:r>
            <a:r>
              <a:rPr lang="en-US" b="1" dirty="0" smtClean="0"/>
              <a:t> </a:t>
            </a:r>
            <a:r>
              <a:rPr lang="en-US" b="1" u="sng" dirty="0"/>
              <a:t>The Authentication Page</a:t>
            </a:r>
            <a:r>
              <a:rPr lang="en-US" b="1" dirty="0"/>
              <a:t> </a:t>
            </a:r>
            <a:r>
              <a:rPr lang="en-US" b="1" u="sng" dirty="0"/>
              <a:t/>
            </a:r>
            <a:br>
              <a:rPr lang="en-US" b="1" u="sng" dirty="0"/>
            </a:br>
            <a:endParaRPr lang="en-US" dirty="0"/>
          </a:p>
        </p:txBody>
      </p:sp>
      <p:sp>
        <p:nvSpPr>
          <p:cNvPr id="3" name="Content Placeholder 2"/>
          <p:cNvSpPr>
            <a:spLocks noGrp="1"/>
          </p:cNvSpPr>
          <p:nvPr>
            <p:ph idx="1"/>
          </p:nvPr>
        </p:nvSpPr>
        <p:spPr/>
        <p:txBody>
          <a:bodyPr/>
          <a:lstStyle/>
          <a:p>
            <a:r>
              <a:rPr lang="en-US" dirty="0"/>
              <a:t>If the customer code exists in banking system database, a new login page displaying the customer name and a field to enter pin comes up.</a:t>
            </a:r>
          </a:p>
          <a:p>
            <a:endParaRPr lang="en-US" dirty="0"/>
          </a:p>
        </p:txBody>
      </p:sp>
      <p:pic>
        <p:nvPicPr>
          <p:cNvPr id="2051" name="Picture 3"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7" y="3257014"/>
            <a:ext cx="26003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487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2</a:t>
            </a:r>
            <a:r>
              <a:rPr lang="en-US" b="1" u="sng" dirty="0" smtClean="0"/>
              <a:t>.3</a:t>
            </a:r>
            <a:r>
              <a:rPr lang="en-US" b="1" dirty="0" smtClean="0"/>
              <a:t> </a:t>
            </a:r>
            <a:r>
              <a:rPr lang="en-US" b="1" u="sng" dirty="0"/>
              <a:t>Transaction Page</a:t>
            </a:r>
            <a:br>
              <a:rPr lang="en-US" b="1" u="sng" dirty="0"/>
            </a:br>
            <a:endParaRPr lang="en-US" dirty="0"/>
          </a:p>
        </p:txBody>
      </p:sp>
      <p:sp>
        <p:nvSpPr>
          <p:cNvPr id="3" name="Content Placeholder 2"/>
          <p:cNvSpPr>
            <a:spLocks noGrp="1"/>
          </p:cNvSpPr>
          <p:nvPr>
            <p:ph idx="1"/>
          </p:nvPr>
        </p:nvSpPr>
        <p:spPr>
          <a:xfrm>
            <a:off x="685800" y="1508166"/>
            <a:ext cx="10820400" cy="4710519"/>
          </a:xfrm>
        </p:spPr>
        <p:txBody>
          <a:bodyPr/>
          <a:lstStyle/>
          <a:p>
            <a:r>
              <a:rPr lang="en-US" dirty="0"/>
              <a:t>The transaction page contains four options for the user they can choose what transaction they need to do. </a:t>
            </a:r>
          </a:p>
          <a:p>
            <a:pPr lvl="1" fontAlgn="base"/>
            <a:r>
              <a:rPr lang="en-US" dirty="0"/>
              <a:t>Check Balance </a:t>
            </a:r>
          </a:p>
          <a:p>
            <a:pPr lvl="1" fontAlgn="base"/>
            <a:r>
              <a:rPr lang="en-US" dirty="0"/>
              <a:t>Withdraw  </a:t>
            </a:r>
          </a:p>
          <a:p>
            <a:pPr lvl="1" fontAlgn="base"/>
            <a:r>
              <a:rPr lang="en-US" dirty="0"/>
              <a:t>Deposit </a:t>
            </a:r>
          </a:p>
          <a:p>
            <a:pPr lvl="1" fontAlgn="base"/>
            <a:r>
              <a:rPr lang="en-US" dirty="0"/>
              <a:t>Transfer</a:t>
            </a:r>
          </a:p>
          <a:p>
            <a:endParaRPr lang="en-US" dirty="0"/>
          </a:p>
        </p:txBody>
      </p:sp>
      <p:pic>
        <p:nvPicPr>
          <p:cNvPr id="3074" name="Picture 2" descr="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225" y="3260189"/>
            <a:ext cx="300355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393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br>
              <a:rPr lang="en-US" dirty="0"/>
            </a:br>
            <a:r>
              <a:rPr lang="en-US" b="1" u="sng" dirty="0"/>
              <a:t> </a:t>
            </a:r>
            <a:r>
              <a:rPr lang="en-US" b="1" u="sng" dirty="0" smtClean="0"/>
              <a:t>2.4</a:t>
            </a:r>
            <a:r>
              <a:rPr lang="en-US" b="1" dirty="0" smtClean="0"/>
              <a:t> </a:t>
            </a:r>
            <a:r>
              <a:rPr lang="en-US" b="1" u="sng" dirty="0"/>
              <a:t>Check Balance Window</a:t>
            </a:r>
          </a:p>
        </p:txBody>
      </p:sp>
      <p:sp>
        <p:nvSpPr>
          <p:cNvPr id="3" name="Content Placeholder 2"/>
          <p:cNvSpPr>
            <a:spLocks noGrp="1"/>
          </p:cNvSpPr>
          <p:nvPr>
            <p:ph idx="1"/>
          </p:nvPr>
        </p:nvSpPr>
        <p:spPr/>
        <p:txBody>
          <a:bodyPr/>
          <a:lstStyle/>
          <a:p>
            <a:r>
              <a:rPr lang="en-US" dirty="0"/>
              <a:t>The check balance window displays the customer name and account balance</a:t>
            </a:r>
            <a:endParaRPr lang="en-US" dirty="0"/>
          </a:p>
        </p:txBody>
      </p:sp>
      <p:pic>
        <p:nvPicPr>
          <p:cNvPr id="4098" name="Picture 2" descr="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844" y="3541335"/>
            <a:ext cx="4486894" cy="233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407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648</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ATM SIMULATOR PROJECT</vt:lpstr>
      <vt:lpstr>Project Profile  </vt:lpstr>
      <vt:lpstr>WHAT  IS ATM   </vt:lpstr>
      <vt:lpstr>1.0 Introduction </vt:lpstr>
      <vt:lpstr>2.0 Testing  </vt:lpstr>
      <vt:lpstr>2.1 The Welcome Page  </vt:lpstr>
      <vt:lpstr>  2.2 The Authentication Page  </vt:lpstr>
      <vt:lpstr>2.3 Transaction Page </vt:lpstr>
      <vt:lpstr>   2.4 Check Balance Window</vt:lpstr>
      <vt:lpstr>2.5 Withdraw Page </vt:lpstr>
      <vt:lpstr>   2.6 Deposit Page </vt:lpstr>
      <vt:lpstr>2.7 Recipient Page </vt:lpstr>
      <vt:lpstr>2.8 Transfer Page </vt:lpstr>
      <vt:lpstr>  3.0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2021-08-31T12:26:46Z</dcterms:created>
  <dcterms:modified xsi:type="dcterms:W3CDTF">2021-08-31T13:37:49Z</dcterms:modified>
</cp:coreProperties>
</file>