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3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18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4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108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931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073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4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853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6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78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18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35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496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132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16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5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98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C59C-336A-4E79-9F65-A6C140E60818}" type="datetimeFigureOut">
              <a:rPr lang="pl-PL" smtClean="0"/>
              <a:t>27.05.2023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853B-341A-4554-AD40-F0A39A600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411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9758AC-FD04-A3E7-E331-43B81B5D9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masis MT Pro Medium" panose="020B0604020202020204" pitchFamily="18" charset="-18"/>
              </a:rPr>
              <a:t>Bookshop management system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329214E-D8E0-4E27-54D6-0FFF90706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Aleksandra Bajek</a:t>
            </a:r>
          </a:p>
        </p:txBody>
      </p:sp>
    </p:spTree>
    <p:extLst>
      <p:ext uri="{BB962C8B-B14F-4D97-AF65-F5344CB8AC3E}">
        <p14:creationId xmlns:p14="http://schemas.microsoft.com/office/powerpoint/2010/main" val="20762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873F60-CC15-B740-2DA7-4126B063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50BB37-15E2-0DC9-03A6-79335F43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Utworzenie bazy książek dostępnych w sprzedaży.</a:t>
            </a:r>
          </a:p>
          <a:p>
            <a:r>
              <a:rPr lang="pl-PL" dirty="0"/>
              <a:t>Podstawowe operacje na zbiorze pozycji.</a:t>
            </a:r>
          </a:p>
          <a:p>
            <a:r>
              <a:rPr lang="pl-PL" dirty="0"/>
              <a:t>Stworzenie rachunku podliczającego ceny książek przez zeskanowanie kodu kreskowego.</a:t>
            </a:r>
          </a:p>
        </p:txBody>
      </p:sp>
    </p:spTree>
    <p:extLst>
      <p:ext uri="{BB962C8B-B14F-4D97-AF65-F5344CB8AC3E}">
        <p14:creationId xmlns:p14="http://schemas.microsoft.com/office/powerpoint/2010/main" val="190002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D9380-4D05-E143-50E6-027DAF83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Trudności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5A0234-1121-F321-6B32-DDB3DED6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Złe założenia dotyczące bazy danych (źle stworzony plik txt)</a:t>
            </a:r>
          </a:p>
          <a:p>
            <a:r>
              <a:rPr lang="pl-PL" dirty="0"/>
              <a:t>Problem ze zmianami wartości w konstruktorach (zmiany cen, ilości)</a:t>
            </a:r>
          </a:p>
          <a:p>
            <a:r>
              <a:rPr lang="pl-PL" dirty="0"/>
              <a:t>Wyciąganie wartości z konstruktora poprzez odwoływanie się do innych zmiennych (potrzeba stworzenia tablicy &lt;</a:t>
            </a:r>
            <a:r>
              <a:rPr lang="pl-PL" dirty="0" err="1"/>
              <a:t>vector</a:t>
            </a:r>
            <a:r>
              <a:rPr lang="pl-PL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406440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6BC17-5E2E-4366-0A4F-652E364F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Problemy nierozwiązane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B24C89-E07E-A363-9264-841F7250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Baza danych mimo istnienia nie wpływa na program (</a:t>
            </a:r>
            <a:r>
              <a:rPr lang="pl-PL" dirty="0" err="1"/>
              <a:t>konstruktory</a:t>
            </a:r>
            <a:r>
              <a:rPr lang="pl-PL" dirty="0"/>
              <a:t>)</a:t>
            </a:r>
          </a:p>
          <a:p>
            <a:r>
              <a:rPr lang="pl-PL" dirty="0"/>
              <a:t>Początkowo zaplanowane zmiany ilości z poziomu konsoli nie zmieniają niczego konkretnego w programie</a:t>
            </a:r>
          </a:p>
          <a:p>
            <a:r>
              <a:rPr lang="pl-PL" dirty="0"/>
              <a:t>W momencie zakupu książek lub nowej dostawy ilości nie zmieniają się</a:t>
            </a:r>
          </a:p>
        </p:txBody>
      </p:sp>
    </p:spTree>
    <p:extLst>
      <p:ext uri="{BB962C8B-B14F-4D97-AF65-F5344CB8AC3E}">
        <p14:creationId xmlns:p14="http://schemas.microsoft.com/office/powerpoint/2010/main" val="119292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C55D0-D036-E118-A70F-4ED981DF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udało się zrealizować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3AD627-6AA5-5421-A739-6E304095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Bazę w pliku txt (dodawanie pozycji, odczytywanie w postaci tabelki)</a:t>
            </a:r>
          </a:p>
          <a:p>
            <a:r>
              <a:rPr lang="pl-PL" dirty="0"/>
              <a:t>Obliczanie kwoty wydanej na zakupy</a:t>
            </a:r>
          </a:p>
          <a:p>
            <a:r>
              <a:rPr lang="pl-PL" dirty="0"/>
              <a:t>Automatycznie naliczane rabaty dla stałych klientów</a:t>
            </a:r>
          </a:p>
        </p:txBody>
      </p:sp>
    </p:spTree>
    <p:extLst>
      <p:ext uri="{BB962C8B-B14F-4D97-AF65-F5344CB8AC3E}">
        <p14:creationId xmlns:p14="http://schemas.microsoft.com/office/powerpoint/2010/main" val="417431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FA6D83-1ABC-CD64-0691-46A38529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Czego się nauczyłam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03F77C-86EC-7BCA-9034-B8D98B8F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Podstawowego operowania tablicami obiektów i zmiennych</a:t>
            </a:r>
          </a:p>
          <a:p>
            <a:r>
              <a:rPr lang="pl-PL" dirty="0"/>
              <a:t>Wczytywania plików testowych do programu i edytowania ich z poziomu konsoli</a:t>
            </a:r>
          </a:p>
          <a:p>
            <a:r>
              <a:rPr lang="pl-PL" dirty="0"/>
              <a:t>Działania czytnika kodów kreskowych</a:t>
            </a:r>
          </a:p>
        </p:txBody>
      </p:sp>
    </p:spTree>
    <p:extLst>
      <p:ext uri="{BB962C8B-B14F-4D97-AF65-F5344CB8AC3E}">
        <p14:creationId xmlns:p14="http://schemas.microsoft.com/office/powerpoint/2010/main" val="2086970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0</TotalTime>
  <Words>159</Words>
  <Application>Microsoft Office PowerPoint</Application>
  <PresentationFormat>Panoramiczny</PresentationFormat>
  <Paragraphs>22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Amasis MT Pro Medium</vt:lpstr>
      <vt:lpstr>Arial</vt:lpstr>
      <vt:lpstr>Tw Cen MT</vt:lpstr>
      <vt:lpstr>Obwód</vt:lpstr>
      <vt:lpstr>Bookshop management system </vt:lpstr>
      <vt:lpstr>Cel</vt:lpstr>
      <vt:lpstr>Trudności</vt:lpstr>
      <vt:lpstr>Problemy nierozwiązane</vt:lpstr>
      <vt:lpstr>Co udało się zrealizować</vt:lpstr>
      <vt:lpstr>Czego się nauczyłam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Bookshop management system </dc:title>
  <dc:creator>Ola Bajek</dc:creator>
  <cp:lastModifiedBy>Ola Bajek</cp:lastModifiedBy>
  <cp:revision>1</cp:revision>
  <dcterms:created xsi:type="dcterms:W3CDTF">2023-05-27T16:03:02Z</dcterms:created>
  <dcterms:modified xsi:type="dcterms:W3CDTF">2023-05-27T17:04:43Z</dcterms:modified>
</cp:coreProperties>
</file>