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B;BBZW-Sursee; Amrein Bryan" userId="3c96b449-283c-4b41-9d92-a1fd81e00d31" providerId="ADAL" clId="{6D7ADFD5-A8EF-4D43-82D6-7874E340FE8A}"/>
    <pc:docChg chg="modSld">
      <pc:chgData name="BBZB;BBZW-Sursee; Amrein Bryan" userId="3c96b449-283c-4b41-9d92-a1fd81e00d31" providerId="ADAL" clId="{6D7ADFD5-A8EF-4D43-82D6-7874E340FE8A}" dt="2022-01-14T10:59:23.602" v="42" actId="20577"/>
      <pc:docMkLst>
        <pc:docMk/>
      </pc:docMkLst>
      <pc:sldChg chg="modSp mod">
        <pc:chgData name="BBZB;BBZW-Sursee; Amrein Bryan" userId="3c96b449-283c-4b41-9d92-a1fd81e00d31" providerId="ADAL" clId="{6D7ADFD5-A8EF-4D43-82D6-7874E340FE8A}" dt="2022-01-14T10:59:23.602" v="42" actId="20577"/>
        <pc:sldMkLst>
          <pc:docMk/>
          <pc:sldMk cId="3496684943" sldId="261"/>
        </pc:sldMkLst>
        <pc:spChg chg="mod">
          <ac:chgData name="BBZB;BBZW-Sursee; Amrein Bryan" userId="3c96b449-283c-4b41-9d92-a1fd81e00d31" providerId="ADAL" clId="{6D7ADFD5-A8EF-4D43-82D6-7874E340FE8A}" dt="2022-01-14T10:59:23.602" v="42" actId="20577"/>
          <ac:spMkLst>
            <pc:docMk/>
            <pc:sldMk cId="3496684943" sldId="261"/>
            <ac:spMk id="3" creationId="{0D027BF5-1937-4CA6-8CB0-1E66F47139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041er-blj.ch/2021/projekte/ultimatepixelracers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6978-473B-457A-BF0E-553993C5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2" cy="2541431"/>
          </a:xfrm>
        </p:spPr>
        <p:txBody>
          <a:bodyPr>
            <a:normAutofit/>
          </a:bodyPr>
          <a:lstStyle/>
          <a:p>
            <a:r>
              <a:rPr lang="de-CH" sz="6000" dirty="0"/>
              <a:t>Ultimate Pixel Racers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3CFBD-DE93-4666-A17A-E84DE21D1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Von Bryan </a:t>
            </a:r>
            <a:r>
              <a:rPr lang="de-CH" dirty="0" err="1"/>
              <a:t>AMrein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169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A1700-7FEE-4173-9C9B-97655DC5C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EC87CA-719E-41B9-ADB5-B5E6C2410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u="none" strike="noStrike">
                <a:solidFill>
                  <a:srgbClr val="DCDDDE"/>
                </a:solidFill>
                <a:effectLst/>
                <a:latin typeface="Whitney"/>
                <a:hlinkClick r:id="rId2" tooltip="http://www.041er-blj.ch/2021/projekte/ultimatepixelracers/"/>
              </a:rPr>
              <a:t>http://www.041er-blj.ch/2021/projekte/ultimatepixelracers/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59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F425D-1FF8-4224-AB81-9BC6E7D6B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AAF883-B7AD-4BCD-A030-62C45D887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97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829C3-C2C1-47A1-BD1A-74F7886AE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0BE8AA-CEE9-4F3C-92A2-A13A987BB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Vielen dank fürs zuhören</a:t>
            </a:r>
          </a:p>
        </p:txBody>
      </p:sp>
    </p:spTree>
    <p:extLst>
      <p:ext uri="{BB962C8B-B14F-4D97-AF65-F5344CB8AC3E}">
        <p14:creationId xmlns:p14="http://schemas.microsoft.com/office/powerpoint/2010/main" val="25800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2124-BB02-44AF-9005-A971B690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C2918-5390-40CF-90B1-C8772340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Racing Spiel</a:t>
            </a:r>
          </a:p>
          <a:p>
            <a:r>
              <a:rPr lang="de-CH" dirty="0"/>
              <a:t>Pixel Art Style</a:t>
            </a:r>
          </a:p>
          <a:p>
            <a:r>
              <a:rPr lang="de-CH" dirty="0"/>
              <a:t>Es gibt Runden</a:t>
            </a:r>
          </a:p>
          <a:p>
            <a:r>
              <a:rPr lang="de-CH" dirty="0"/>
              <a:t>Man fährt gegen die Zeit</a:t>
            </a:r>
          </a:p>
          <a:p>
            <a:r>
              <a:rPr lang="de-CH"/>
              <a:t>Ich benutze p5Js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71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1C8E6-BDC4-4C2B-ADF6-BAB86D98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4141-7572-47C9-BF68-158FDDD0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wichtigen Funktionen funktionieren</a:t>
            </a:r>
          </a:p>
          <a:p>
            <a:pPr marL="0" indent="0">
              <a:buNone/>
            </a:pPr>
            <a:r>
              <a:rPr lang="de-CH" dirty="0"/>
              <a:t>		-Fahren/Lenken</a:t>
            </a:r>
          </a:p>
          <a:p>
            <a:pPr marL="0" indent="0">
              <a:buNone/>
            </a:pPr>
            <a:r>
              <a:rPr lang="de-CH" dirty="0"/>
              <a:t>		-Runden</a:t>
            </a:r>
          </a:p>
          <a:p>
            <a:pPr marL="0" indent="0">
              <a:buNone/>
            </a:pPr>
            <a:r>
              <a:rPr lang="de-CH" dirty="0"/>
              <a:t>		-Zeit/schnellste Zeit</a:t>
            </a:r>
          </a:p>
          <a:p>
            <a:pPr marL="0" indent="0">
              <a:buNone/>
            </a:pPr>
            <a:r>
              <a:rPr lang="de-CH" dirty="0"/>
              <a:t>		-Kollisionen</a:t>
            </a:r>
          </a:p>
          <a:p>
            <a:pPr marL="0" indent="0">
              <a:buNone/>
            </a:pPr>
            <a:r>
              <a:rPr lang="de-CH" dirty="0"/>
              <a:t>		-Countdown</a:t>
            </a:r>
          </a:p>
          <a:p>
            <a:pPr marL="0" indent="0">
              <a:buNone/>
            </a:pPr>
            <a:r>
              <a:rPr lang="de-CH" dirty="0"/>
              <a:t>		-Start/End Screen</a:t>
            </a:r>
          </a:p>
        </p:txBody>
      </p:sp>
    </p:spTree>
    <p:extLst>
      <p:ext uri="{BB962C8B-B14F-4D97-AF65-F5344CB8AC3E}">
        <p14:creationId xmlns:p14="http://schemas.microsoft.com/office/powerpoint/2010/main" val="37426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5DAE1-A3E2-4201-86D1-E68DF174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8933D-3B74-450F-92AB-955DCDB9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Extras Funktionieren</a:t>
            </a:r>
          </a:p>
          <a:p>
            <a:pPr marL="0" indent="0">
              <a:buNone/>
            </a:pPr>
            <a:r>
              <a:rPr lang="de-CH" dirty="0"/>
              <a:t>		-Zerstörung</a:t>
            </a:r>
          </a:p>
          <a:p>
            <a:pPr marL="0" indent="0">
              <a:buNone/>
            </a:pPr>
            <a:r>
              <a:rPr lang="de-CH" dirty="0"/>
              <a:t>		-Beschleunigung</a:t>
            </a:r>
          </a:p>
          <a:p>
            <a:pPr marL="0" indent="0">
              <a:buNone/>
            </a:pPr>
            <a:r>
              <a:rPr lang="de-CH" dirty="0"/>
              <a:t>		-Öl Felder</a:t>
            </a:r>
          </a:p>
          <a:p>
            <a:pPr marL="0" indent="0">
              <a:buNone/>
            </a:pPr>
            <a:r>
              <a:rPr lang="de-CH" dirty="0"/>
              <a:t>		-Boost Felder</a:t>
            </a:r>
          </a:p>
        </p:txBody>
      </p:sp>
    </p:spTree>
    <p:extLst>
      <p:ext uri="{BB962C8B-B14F-4D97-AF65-F5344CB8AC3E}">
        <p14:creationId xmlns:p14="http://schemas.microsoft.com/office/powerpoint/2010/main" val="29262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18B3D-75B0-405C-B574-6461716B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72E3C-B6E5-42A5-B0AE-BA433381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Bewusst zu viel Vorgenommen</a:t>
            </a:r>
          </a:p>
          <a:p>
            <a:r>
              <a:rPr lang="de-CH" dirty="0"/>
              <a:t>Nicht mehr in der Zeit geschafft</a:t>
            </a:r>
          </a:p>
          <a:p>
            <a:pPr marL="0" indent="0">
              <a:buNone/>
            </a:pPr>
            <a:r>
              <a:rPr lang="de-CH" dirty="0"/>
              <a:t>		-2p Mode</a:t>
            </a:r>
          </a:p>
          <a:p>
            <a:pPr marL="0" indent="0">
              <a:buNone/>
            </a:pPr>
            <a:r>
              <a:rPr lang="de-CH" dirty="0"/>
              <a:t>		-Andere Strecken</a:t>
            </a:r>
          </a:p>
          <a:p>
            <a:pPr marL="0" indent="0">
              <a:buNone/>
            </a:pPr>
            <a:r>
              <a:rPr lang="de-CH" dirty="0"/>
              <a:t>		-Speicherung Highscore</a:t>
            </a:r>
          </a:p>
          <a:p>
            <a:pPr marL="0" indent="0">
              <a:buNone/>
            </a:pPr>
            <a:r>
              <a:rPr lang="de-CH" dirty="0"/>
              <a:t>		-usw.</a:t>
            </a:r>
          </a:p>
          <a:p>
            <a:r>
              <a:rPr lang="de-CH" dirty="0"/>
              <a:t>Zeitplanung nicht eingehalten -&gt; Zu viel / Probleme</a:t>
            </a:r>
          </a:p>
        </p:txBody>
      </p:sp>
    </p:spTree>
    <p:extLst>
      <p:ext uri="{BB962C8B-B14F-4D97-AF65-F5344CB8AC3E}">
        <p14:creationId xmlns:p14="http://schemas.microsoft.com/office/powerpoint/2010/main" val="155538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91763-920D-483B-8C34-653D09BE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027BF5-1937-4CA6-8CB0-1E66F471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Zeit/schnellste Zeit</a:t>
            </a:r>
          </a:p>
          <a:p>
            <a:pPr marL="0" indent="0">
              <a:buNone/>
            </a:pPr>
            <a:r>
              <a:rPr lang="de-CH" dirty="0"/>
              <a:t>	-nicht richtig berechnet</a:t>
            </a:r>
          </a:p>
          <a:p>
            <a:pPr marL="0" indent="0">
              <a:buNone/>
            </a:pPr>
            <a:r>
              <a:rPr lang="de-CH" dirty="0"/>
              <a:t>	-nicht zurückgesetzt</a:t>
            </a:r>
          </a:p>
          <a:p>
            <a:r>
              <a:rPr lang="de-CH" dirty="0"/>
              <a:t>wurde gelöst, mit viel mühen </a:t>
            </a:r>
            <a:r>
              <a:rPr lang="de-CH"/>
              <a:t>und fragen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668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9ADFE-F3FB-4515-A7DF-BD13BE02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35EC2-BE41-438D-9F74-1ECD09EC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Kollisionen</a:t>
            </a:r>
          </a:p>
          <a:p>
            <a:pPr marL="0" indent="0">
              <a:buNone/>
            </a:pPr>
            <a:r>
              <a:rPr lang="de-CH" dirty="0"/>
              <a:t>	-zu beginn viele Probleme</a:t>
            </a:r>
          </a:p>
          <a:p>
            <a:pPr marL="0" indent="0">
              <a:buNone/>
            </a:pPr>
            <a:r>
              <a:rPr lang="de-CH" dirty="0"/>
              <a:t>	-Auto Position -&gt; falsche Koordinaten</a:t>
            </a:r>
          </a:p>
          <a:p>
            <a:r>
              <a:rPr lang="de-CH" dirty="0"/>
              <a:t>wurde gelöst, mit ein bisschen Verständnis und Zeit</a:t>
            </a:r>
          </a:p>
        </p:txBody>
      </p:sp>
    </p:spTree>
    <p:extLst>
      <p:ext uri="{BB962C8B-B14F-4D97-AF65-F5344CB8AC3E}">
        <p14:creationId xmlns:p14="http://schemas.microsoft.com/office/powerpoint/2010/main" val="10695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03F5-B491-4EE1-867B-DBEA3873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540D3-C0B9-4793-A681-0A4C2055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  <a:p>
            <a:pPr marL="0" indent="0">
              <a:buNone/>
            </a:pPr>
            <a:r>
              <a:rPr lang="de-CH" dirty="0"/>
              <a:t>	-neue Sprache kennengelernt</a:t>
            </a:r>
          </a:p>
          <a:p>
            <a:pPr marL="0" indent="0">
              <a:buNone/>
            </a:pPr>
            <a:r>
              <a:rPr lang="de-CH" dirty="0"/>
              <a:t>	-Wissen vertieft</a:t>
            </a:r>
          </a:p>
          <a:p>
            <a:r>
              <a:rPr lang="de-CH" dirty="0"/>
              <a:t>UI</a:t>
            </a:r>
          </a:p>
          <a:p>
            <a:pPr marL="0" indent="0">
              <a:buNone/>
            </a:pPr>
            <a:r>
              <a:rPr lang="de-CH" dirty="0"/>
              <a:t>	-Alles selber mit Photoshop</a:t>
            </a:r>
          </a:p>
          <a:p>
            <a:pPr marL="0" indent="0">
              <a:buNone/>
            </a:pPr>
            <a:r>
              <a:rPr lang="de-CH" dirty="0"/>
              <a:t>	-Photoshop Kenntnisse verbessert</a:t>
            </a:r>
          </a:p>
        </p:txBody>
      </p:sp>
    </p:spTree>
    <p:extLst>
      <p:ext uri="{BB962C8B-B14F-4D97-AF65-F5344CB8AC3E}">
        <p14:creationId xmlns:p14="http://schemas.microsoft.com/office/powerpoint/2010/main" val="27513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CBBEA-ADFB-46D7-AB75-6218D815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A818F0-355D-4446-AB40-4261538D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Ich würde nichts anders machen</a:t>
            </a:r>
          </a:p>
          <a:p>
            <a:r>
              <a:rPr lang="de-CH" dirty="0"/>
              <a:t>Sehr stolz</a:t>
            </a:r>
          </a:p>
          <a:p>
            <a:r>
              <a:rPr lang="de-CH" dirty="0"/>
              <a:t>Zufrieden stellendes Endprodukt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815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222</Words>
  <Application>Microsoft Office PowerPoint</Application>
  <PresentationFormat>Breitbild</PresentationFormat>
  <Paragraphs>56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Whitney</vt:lpstr>
      <vt:lpstr>Katalog</vt:lpstr>
      <vt:lpstr>Ultimate Pixel Racers</vt:lpstr>
      <vt:lpstr>IDEE</vt:lpstr>
      <vt:lpstr>Ziele</vt:lpstr>
      <vt:lpstr>Ziele</vt:lpstr>
      <vt:lpstr>Ziele</vt:lpstr>
      <vt:lpstr>Schwierigkeiten</vt:lpstr>
      <vt:lpstr>Schwierigkeiten</vt:lpstr>
      <vt:lpstr>Erfolge</vt:lpstr>
      <vt:lpstr>Reflexion</vt:lpstr>
      <vt:lpstr>DEMO</vt:lpstr>
      <vt:lpstr>Fragen?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Pixel Racers</dc:title>
  <dc:creator>BBZB;BBZW-Sursee;Amrein Bryan</dc:creator>
  <cp:lastModifiedBy>BBZB;BBZW-Sursee; Amrein Bryan</cp:lastModifiedBy>
  <cp:revision>6</cp:revision>
  <dcterms:created xsi:type="dcterms:W3CDTF">2022-01-14T10:00:15Z</dcterms:created>
  <dcterms:modified xsi:type="dcterms:W3CDTF">2022-01-14T13:50:43Z</dcterms:modified>
</cp:coreProperties>
</file>