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8" r:id="rId2"/>
    <p:sldId id="256" r:id="rId3"/>
    <p:sldId id="257" r:id="rId4"/>
    <p:sldId id="274" r:id="rId5"/>
    <p:sldId id="272" r:id="rId6"/>
    <p:sldId id="275" r:id="rId7"/>
    <p:sldId id="276" r:id="rId8"/>
    <p:sldId id="282" r:id="rId9"/>
    <p:sldId id="286" r:id="rId10"/>
    <p:sldId id="267" r:id="rId11"/>
    <p:sldId id="277" r:id="rId12"/>
    <p:sldId id="262" r:id="rId13"/>
    <p:sldId id="281" r:id="rId14"/>
    <p:sldId id="283" r:id="rId15"/>
    <p:sldId id="284" r:id="rId16"/>
    <p:sldId id="285" r:id="rId17"/>
    <p:sldId id="280" r:id="rId18"/>
    <p:sldId id="270" r:id="rId19"/>
    <p:sldId id="271" r:id="rId20"/>
    <p:sldId id="279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09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60FF77B-3A09-40DD-BFA9-DF177E33F826}" type="datetime1">
              <a:rPr lang="en-US"/>
              <a:pPr/>
              <a:t>4/21/2013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09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A2CEA9-C1F7-49C5-A227-823213CC951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09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F8FEC9-72FC-4BBA-BEA9-F90A78877218}" type="datetime1">
              <a:rPr lang="en-US"/>
              <a:pPr/>
              <a:t>4/21/2013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09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E6B2C3D-BB1A-4816-8575-04F0DC635B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A11B315-A063-4BD2-AF62-2BE22EFACA5E}" type="slidenum">
              <a:rPr lang="en-US"/>
              <a:pPr/>
              <a:t>4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E39E2-FC17-483C-B858-BE158F6D4BFD}" type="slidenum">
              <a:rPr lang="en-US"/>
              <a:pPr/>
              <a:t>6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ADCE08-EFCF-4232-B697-B15E402F80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838065-685E-4EB6-A21C-E40D5A4794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776C44-019F-449C-B3CF-C65653C849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38BF87-CCCC-40F8-B005-5A374F891B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4E2B65-06E9-4F1D-A4D9-BF4BEB50BB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62ED63-B6D1-4272-ADD4-C635273954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4540F2-1C0E-450E-8A6C-0B2BB26367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38949C-0413-4FFC-B955-74346C2C70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687696-241B-4F34-A4CE-6066D6CFC8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FDC405-892E-45DB-AD7C-95C5072060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E9ED7-D2A8-46A7-9392-3A242A9BA6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-109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-109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AA72616-4F49-4583-9CE5-325E2F50227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143000"/>
          </a:xfrm>
        </p:spPr>
        <p:txBody>
          <a:bodyPr/>
          <a:lstStyle/>
          <a:p>
            <a:r>
              <a:rPr lang="en-US" dirty="0" smtClean="0"/>
              <a:t>PBS </a:t>
            </a:r>
            <a:r>
              <a:rPr lang="en-US" dirty="0" err="1" smtClean="0"/>
              <a:t>MiniProject</a:t>
            </a:r>
            <a:endParaRPr 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286000"/>
            <a:ext cx="6400800" cy="1752600"/>
          </a:xfrm>
        </p:spPr>
        <p:txBody>
          <a:bodyPr/>
          <a:lstStyle/>
          <a:p>
            <a:r>
              <a:rPr lang="en-US" dirty="0" smtClean="0"/>
              <a:t>Team Members: David </a:t>
            </a:r>
            <a:r>
              <a:rPr lang="en-US" dirty="0" err="1" smtClean="0"/>
              <a:t>Markachev</a:t>
            </a:r>
            <a:r>
              <a:rPr lang="en-US" dirty="0" smtClean="0"/>
              <a:t>, Scott </a:t>
            </a:r>
            <a:r>
              <a:rPr lang="en-US" dirty="0" err="1" smtClean="0"/>
              <a:t>klum</a:t>
            </a:r>
            <a:r>
              <a:rPr lang="en-US" dirty="0" smtClean="0"/>
              <a:t>, Jamal </a:t>
            </a:r>
            <a:r>
              <a:rPr lang="en-US" dirty="0" err="1" smtClean="0"/>
              <a:t>Afridi</a:t>
            </a:r>
            <a:r>
              <a:rPr lang="en-US" dirty="0" smtClean="0"/>
              <a:t>, </a:t>
            </a:r>
            <a:r>
              <a:rPr lang="en-US" dirty="0" err="1" smtClean="0"/>
              <a:t>Yaser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Spring 2013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4572000"/>
            <a:ext cx="8610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3200"/>
              <a:t>CSE870  Advanced Software Engineering</a:t>
            </a:r>
          </a:p>
          <a:p>
            <a:pPr algn="ctr">
              <a:spcBef>
                <a:spcPct val="20000"/>
              </a:spcBef>
            </a:pPr>
            <a:r>
              <a:rPr lang="en-US" sz="3200"/>
              <a:t>Michigan State University</a:t>
            </a:r>
          </a:p>
          <a:p>
            <a:pPr algn="ctr">
              <a:spcBef>
                <a:spcPct val="20000"/>
              </a:spcBef>
            </a:pPr>
            <a:r>
              <a:rPr lang="en-US" sz="3200"/>
              <a:t>Instructor: Dr. B. Cheng</a:t>
            </a:r>
          </a:p>
          <a:p>
            <a:pPr algn="ctr">
              <a:spcBef>
                <a:spcPct val="20000"/>
              </a:spcBef>
            </a:pPr>
            <a:r>
              <a:rPr lang="en-US"/>
              <a:t>For further information: chengb at cse dot msu dot edu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r>
              <a:rPr lang="en-US" smtClean="0"/>
              <a:t>Description of Class Diagram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495800"/>
          </a:xfrm>
        </p:spPr>
        <p:txBody>
          <a:bodyPr/>
          <a:lstStyle/>
          <a:p>
            <a:r>
              <a:rPr lang="en-US" smtClean="0"/>
              <a:t>General layout of class model</a:t>
            </a:r>
          </a:p>
          <a:p>
            <a:r>
              <a:rPr lang="en-US" smtClean="0"/>
              <a:t>Why model is constructed this way</a:t>
            </a:r>
          </a:p>
          <a:p>
            <a:r>
              <a:rPr lang="en-US" smtClean="0"/>
              <a:t>Identify the design patterns used for system (use color or other means to distinguish design patterns).</a:t>
            </a:r>
          </a:p>
          <a:p>
            <a:pPr lvl="1"/>
            <a:r>
              <a:rPr lang="en-US" smtClean="0"/>
              <a:t>Explain the rationale for the design patterns used</a:t>
            </a:r>
          </a:p>
          <a:p>
            <a:r>
              <a:rPr lang="en-US" smtClean="0">
                <a:solidFill>
                  <a:srgbClr val="0000FF"/>
                </a:solidFill>
              </a:rPr>
              <a:t>AOP Projects:</a:t>
            </a:r>
          </a:p>
          <a:p>
            <a:pPr lvl="1"/>
            <a:r>
              <a:rPr lang="en-US" smtClean="0">
                <a:solidFill>
                  <a:srgbClr val="0000FF"/>
                </a:solidFill>
              </a:rPr>
              <a:t>Identify the cross-cutting concern(s)</a:t>
            </a:r>
          </a:p>
          <a:p>
            <a:pPr lvl="1"/>
            <a:r>
              <a:rPr lang="en-US" smtClean="0">
                <a:solidFill>
                  <a:srgbClr val="0000FF"/>
                </a:solidFill>
              </a:rPr>
              <a:t>How did you use aspect-oriented programming?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Behavior Model: Sequence Diagrams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Give 1 normal scenario in terms of sequence diagram</a:t>
            </a:r>
          </a:p>
          <a:p>
            <a:r>
              <a:rPr lang="en-US" smtClean="0"/>
              <a:t>Give a scenario describing exceptional situation in terms of sequence diagram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Behavior Model: State Diagrams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Give state diagram for at least two key (interacting) classes. </a:t>
            </a:r>
          </a:p>
          <a:p>
            <a:r>
              <a:rPr lang="en-US" smtClean="0"/>
              <a:t>Explain interaction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	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How are they similar?</a:t>
            </a:r>
          </a:p>
          <a:p>
            <a:r>
              <a:rPr lang="en-US" dirty="0" smtClean="0"/>
              <a:t>How are they different?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 smtClean="0"/>
              <a:t>(1) Kai-Tai Song, </a:t>
            </a:r>
            <a:r>
              <a:rPr lang="en-US" sz="1600" dirty="0" err="1" smtClean="0"/>
              <a:t>Chih-Hao</a:t>
            </a:r>
            <a:r>
              <a:rPr lang="en-US" sz="1600" dirty="0" smtClean="0"/>
              <a:t> Chen and Cheng-</a:t>
            </a:r>
            <a:r>
              <a:rPr lang="en-US" sz="1600" dirty="0" err="1" smtClean="0"/>
              <a:t>Hsien</a:t>
            </a:r>
            <a:r>
              <a:rPr lang="en-US" sz="1600" dirty="0" smtClean="0"/>
              <a:t> Chiu Huang  “Design and Experimental Study of an Ultrasonic Sensor System for Lateral Collision Avoidance at Low Speeds “  2004 IEEE Intelligent Vehicles Symposium</a:t>
            </a:r>
            <a:endParaRPr lang="en-US" sz="1600" dirty="0"/>
          </a:p>
        </p:txBody>
      </p:sp>
      <p:pic>
        <p:nvPicPr>
          <p:cNvPr id="348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524000"/>
            <a:ext cx="30861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4419600"/>
            <a:ext cx="6882722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Takeo Kato, </a:t>
            </a:r>
            <a:r>
              <a:rPr lang="en-US" sz="1800" dirty="0" err="1" smtClean="0"/>
              <a:t>Yoshiki</a:t>
            </a:r>
            <a:r>
              <a:rPr lang="en-US" sz="1800" dirty="0" smtClean="0"/>
              <a:t> </a:t>
            </a:r>
            <a:r>
              <a:rPr lang="en-US" sz="1800" dirty="0" err="1" smtClean="0"/>
              <a:t>Ninomiya</a:t>
            </a:r>
            <a:r>
              <a:rPr lang="en-US" sz="1800" dirty="0" smtClean="0"/>
              <a:t>, and Ichiro Masaki, “ An Obstacle Detection Method by Fusion of Radar and Motion Stereo” IEEE Transactions on Intelligent Transportation Systems</a:t>
            </a:r>
            <a:br>
              <a:rPr lang="en-US" sz="1800" dirty="0" smtClean="0"/>
            </a:br>
            <a:endParaRPr lang="en-US" sz="1800" dirty="0"/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76400"/>
            <a:ext cx="642937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733800"/>
            <a:ext cx="663892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Performance Evaluation of Evolutionary Algorithms for</a:t>
            </a:r>
            <a:br>
              <a:rPr lang="en-US" sz="2400" dirty="0" smtClean="0"/>
            </a:br>
            <a:r>
              <a:rPr lang="en-US" sz="2400" dirty="0" smtClean="0"/>
              <a:t>Road Detection </a:t>
            </a:r>
            <a:r>
              <a:rPr lang="en-US" sz="2400" i="1" dirty="0" smtClean="0"/>
              <a:t>GECCO-2010</a:t>
            </a:r>
            <a:endParaRPr lang="en-US" sz="2400" i="1" dirty="0"/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33600"/>
            <a:ext cx="2819400" cy="355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1981200"/>
            <a:ext cx="52673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Lessons Learned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5105400"/>
          </a:xfrm>
        </p:spPr>
        <p:txBody>
          <a:bodyPr/>
          <a:lstStyle/>
          <a:p>
            <a:r>
              <a:rPr lang="en-US" dirty="0" smtClean="0"/>
              <a:t>Use of QT interface API GUI</a:t>
            </a:r>
          </a:p>
          <a:p>
            <a:endParaRPr lang="en-US" dirty="0" smtClean="0"/>
          </a:p>
          <a:p>
            <a:r>
              <a:rPr lang="en-US" dirty="0" smtClean="0"/>
              <a:t> Proofread code more thoroughly</a:t>
            </a:r>
          </a:p>
          <a:p>
            <a:endParaRPr lang="en-US" dirty="0" smtClean="0"/>
          </a:p>
          <a:p>
            <a:r>
              <a:rPr lang="en-US" dirty="0" smtClean="0"/>
              <a:t>Open areas for future work</a:t>
            </a:r>
          </a:p>
          <a:p>
            <a:pPr lvl="1"/>
            <a:r>
              <a:rPr lang="en-US" dirty="0" smtClean="0"/>
              <a:t>Implement other aspects of PBS.</a:t>
            </a:r>
          </a:p>
          <a:p>
            <a:pPr lvl="1"/>
            <a:r>
              <a:rPr lang="en-US" dirty="0" smtClean="0"/>
              <a:t> generating a more realistic and more interactive simulation environment.</a:t>
            </a:r>
          </a:p>
          <a:p>
            <a:pPr lvl="1"/>
            <a:r>
              <a:rPr lang="en-US" dirty="0" smtClean="0"/>
              <a:t>Comparative analysis of our final system with the existing architectures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 III: Demo of Prototype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r>
              <a:rPr lang="en-US" dirty="0" smtClean="0"/>
              <a:t>High-Level features of User Interface</a:t>
            </a:r>
          </a:p>
          <a:p>
            <a:pPr lvl="1"/>
            <a:r>
              <a:rPr lang="en-US" dirty="0" smtClean="0"/>
              <a:t> Modeling pedestrians for the system</a:t>
            </a:r>
          </a:p>
          <a:p>
            <a:pPr lvl="1"/>
            <a:r>
              <a:rPr lang="en-US" dirty="0" smtClean="0"/>
              <a:t> Distance calculation &amp; detection for pedestrians</a:t>
            </a:r>
          </a:p>
          <a:p>
            <a:pPr lvl="1"/>
            <a:r>
              <a:rPr lang="en-US" dirty="0" smtClean="0"/>
              <a:t> Accident Prevention and resuming the system</a:t>
            </a:r>
          </a:p>
          <a:p>
            <a:pPr lvl="1"/>
            <a:r>
              <a:rPr lang="en-US" dirty="0" smtClean="0"/>
              <a:t>User authentication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Live Demonstration I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Prose description of scenario illustrating prototype functionality</a:t>
            </a:r>
          </a:p>
          <a:p>
            <a:pPr lvl="1"/>
            <a:r>
              <a:rPr lang="en-US" smtClean="0"/>
              <a:t>Give live planned demonstration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I: Project Overview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provides Detection and Prevention aspects of the PBS system</a:t>
            </a:r>
          </a:p>
          <a:p>
            <a:r>
              <a:rPr lang="en-US" dirty="0" smtClean="0"/>
              <a:t>Motivation for project</a:t>
            </a:r>
          </a:p>
          <a:p>
            <a:pPr lvl="1"/>
            <a:r>
              <a:rPr lang="en-US" dirty="0" smtClean="0"/>
              <a:t> reduce the number of injuries</a:t>
            </a:r>
          </a:p>
          <a:p>
            <a:pPr lvl="1"/>
            <a:r>
              <a:rPr lang="en-US" dirty="0" smtClean="0"/>
              <a:t> safety of the driver</a:t>
            </a:r>
          </a:p>
          <a:p>
            <a:pPr lvl="1"/>
            <a:r>
              <a:rPr lang="en-US" dirty="0" smtClean="0"/>
              <a:t> explore the current technologies in this related domain.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Live Demonstration II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Solicit input from audience to walk through a few more scenarios</a:t>
            </a:r>
          </a:p>
          <a:p>
            <a:r>
              <a:rPr lang="en-US" smtClean="0"/>
              <a:t>Alternatively let someone from audience try out the system.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 of Features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Detection of Pedestrians</a:t>
            </a:r>
          </a:p>
          <a:p>
            <a:r>
              <a:rPr lang="en-US" dirty="0" smtClean="0"/>
              <a:t>Prevention of backup accidents</a:t>
            </a:r>
          </a:p>
          <a:p>
            <a:r>
              <a:rPr lang="en-US" dirty="0" smtClean="0"/>
              <a:t>Single access point</a:t>
            </a:r>
          </a:p>
          <a:p>
            <a:r>
              <a:rPr lang="en-US" dirty="0" smtClean="0"/>
              <a:t>Security on Raising False Alarms</a:t>
            </a:r>
          </a:p>
          <a:p>
            <a:pPr marL="914400" lvl="1" indent="-514350"/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Domain Research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4953000"/>
          </a:xfrm>
        </p:spPr>
        <p:txBody>
          <a:bodyPr/>
          <a:lstStyle/>
          <a:p>
            <a:r>
              <a:rPr lang="en-US" dirty="0" smtClean="0"/>
              <a:t>Investigated the current pedestrian detection architectures</a:t>
            </a:r>
          </a:p>
          <a:p>
            <a:r>
              <a:rPr lang="en-US" dirty="0" smtClean="0"/>
              <a:t>Architecture related design for</a:t>
            </a:r>
          </a:p>
          <a:p>
            <a:pPr lvl="1"/>
            <a:r>
              <a:rPr lang="en-US" dirty="0" smtClean="0"/>
              <a:t> sensor based Pedestrian detection</a:t>
            </a:r>
          </a:p>
          <a:p>
            <a:pPr lvl="1"/>
            <a:r>
              <a:rPr lang="en-US" dirty="0" smtClean="0"/>
              <a:t> Data based security on Alarm system</a:t>
            </a:r>
          </a:p>
          <a:p>
            <a:pPr>
              <a:buNone/>
            </a:pPr>
            <a:r>
              <a:rPr lang="en-US" dirty="0" smtClean="0"/>
              <a:t>Project Constraints</a:t>
            </a:r>
          </a:p>
          <a:p>
            <a:pPr lvl="1"/>
            <a:r>
              <a:rPr lang="en-US" sz="2400" dirty="0" smtClean="0"/>
              <a:t> Simulated data to model pedestrians</a:t>
            </a:r>
          </a:p>
          <a:p>
            <a:pPr lvl="1"/>
            <a:r>
              <a:rPr lang="en-US" sz="2400" dirty="0" smtClean="0"/>
              <a:t> Non-ideal/failure behavior of sensors not comprehensively dealt</a:t>
            </a:r>
            <a:endParaRPr lang="en-US" dirty="0" smtClean="0"/>
          </a:p>
          <a:p>
            <a:pPr lvl="1"/>
            <a:r>
              <a:rPr lang="en-US" sz="2400" dirty="0" smtClean="0"/>
              <a:t>Real recommendations are not generated in response to potential accident.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Analysis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security factors affecting project</a:t>
            </a:r>
          </a:p>
          <a:p>
            <a:r>
              <a:rPr lang="en-US" dirty="0" smtClean="0"/>
              <a:t>Any one can access any part of the system</a:t>
            </a:r>
          </a:p>
          <a:p>
            <a:r>
              <a:rPr lang="en-US" dirty="0" smtClean="0"/>
              <a:t>If injected too many False alarms – user can lose trust– can lead to accident</a:t>
            </a:r>
          </a:p>
          <a:p>
            <a:endParaRPr lang="en-US" dirty="0" smtClean="0"/>
          </a:p>
          <a:p>
            <a:r>
              <a:rPr lang="en-US" dirty="0" smtClean="0"/>
              <a:t>How did you mitigate security risks?</a:t>
            </a:r>
          </a:p>
          <a:p>
            <a:r>
              <a:rPr lang="en-US" dirty="0" smtClean="0"/>
              <a:t>Single access point –user authentication</a:t>
            </a:r>
          </a:p>
          <a:p>
            <a:r>
              <a:rPr lang="en-US" dirty="0" smtClean="0"/>
              <a:t>Security on false Alarms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 II: Model-based View of System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Give us use case diagram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Explain key use cases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Walk us through class diagram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Give us a few representative scenarios in terms of sequence diagrams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Walk us through the state diagram of a few key objects</a:t>
            </a:r>
          </a:p>
          <a:p>
            <a:pPr>
              <a:lnSpc>
                <a:spcPct val="90000"/>
              </a:lnSpc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Description of Use Case Diagram</a:t>
            </a:r>
          </a:p>
        </p:txBody>
      </p:sp>
      <p:pic>
        <p:nvPicPr>
          <p:cNvPr id="1027" name="Picture 3" descr="C:\Users\David\Downloads\MINIPROJ\UseCas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447800"/>
            <a:ext cx="5381625" cy="49754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of Two Designs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Show us the two original designs </a:t>
            </a:r>
          </a:p>
          <a:p>
            <a:r>
              <a:rPr lang="en-US" smtClean="0"/>
              <a:t>Show the “new” integrated deign</a:t>
            </a:r>
          </a:p>
          <a:p>
            <a:pPr lvl="1"/>
            <a:r>
              <a:rPr lang="en-US" smtClean="0"/>
              <a:t>Explain the choice of design selected</a:t>
            </a:r>
          </a:p>
          <a:p>
            <a:pPr lvl="1"/>
            <a:r>
              <a:rPr lang="en-US" smtClean="0"/>
              <a:t>Explain key differences in new design</a:t>
            </a:r>
          </a:p>
          <a:p>
            <a:r>
              <a:rPr lang="en-US" smtClean="0"/>
              <a:t>Tell us about the major challenges with integration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System Class Diagram</a:t>
            </a:r>
            <a:endParaRPr lang="en-US" dirty="0"/>
          </a:p>
        </p:txBody>
      </p:sp>
      <p:pic>
        <p:nvPicPr>
          <p:cNvPr id="2050" name="Picture 2" descr="C:\Users\David\Downloads\MINIPROJ\Class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6200" y="1828800"/>
            <a:ext cx="9345772" cy="42410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328</TotalTime>
  <Words>590</Words>
  <Application>Microsoft Office PowerPoint</Application>
  <PresentationFormat>On-screen Show (4:3)</PresentationFormat>
  <Paragraphs>95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Blank Presentation</vt:lpstr>
      <vt:lpstr>PBS MiniProject</vt:lpstr>
      <vt:lpstr>Part I: Project Overview</vt:lpstr>
      <vt:lpstr>Overview of Features</vt:lpstr>
      <vt:lpstr>Domain Research</vt:lpstr>
      <vt:lpstr>Security Analysis</vt:lpstr>
      <vt:lpstr>Part II: Model-based View of System </vt:lpstr>
      <vt:lpstr>Description of Use Case Diagram</vt:lpstr>
      <vt:lpstr>Comparison of Two Designs</vt:lpstr>
      <vt:lpstr>New System Class Diagram</vt:lpstr>
      <vt:lpstr>Description of Class Diagram</vt:lpstr>
      <vt:lpstr>Behavior Model: Sequence Diagrams</vt:lpstr>
      <vt:lpstr>Behavior Model: State Diagrams</vt:lpstr>
      <vt:lpstr>Related Work </vt:lpstr>
      <vt:lpstr>(1) Kai-Tai Song, Chih-Hao Chen and Cheng-Hsien Chiu Huang  “Design and Experimental Study of an Ultrasonic Sensor System for Lateral Collision Avoidance at Low Speeds “  2004 IEEE Intelligent Vehicles Symposium</vt:lpstr>
      <vt:lpstr>Takeo Kato, Yoshiki Ninomiya, and Ichiro Masaki, “ An Obstacle Detection Method by Fusion of Radar and Motion Stereo” IEEE Transactions on Intelligent Transportation Systems </vt:lpstr>
      <vt:lpstr>Performance Evaluation of Evolutionary Algorithms for Road Detection GECCO-2010</vt:lpstr>
      <vt:lpstr>Lessons Learned</vt:lpstr>
      <vt:lpstr>Part III: Demo of Prototype</vt:lpstr>
      <vt:lpstr>Live Demonstration I</vt:lpstr>
      <vt:lpstr>Live Demonstration II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Presentations</dc:title>
  <dc:subject>CSE870</dc:subject>
  <dc:creator>Dr. Betty HC Cheng</dc:creator>
  <cp:lastModifiedBy>David</cp:lastModifiedBy>
  <cp:revision>36</cp:revision>
  <cp:lastPrinted>2009-11-30T22:22:03Z</cp:lastPrinted>
  <dcterms:created xsi:type="dcterms:W3CDTF">2013-04-16T15:48:32Z</dcterms:created>
  <dcterms:modified xsi:type="dcterms:W3CDTF">2013-04-21T23:00:32Z</dcterms:modified>
</cp:coreProperties>
</file>