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6" r:id="rId3"/>
    <p:sldId id="257" r:id="rId4"/>
    <p:sldId id="274" r:id="rId5"/>
    <p:sldId id="272" r:id="rId6"/>
    <p:sldId id="275" r:id="rId7"/>
    <p:sldId id="276" r:id="rId8"/>
    <p:sldId id="282" r:id="rId9"/>
    <p:sldId id="267" r:id="rId10"/>
    <p:sldId id="277" r:id="rId11"/>
    <p:sldId id="262" r:id="rId12"/>
    <p:sldId id="281" r:id="rId13"/>
    <p:sldId id="283" r:id="rId14"/>
    <p:sldId id="284" r:id="rId15"/>
    <p:sldId id="285" r:id="rId16"/>
    <p:sldId id="280" r:id="rId17"/>
    <p:sldId id="270" r:id="rId18"/>
    <p:sldId id="271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0FF77B-3A09-40DD-BFA9-DF177E33F826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A2CEA9-C1F7-49C5-A227-823213CC95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F8FEC9-72FC-4BBA-BEA9-F90A78877218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6B2C3D-BB1A-4816-8575-04F0DC635B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11B315-A063-4BD2-AF62-2BE22EFACA5E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E39E2-FC17-483C-B858-BE158F6D4BFD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DCE08-EFCF-4232-B697-B15E402F80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38065-685E-4EB6-A21C-E40D5A479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76C44-019F-449C-B3CF-C65653C849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8BF87-CCCC-40F8-B005-5A374F891B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E2B65-06E9-4F1D-A4D9-BF4BEB50BB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2ED63-B6D1-4272-ADD4-C63527395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540F2-1C0E-450E-8A6C-0B2BB26367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8949C-0413-4FFC-B955-74346C2C70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87696-241B-4F34-A4CE-6066D6CFC8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DC405-892E-45DB-AD7C-95C5072060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E9ED7-D2A8-46A7-9392-3A242A9BA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-109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A72616-4F49-4583-9CE5-325E2F5022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dirty="0" smtClean="0"/>
              <a:t>PBS </a:t>
            </a:r>
            <a:r>
              <a:rPr lang="en-US" dirty="0" err="1" smtClean="0"/>
              <a:t>MiniProject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r>
              <a:rPr lang="en-US" dirty="0" smtClean="0"/>
              <a:t>Team Members: </a:t>
            </a:r>
            <a:r>
              <a:rPr lang="en-US" dirty="0" smtClean="0"/>
              <a:t>David </a:t>
            </a:r>
            <a:r>
              <a:rPr lang="en-US" dirty="0" err="1" smtClean="0"/>
              <a:t>Markachev</a:t>
            </a:r>
            <a:r>
              <a:rPr lang="en-US" dirty="0" smtClean="0"/>
              <a:t>, Scott </a:t>
            </a:r>
            <a:r>
              <a:rPr lang="en-US" dirty="0" err="1" smtClean="0"/>
              <a:t>klum</a:t>
            </a:r>
            <a:r>
              <a:rPr lang="en-US" dirty="0" smtClean="0"/>
              <a:t>, Jamal </a:t>
            </a:r>
            <a:r>
              <a:rPr lang="en-US" dirty="0" err="1" smtClean="0"/>
              <a:t>Afridi</a:t>
            </a:r>
            <a:r>
              <a:rPr lang="en-US" dirty="0" smtClean="0"/>
              <a:t>, </a:t>
            </a:r>
            <a:r>
              <a:rPr lang="en-US" dirty="0" err="1" smtClean="0"/>
              <a:t>Yaser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Spring 2013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45720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/>
              <a:t>CSE870  Advanced Software Engineering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Michigan State University</a:t>
            </a:r>
          </a:p>
          <a:p>
            <a:pPr algn="ctr">
              <a:spcBef>
                <a:spcPct val="20000"/>
              </a:spcBef>
            </a:pPr>
            <a:r>
              <a:rPr lang="en-US" sz="3200"/>
              <a:t>Instructor: Dr. B. Cheng</a:t>
            </a:r>
          </a:p>
          <a:p>
            <a:pPr algn="ctr">
              <a:spcBef>
                <a:spcPct val="20000"/>
              </a:spcBef>
            </a:pPr>
            <a:r>
              <a:rPr lang="en-US"/>
              <a:t>For further information: chengb at cse dot msu dot 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Model: Sequence Diagrams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 1 normal scenario in terms of sequence diagram</a:t>
            </a:r>
          </a:p>
          <a:p>
            <a:r>
              <a:rPr lang="en-US" smtClean="0"/>
              <a:t>Give a scenario describing exceptional situation in terms of sequence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Model: State Diagrams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 state diagram for at least two key (interacting) classes. </a:t>
            </a:r>
          </a:p>
          <a:p>
            <a:r>
              <a:rPr lang="en-US" smtClean="0"/>
              <a:t>Explain interaction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	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How are they similar?</a:t>
            </a:r>
          </a:p>
          <a:p>
            <a:r>
              <a:rPr lang="en-US" dirty="0" smtClean="0"/>
              <a:t>How are they different?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(1) Kai-Tai </a:t>
            </a:r>
            <a:r>
              <a:rPr lang="en-US" sz="1600" dirty="0" smtClean="0"/>
              <a:t>Song, </a:t>
            </a:r>
            <a:r>
              <a:rPr lang="en-US" sz="1600" dirty="0" err="1" smtClean="0"/>
              <a:t>Chih-Hao</a:t>
            </a:r>
            <a:r>
              <a:rPr lang="en-US" sz="1600" dirty="0" smtClean="0"/>
              <a:t> Chen and Cheng-</a:t>
            </a:r>
            <a:r>
              <a:rPr lang="en-US" sz="1600" dirty="0" err="1" smtClean="0"/>
              <a:t>Hsien</a:t>
            </a:r>
            <a:r>
              <a:rPr lang="en-US" sz="1600" dirty="0" smtClean="0"/>
              <a:t> Chiu Huang  “Design and Experimental Study of an Ultrasonic Sensor System for Lateral Collision Avoidance at Low Speeds “  2004 IEEE Intelligent Vehicles Symposium</a:t>
            </a:r>
            <a:endParaRPr lang="en-US" sz="1600" dirty="0"/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524000"/>
            <a:ext cx="3086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419600"/>
            <a:ext cx="6882722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Takeo Kato, </a:t>
            </a:r>
            <a:r>
              <a:rPr lang="en-US" sz="1800" dirty="0" err="1" smtClean="0"/>
              <a:t>Yoshiki</a:t>
            </a:r>
            <a:r>
              <a:rPr lang="en-US" sz="1800" dirty="0" smtClean="0"/>
              <a:t> </a:t>
            </a:r>
            <a:r>
              <a:rPr lang="en-US" sz="1800" dirty="0" err="1" smtClean="0"/>
              <a:t>Ninomiya</a:t>
            </a:r>
            <a:r>
              <a:rPr lang="en-US" sz="1800" dirty="0" smtClean="0"/>
              <a:t>, and Ichiro Masaki, “ An Obstacle Detection Method by Fusion of Radar and Motion Stereo” IEEE Transactions on Intelligent Transportation Systems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64293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33800"/>
            <a:ext cx="6638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Performance Evaluation of Evolutionary Algorithms for</a:t>
            </a:r>
            <a:br>
              <a:rPr lang="en-US" sz="2400" dirty="0" smtClean="0"/>
            </a:br>
            <a:r>
              <a:rPr lang="en-US" sz="2400" dirty="0" smtClean="0"/>
              <a:t>Road Detection </a:t>
            </a:r>
            <a:r>
              <a:rPr lang="en-US" sz="2400" i="1" dirty="0" smtClean="0"/>
              <a:t>GECCO-2010</a:t>
            </a:r>
            <a:endParaRPr lang="en-US" sz="2400" i="1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2819400" cy="355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981200"/>
            <a:ext cx="5267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Lessons Learned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5105400"/>
          </a:xfrm>
        </p:spPr>
        <p:txBody>
          <a:bodyPr/>
          <a:lstStyle/>
          <a:p>
            <a:r>
              <a:rPr lang="en-US" dirty="0" smtClean="0"/>
              <a:t>Use of QT interface API GUI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Proofread code more thoroughly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areas for </a:t>
            </a:r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Implement other aspects of PBS.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generating a more realistic and more interactive simulation environment.</a:t>
            </a:r>
          </a:p>
          <a:p>
            <a:pPr lvl="1"/>
            <a:r>
              <a:rPr lang="en-US" dirty="0" smtClean="0"/>
              <a:t>Comparative analysis of our final system with the existing architectures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III: Demo of Prototype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/>
              <a:t>High-Level features of User Interface</a:t>
            </a:r>
          </a:p>
          <a:p>
            <a:pPr lvl="1"/>
            <a:r>
              <a:rPr lang="en-US" dirty="0" smtClean="0"/>
              <a:t> M</a:t>
            </a:r>
            <a:r>
              <a:rPr lang="en-US" dirty="0" smtClean="0"/>
              <a:t>odeling pedestrians for the system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Distance calculation &amp; detection for pedestrians</a:t>
            </a:r>
            <a:endParaRPr lang="en-US" dirty="0" smtClean="0"/>
          </a:p>
          <a:p>
            <a:pPr lvl="1"/>
            <a:r>
              <a:rPr lang="en-US" dirty="0" smtClean="0"/>
              <a:t> A</a:t>
            </a:r>
            <a:r>
              <a:rPr lang="en-US" dirty="0" smtClean="0"/>
              <a:t>ccident Prevention and resuming the system</a:t>
            </a:r>
          </a:p>
          <a:p>
            <a:pPr lvl="1"/>
            <a:r>
              <a:rPr lang="en-US" dirty="0" smtClean="0"/>
              <a:t>User authentication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Demonstration I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Prose description of scenario illustrating prototype functionality</a:t>
            </a:r>
          </a:p>
          <a:p>
            <a:pPr lvl="1"/>
            <a:r>
              <a:rPr lang="en-US" smtClean="0"/>
              <a:t>Give live planned demonstration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Demonstration II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Solicit input from audience to walk through a few more scenarios</a:t>
            </a:r>
          </a:p>
          <a:p>
            <a:r>
              <a:rPr lang="en-US" smtClean="0"/>
              <a:t>Alternatively let someone from audience try out the 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Project </a:t>
            </a:r>
            <a:r>
              <a:rPr lang="en-US" dirty="0" smtClean="0"/>
              <a:t>Overview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provides </a:t>
            </a:r>
            <a:r>
              <a:rPr lang="en-US" dirty="0" smtClean="0"/>
              <a:t>Detection and Prevention aspects of the PBS system</a:t>
            </a:r>
            <a:endParaRPr lang="en-US" dirty="0" smtClean="0"/>
          </a:p>
          <a:p>
            <a:r>
              <a:rPr lang="en-US" dirty="0" smtClean="0"/>
              <a:t>Motivation for project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reduce the number of injuries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safety of the driver</a:t>
            </a:r>
          </a:p>
          <a:p>
            <a:pPr lvl="1"/>
            <a:r>
              <a:rPr lang="en-US" dirty="0" smtClean="0"/>
              <a:t> explore the current technologies in this related domain.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Detection of Pedestrians</a:t>
            </a:r>
            <a:endParaRPr lang="en-US" dirty="0" smtClean="0"/>
          </a:p>
          <a:p>
            <a:r>
              <a:rPr lang="en-US" dirty="0" smtClean="0"/>
              <a:t>Prevention of backup accidents</a:t>
            </a:r>
          </a:p>
          <a:p>
            <a:r>
              <a:rPr lang="en-US" dirty="0" smtClean="0"/>
              <a:t>Single access point</a:t>
            </a:r>
          </a:p>
          <a:p>
            <a:r>
              <a:rPr lang="en-US" dirty="0" smtClean="0"/>
              <a:t>Security on Raising False Alarms</a:t>
            </a:r>
          </a:p>
          <a:p>
            <a:pPr marL="914400" lvl="1" indent="-514350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Domain Research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r>
              <a:rPr lang="en-US" dirty="0" smtClean="0"/>
              <a:t>Investigated the current pedestrian detection architectures</a:t>
            </a:r>
            <a:endParaRPr lang="en-US" dirty="0" smtClean="0"/>
          </a:p>
          <a:p>
            <a:r>
              <a:rPr lang="en-US" dirty="0" smtClean="0"/>
              <a:t>Architecture related design for</a:t>
            </a:r>
          </a:p>
          <a:p>
            <a:pPr lvl="1"/>
            <a:r>
              <a:rPr lang="en-US" dirty="0" smtClean="0"/>
              <a:t> sensor based Pedestrian detection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Data based security on Alarm system</a:t>
            </a:r>
          </a:p>
          <a:p>
            <a:pPr>
              <a:buNone/>
            </a:pPr>
            <a:r>
              <a:rPr lang="en-US" dirty="0" smtClean="0"/>
              <a:t>Project Constraints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/>
              <a:t>Simulated data to model pedestrians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/>
              <a:t>Non-ideal/failure behavior of sensors not comprehensively dealt</a:t>
            </a:r>
            <a:endParaRPr lang="en-US" dirty="0" smtClean="0"/>
          </a:p>
          <a:p>
            <a:pPr lvl="1"/>
            <a:r>
              <a:rPr lang="en-US" sz="2400" dirty="0" smtClean="0"/>
              <a:t>Real recommendations are not generated in response to potential accident.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security factors affecting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Any one can access any part of the system</a:t>
            </a:r>
          </a:p>
          <a:p>
            <a:r>
              <a:rPr lang="en-US" dirty="0" smtClean="0"/>
              <a:t>If injected too many False alarms – user can lose trust– can lead to accident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did you mitigate security risks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Single access point –user authentication</a:t>
            </a:r>
          </a:p>
          <a:p>
            <a:r>
              <a:rPr lang="en-US" dirty="0" smtClean="0"/>
              <a:t>Security on false Alarms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II: Model-based View of System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Give us use case diagram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Explain key use cases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Walk us through class diagram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Give us a few representative scenarios in terms of sequence diagrams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Walk us through the state diagram of a few key objects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Description of Use Case Diagram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 and describe use case diagram</a:t>
            </a:r>
          </a:p>
          <a:p>
            <a:r>
              <a:rPr lang="en-US" smtClean="0"/>
              <a:t>Briefly describe key use cases</a:t>
            </a:r>
          </a:p>
          <a:p>
            <a:r>
              <a:rPr lang="en-US" smtClean="0"/>
              <a:t>Take one use case and give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Two Designs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us the two original designs </a:t>
            </a:r>
          </a:p>
          <a:p>
            <a:r>
              <a:rPr lang="en-US" smtClean="0"/>
              <a:t>Show the “new” integrated deign</a:t>
            </a:r>
          </a:p>
          <a:p>
            <a:pPr lvl="1"/>
            <a:r>
              <a:rPr lang="en-US" smtClean="0"/>
              <a:t>Explain the choice of design selected</a:t>
            </a:r>
          </a:p>
          <a:p>
            <a:pPr lvl="1"/>
            <a:r>
              <a:rPr lang="en-US" smtClean="0"/>
              <a:t>Explain key differences in new design</a:t>
            </a:r>
          </a:p>
          <a:p>
            <a:r>
              <a:rPr lang="en-US" smtClean="0"/>
              <a:t>Tell us about the major challenges with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smtClean="0"/>
              <a:t>Description of Class Diagram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r>
              <a:rPr lang="en-US" smtClean="0"/>
              <a:t>General layout of class model</a:t>
            </a:r>
          </a:p>
          <a:p>
            <a:r>
              <a:rPr lang="en-US" smtClean="0"/>
              <a:t>Why model is constructed this way</a:t>
            </a:r>
          </a:p>
          <a:p>
            <a:r>
              <a:rPr lang="en-US" smtClean="0"/>
              <a:t>Identify the design patterns used for system (use color or other means to distinguish design patterns).</a:t>
            </a:r>
          </a:p>
          <a:p>
            <a:pPr lvl="1"/>
            <a:r>
              <a:rPr lang="en-US" smtClean="0"/>
              <a:t>Explain the rationale for the design patterns used</a:t>
            </a:r>
          </a:p>
          <a:p>
            <a:r>
              <a:rPr lang="en-US" smtClean="0">
                <a:solidFill>
                  <a:srgbClr val="0000FF"/>
                </a:solidFill>
              </a:rPr>
              <a:t>AOP Projects: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Identify the cross-cutting concern(s)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How did you use aspect-oriented programming?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324</TotalTime>
  <Words>604</Words>
  <Application>Microsoft Office PowerPoint</Application>
  <PresentationFormat>On-screen Show (4:3)</PresentationFormat>
  <Paragraphs>97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ＭＳ Ｐゴシック</vt:lpstr>
      <vt:lpstr>Arial</vt:lpstr>
      <vt:lpstr>Calibri</vt:lpstr>
      <vt:lpstr>Blank Presentation</vt:lpstr>
      <vt:lpstr>PBS MiniProject</vt:lpstr>
      <vt:lpstr>Part I: Project Overview</vt:lpstr>
      <vt:lpstr>Overview of Features</vt:lpstr>
      <vt:lpstr>Domain Research</vt:lpstr>
      <vt:lpstr>Security Analysis</vt:lpstr>
      <vt:lpstr>Part II: Model-based View of System </vt:lpstr>
      <vt:lpstr>Description of Use Case Diagram</vt:lpstr>
      <vt:lpstr>Comparison of Two Designs</vt:lpstr>
      <vt:lpstr>Description of Class Diagram</vt:lpstr>
      <vt:lpstr>Behavior Model: Sequence Diagrams</vt:lpstr>
      <vt:lpstr>Behavior Model: State Diagrams</vt:lpstr>
      <vt:lpstr>Related Work </vt:lpstr>
      <vt:lpstr>(1) Kai-Tai Song, Chih-Hao Chen and Cheng-Hsien Chiu Huang  “Design and Experimental Study of an Ultrasonic Sensor System for Lateral Collision Avoidance at Low Speeds “  2004 IEEE Intelligent Vehicles Symposium</vt:lpstr>
      <vt:lpstr>Takeo Kato, Yoshiki Ninomiya, and Ichiro Masaki, “ An Obstacle Detection Method by Fusion of Radar and Motion Stereo” IEEE Transactions on Intelligent Transportation Systems </vt:lpstr>
      <vt:lpstr>Performance Evaluation of Evolutionary Algorithms for Road Detection GECCO-2010</vt:lpstr>
      <vt:lpstr>Lessons Learned</vt:lpstr>
      <vt:lpstr>Part III: Demo of Prototype</vt:lpstr>
      <vt:lpstr>Live Demonstration I</vt:lpstr>
      <vt:lpstr>Live Demonstration II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Presentations</dc:title>
  <dc:subject>CSE870</dc:subject>
  <dc:creator>Dr. Betty HC Cheng</dc:creator>
  <cp:lastModifiedBy>Jamal</cp:lastModifiedBy>
  <cp:revision>34</cp:revision>
  <cp:lastPrinted>2009-11-30T22:22:03Z</cp:lastPrinted>
  <dcterms:created xsi:type="dcterms:W3CDTF">2013-04-16T15:48:32Z</dcterms:created>
  <dcterms:modified xsi:type="dcterms:W3CDTF">2013-04-20T18:34:37Z</dcterms:modified>
</cp:coreProperties>
</file>