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863c31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863c31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343975"/>
            <a:ext cx="1272100" cy="31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670719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sample slide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Foxit PDF SDK You’re allowed to include slides in your PDF portfolio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