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8351" autoAdjust="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ED48-4705-4297-BD30-CED651C706A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3608-2497-4DEF-8D62-C19F06BE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805714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b="1" u="sng" dirty="0"/>
              <a:t/>
            </a:r>
            <a:br>
              <a:rPr lang="en-US" sz="4000" b="1" u="sng" dirty="0"/>
            </a:br>
            <a:r>
              <a:rPr lang="en-US" sz="4000" b="1" u="sng" dirty="0" smtClean="0"/>
              <a:t>C –MYC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The </a:t>
            </a:r>
            <a:r>
              <a:rPr lang="en-US" sz="4000" dirty="0" err="1" smtClean="0"/>
              <a:t>Myc</a:t>
            </a:r>
            <a:r>
              <a:rPr lang="en-US" sz="4000" dirty="0" smtClean="0"/>
              <a:t> proto-oncogene protein, often referred to as c-</a:t>
            </a:r>
            <a:r>
              <a:rPr lang="en-US" sz="4000" dirty="0" err="1" smtClean="0"/>
              <a:t>Myc</a:t>
            </a:r>
            <a:r>
              <a:rPr lang="en-US" sz="4000" dirty="0" smtClean="0"/>
              <a:t>, is a multifunctional transcription factor that plays a crucial role in regulating various cellular processes, including cell growth, proliferation, metabolism, and apoptosis (programmed cell death). Deregulation of c-</a:t>
            </a:r>
            <a:r>
              <a:rPr lang="en-US" sz="4000" dirty="0" err="1" smtClean="0"/>
              <a:t>Myc</a:t>
            </a:r>
            <a:r>
              <a:rPr lang="en-US" sz="4000" dirty="0" smtClean="0"/>
              <a:t> is a hallmark of many types of cancer, including breast, colon, lung, and hematological malignancies.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from CHEMBL </a:t>
            </a:r>
          </a:p>
          <a:p>
            <a:r>
              <a:rPr lang="en-US" dirty="0" err="1" smtClean="0"/>
              <a:t>Oragnism</a:t>
            </a:r>
            <a:r>
              <a:rPr lang="en-US" dirty="0" smtClean="0"/>
              <a:t>(human), ID CHEMBL1250348 </a:t>
            </a:r>
          </a:p>
          <a:p>
            <a:r>
              <a:rPr lang="en-US" dirty="0" smtClean="0"/>
              <a:t>936 uncleaned ic50 dataset</a:t>
            </a:r>
          </a:p>
          <a:p>
            <a:r>
              <a:rPr lang="en-US" dirty="0" smtClean="0"/>
              <a:t>899 cleaned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29"/>
            <a:ext cx="5471886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97" y="1019629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5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357312"/>
            <a:ext cx="5438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903"/>
            <a:ext cx="5400675" cy="626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62" y="425903"/>
            <a:ext cx="54006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482"/>
            <a:ext cx="5718628" cy="447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8" y="842282"/>
            <a:ext cx="6429828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190625"/>
            <a:ext cx="6053364" cy="50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46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C –MYC  The Myc proto-oncogene protein, often referred to as c-Myc, is a multifunctional transcription factor that plays a crucial role in regulating various cellular processes, including cell growth, proliferation, metabolism, and apoptosis (programmed cell death). Deregulation of c-Myc is a hallmark of many types of cancer, including breast, colon, lung, and hematological malignancies.</vt:lpstr>
      <vt:lpstr>COLLECTING OF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Myc proto-oncogene protein, often referred to as c-Myc, is a multifunctional transcription factor that plays a crucial role in regulating various cellular processes, including cell growth, proliferation, metabolism, and apoptosis (programmed cell death).</dc:title>
  <dc:creator>DELL</dc:creator>
  <cp:lastModifiedBy>DELL</cp:lastModifiedBy>
  <cp:revision>9</cp:revision>
  <dcterms:created xsi:type="dcterms:W3CDTF">2024-05-11T16:23:01Z</dcterms:created>
  <dcterms:modified xsi:type="dcterms:W3CDTF">2024-05-11T18:21:26Z</dcterms:modified>
</cp:coreProperties>
</file>