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4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Override5.xml" ContentType="application/vnd.openxmlformats-officedocument.themeOverr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</p:sldMasterIdLst>
  <p:notesMasterIdLst>
    <p:notesMasterId r:id="rId23"/>
  </p:notesMasterIdLst>
  <p:sldIdLst>
    <p:sldId id="397" r:id="rId6"/>
    <p:sldId id="256" r:id="rId7"/>
    <p:sldId id="257" r:id="rId8"/>
    <p:sldId id="258" r:id="rId9"/>
    <p:sldId id="401" r:id="rId10"/>
    <p:sldId id="399" r:id="rId11"/>
    <p:sldId id="398" r:id="rId12"/>
    <p:sldId id="261" r:id="rId13"/>
    <p:sldId id="259" r:id="rId14"/>
    <p:sldId id="260" r:id="rId15"/>
    <p:sldId id="400" r:id="rId16"/>
    <p:sldId id="262" r:id="rId17"/>
    <p:sldId id="264" r:id="rId18"/>
    <p:sldId id="265" r:id="rId19"/>
    <p:sldId id="266" r:id="rId20"/>
    <p:sldId id="267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C0D5"/>
    <a:srgbClr val="CC0099"/>
    <a:srgbClr val="E2BCDD"/>
    <a:srgbClr val="E9C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42380C-C81C-4D5D-A1C6-25A1EFC94445}" v="478" dt="2025-07-05T02:06:01.613"/>
    <p1510:client id="{83F988A2-D76D-B796-6AC7-D31CC57617D6}" v="98" dt="2025-07-04T19:36:23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8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1242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at Oshileye" userId="d96b838a-1e81-4782-a7f6-1d4f0bd3eb45" providerId="ADAL" clId="{7242380C-C81C-4D5D-A1C6-25A1EFC94445}"/>
    <pc:docChg chg="undo redo custSel addSld delSld modSld modShowInfo">
      <pc:chgData name="Aishat Oshileye" userId="d96b838a-1e81-4782-a7f6-1d4f0bd3eb45" providerId="ADAL" clId="{7242380C-C81C-4D5D-A1C6-25A1EFC94445}" dt="2025-07-05T02:06:14.443" v="1280" actId="14100"/>
      <pc:docMkLst>
        <pc:docMk/>
      </pc:docMkLst>
      <pc:sldChg chg="modSp mod modTransition setBg">
        <pc:chgData name="Aishat Oshileye" userId="d96b838a-1e81-4782-a7f6-1d4f0bd3eb45" providerId="ADAL" clId="{7242380C-C81C-4D5D-A1C6-25A1EFC94445}" dt="2025-07-05T02:03:33.334" v="1275"/>
        <pc:sldMkLst>
          <pc:docMk/>
          <pc:sldMk cId="0" sldId="256"/>
        </pc:sldMkLst>
        <pc:spChg chg="mod">
          <ac:chgData name="Aishat Oshileye" userId="d96b838a-1e81-4782-a7f6-1d4f0bd3eb45" providerId="ADAL" clId="{7242380C-C81C-4D5D-A1C6-25A1EFC94445}" dt="2025-07-03T22:26:54.480" v="58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Aishat Oshileye" userId="d96b838a-1e81-4782-a7f6-1d4f0bd3eb45" providerId="ADAL" clId="{7242380C-C81C-4D5D-A1C6-25A1EFC94445}" dt="2025-07-03T22:27:49.629" v="59" actId="207"/>
          <ac:spMkLst>
            <pc:docMk/>
            <pc:sldMk cId="0" sldId="256"/>
            <ac:spMk id="3" creationId="{00000000-0000-0000-0000-000000000000}"/>
          </ac:spMkLst>
        </pc:spChg>
      </pc:sldChg>
      <pc:sldChg chg="modSp mod modTransition setBg">
        <pc:chgData name="Aishat Oshileye" userId="d96b838a-1e81-4782-a7f6-1d4f0bd3eb45" providerId="ADAL" clId="{7242380C-C81C-4D5D-A1C6-25A1EFC94445}" dt="2025-07-05T02:03:33.334" v="1275"/>
        <pc:sldMkLst>
          <pc:docMk/>
          <pc:sldMk cId="0" sldId="257"/>
        </pc:sldMkLst>
        <pc:graphicFrameChg chg="mod modGraphic">
          <ac:chgData name="Aishat Oshileye" userId="d96b838a-1e81-4782-a7f6-1d4f0bd3eb45" providerId="ADAL" clId="{7242380C-C81C-4D5D-A1C6-25A1EFC94445}" dt="2025-07-03T22:29:20.336" v="68" actId="207"/>
          <ac:graphicFrameMkLst>
            <pc:docMk/>
            <pc:sldMk cId="0" sldId="257"/>
            <ac:graphicFrameMk id="8" creationId="{EDBE4E81-E5EB-C179-2DAF-91EEAB7F0209}"/>
          </ac:graphicFrameMkLst>
        </pc:graphicFrameChg>
      </pc:sldChg>
      <pc:sldChg chg="addSp delSp modSp mod modTransition setBg modClrScheme delDesignElem chgLayout">
        <pc:chgData name="Aishat Oshileye" userId="d96b838a-1e81-4782-a7f6-1d4f0bd3eb45" providerId="ADAL" clId="{7242380C-C81C-4D5D-A1C6-25A1EFC94445}" dt="2025-07-05T02:03:33.334" v="1275"/>
        <pc:sldMkLst>
          <pc:docMk/>
          <pc:sldMk cId="0" sldId="258"/>
        </pc:sldMkLst>
        <pc:spChg chg="mod ord">
          <ac:chgData name="Aishat Oshileye" userId="d96b838a-1e81-4782-a7f6-1d4f0bd3eb45" providerId="ADAL" clId="{7242380C-C81C-4D5D-A1C6-25A1EFC94445}" dt="2025-07-04T22:51:15.802" v="294" actId="700"/>
          <ac:spMkLst>
            <pc:docMk/>
            <pc:sldMk cId="0" sldId="258"/>
            <ac:spMk id="2" creationId="{00000000-0000-0000-0000-000000000000}"/>
          </ac:spMkLst>
        </pc:spChg>
        <pc:spChg chg="mod ord">
          <ac:chgData name="Aishat Oshileye" userId="d96b838a-1e81-4782-a7f6-1d4f0bd3eb45" providerId="ADAL" clId="{7242380C-C81C-4D5D-A1C6-25A1EFC94445}" dt="2025-07-04T22:51:15.802" v="294" actId="700"/>
          <ac:spMkLst>
            <pc:docMk/>
            <pc:sldMk cId="0" sldId="258"/>
            <ac:spMk id="4" creationId="{C13C333B-2172-7C23-F725-D7D0ED07E826}"/>
          </ac:spMkLst>
        </pc:spChg>
        <pc:spChg chg="add del mod ord">
          <ac:chgData name="Aishat Oshileye" userId="d96b838a-1e81-4782-a7f6-1d4f0bd3eb45" providerId="ADAL" clId="{7242380C-C81C-4D5D-A1C6-25A1EFC94445}" dt="2025-07-04T22:48:30.805" v="278" actId="478"/>
          <ac:spMkLst>
            <pc:docMk/>
            <pc:sldMk cId="0" sldId="258"/>
            <ac:spMk id="25" creationId="{A71EB9F6-538F-1AC6-3D22-A096FDC4DE1B}"/>
          </ac:spMkLst>
        </pc:spChg>
        <pc:spChg chg="add del">
          <ac:chgData name="Aishat Oshileye" userId="d96b838a-1e81-4782-a7f6-1d4f0bd3eb45" providerId="ADAL" clId="{7242380C-C81C-4D5D-A1C6-25A1EFC94445}" dt="2025-07-04T22:47:50.630" v="275" actId="22"/>
          <ac:spMkLst>
            <pc:docMk/>
            <pc:sldMk cId="0" sldId="258"/>
            <ac:spMk id="27" creationId="{E683ECFF-D85F-5C82-E3A4-36FCE2A5EB62}"/>
          </ac:spMkLst>
        </pc:spChg>
        <pc:spChg chg="add del mod">
          <ac:chgData name="Aishat Oshileye" userId="d96b838a-1e81-4782-a7f6-1d4f0bd3eb45" providerId="ADAL" clId="{7242380C-C81C-4D5D-A1C6-25A1EFC94445}" dt="2025-07-04T22:52:41.301" v="295" actId="12084"/>
          <ac:spMkLst>
            <pc:docMk/>
            <pc:sldMk cId="0" sldId="258"/>
            <ac:spMk id="29" creationId="{839AE362-5611-13C1-D5D0-4AB4AE0F38BF}"/>
          </ac:spMkLst>
        </pc:spChg>
        <pc:spChg chg="add del mod ord">
          <ac:chgData name="Aishat Oshileye" userId="d96b838a-1e81-4782-a7f6-1d4f0bd3eb45" providerId="ADAL" clId="{7242380C-C81C-4D5D-A1C6-25A1EFC94445}" dt="2025-07-04T22:51:15.802" v="294" actId="700"/>
          <ac:spMkLst>
            <pc:docMk/>
            <pc:sldMk cId="0" sldId="258"/>
            <ac:spMk id="30" creationId="{A4B721EB-E574-578A-F694-A60A13F01BF5}"/>
          </ac:spMkLst>
        </pc:spChg>
        <pc:spChg chg="add del mod ord">
          <ac:chgData name="Aishat Oshileye" userId="d96b838a-1e81-4782-a7f6-1d4f0bd3eb45" providerId="ADAL" clId="{7242380C-C81C-4D5D-A1C6-25A1EFC94445}" dt="2025-07-04T22:51:15.802" v="294" actId="700"/>
          <ac:spMkLst>
            <pc:docMk/>
            <pc:sldMk cId="0" sldId="258"/>
            <ac:spMk id="31" creationId="{C78EBAB3-A96C-BD61-CF84-B934F5974341}"/>
          </ac:spMkLst>
        </pc:spChg>
        <pc:grpChg chg="del mod">
          <ac:chgData name="Aishat Oshileye" userId="d96b838a-1e81-4782-a7f6-1d4f0bd3eb45" providerId="ADAL" clId="{7242380C-C81C-4D5D-A1C6-25A1EFC94445}" dt="2025-07-04T22:47:13.630" v="264" actId="478"/>
          <ac:grpSpMkLst>
            <pc:docMk/>
            <pc:sldMk cId="0" sldId="258"/>
            <ac:grpSpMk id="3" creationId="{F9620D87-153C-B16B-E3E4-0361C959AA7B}"/>
          </ac:grpSpMkLst>
        </pc:grpChg>
        <pc:graphicFrameChg chg="add mod">
          <ac:chgData name="Aishat Oshileye" userId="d96b838a-1e81-4782-a7f6-1d4f0bd3eb45" providerId="ADAL" clId="{7242380C-C81C-4D5D-A1C6-25A1EFC94445}" dt="2025-07-04T22:57:01.697" v="305"/>
          <ac:graphicFrameMkLst>
            <pc:docMk/>
            <pc:sldMk cId="0" sldId="258"/>
            <ac:graphicFrameMk id="32" creationId="{1FF09566-4D34-A26D-B80A-F93989381B7B}"/>
          </ac:graphicFrameMkLst>
        </pc:graphicFrameChg>
      </pc:sldChg>
      <pc:sldChg chg="addSp delSp modSp mod modTransition setBg delDesignElem chgLayout">
        <pc:chgData name="Aishat Oshileye" userId="d96b838a-1e81-4782-a7f6-1d4f0bd3eb45" providerId="ADAL" clId="{7242380C-C81C-4D5D-A1C6-25A1EFC94445}" dt="2025-07-05T02:03:33.334" v="1275"/>
        <pc:sldMkLst>
          <pc:docMk/>
          <pc:sldMk cId="0" sldId="259"/>
        </pc:sldMkLst>
        <pc:spChg chg="del mod">
          <ac:chgData name="Aishat Oshileye" userId="d96b838a-1e81-4782-a7f6-1d4f0bd3eb45" providerId="ADAL" clId="{7242380C-C81C-4D5D-A1C6-25A1EFC94445}" dt="2025-07-04T23:19:12.578" v="398" actId="12084"/>
          <ac:spMkLst>
            <pc:docMk/>
            <pc:sldMk cId="0" sldId="259"/>
            <ac:spMk id="2" creationId="{00000000-0000-0000-0000-000000000000}"/>
          </ac:spMkLst>
        </pc:spChg>
        <pc:spChg chg="del mod">
          <ac:chgData name="Aishat Oshileye" userId="d96b838a-1e81-4782-a7f6-1d4f0bd3eb45" providerId="ADAL" clId="{7242380C-C81C-4D5D-A1C6-25A1EFC94445}" dt="2025-07-04T23:09:42.354" v="370" actId="12084"/>
          <ac:spMkLst>
            <pc:docMk/>
            <pc:sldMk cId="0" sldId="259"/>
            <ac:spMk id="3" creationId="{00000000-0000-0000-0000-000000000000}"/>
          </ac:spMkLst>
        </pc:spChg>
        <pc:spChg chg="mod ord">
          <ac:chgData name="Aishat Oshileye" userId="d96b838a-1e81-4782-a7f6-1d4f0bd3eb45" providerId="ADAL" clId="{7242380C-C81C-4D5D-A1C6-25A1EFC94445}" dt="2025-07-04T23:24:03.351" v="401" actId="700"/>
          <ac:spMkLst>
            <pc:docMk/>
            <pc:sldMk cId="0" sldId="259"/>
            <ac:spMk id="4" creationId="{7F97E6A7-342E-F71A-E341-2B7CF3A41022}"/>
          </ac:spMkLst>
        </pc:spChg>
        <pc:spChg chg="add del mod ord">
          <ac:chgData name="Aishat Oshileye" userId="d96b838a-1e81-4782-a7f6-1d4f0bd3eb45" providerId="ADAL" clId="{7242380C-C81C-4D5D-A1C6-25A1EFC94445}" dt="2025-07-04T23:24:03.351" v="401" actId="700"/>
          <ac:spMkLst>
            <pc:docMk/>
            <pc:sldMk cId="0" sldId="259"/>
            <ac:spMk id="8" creationId="{28FA5CA2-6614-D680-F65F-A5951A8A08AE}"/>
          </ac:spMkLst>
        </pc:spChg>
        <pc:spChg chg="add del">
          <ac:chgData name="Aishat Oshileye" userId="d96b838a-1e81-4782-a7f6-1d4f0bd3eb45" providerId="ADAL" clId="{7242380C-C81C-4D5D-A1C6-25A1EFC94445}" dt="2025-07-04T23:24:03.351" v="401" actId="700"/>
          <ac:spMkLst>
            <pc:docMk/>
            <pc:sldMk cId="0" sldId="259"/>
            <ac:spMk id="12" creationId="{081EA652-8C6A-4E69-BEB9-170809474553}"/>
          </ac:spMkLst>
        </pc:spChg>
        <pc:spChg chg="add del">
          <ac:chgData name="Aishat Oshileye" userId="d96b838a-1e81-4782-a7f6-1d4f0bd3eb45" providerId="ADAL" clId="{7242380C-C81C-4D5D-A1C6-25A1EFC94445}" dt="2025-07-04T23:24:03.351" v="401" actId="700"/>
          <ac:spMkLst>
            <pc:docMk/>
            <pc:sldMk cId="0" sldId="259"/>
            <ac:spMk id="14" creationId="{A4026A73-1F7F-49F2-B319-8CA3B3D53269}"/>
          </ac:spMkLst>
        </pc:spChg>
        <pc:spChg chg="add del">
          <ac:chgData name="Aishat Oshileye" userId="d96b838a-1e81-4782-a7f6-1d4f0bd3eb45" providerId="ADAL" clId="{7242380C-C81C-4D5D-A1C6-25A1EFC94445}" dt="2025-07-04T23:24:03.351" v="401" actId="700"/>
          <ac:spMkLst>
            <pc:docMk/>
            <pc:sldMk cId="0" sldId="259"/>
            <ac:spMk id="16" creationId="{5298780A-33B9-4EA2-8F67-DE68AD62841B}"/>
          </ac:spMkLst>
        </pc:spChg>
        <pc:spChg chg="add del">
          <ac:chgData name="Aishat Oshileye" userId="d96b838a-1e81-4782-a7f6-1d4f0bd3eb45" providerId="ADAL" clId="{7242380C-C81C-4D5D-A1C6-25A1EFC94445}" dt="2025-07-04T23:24:03.351" v="401" actId="700"/>
          <ac:spMkLst>
            <pc:docMk/>
            <pc:sldMk cId="0" sldId="259"/>
            <ac:spMk id="18" creationId="{7F488E8B-4E1E-4402-8935-D4E6C02615C7}"/>
          </ac:spMkLst>
        </pc:spChg>
        <pc:graphicFrameChg chg="add mod ord">
          <ac:chgData name="Aishat Oshileye" userId="d96b838a-1e81-4782-a7f6-1d4f0bd3eb45" providerId="ADAL" clId="{7242380C-C81C-4D5D-A1C6-25A1EFC94445}" dt="2025-07-05T01:17:34.068" v="651" actId="20577"/>
          <ac:graphicFrameMkLst>
            <pc:docMk/>
            <pc:sldMk cId="0" sldId="259"/>
            <ac:graphicFrameMk id="5" creationId="{BA6AC4F6-7619-C31B-9DC5-75CF4ABC4315}"/>
          </ac:graphicFrameMkLst>
        </pc:graphicFrameChg>
        <pc:graphicFrameChg chg="add mod">
          <ac:chgData name="Aishat Oshileye" userId="d96b838a-1e81-4782-a7f6-1d4f0bd3eb45" providerId="ADAL" clId="{7242380C-C81C-4D5D-A1C6-25A1EFC94445}" dt="2025-07-04T23:33:56.690" v="423" actId="12269"/>
          <ac:graphicFrameMkLst>
            <pc:docMk/>
            <pc:sldMk cId="0" sldId="259"/>
            <ac:graphicFrameMk id="6" creationId="{60090F4A-0C4B-266C-37A5-B6C0CB95E8C3}"/>
          </ac:graphicFrameMkLst>
        </pc:graphicFrameChg>
        <pc:cxnChg chg="add del">
          <ac:chgData name="Aishat Oshileye" userId="d96b838a-1e81-4782-a7f6-1d4f0bd3eb45" providerId="ADAL" clId="{7242380C-C81C-4D5D-A1C6-25A1EFC94445}" dt="2025-07-04T23:24:03.351" v="401" actId="700"/>
          <ac:cxnSpMkLst>
            <pc:docMk/>
            <pc:sldMk cId="0" sldId="259"/>
            <ac:cxnSpMk id="20" creationId="{23AAC9B5-8015-485C-ACF9-A750390E9A56}"/>
          </ac:cxnSpMkLst>
        </pc:cxnChg>
      </pc:sldChg>
      <pc:sldChg chg="modSp mod setBg modShow">
        <pc:chgData name="Aishat Oshileye" userId="d96b838a-1e81-4782-a7f6-1d4f0bd3eb45" providerId="ADAL" clId="{7242380C-C81C-4D5D-A1C6-25A1EFC94445}" dt="2025-07-05T01:16:11.460" v="610" actId="729"/>
        <pc:sldMkLst>
          <pc:docMk/>
          <pc:sldMk cId="0" sldId="260"/>
        </pc:sldMkLst>
        <pc:graphicFrameChg chg="mod">
          <ac:chgData name="Aishat Oshileye" userId="d96b838a-1e81-4782-a7f6-1d4f0bd3eb45" providerId="ADAL" clId="{7242380C-C81C-4D5D-A1C6-25A1EFC94445}" dt="2025-07-04T23:07:49.199" v="347"/>
          <ac:graphicFrameMkLst>
            <pc:docMk/>
            <pc:sldMk cId="0" sldId="260"/>
            <ac:graphicFrameMk id="77" creationId="{B3897B8B-C5E5-FEE6-5680-DE877E318BAF}"/>
          </ac:graphicFrameMkLst>
        </pc:graphicFrameChg>
      </pc:sldChg>
      <pc:sldChg chg="modTransition setBg">
        <pc:chgData name="Aishat Oshileye" userId="d96b838a-1e81-4782-a7f6-1d4f0bd3eb45" providerId="ADAL" clId="{7242380C-C81C-4D5D-A1C6-25A1EFC94445}" dt="2025-07-05T02:03:33.334" v="1275"/>
        <pc:sldMkLst>
          <pc:docMk/>
          <pc:sldMk cId="0" sldId="261"/>
        </pc:sldMkLst>
      </pc:sldChg>
      <pc:sldChg chg="addSp delSp modSp mod modTransition setBg">
        <pc:chgData name="Aishat Oshileye" userId="d96b838a-1e81-4782-a7f6-1d4f0bd3eb45" providerId="ADAL" clId="{7242380C-C81C-4D5D-A1C6-25A1EFC94445}" dt="2025-07-05T02:03:33.334" v="1275"/>
        <pc:sldMkLst>
          <pc:docMk/>
          <pc:sldMk cId="0" sldId="262"/>
        </pc:sldMkLst>
        <pc:spChg chg="mod">
          <ac:chgData name="Aishat Oshileye" userId="d96b838a-1e81-4782-a7f6-1d4f0bd3eb45" providerId="ADAL" clId="{7242380C-C81C-4D5D-A1C6-25A1EFC94445}" dt="2025-07-05T01:10:28.888" v="595" actId="20577"/>
          <ac:spMkLst>
            <pc:docMk/>
            <pc:sldMk cId="0" sldId="262"/>
            <ac:spMk id="3" creationId="{00000000-0000-0000-0000-000000000000}"/>
          </ac:spMkLst>
        </pc:spChg>
        <pc:picChg chg="del">
          <ac:chgData name="Aishat Oshileye" userId="d96b838a-1e81-4782-a7f6-1d4f0bd3eb45" providerId="ADAL" clId="{7242380C-C81C-4D5D-A1C6-25A1EFC94445}" dt="2025-07-05T01:09:30.363" v="574" actId="478"/>
          <ac:picMkLst>
            <pc:docMk/>
            <pc:sldMk cId="0" sldId="262"/>
            <ac:picMk id="6" creationId="{F860117A-F2C7-D451-D0C0-72A7F667E681}"/>
          </ac:picMkLst>
        </pc:picChg>
        <pc:picChg chg="add mod">
          <ac:chgData name="Aishat Oshileye" userId="d96b838a-1e81-4782-a7f6-1d4f0bd3eb45" providerId="ADAL" clId="{7242380C-C81C-4D5D-A1C6-25A1EFC94445}" dt="2025-07-05T01:09:56.636" v="579" actId="1076"/>
          <ac:picMkLst>
            <pc:docMk/>
            <pc:sldMk cId="0" sldId="262"/>
            <ac:picMk id="9" creationId="{E259CABD-A3E0-2612-61A5-91E6F4BCD8DB}"/>
          </ac:picMkLst>
        </pc:picChg>
      </pc:sldChg>
      <pc:sldChg chg="addSp delSp modSp mod modTransition setBg modClrScheme delDesignElem chgLayout">
        <pc:chgData name="Aishat Oshileye" userId="d96b838a-1e81-4782-a7f6-1d4f0bd3eb45" providerId="ADAL" clId="{7242380C-C81C-4D5D-A1C6-25A1EFC94445}" dt="2025-07-05T02:03:33.334" v="1275"/>
        <pc:sldMkLst>
          <pc:docMk/>
          <pc:sldMk cId="0" sldId="264"/>
        </pc:sldMkLst>
        <pc:spChg chg="mod ord">
          <ac:chgData name="Aishat Oshileye" userId="d96b838a-1e81-4782-a7f6-1d4f0bd3eb45" providerId="ADAL" clId="{7242380C-C81C-4D5D-A1C6-25A1EFC94445}" dt="2025-07-05T01:49:10.779" v="1256" actId="20577"/>
          <ac:spMkLst>
            <pc:docMk/>
            <pc:sldMk cId="0" sldId="264"/>
            <ac:spMk id="2" creationId="{00000000-0000-0000-0000-000000000000}"/>
          </ac:spMkLst>
        </pc:spChg>
        <pc:spChg chg="mod ord">
          <ac:chgData name="Aishat Oshileye" userId="d96b838a-1e81-4782-a7f6-1d4f0bd3eb45" providerId="ADAL" clId="{7242380C-C81C-4D5D-A1C6-25A1EFC94445}" dt="2025-07-05T01:43:34.525" v="1179" actId="700"/>
          <ac:spMkLst>
            <pc:docMk/>
            <pc:sldMk cId="0" sldId="264"/>
            <ac:spMk id="4" creationId="{0EE5286C-6852-AE8F-8306-8CEA55BFC6B4}"/>
          </ac:spMkLst>
        </pc:spChg>
        <pc:spChg chg="add del mod">
          <ac:chgData name="Aishat Oshileye" userId="d96b838a-1e81-4782-a7f6-1d4f0bd3eb45" providerId="ADAL" clId="{7242380C-C81C-4D5D-A1C6-25A1EFC94445}" dt="2025-07-05T01:23:29.032" v="686" actId="12084"/>
          <ac:spMkLst>
            <pc:docMk/>
            <pc:sldMk cId="0" sldId="264"/>
            <ac:spMk id="6" creationId="{CE3E6056-338A-124A-FBAE-80D7367B67A3}"/>
          </ac:spMkLst>
        </pc:spChg>
        <pc:spChg chg="add del mod ord">
          <ac:chgData name="Aishat Oshileye" userId="d96b838a-1e81-4782-a7f6-1d4f0bd3eb45" providerId="ADAL" clId="{7242380C-C81C-4D5D-A1C6-25A1EFC94445}" dt="2025-07-05T01:46:02.263" v="1227" actId="12084"/>
          <ac:spMkLst>
            <pc:docMk/>
            <pc:sldMk cId="0" sldId="264"/>
            <ac:spMk id="9" creationId="{D37DD045-4C12-6473-006A-8CAB37A69BD2}"/>
          </ac:spMkLst>
        </pc:spChg>
        <pc:spChg chg="add del mod ord">
          <ac:chgData name="Aishat Oshileye" userId="d96b838a-1e81-4782-a7f6-1d4f0bd3eb45" providerId="ADAL" clId="{7242380C-C81C-4D5D-A1C6-25A1EFC94445}" dt="2025-07-05T01:47:50.349" v="1243" actId="12084"/>
          <ac:spMkLst>
            <pc:docMk/>
            <pc:sldMk cId="0" sldId="264"/>
            <ac:spMk id="10" creationId="{EA0757FB-EC01-99D4-AD3F-620A7EFF967B}"/>
          </ac:spMkLst>
        </pc:spChg>
        <pc:spChg chg="del">
          <ac:chgData name="Aishat Oshileye" userId="d96b838a-1e81-4782-a7f6-1d4f0bd3eb45" providerId="ADAL" clId="{7242380C-C81C-4D5D-A1C6-25A1EFC94445}" dt="2025-07-05T01:36:17.203" v="869" actId="700"/>
          <ac:spMkLst>
            <pc:docMk/>
            <pc:sldMk cId="0" sldId="264"/>
            <ac:spMk id="11" creationId="{53B021B3-DE93-4AB7-8A18-CF5F1CED88B8}"/>
          </ac:spMkLst>
        </pc:spChg>
        <pc:spChg chg="add del mod ord">
          <ac:chgData name="Aishat Oshileye" userId="d96b838a-1e81-4782-a7f6-1d4f0bd3eb45" providerId="ADAL" clId="{7242380C-C81C-4D5D-A1C6-25A1EFC94445}" dt="2025-07-05T01:44:32.695" v="1208" actId="478"/>
          <ac:spMkLst>
            <pc:docMk/>
            <pc:sldMk cId="0" sldId="264"/>
            <ac:spMk id="12" creationId="{AC4BC624-26B4-E590-018D-3154AC98F017}"/>
          </ac:spMkLst>
        </pc:spChg>
        <pc:spChg chg="del">
          <ac:chgData name="Aishat Oshileye" userId="d96b838a-1e81-4782-a7f6-1d4f0bd3eb45" providerId="ADAL" clId="{7242380C-C81C-4D5D-A1C6-25A1EFC94445}" dt="2025-07-05T01:36:17.203" v="869" actId="700"/>
          <ac:spMkLst>
            <pc:docMk/>
            <pc:sldMk cId="0" sldId="264"/>
            <ac:spMk id="13" creationId="{52D502E5-F6B4-4D58-B4AE-FC466FF15EE8}"/>
          </ac:spMkLst>
        </pc:spChg>
        <pc:spChg chg="add del mod ord">
          <ac:chgData name="Aishat Oshileye" userId="d96b838a-1e81-4782-a7f6-1d4f0bd3eb45" providerId="ADAL" clId="{7242380C-C81C-4D5D-A1C6-25A1EFC94445}" dt="2025-07-05T01:44:05.239" v="1201" actId="478"/>
          <ac:spMkLst>
            <pc:docMk/>
            <pc:sldMk cId="0" sldId="264"/>
            <ac:spMk id="14" creationId="{6EA21CAD-5894-926F-BA0A-D57696944E08}"/>
          </ac:spMkLst>
        </pc:spChg>
        <pc:spChg chg="del">
          <ac:chgData name="Aishat Oshileye" userId="d96b838a-1e81-4782-a7f6-1d4f0bd3eb45" providerId="ADAL" clId="{7242380C-C81C-4D5D-A1C6-25A1EFC94445}" dt="2025-07-05T01:36:17.203" v="869" actId="700"/>
          <ac:spMkLst>
            <pc:docMk/>
            <pc:sldMk cId="0" sldId="264"/>
            <ac:spMk id="15" creationId="{9DECDBF4-02B6-4BB4-B65B-B8107AD6A9E8}"/>
          </ac:spMkLst>
        </pc:spChg>
        <pc:spChg chg="add del mod ord">
          <ac:chgData name="Aishat Oshileye" userId="d96b838a-1e81-4782-a7f6-1d4f0bd3eb45" providerId="ADAL" clId="{7242380C-C81C-4D5D-A1C6-25A1EFC94445}" dt="2025-07-05T01:37:37.723" v="921" actId="478"/>
          <ac:spMkLst>
            <pc:docMk/>
            <pc:sldMk cId="0" sldId="264"/>
            <ac:spMk id="16" creationId="{56B31EE6-7831-D105-D346-91D6DFE19FA0}"/>
          </ac:spMkLst>
        </pc:spChg>
        <pc:graphicFrameChg chg="del mod">
          <ac:chgData name="Aishat Oshileye" userId="d96b838a-1e81-4782-a7f6-1d4f0bd3eb45" providerId="ADAL" clId="{7242380C-C81C-4D5D-A1C6-25A1EFC94445}" dt="2025-07-05T01:22:22.903" v="680" actId="478"/>
          <ac:graphicFrameMkLst>
            <pc:docMk/>
            <pc:sldMk cId="0" sldId="264"/>
            <ac:graphicFrameMk id="7" creationId="{5504A4F0-8F1A-7333-60E3-3E5E7EA7ADE9}"/>
          </ac:graphicFrameMkLst>
        </pc:graphicFrameChg>
        <pc:graphicFrameChg chg="add del mod">
          <ac:chgData name="Aishat Oshileye" userId="d96b838a-1e81-4782-a7f6-1d4f0bd3eb45" providerId="ADAL" clId="{7242380C-C81C-4D5D-A1C6-25A1EFC94445}" dt="2025-07-05T01:35:55.380" v="868" actId="11529"/>
          <ac:graphicFrameMkLst>
            <pc:docMk/>
            <pc:sldMk cId="0" sldId="264"/>
            <ac:graphicFrameMk id="8" creationId="{36D2B435-CB71-5365-4C93-C9021912301F}"/>
          </ac:graphicFrameMkLst>
        </pc:graphicFrameChg>
        <pc:graphicFrameChg chg="add mod modGraphic">
          <ac:chgData name="Aishat Oshileye" userId="d96b838a-1e81-4782-a7f6-1d4f0bd3eb45" providerId="ADAL" clId="{7242380C-C81C-4D5D-A1C6-25A1EFC94445}" dt="2025-07-05T01:50:41.658" v="1272" actId="20577"/>
          <ac:graphicFrameMkLst>
            <pc:docMk/>
            <pc:sldMk cId="0" sldId="264"/>
            <ac:graphicFrameMk id="17" creationId="{FEAF9970-07EC-7537-CEB5-772B9A141790}"/>
          </ac:graphicFrameMkLst>
        </pc:graphicFrameChg>
        <pc:graphicFrameChg chg="add mod">
          <ac:chgData name="Aishat Oshileye" userId="d96b838a-1e81-4782-a7f6-1d4f0bd3eb45" providerId="ADAL" clId="{7242380C-C81C-4D5D-A1C6-25A1EFC94445}" dt="2025-07-05T01:49:04.253" v="1254" actId="1076"/>
          <ac:graphicFrameMkLst>
            <pc:docMk/>
            <pc:sldMk cId="0" sldId="264"/>
            <ac:graphicFrameMk id="18" creationId="{0583B5D0-9EFF-3CC6-36B1-56EDD8009BD2}"/>
          </ac:graphicFrameMkLst>
        </pc:graphicFrameChg>
      </pc:sldChg>
      <pc:sldChg chg="addSp delSp modSp mod modTransition setBg">
        <pc:chgData name="Aishat Oshileye" userId="d96b838a-1e81-4782-a7f6-1d4f0bd3eb45" providerId="ADAL" clId="{7242380C-C81C-4D5D-A1C6-25A1EFC94445}" dt="2025-07-05T02:03:33.334" v="1275"/>
        <pc:sldMkLst>
          <pc:docMk/>
          <pc:sldMk cId="0" sldId="265"/>
        </pc:sldMkLst>
        <pc:spChg chg="mod">
          <ac:chgData name="Aishat Oshileye" userId="d96b838a-1e81-4782-a7f6-1d4f0bd3eb45" providerId="ADAL" clId="{7242380C-C81C-4D5D-A1C6-25A1EFC94445}" dt="2025-07-05T01:33:06.696" v="866" actId="14100"/>
          <ac:spMkLst>
            <pc:docMk/>
            <pc:sldMk cId="0" sldId="265"/>
            <ac:spMk id="2" creationId="{00000000-0000-0000-0000-000000000000}"/>
          </ac:spMkLst>
        </pc:spChg>
        <pc:spChg chg="mod">
          <ac:chgData name="Aishat Oshileye" userId="d96b838a-1e81-4782-a7f6-1d4f0bd3eb45" providerId="ADAL" clId="{7242380C-C81C-4D5D-A1C6-25A1EFC94445}" dt="2025-07-05T01:32:19.083" v="859" actId="1076"/>
          <ac:spMkLst>
            <pc:docMk/>
            <pc:sldMk cId="0" sldId="265"/>
            <ac:spMk id="3" creationId="{BC969677-F589-4AE7-60F6-CF0BEAE04949}"/>
          </ac:spMkLst>
        </pc:spChg>
        <pc:spChg chg="mod">
          <ac:chgData name="Aishat Oshileye" userId="d96b838a-1e81-4782-a7f6-1d4f0bd3eb45" providerId="ADAL" clId="{7242380C-C81C-4D5D-A1C6-25A1EFC94445}" dt="2025-07-05T01:33:21.265" v="867" actId="20577"/>
          <ac:spMkLst>
            <pc:docMk/>
            <pc:sldMk cId="0" sldId="265"/>
            <ac:spMk id="7" creationId="{2103DEAC-F39E-1186-81DE-CAB9E6F8324A}"/>
          </ac:spMkLst>
        </pc:spChg>
        <pc:spChg chg="del">
          <ac:chgData name="Aishat Oshileye" userId="d96b838a-1e81-4782-a7f6-1d4f0bd3eb45" providerId="ADAL" clId="{7242380C-C81C-4D5D-A1C6-25A1EFC94445}" dt="2025-07-05T01:32:04.188" v="856" actId="12084"/>
          <ac:spMkLst>
            <pc:docMk/>
            <pc:sldMk cId="0" sldId="265"/>
            <ac:spMk id="8" creationId="{BC3F68F6-280A-BE76-99C4-844F6181A774}"/>
          </ac:spMkLst>
        </pc:spChg>
        <pc:graphicFrameChg chg="add mod">
          <ac:chgData name="Aishat Oshileye" userId="d96b838a-1e81-4782-a7f6-1d4f0bd3eb45" providerId="ADAL" clId="{7242380C-C81C-4D5D-A1C6-25A1EFC94445}" dt="2025-07-05T01:32:59.302" v="865"/>
          <ac:graphicFrameMkLst>
            <pc:docMk/>
            <pc:sldMk cId="0" sldId="265"/>
            <ac:graphicFrameMk id="6" creationId="{7E5E4A37-81B6-3A6C-4653-31155B318DA9}"/>
          </ac:graphicFrameMkLst>
        </pc:graphicFrameChg>
        <pc:graphicFrameChg chg="mod">
          <ac:chgData name="Aishat Oshileye" userId="d96b838a-1e81-4782-a7f6-1d4f0bd3eb45" providerId="ADAL" clId="{7242380C-C81C-4D5D-A1C6-25A1EFC94445}" dt="2025-07-05T01:32:27.832" v="860" actId="14100"/>
          <ac:graphicFrameMkLst>
            <pc:docMk/>
            <pc:sldMk cId="0" sldId="265"/>
            <ac:graphicFrameMk id="12" creationId="{C4DBA4E0-D3BE-9DDE-CEFF-049AFCDD5F20}"/>
          </ac:graphicFrameMkLst>
        </pc:graphicFrameChg>
      </pc:sldChg>
      <pc:sldChg chg="modSp modTransition setBg">
        <pc:chgData name="Aishat Oshileye" userId="d96b838a-1e81-4782-a7f6-1d4f0bd3eb45" providerId="ADAL" clId="{7242380C-C81C-4D5D-A1C6-25A1EFC94445}" dt="2025-07-05T02:03:33.334" v="1275"/>
        <pc:sldMkLst>
          <pc:docMk/>
          <pc:sldMk cId="0" sldId="266"/>
        </pc:sldMkLst>
        <pc:graphicFrameChg chg="mod">
          <ac:chgData name="Aishat Oshileye" userId="d96b838a-1e81-4782-a7f6-1d4f0bd3eb45" providerId="ADAL" clId="{7242380C-C81C-4D5D-A1C6-25A1EFC94445}" dt="2025-07-05T01:29:51.050" v="802" actId="20577"/>
          <ac:graphicFrameMkLst>
            <pc:docMk/>
            <pc:sldMk cId="0" sldId="266"/>
            <ac:graphicFrameMk id="26" creationId="{12C689EC-CD52-27D4-40E8-F1EF95777BBD}"/>
          </ac:graphicFrameMkLst>
        </pc:graphicFrameChg>
      </pc:sldChg>
      <pc:sldChg chg="modSp mod modTransition setBg">
        <pc:chgData name="Aishat Oshileye" userId="d96b838a-1e81-4782-a7f6-1d4f0bd3eb45" providerId="ADAL" clId="{7242380C-C81C-4D5D-A1C6-25A1EFC94445}" dt="2025-07-05T02:03:33.334" v="1275"/>
        <pc:sldMkLst>
          <pc:docMk/>
          <pc:sldMk cId="0" sldId="267"/>
        </pc:sldMkLst>
        <pc:spChg chg="mod">
          <ac:chgData name="Aishat Oshileye" userId="d96b838a-1e81-4782-a7f6-1d4f0bd3eb45" providerId="ADAL" clId="{7242380C-C81C-4D5D-A1C6-25A1EFC94445}" dt="2025-07-05T01:28:55.762" v="771" actId="20577"/>
          <ac:spMkLst>
            <pc:docMk/>
            <pc:sldMk cId="0" sldId="267"/>
            <ac:spMk id="2" creationId="{00000000-0000-0000-0000-000000000000}"/>
          </ac:spMkLst>
        </pc:spChg>
        <pc:graphicFrameChg chg="mod">
          <ac:chgData name="Aishat Oshileye" userId="d96b838a-1e81-4782-a7f6-1d4f0bd3eb45" providerId="ADAL" clId="{7242380C-C81C-4D5D-A1C6-25A1EFC94445}" dt="2025-07-03T22:38:46.754" v="134" actId="20577"/>
          <ac:graphicFrameMkLst>
            <pc:docMk/>
            <pc:sldMk cId="0" sldId="267"/>
            <ac:graphicFrameMk id="113" creationId="{122BBE02-8C9E-20EA-3315-770C580A3F9D}"/>
          </ac:graphicFrameMkLst>
        </pc:graphicFrameChg>
      </pc:sldChg>
      <pc:sldChg chg="modTransition setBg">
        <pc:chgData name="Aishat Oshileye" userId="d96b838a-1e81-4782-a7f6-1d4f0bd3eb45" providerId="ADAL" clId="{7242380C-C81C-4D5D-A1C6-25A1EFC94445}" dt="2025-07-05T02:03:33.334" v="1275"/>
        <pc:sldMkLst>
          <pc:docMk/>
          <pc:sldMk cId="0" sldId="268"/>
        </pc:sldMkLst>
      </pc:sldChg>
      <pc:sldChg chg="modTransition setBg">
        <pc:chgData name="Aishat Oshileye" userId="d96b838a-1e81-4782-a7f6-1d4f0bd3eb45" providerId="ADAL" clId="{7242380C-C81C-4D5D-A1C6-25A1EFC94445}" dt="2025-07-05T02:03:33.334" v="1275"/>
        <pc:sldMkLst>
          <pc:docMk/>
          <pc:sldMk cId="1923819568" sldId="397"/>
        </pc:sldMkLst>
      </pc:sldChg>
      <pc:sldChg chg="addSp delSp modSp mod modTransition setBg">
        <pc:chgData name="Aishat Oshileye" userId="d96b838a-1e81-4782-a7f6-1d4f0bd3eb45" providerId="ADAL" clId="{7242380C-C81C-4D5D-A1C6-25A1EFC94445}" dt="2025-07-05T02:03:33.334" v="1275"/>
        <pc:sldMkLst>
          <pc:docMk/>
          <pc:sldMk cId="4288911043" sldId="398"/>
        </pc:sldMkLst>
        <pc:graphicFrameChg chg="add mod modGraphic">
          <ac:chgData name="Aishat Oshileye" userId="d96b838a-1e81-4782-a7f6-1d4f0bd3eb45" providerId="ADAL" clId="{7242380C-C81C-4D5D-A1C6-25A1EFC94445}" dt="2025-07-05T01:14:08.006" v="609" actId="403"/>
          <ac:graphicFrameMkLst>
            <pc:docMk/>
            <pc:sldMk cId="4288911043" sldId="398"/>
            <ac:graphicFrameMk id="5" creationId="{CB395363-354E-5241-FDC3-52927A840AEA}"/>
          </ac:graphicFrameMkLst>
        </pc:graphicFrameChg>
      </pc:sldChg>
      <pc:sldChg chg="addSp delSp modSp new mod modTransition">
        <pc:chgData name="Aishat Oshileye" userId="d96b838a-1e81-4782-a7f6-1d4f0bd3eb45" providerId="ADAL" clId="{7242380C-C81C-4D5D-A1C6-25A1EFC94445}" dt="2025-07-05T02:03:33.334" v="1275"/>
        <pc:sldMkLst>
          <pc:docMk/>
          <pc:sldMk cId="4211121092" sldId="399"/>
        </pc:sldMkLst>
        <pc:spChg chg="del mod">
          <ac:chgData name="Aishat Oshileye" userId="d96b838a-1e81-4782-a7f6-1d4f0bd3eb45" providerId="ADAL" clId="{7242380C-C81C-4D5D-A1C6-25A1EFC94445}" dt="2025-07-04T23:04:56.124" v="344" actId="12084"/>
          <ac:spMkLst>
            <pc:docMk/>
            <pc:sldMk cId="4211121092" sldId="399"/>
            <ac:spMk id="2" creationId="{3F97E4E0-22E0-5B23-06B0-A8203DB3AD49}"/>
          </ac:spMkLst>
        </pc:spChg>
        <pc:spChg chg="del mod">
          <ac:chgData name="Aishat Oshileye" userId="d96b838a-1e81-4782-a7f6-1d4f0bd3eb45" providerId="ADAL" clId="{7242380C-C81C-4D5D-A1C6-25A1EFC94445}" dt="2025-07-04T19:21:58.085" v="232" actId="12084"/>
          <ac:spMkLst>
            <pc:docMk/>
            <pc:sldMk cId="4211121092" sldId="399"/>
            <ac:spMk id="3" creationId="{323DAD35-68DE-BFF1-FD85-D00DBE821E34}"/>
          </ac:spMkLst>
        </pc:spChg>
        <pc:spChg chg="mod">
          <ac:chgData name="Aishat Oshileye" userId="d96b838a-1e81-4782-a7f6-1d4f0bd3eb45" providerId="ADAL" clId="{7242380C-C81C-4D5D-A1C6-25A1EFC94445}" dt="2025-07-04T19:51:24.325" v="234" actId="18245"/>
          <ac:spMkLst>
            <pc:docMk/>
            <pc:sldMk cId="4211121092" sldId="399"/>
            <ac:spMk id="7" creationId="{82BBE0C1-CA4A-DA35-FDE7-4E6571623D31}"/>
          </ac:spMkLst>
        </pc:spChg>
        <pc:spChg chg="mod">
          <ac:chgData name="Aishat Oshileye" userId="d96b838a-1e81-4782-a7f6-1d4f0bd3eb45" providerId="ADAL" clId="{7242380C-C81C-4D5D-A1C6-25A1EFC94445}" dt="2025-07-04T19:51:24.325" v="234" actId="18245"/>
          <ac:spMkLst>
            <pc:docMk/>
            <pc:sldMk cId="4211121092" sldId="399"/>
            <ac:spMk id="8" creationId="{8271E265-AA52-2CAF-F3DB-7C9BA99FE2C5}"/>
          </ac:spMkLst>
        </pc:spChg>
        <pc:spChg chg="mod">
          <ac:chgData name="Aishat Oshileye" userId="d96b838a-1e81-4782-a7f6-1d4f0bd3eb45" providerId="ADAL" clId="{7242380C-C81C-4D5D-A1C6-25A1EFC94445}" dt="2025-07-04T19:51:24.325" v="234" actId="18245"/>
          <ac:spMkLst>
            <pc:docMk/>
            <pc:sldMk cId="4211121092" sldId="399"/>
            <ac:spMk id="9" creationId="{6C24B9A0-0803-8424-3564-C2B7026B7F82}"/>
          </ac:spMkLst>
        </pc:spChg>
        <pc:spChg chg="mod">
          <ac:chgData name="Aishat Oshileye" userId="d96b838a-1e81-4782-a7f6-1d4f0bd3eb45" providerId="ADAL" clId="{7242380C-C81C-4D5D-A1C6-25A1EFC94445}" dt="2025-07-04T19:51:24.325" v="234" actId="18245"/>
          <ac:spMkLst>
            <pc:docMk/>
            <pc:sldMk cId="4211121092" sldId="399"/>
            <ac:spMk id="10" creationId="{994C6DFE-9043-D845-18CC-FF8FC617F9D9}"/>
          </ac:spMkLst>
        </pc:spChg>
        <pc:spChg chg="mod">
          <ac:chgData name="Aishat Oshileye" userId="d96b838a-1e81-4782-a7f6-1d4f0bd3eb45" providerId="ADAL" clId="{7242380C-C81C-4D5D-A1C6-25A1EFC94445}" dt="2025-07-04T19:51:24.325" v="234" actId="18245"/>
          <ac:spMkLst>
            <pc:docMk/>
            <pc:sldMk cId="4211121092" sldId="399"/>
            <ac:spMk id="11" creationId="{F6A61B65-BD61-A100-D2C2-508AD416F916}"/>
          </ac:spMkLst>
        </pc:spChg>
        <pc:spChg chg="mod">
          <ac:chgData name="Aishat Oshileye" userId="d96b838a-1e81-4782-a7f6-1d4f0bd3eb45" providerId="ADAL" clId="{7242380C-C81C-4D5D-A1C6-25A1EFC94445}" dt="2025-07-04T19:51:24.325" v="234" actId="18245"/>
          <ac:spMkLst>
            <pc:docMk/>
            <pc:sldMk cId="4211121092" sldId="399"/>
            <ac:spMk id="12" creationId="{D46EA3EB-6B5D-9BF7-CE89-A89A7B449A83}"/>
          </ac:spMkLst>
        </pc:spChg>
        <pc:spChg chg="mod">
          <ac:chgData name="Aishat Oshileye" userId="d96b838a-1e81-4782-a7f6-1d4f0bd3eb45" providerId="ADAL" clId="{7242380C-C81C-4D5D-A1C6-25A1EFC94445}" dt="2025-07-04T19:51:24.325" v="234" actId="18245"/>
          <ac:spMkLst>
            <pc:docMk/>
            <pc:sldMk cId="4211121092" sldId="399"/>
            <ac:spMk id="13" creationId="{7DF57292-81B8-C233-C1C4-28F22EDCFD61}"/>
          </ac:spMkLst>
        </pc:spChg>
        <pc:spChg chg="mod">
          <ac:chgData name="Aishat Oshileye" userId="d96b838a-1e81-4782-a7f6-1d4f0bd3eb45" providerId="ADAL" clId="{7242380C-C81C-4D5D-A1C6-25A1EFC94445}" dt="2025-07-04T19:51:24.325" v="234" actId="18245"/>
          <ac:spMkLst>
            <pc:docMk/>
            <pc:sldMk cId="4211121092" sldId="399"/>
            <ac:spMk id="14" creationId="{91DA6539-7685-C943-2514-52AF63E44CFB}"/>
          </ac:spMkLst>
        </pc:spChg>
        <pc:spChg chg="mod">
          <ac:chgData name="Aishat Oshileye" userId="d96b838a-1e81-4782-a7f6-1d4f0bd3eb45" providerId="ADAL" clId="{7242380C-C81C-4D5D-A1C6-25A1EFC94445}" dt="2025-07-04T19:51:24.325" v="234" actId="18245"/>
          <ac:spMkLst>
            <pc:docMk/>
            <pc:sldMk cId="4211121092" sldId="399"/>
            <ac:spMk id="15" creationId="{B09825BA-CE10-2CEF-5EF8-FBEC2B16CEFC}"/>
          </ac:spMkLst>
        </pc:spChg>
        <pc:spChg chg="mod">
          <ac:chgData name="Aishat Oshileye" userId="d96b838a-1e81-4782-a7f6-1d4f0bd3eb45" providerId="ADAL" clId="{7242380C-C81C-4D5D-A1C6-25A1EFC94445}" dt="2025-07-04T19:51:20.629" v="233" actId="18245"/>
          <ac:spMkLst>
            <pc:docMk/>
            <pc:sldMk cId="4211121092" sldId="399"/>
            <ac:spMk id="16" creationId="{9A0216F8-334B-298F-83B3-DBCF14967440}"/>
          </ac:spMkLst>
        </pc:spChg>
        <pc:spChg chg="mod">
          <ac:chgData name="Aishat Oshileye" userId="d96b838a-1e81-4782-a7f6-1d4f0bd3eb45" providerId="ADAL" clId="{7242380C-C81C-4D5D-A1C6-25A1EFC94445}" dt="2025-07-04T19:51:24.325" v="234" actId="18245"/>
          <ac:spMkLst>
            <pc:docMk/>
            <pc:sldMk cId="4211121092" sldId="399"/>
            <ac:spMk id="17" creationId="{76D46463-124A-2831-05C9-3FE15F42A37D}"/>
          </ac:spMkLst>
        </pc:spChg>
        <pc:spChg chg="mod">
          <ac:chgData name="Aishat Oshileye" userId="d96b838a-1e81-4782-a7f6-1d4f0bd3eb45" providerId="ADAL" clId="{7242380C-C81C-4D5D-A1C6-25A1EFC94445}" dt="2025-07-04T19:51:20.629" v="233" actId="18245"/>
          <ac:spMkLst>
            <pc:docMk/>
            <pc:sldMk cId="4211121092" sldId="399"/>
            <ac:spMk id="18" creationId="{C3D782C8-4476-DC2A-E0C0-F28BE85E6FC2}"/>
          </ac:spMkLst>
        </pc:spChg>
        <pc:spChg chg="mod">
          <ac:chgData name="Aishat Oshileye" userId="d96b838a-1e81-4782-a7f6-1d4f0bd3eb45" providerId="ADAL" clId="{7242380C-C81C-4D5D-A1C6-25A1EFC94445}" dt="2025-07-04T19:52:31.129" v="237" actId="18245"/>
          <ac:spMkLst>
            <pc:docMk/>
            <pc:sldMk cId="4211121092" sldId="399"/>
            <ac:spMk id="20" creationId="{158F71FF-6D3C-BC8A-04D8-D39AAB466682}"/>
          </ac:spMkLst>
        </pc:spChg>
        <pc:spChg chg="mod">
          <ac:chgData name="Aishat Oshileye" userId="d96b838a-1e81-4782-a7f6-1d4f0bd3eb45" providerId="ADAL" clId="{7242380C-C81C-4D5D-A1C6-25A1EFC94445}" dt="2025-07-04T19:52:31.129" v="237" actId="18245"/>
          <ac:spMkLst>
            <pc:docMk/>
            <pc:sldMk cId="4211121092" sldId="399"/>
            <ac:spMk id="21" creationId="{8C105EA5-644A-5D39-CDF7-F97665E61E1F}"/>
          </ac:spMkLst>
        </pc:spChg>
        <pc:spChg chg="mod">
          <ac:chgData name="Aishat Oshileye" userId="d96b838a-1e81-4782-a7f6-1d4f0bd3eb45" providerId="ADAL" clId="{7242380C-C81C-4D5D-A1C6-25A1EFC94445}" dt="2025-07-04T19:52:31.129" v="237" actId="18245"/>
          <ac:spMkLst>
            <pc:docMk/>
            <pc:sldMk cId="4211121092" sldId="399"/>
            <ac:spMk id="22" creationId="{618AA610-BAB9-088F-8981-D926801944E6}"/>
          </ac:spMkLst>
        </pc:spChg>
        <pc:spChg chg="mod">
          <ac:chgData name="Aishat Oshileye" userId="d96b838a-1e81-4782-a7f6-1d4f0bd3eb45" providerId="ADAL" clId="{7242380C-C81C-4D5D-A1C6-25A1EFC94445}" dt="2025-07-04T19:52:31.129" v="237" actId="18245"/>
          <ac:spMkLst>
            <pc:docMk/>
            <pc:sldMk cId="4211121092" sldId="399"/>
            <ac:spMk id="23" creationId="{FEC5B1B3-C684-F915-B0D8-2C51577CB87D}"/>
          </ac:spMkLst>
        </pc:spChg>
        <pc:spChg chg="mod">
          <ac:chgData name="Aishat Oshileye" userId="d96b838a-1e81-4782-a7f6-1d4f0bd3eb45" providerId="ADAL" clId="{7242380C-C81C-4D5D-A1C6-25A1EFC94445}" dt="2025-07-04T19:52:31.129" v="237" actId="18245"/>
          <ac:spMkLst>
            <pc:docMk/>
            <pc:sldMk cId="4211121092" sldId="399"/>
            <ac:spMk id="24" creationId="{7F6EEF63-072F-0942-14D8-CDEEA9A0EE36}"/>
          </ac:spMkLst>
        </pc:spChg>
        <pc:spChg chg="mod">
          <ac:chgData name="Aishat Oshileye" userId="d96b838a-1e81-4782-a7f6-1d4f0bd3eb45" providerId="ADAL" clId="{7242380C-C81C-4D5D-A1C6-25A1EFC94445}" dt="2025-07-04T19:52:31.129" v="237" actId="18245"/>
          <ac:spMkLst>
            <pc:docMk/>
            <pc:sldMk cId="4211121092" sldId="399"/>
            <ac:spMk id="25" creationId="{EFBE1F75-3C0C-9C3C-DECB-37AECE210742}"/>
          </ac:spMkLst>
        </pc:spChg>
        <pc:spChg chg="mod">
          <ac:chgData name="Aishat Oshileye" userId="d96b838a-1e81-4782-a7f6-1d4f0bd3eb45" providerId="ADAL" clId="{7242380C-C81C-4D5D-A1C6-25A1EFC94445}" dt="2025-07-04T19:52:28.971" v="236" actId="18245"/>
          <ac:spMkLst>
            <pc:docMk/>
            <pc:sldMk cId="4211121092" sldId="399"/>
            <ac:spMk id="26" creationId="{931D90F1-F30F-9026-D817-62B1E07834CF}"/>
          </ac:spMkLst>
        </pc:spChg>
        <pc:spChg chg="mod">
          <ac:chgData name="Aishat Oshileye" userId="d96b838a-1e81-4782-a7f6-1d4f0bd3eb45" providerId="ADAL" clId="{7242380C-C81C-4D5D-A1C6-25A1EFC94445}" dt="2025-07-04T19:52:31.129" v="237" actId="18245"/>
          <ac:spMkLst>
            <pc:docMk/>
            <pc:sldMk cId="4211121092" sldId="399"/>
            <ac:spMk id="27" creationId="{9E3C5837-B1C5-809A-5AAE-444892DB119C}"/>
          </ac:spMkLst>
        </pc:spChg>
        <pc:spChg chg="mod">
          <ac:chgData name="Aishat Oshileye" userId="d96b838a-1e81-4782-a7f6-1d4f0bd3eb45" providerId="ADAL" clId="{7242380C-C81C-4D5D-A1C6-25A1EFC94445}" dt="2025-07-04T19:52:31.129" v="237" actId="18245"/>
          <ac:spMkLst>
            <pc:docMk/>
            <pc:sldMk cId="4211121092" sldId="399"/>
            <ac:spMk id="28" creationId="{604F00E9-AFC3-D392-CEE5-7AC4DEB5265C}"/>
          </ac:spMkLst>
        </pc:spChg>
        <pc:spChg chg="mod">
          <ac:chgData name="Aishat Oshileye" userId="d96b838a-1e81-4782-a7f6-1d4f0bd3eb45" providerId="ADAL" clId="{7242380C-C81C-4D5D-A1C6-25A1EFC94445}" dt="2025-07-04T19:52:31.129" v="237" actId="18245"/>
          <ac:spMkLst>
            <pc:docMk/>
            <pc:sldMk cId="4211121092" sldId="399"/>
            <ac:spMk id="29" creationId="{C473FF4C-EDC0-8E99-4B35-5CE51F719DF1}"/>
          </ac:spMkLst>
        </pc:spChg>
        <pc:spChg chg="mod">
          <ac:chgData name="Aishat Oshileye" userId="d96b838a-1e81-4782-a7f6-1d4f0bd3eb45" providerId="ADAL" clId="{7242380C-C81C-4D5D-A1C6-25A1EFC94445}" dt="2025-07-04T19:52:31.129" v="237" actId="18245"/>
          <ac:spMkLst>
            <pc:docMk/>
            <pc:sldMk cId="4211121092" sldId="399"/>
            <ac:spMk id="30" creationId="{8A2939E7-D9B1-1578-A28B-02009C5DCBDA}"/>
          </ac:spMkLst>
        </pc:spChg>
        <pc:spChg chg="mod">
          <ac:chgData name="Aishat Oshileye" userId="d96b838a-1e81-4782-a7f6-1d4f0bd3eb45" providerId="ADAL" clId="{7242380C-C81C-4D5D-A1C6-25A1EFC94445}" dt="2025-07-04T19:52:28.971" v="236" actId="18245"/>
          <ac:spMkLst>
            <pc:docMk/>
            <pc:sldMk cId="4211121092" sldId="399"/>
            <ac:spMk id="31" creationId="{37A5E0E1-9E21-2071-2444-D26C22D36886}"/>
          </ac:spMkLst>
        </pc:spChg>
        <pc:spChg chg="add del mod">
          <ac:chgData name="Aishat Oshileye" userId="d96b838a-1e81-4782-a7f6-1d4f0bd3eb45" providerId="ADAL" clId="{7242380C-C81C-4D5D-A1C6-25A1EFC94445}" dt="2025-07-04T20:40:15.954" v="258" actId="12084"/>
          <ac:spMkLst>
            <pc:docMk/>
            <pc:sldMk cId="4211121092" sldId="399"/>
            <ac:spMk id="32" creationId="{187B3F67-3025-7802-41FD-43FCD0A4C99B}"/>
          </ac:spMkLst>
        </pc:spChg>
        <pc:spChg chg="add del mod">
          <ac:chgData name="Aishat Oshileye" userId="d96b838a-1e81-4782-a7f6-1d4f0bd3eb45" providerId="ADAL" clId="{7242380C-C81C-4D5D-A1C6-25A1EFC94445}" dt="2025-07-04T22:58:40.885" v="309" actId="12084"/>
          <ac:spMkLst>
            <pc:docMk/>
            <pc:sldMk cId="4211121092" sldId="399"/>
            <ac:spMk id="34" creationId="{81EE39F3-CEB2-A296-60A4-930D636D1E75}"/>
          </ac:spMkLst>
        </pc:spChg>
        <pc:spChg chg="add del mod">
          <ac:chgData name="Aishat Oshileye" userId="d96b838a-1e81-4782-a7f6-1d4f0bd3eb45" providerId="ADAL" clId="{7242380C-C81C-4D5D-A1C6-25A1EFC94445}" dt="2025-07-04T22:59:28.126" v="312" actId="12084"/>
          <ac:spMkLst>
            <pc:docMk/>
            <pc:sldMk cId="4211121092" sldId="399"/>
            <ac:spMk id="36" creationId="{31BE8FC1-A012-386F-12F3-EB9522E174C1}"/>
          </ac:spMkLst>
        </pc:spChg>
        <pc:spChg chg="add del mod">
          <ac:chgData name="Aishat Oshileye" userId="d96b838a-1e81-4782-a7f6-1d4f0bd3eb45" providerId="ADAL" clId="{7242380C-C81C-4D5D-A1C6-25A1EFC94445}" dt="2025-07-04T23:00:47.575" v="315" actId="12084"/>
          <ac:spMkLst>
            <pc:docMk/>
            <pc:sldMk cId="4211121092" sldId="399"/>
            <ac:spMk id="38" creationId="{6D09DA0F-2CBA-1C3C-D17D-6D2ADDA0DD86}"/>
          </ac:spMkLst>
        </pc:spChg>
        <pc:graphicFrameChg chg="add del mod">
          <ac:chgData name="Aishat Oshileye" userId="d96b838a-1e81-4782-a7f6-1d4f0bd3eb45" providerId="ADAL" clId="{7242380C-C81C-4D5D-A1C6-25A1EFC94445}" dt="2025-07-04T19:53:47.239" v="238" actId="11529"/>
          <ac:graphicFrameMkLst>
            <pc:docMk/>
            <pc:sldMk cId="4211121092" sldId="399"/>
            <ac:graphicFrameMk id="5" creationId="{7B3C1F3F-C411-7BEC-96A3-056D5FE9E1BB}"/>
          </ac:graphicFrameMkLst>
        </pc:graphicFrameChg>
        <pc:graphicFrameChg chg="add del mod">
          <ac:chgData name="Aishat Oshileye" userId="d96b838a-1e81-4782-a7f6-1d4f0bd3eb45" providerId="ADAL" clId="{7242380C-C81C-4D5D-A1C6-25A1EFC94445}" dt="2025-07-04T20:40:48.318" v="262" actId="11529"/>
          <ac:graphicFrameMkLst>
            <pc:docMk/>
            <pc:sldMk cId="4211121092" sldId="399"/>
            <ac:graphicFrameMk id="33" creationId="{AFE8F878-D175-392D-EF46-619E69C00C13}"/>
          </ac:graphicFrameMkLst>
        </pc:graphicFrameChg>
        <pc:graphicFrameChg chg="add del mod">
          <ac:chgData name="Aishat Oshileye" userId="d96b838a-1e81-4782-a7f6-1d4f0bd3eb45" providerId="ADAL" clId="{7242380C-C81C-4D5D-A1C6-25A1EFC94445}" dt="2025-07-04T22:59:00.786" v="310" actId="11529"/>
          <ac:graphicFrameMkLst>
            <pc:docMk/>
            <pc:sldMk cId="4211121092" sldId="399"/>
            <ac:graphicFrameMk id="35" creationId="{A9C733FA-8ACF-D912-DBBF-8F20F20A573E}"/>
          </ac:graphicFrameMkLst>
        </pc:graphicFrameChg>
        <pc:graphicFrameChg chg="add del mod">
          <ac:chgData name="Aishat Oshileye" userId="d96b838a-1e81-4782-a7f6-1d4f0bd3eb45" providerId="ADAL" clId="{7242380C-C81C-4D5D-A1C6-25A1EFC94445}" dt="2025-07-04T23:00:07.027" v="313" actId="11529"/>
          <ac:graphicFrameMkLst>
            <pc:docMk/>
            <pc:sldMk cId="4211121092" sldId="399"/>
            <ac:graphicFrameMk id="37" creationId="{70BC3B60-5649-A8F9-5A22-E257A0A4F263}"/>
          </ac:graphicFrameMkLst>
        </pc:graphicFrameChg>
        <pc:graphicFrameChg chg="add mod modGraphic">
          <ac:chgData name="Aishat Oshileye" userId="d96b838a-1e81-4782-a7f6-1d4f0bd3eb45" providerId="ADAL" clId="{7242380C-C81C-4D5D-A1C6-25A1EFC94445}" dt="2025-07-05T01:28:12.187" v="752"/>
          <ac:graphicFrameMkLst>
            <pc:docMk/>
            <pc:sldMk cId="4211121092" sldId="399"/>
            <ac:graphicFrameMk id="39" creationId="{D0392443-A338-A258-E4AC-908F8A3B2AF7}"/>
          </ac:graphicFrameMkLst>
        </pc:graphicFrameChg>
        <pc:graphicFrameChg chg="add mod">
          <ac:chgData name="Aishat Oshileye" userId="d96b838a-1e81-4782-a7f6-1d4f0bd3eb45" providerId="ADAL" clId="{7242380C-C81C-4D5D-A1C6-25A1EFC94445}" dt="2025-07-04T23:04:56.124" v="344" actId="12084"/>
          <ac:graphicFrameMkLst>
            <pc:docMk/>
            <pc:sldMk cId="4211121092" sldId="399"/>
            <ac:graphicFrameMk id="40" creationId="{1DBBA997-6722-40B4-9C74-8A943B73A443}"/>
          </ac:graphicFrameMkLst>
        </pc:graphicFrameChg>
      </pc:sldChg>
      <pc:sldChg chg="modSp new del mod">
        <pc:chgData name="Aishat Oshileye" userId="d96b838a-1e81-4782-a7f6-1d4f0bd3eb45" providerId="ADAL" clId="{7242380C-C81C-4D5D-A1C6-25A1EFC94445}" dt="2025-07-04T23:38:48.520" v="465" actId="680"/>
        <pc:sldMkLst>
          <pc:docMk/>
          <pc:sldMk cId="3323187502" sldId="400"/>
        </pc:sldMkLst>
        <pc:spChg chg="mod">
          <ac:chgData name="Aishat Oshileye" userId="d96b838a-1e81-4782-a7f6-1d4f0bd3eb45" providerId="ADAL" clId="{7242380C-C81C-4D5D-A1C6-25A1EFC94445}" dt="2025-07-04T23:38:46.855" v="464" actId="20577"/>
          <ac:spMkLst>
            <pc:docMk/>
            <pc:sldMk cId="3323187502" sldId="400"/>
            <ac:spMk id="2" creationId="{023E29A2-86B2-7F0F-88B6-E915E1EF9BD8}"/>
          </ac:spMkLst>
        </pc:spChg>
        <pc:spChg chg="mod">
          <ac:chgData name="Aishat Oshileye" userId="d96b838a-1e81-4782-a7f6-1d4f0bd3eb45" providerId="ADAL" clId="{7242380C-C81C-4D5D-A1C6-25A1EFC94445}" dt="2025-07-04T23:38:07.357" v="426"/>
          <ac:spMkLst>
            <pc:docMk/>
            <pc:sldMk cId="3323187502" sldId="400"/>
            <ac:spMk id="3" creationId="{874CDFC6-F491-A898-D8C9-ACF4FA11C7D4}"/>
          </ac:spMkLst>
        </pc:spChg>
      </pc:sldChg>
      <pc:sldChg chg="addSp delSp modSp new mod modTransition">
        <pc:chgData name="Aishat Oshileye" userId="d96b838a-1e81-4782-a7f6-1d4f0bd3eb45" providerId="ADAL" clId="{7242380C-C81C-4D5D-A1C6-25A1EFC94445}" dt="2025-07-05T02:06:14.443" v="1280" actId="14100"/>
        <pc:sldMkLst>
          <pc:docMk/>
          <pc:sldMk cId="3931874599" sldId="400"/>
        </pc:sldMkLst>
        <pc:spChg chg="mod">
          <ac:chgData name="Aishat Oshileye" userId="d96b838a-1e81-4782-a7f6-1d4f0bd3eb45" providerId="ADAL" clId="{7242380C-C81C-4D5D-A1C6-25A1EFC94445}" dt="2025-07-04T23:39:25.938" v="468"/>
          <ac:spMkLst>
            <pc:docMk/>
            <pc:sldMk cId="3931874599" sldId="400"/>
            <ac:spMk id="2" creationId="{0CCDAFA3-F06B-6668-2978-34728BEACC95}"/>
          </ac:spMkLst>
        </pc:spChg>
        <pc:spChg chg="del mod">
          <ac:chgData name="Aishat Oshileye" userId="d96b838a-1e81-4782-a7f6-1d4f0bd3eb45" providerId="ADAL" clId="{7242380C-C81C-4D5D-A1C6-25A1EFC94445}" dt="2025-07-04T23:42:14.550" v="570" actId="12084"/>
          <ac:spMkLst>
            <pc:docMk/>
            <pc:sldMk cId="3931874599" sldId="400"/>
            <ac:spMk id="3" creationId="{929A765B-F0FF-CFCB-C872-C59B17EBD996}"/>
          </ac:spMkLst>
        </pc:spChg>
        <pc:graphicFrameChg chg="add mod">
          <ac:chgData name="Aishat Oshileye" userId="d96b838a-1e81-4782-a7f6-1d4f0bd3eb45" providerId="ADAL" clId="{7242380C-C81C-4D5D-A1C6-25A1EFC94445}" dt="2025-07-05T02:06:14.443" v="1280" actId="14100"/>
          <ac:graphicFrameMkLst>
            <pc:docMk/>
            <pc:sldMk cId="3931874599" sldId="400"/>
            <ac:graphicFrameMk id="5" creationId="{44D478A9-59ED-528B-86E3-2BE70277486C}"/>
          </ac:graphicFrameMkLst>
        </pc:graphicFrameChg>
      </pc:sldChg>
      <pc:sldChg chg="addSp delSp modSp new mod modTransition">
        <pc:chgData name="Aishat Oshileye" userId="d96b838a-1e81-4782-a7f6-1d4f0bd3eb45" providerId="ADAL" clId="{7242380C-C81C-4D5D-A1C6-25A1EFC94445}" dt="2025-07-05T02:03:33.334" v="1275"/>
        <pc:sldMkLst>
          <pc:docMk/>
          <pc:sldMk cId="876812813" sldId="401"/>
        </pc:sldMkLst>
        <pc:spChg chg="mod">
          <ac:chgData name="Aishat Oshileye" userId="d96b838a-1e81-4782-a7f6-1d4f0bd3eb45" providerId="ADAL" clId="{7242380C-C81C-4D5D-A1C6-25A1EFC94445}" dt="2025-07-05T01:25:07.985" v="726" actId="20577"/>
          <ac:spMkLst>
            <pc:docMk/>
            <pc:sldMk cId="876812813" sldId="401"/>
            <ac:spMk id="2" creationId="{18E14973-7628-3F40-6E88-3F52BB46B6D3}"/>
          </ac:spMkLst>
        </pc:spChg>
        <pc:spChg chg="del mod">
          <ac:chgData name="Aishat Oshileye" userId="d96b838a-1e81-4782-a7f6-1d4f0bd3eb45" providerId="ADAL" clId="{7242380C-C81C-4D5D-A1C6-25A1EFC94445}" dt="2025-07-05T01:27:16.462" v="749" actId="12084"/>
          <ac:spMkLst>
            <pc:docMk/>
            <pc:sldMk cId="876812813" sldId="401"/>
            <ac:spMk id="3" creationId="{1583481D-9E70-C79F-988E-94CCC4DF1573}"/>
          </ac:spMkLst>
        </pc:spChg>
        <pc:graphicFrameChg chg="add mod">
          <ac:chgData name="Aishat Oshileye" userId="d96b838a-1e81-4782-a7f6-1d4f0bd3eb45" providerId="ADAL" clId="{7242380C-C81C-4D5D-A1C6-25A1EFC94445}" dt="2025-07-05T01:27:43.167" v="750" actId="12100"/>
          <ac:graphicFrameMkLst>
            <pc:docMk/>
            <pc:sldMk cId="876812813" sldId="401"/>
            <ac:graphicFrameMk id="5" creationId="{D28F6565-C3D1-B0BF-CDC3-9BA965DEE3BC}"/>
          </ac:graphicFrameMkLst>
        </pc:graphicFrameChg>
      </pc:sldChg>
    </pc:docChg>
  </pc:docChgLst>
  <pc:docChgLst>
    <pc:chgData name="Aishat Oshileye" userId="27125120-43a0-4c18-a21d-5ff6d1cb737a" providerId="ADAL" clId="{DA483434-BD58-412A-9402-25C70CEAFAB2}"/>
    <pc:docChg chg="undo custSel modSld">
      <pc:chgData name="Aishat Oshileye" userId="27125120-43a0-4c18-a21d-5ff6d1cb737a" providerId="ADAL" clId="{DA483434-BD58-412A-9402-25C70CEAFAB2}" dt="2025-06-27T01:45:32.099" v="895"/>
      <pc:docMkLst>
        <pc:docMk/>
      </pc:docMkLst>
      <pc:sldChg chg="addSp delSp modSp mod setBg setClrOvrMap">
        <pc:chgData name="Aishat Oshileye" userId="27125120-43a0-4c18-a21d-5ff6d1cb737a" providerId="ADAL" clId="{DA483434-BD58-412A-9402-25C70CEAFAB2}" dt="2025-06-27T01:41:33.467" v="881" actId="26606"/>
        <pc:sldMkLst>
          <pc:docMk/>
          <pc:sldMk cId="0" sldId="256"/>
        </pc:sldMkLst>
        <pc:spChg chg="mod">
          <ac:chgData name="Aishat Oshileye" userId="27125120-43a0-4c18-a21d-5ff6d1cb737a" providerId="ADAL" clId="{DA483434-BD58-412A-9402-25C70CEAFAB2}" dt="2025-06-27T01:41:33.467" v="881" actId="26606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Aishat Oshileye" userId="27125120-43a0-4c18-a21d-5ff6d1cb737a" providerId="ADAL" clId="{DA483434-BD58-412A-9402-25C70CEAFAB2}" dt="2025-06-27T01:41:33.467" v="881" actId="26606"/>
          <ac:spMkLst>
            <pc:docMk/>
            <pc:sldMk cId="0" sldId="256"/>
            <ac:spMk id="3" creationId="{00000000-0000-0000-0000-000000000000}"/>
          </ac:spMkLst>
        </pc:spChg>
        <pc:spChg chg="mod">
          <ac:chgData name="Aishat Oshileye" userId="27125120-43a0-4c18-a21d-5ff6d1cb737a" providerId="ADAL" clId="{DA483434-BD58-412A-9402-25C70CEAFAB2}" dt="2025-06-27T01:41:33.467" v="881" actId="26606"/>
          <ac:spMkLst>
            <pc:docMk/>
            <pc:sldMk cId="0" sldId="256"/>
            <ac:spMk id="4" creationId="{9A3746DC-E203-DB7A-5FD0-4447DD982FF4}"/>
          </ac:spMkLst>
        </pc:spChg>
        <pc:spChg chg="add">
          <ac:chgData name="Aishat Oshileye" userId="27125120-43a0-4c18-a21d-5ff6d1cb737a" providerId="ADAL" clId="{DA483434-BD58-412A-9402-25C70CEAFAB2}" dt="2025-06-27T01:41:33.467" v="881" actId="26606"/>
          <ac:spMkLst>
            <pc:docMk/>
            <pc:sldMk cId="0" sldId="256"/>
            <ac:spMk id="38" creationId="{C2554CA6-288E-4202-BC52-2E5A8F0C0AED}"/>
          </ac:spMkLst>
        </pc:spChg>
        <pc:spChg chg="add">
          <ac:chgData name="Aishat Oshileye" userId="27125120-43a0-4c18-a21d-5ff6d1cb737a" providerId="ADAL" clId="{DA483434-BD58-412A-9402-25C70CEAFAB2}" dt="2025-06-27T01:41:33.467" v="881" actId="26606"/>
          <ac:spMkLst>
            <pc:docMk/>
            <pc:sldMk cId="0" sldId="256"/>
            <ac:spMk id="39" creationId="{B10BB131-AC8E-4A8E-A5D1-36260F720C3B}"/>
          </ac:spMkLst>
        </pc:spChg>
        <pc:spChg chg="add">
          <ac:chgData name="Aishat Oshileye" userId="27125120-43a0-4c18-a21d-5ff6d1cb737a" providerId="ADAL" clId="{DA483434-BD58-412A-9402-25C70CEAFAB2}" dt="2025-06-27T01:41:33.467" v="881" actId="26606"/>
          <ac:spMkLst>
            <pc:docMk/>
            <pc:sldMk cId="0" sldId="256"/>
            <ac:spMk id="40" creationId="{5B7778FC-632E-4DCA-A7CB-0D7731CCF970}"/>
          </ac:spMkLst>
        </pc:spChg>
        <pc:spChg chg="add">
          <ac:chgData name="Aishat Oshileye" userId="27125120-43a0-4c18-a21d-5ff6d1cb737a" providerId="ADAL" clId="{DA483434-BD58-412A-9402-25C70CEAFAB2}" dt="2025-06-27T01:41:33.467" v="881" actId="26606"/>
          <ac:spMkLst>
            <pc:docMk/>
            <pc:sldMk cId="0" sldId="256"/>
            <ac:spMk id="41" creationId="{FA23A907-97FB-4A8F-880A-DD77401C4296}"/>
          </ac:spMkLst>
        </pc:spChg>
      </pc:sldChg>
      <pc:sldChg chg="addSp delSp modSp mod setBg setClrOvrMap">
        <pc:chgData name="Aishat Oshileye" userId="27125120-43a0-4c18-a21d-5ff6d1cb737a" providerId="ADAL" clId="{DA483434-BD58-412A-9402-25C70CEAFAB2}" dt="2025-06-27T01:35:32.317" v="831"/>
        <pc:sldMkLst>
          <pc:docMk/>
          <pc:sldMk cId="0" sldId="257"/>
        </pc:sldMkLst>
        <pc:spChg chg="mod">
          <ac:chgData name="Aishat Oshileye" userId="27125120-43a0-4c18-a21d-5ff6d1cb737a" providerId="ADAL" clId="{DA483434-BD58-412A-9402-25C70CEAFAB2}" dt="2025-06-27T01:34:20.192" v="713" actId="26606"/>
          <ac:spMkLst>
            <pc:docMk/>
            <pc:sldMk cId="0" sldId="257"/>
            <ac:spMk id="2" creationId="{00000000-0000-0000-0000-000000000000}"/>
          </ac:spMkLst>
        </pc:spChg>
        <pc:spChg chg="mod">
          <ac:chgData name="Aishat Oshileye" userId="27125120-43a0-4c18-a21d-5ff6d1cb737a" providerId="ADAL" clId="{DA483434-BD58-412A-9402-25C70CEAFAB2}" dt="2025-06-27T01:34:20.192" v="713" actId="26606"/>
          <ac:spMkLst>
            <pc:docMk/>
            <pc:sldMk cId="0" sldId="257"/>
            <ac:spMk id="4" creationId="{EF40EEA6-C796-22BA-7D36-F9B43319DBDC}"/>
          </ac:spMkLst>
        </pc:spChg>
        <pc:spChg chg="add">
          <ac:chgData name="Aishat Oshileye" userId="27125120-43a0-4c18-a21d-5ff6d1cb737a" providerId="ADAL" clId="{DA483434-BD58-412A-9402-25C70CEAFAB2}" dt="2025-06-27T01:34:20.192" v="713" actId="26606"/>
          <ac:spMkLst>
            <pc:docMk/>
            <pc:sldMk cId="0" sldId="257"/>
            <ac:spMk id="13" creationId="{D335A262-7106-4571-BE09-CFA60A9DB0FF}"/>
          </ac:spMkLst>
        </pc:spChg>
        <pc:spChg chg="add">
          <ac:chgData name="Aishat Oshileye" userId="27125120-43a0-4c18-a21d-5ff6d1cb737a" providerId="ADAL" clId="{DA483434-BD58-412A-9402-25C70CEAFAB2}" dt="2025-06-27T01:34:20.192" v="713" actId="26606"/>
          <ac:spMkLst>
            <pc:docMk/>
            <pc:sldMk cId="0" sldId="257"/>
            <ac:spMk id="15" creationId="{7A6F043C-2A2A-4ECE-99FC-9670FAF956C5}"/>
          </ac:spMkLst>
        </pc:spChg>
        <pc:spChg chg="add">
          <ac:chgData name="Aishat Oshileye" userId="27125120-43a0-4c18-a21d-5ff6d1cb737a" providerId="ADAL" clId="{DA483434-BD58-412A-9402-25C70CEAFAB2}" dt="2025-06-27T01:34:20.192" v="713" actId="26606"/>
          <ac:spMkLst>
            <pc:docMk/>
            <pc:sldMk cId="0" sldId="257"/>
            <ac:spMk id="17" creationId="{046FE5A8-8C9A-4D97-A7C4-214929653ACC}"/>
          </ac:spMkLst>
        </pc:spChg>
        <pc:spChg chg="add">
          <ac:chgData name="Aishat Oshileye" userId="27125120-43a0-4c18-a21d-5ff6d1cb737a" providerId="ADAL" clId="{DA483434-BD58-412A-9402-25C70CEAFAB2}" dt="2025-06-27T01:34:20.192" v="713" actId="26606"/>
          <ac:spMkLst>
            <pc:docMk/>
            <pc:sldMk cId="0" sldId="257"/>
            <ac:spMk id="19" creationId="{B6297F2B-78AD-4022-83A4-78FC55E1136B}"/>
          </ac:spMkLst>
        </pc:spChg>
        <pc:graphicFrameChg chg="add mod">
          <ac:chgData name="Aishat Oshileye" userId="27125120-43a0-4c18-a21d-5ff6d1cb737a" providerId="ADAL" clId="{DA483434-BD58-412A-9402-25C70CEAFAB2}" dt="2025-06-27T01:34:47.858" v="716"/>
          <ac:graphicFrameMkLst>
            <pc:docMk/>
            <pc:sldMk cId="0" sldId="257"/>
            <ac:graphicFrameMk id="8" creationId="{EDBE4E81-E5EB-C179-2DAF-91EEAB7F0209}"/>
          </ac:graphicFrameMkLst>
        </pc:graphicFrameChg>
      </pc:sldChg>
      <pc:sldChg chg="addSp delSp modSp mod setBg setClrOvrMap">
        <pc:chgData name="Aishat Oshileye" userId="27125120-43a0-4c18-a21d-5ff6d1cb737a" providerId="ADAL" clId="{DA483434-BD58-412A-9402-25C70CEAFAB2}" dt="2025-06-27T01:45:32.099" v="895"/>
        <pc:sldMkLst>
          <pc:docMk/>
          <pc:sldMk cId="0" sldId="258"/>
        </pc:sldMkLst>
        <pc:spChg chg="mod">
          <ac:chgData name="Aishat Oshileye" userId="27125120-43a0-4c18-a21d-5ff6d1cb737a" providerId="ADAL" clId="{DA483434-BD58-412A-9402-25C70CEAFAB2}" dt="2025-06-27T01:45:19.583" v="894" actId="26606"/>
          <ac:spMkLst>
            <pc:docMk/>
            <pc:sldMk cId="0" sldId="258"/>
            <ac:spMk id="2" creationId="{00000000-0000-0000-0000-000000000000}"/>
          </ac:spMkLst>
        </pc:spChg>
        <pc:spChg chg="mod">
          <ac:chgData name="Aishat Oshileye" userId="27125120-43a0-4c18-a21d-5ff6d1cb737a" providerId="ADAL" clId="{DA483434-BD58-412A-9402-25C70CEAFAB2}" dt="2025-06-27T01:37:52.843" v="841" actId="26606"/>
          <ac:spMkLst>
            <pc:docMk/>
            <pc:sldMk cId="0" sldId="258"/>
            <ac:spMk id="4" creationId="{C13C333B-2172-7C23-F725-D7D0ED07E826}"/>
          </ac:spMkLst>
        </pc:spChg>
      </pc:sldChg>
      <pc:sldChg chg="addSp modSp mod setBg setClrOvrMap">
        <pc:chgData name="Aishat Oshileye" userId="27125120-43a0-4c18-a21d-5ff6d1cb737a" providerId="ADAL" clId="{DA483434-BD58-412A-9402-25C70CEAFAB2}" dt="2025-06-27T01:42:43.644" v="883"/>
        <pc:sldMkLst>
          <pc:docMk/>
          <pc:sldMk cId="0" sldId="259"/>
        </pc:sldMkLst>
        <pc:spChg chg="mod">
          <ac:chgData name="Aishat Oshileye" userId="27125120-43a0-4c18-a21d-5ff6d1cb737a" providerId="ADAL" clId="{DA483434-BD58-412A-9402-25C70CEAFAB2}" dt="2025-06-27T01:42:33.756" v="882" actId="26606"/>
          <ac:spMkLst>
            <pc:docMk/>
            <pc:sldMk cId="0" sldId="259"/>
            <ac:spMk id="4" creationId="{7F97E6A7-342E-F71A-E341-2B7CF3A41022}"/>
          </ac:spMkLst>
        </pc:spChg>
        <pc:spChg chg="add">
          <ac:chgData name="Aishat Oshileye" userId="27125120-43a0-4c18-a21d-5ff6d1cb737a" providerId="ADAL" clId="{DA483434-BD58-412A-9402-25C70CEAFAB2}" dt="2025-06-27T01:42:33.756" v="882" actId="26606"/>
          <ac:spMkLst>
            <pc:docMk/>
            <pc:sldMk cId="0" sldId="259"/>
            <ac:spMk id="12" creationId="{081EA652-8C6A-4E69-BEB9-170809474553}"/>
          </ac:spMkLst>
        </pc:spChg>
        <pc:spChg chg="add">
          <ac:chgData name="Aishat Oshileye" userId="27125120-43a0-4c18-a21d-5ff6d1cb737a" providerId="ADAL" clId="{DA483434-BD58-412A-9402-25C70CEAFAB2}" dt="2025-06-27T01:42:33.756" v="882" actId="26606"/>
          <ac:spMkLst>
            <pc:docMk/>
            <pc:sldMk cId="0" sldId="259"/>
            <ac:spMk id="14" creationId="{A4026A73-1F7F-49F2-B319-8CA3B3D53269}"/>
          </ac:spMkLst>
        </pc:spChg>
        <pc:spChg chg="add">
          <ac:chgData name="Aishat Oshileye" userId="27125120-43a0-4c18-a21d-5ff6d1cb737a" providerId="ADAL" clId="{DA483434-BD58-412A-9402-25C70CEAFAB2}" dt="2025-06-27T01:42:33.756" v="882" actId="26606"/>
          <ac:spMkLst>
            <pc:docMk/>
            <pc:sldMk cId="0" sldId="259"/>
            <ac:spMk id="16" creationId="{5298780A-33B9-4EA2-8F67-DE68AD62841B}"/>
          </ac:spMkLst>
        </pc:spChg>
        <pc:spChg chg="add">
          <ac:chgData name="Aishat Oshileye" userId="27125120-43a0-4c18-a21d-5ff6d1cb737a" providerId="ADAL" clId="{DA483434-BD58-412A-9402-25C70CEAFAB2}" dt="2025-06-27T01:42:33.756" v="882" actId="26606"/>
          <ac:spMkLst>
            <pc:docMk/>
            <pc:sldMk cId="0" sldId="259"/>
            <ac:spMk id="18" creationId="{7F488E8B-4E1E-4402-8935-D4E6C02615C7}"/>
          </ac:spMkLst>
        </pc:spChg>
        <pc:cxnChg chg="add">
          <ac:chgData name="Aishat Oshileye" userId="27125120-43a0-4c18-a21d-5ff6d1cb737a" providerId="ADAL" clId="{DA483434-BD58-412A-9402-25C70CEAFAB2}" dt="2025-06-27T01:42:33.756" v="882" actId="26606"/>
          <ac:cxnSpMkLst>
            <pc:docMk/>
            <pc:sldMk cId="0" sldId="259"/>
            <ac:cxnSpMk id="20" creationId="{23AAC9B5-8015-485C-ACF9-A750390E9A56}"/>
          </ac:cxnSpMkLst>
        </pc:cxnChg>
      </pc:sldChg>
      <pc:sldChg chg="addSp delSp modSp mod setBg">
        <pc:chgData name="Aishat Oshileye" userId="27125120-43a0-4c18-a21d-5ff6d1cb737a" providerId="ADAL" clId="{DA483434-BD58-412A-9402-25C70CEAFAB2}" dt="2025-06-27T01:44:49.626" v="891"/>
        <pc:sldMkLst>
          <pc:docMk/>
          <pc:sldMk cId="0" sldId="260"/>
        </pc:sldMkLst>
        <pc:spChg chg="mod">
          <ac:chgData name="Aishat Oshileye" userId="27125120-43a0-4c18-a21d-5ff6d1cb737a" providerId="ADAL" clId="{DA483434-BD58-412A-9402-25C70CEAFAB2}" dt="2025-06-27T01:44:43.667" v="890" actId="26606"/>
          <ac:spMkLst>
            <pc:docMk/>
            <pc:sldMk cId="0" sldId="260"/>
            <ac:spMk id="2" creationId="{00000000-0000-0000-0000-000000000000}"/>
          </ac:spMkLst>
        </pc:spChg>
        <pc:spChg chg="mod">
          <ac:chgData name="Aishat Oshileye" userId="27125120-43a0-4c18-a21d-5ff6d1cb737a" providerId="ADAL" clId="{DA483434-BD58-412A-9402-25C70CEAFAB2}" dt="2025-06-27T01:43:44.439" v="884" actId="26606"/>
          <ac:spMkLst>
            <pc:docMk/>
            <pc:sldMk cId="0" sldId="260"/>
            <ac:spMk id="4" creationId="{5FE9CECD-B82B-E980-ACAC-5CFC090619CE}"/>
          </ac:spMkLst>
        </pc:spChg>
      </pc:sldChg>
      <pc:sldChg chg="addSp delSp modSp mod setBg">
        <pc:chgData name="Aishat Oshileye" userId="27125120-43a0-4c18-a21d-5ff6d1cb737a" providerId="ADAL" clId="{DA483434-BD58-412A-9402-25C70CEAFAB2}" dt="2025-06-27T01:39:48.673" v="868" actId="207"/>
        <pc:sldMkLst>
          <pc:docMk/>
          <pc:sldMk cId="0" sldId="261"/>
        </pc:sldMkLst>
        <pc:spChg chg="mod">
          <ac:chgData name="Aishat Oshileye" userId="27125120-43a0-4c18-a21d-5ff6d1cb737a" providerId="ADAL" clId="{DA483434-BD58-412A-9402-25C70CEAFAB2}" dt="2025-06-27T01:39:48.673" v="868" actId="207"/>
          <ac:spMkLst>
            <pc:docMk/>
            <pc:sldMk cId="0" sldId="261"/>
            <ac:spMk id="2" creationId="{00000000-0000-0000-0000-000000000000}"/>
          </ac:spMkLst>
        </pc:spChg>
        <pc:spChg chg="mod">
          <ac:chgData name="Aishat Oshileye" userId="27125120-43a0-4c18-a21d-5ff6d1cb737a" providerId="ADAL" clId="{DA483434-BD58-412A-9402-25C70CEAFAB2}" dt="2025-06-27T00:27:01.947" v="128" actId="26606"/>
          <ac:spMkLst>
            <pc:docMk/>
            <pc:sldMk cId="0" sldId="261"/>
            <ac:spMk id="4" creationId="{A4169DDD-49B7-3E0E-C713-231A72720F23}"/>
          </ac:spMkLst>
        </pc:spChg>
        <pc:spChg chg="add">
          <ac:chgData name="Aishat Oshileye" userId="27125120-43a0-4c18-a21d-5ff6d1cb737a" providerId="ADAL" clId="{DA483434-BD58-412A-9402-25C70CEAFAB2}" dt="2025-06-27T00:27:01.947" v="128" actId="26606"/>
          <ac:spMkLst>
            <pc:docMk/>
            <pc:sldMk cId="0" sldId="261"/>
            <ac:spMk id="12" creationId="{A4AC5506-6312-4701-8D3C-40187889A947}"/>
          </ac:spMkLst>
        </pc:spChg>
        <pc:picChg chg="add mod ord">
          <ac:chgData name="Aishat Oshileye" userId="27125120-43a0-4c18-a21d-5ff6d1cb737a" providerId="ADAL" clId="{DA483434-BD58-412A-9402-25C70CEAFAB2}" dt="2025-06-27T00:27:41.027" v="134" actId="14100"/>
          <ac:picMkLst>
            <pc:docMk/>
            <pc:sldMk cId="0" sldId="261"/>
            <ac:picMk id="7" creationId="{DD5F81E0-D9B5-7165-E16E-2018A19630B3}"/>
          </ac:picMkLst>
        </pc:picChg>
      </pc:sldChg>
      <pc:sldChg chg="modSp mod">
        <pc:chgData name="Aishat Oshileye" userId="27125120-43a0-4c18-a21d-5ff6d1cb737a" providerId="ADAL" clId="{DA483434-BD58-412A-9402-25C70CEAFAB2}" dt="2025-06-27T00:48:56.145" v="314" actId="20577"/>
        <pc:sldMkLst>
          <pc:docMk/>
          <pc:sldMk cId="0" sldId="264"/>
        </pc:sldMkLst>
      </pc:sldChg>
      <pc:sldChg chg="addSp delSp modSp mod setBg">
        <pc:chgData name="Aishat Oshileye" userId="27125120-43a0-4c18-a21d-5ff6d1cb737a" providerId="ADAL" clId="{DA483434-BD58-412A-9402-25C70CEAFAB2}" dt="2025-06-27T01:27:50.568" v="677"/>
        <pc:sldMkLst>
          <pc:docMk/>
          <pc:sldMk cId="0" sldId="265"/>
        </pc:sldMkLst>
        <pc:spChg chg="mod">
          <ac:chgData name="Aishat Oshileye" userId="27125120-43a0-4c18-a21d-5ff6d1cb737a" providerId="ADAL" clId="{DA483434-BD58-412A-9402-25C70CEAFAB2}" dt="2025-06-27T01:26:17.348" v="598" actId="26606"/>
          <ac:spMkLst>
            <pc:docMk/>
            <pc:sldMk cId="0" sldId="265"/>
            <ac:spMk id="2" creationId="{00000000-0000-0000-0000-000000000000}"/>
          </ac:spMkLst>
        </pc:spChg>
        <pc:spChg chg="mod">
          <ac:chgData name="Aishat Oshileye" userId="27125120-43a0-4c18-a21d-5ff6d1cb737a" providerId="ADAL" clId="{DA483434-BD58-412A-9402-25C70CEAFAB2}" dt="2025-06-27T01:26:17.348" v="598" actId="26606"/>
          <ac:spMkLst>
            <pc:docMk/>
            <pc:sldMk cId="0" sldId="265"/>
            <ac:spMk id="4" creationId="{BEE99F4F-DCEB-C90C-2A13-FFB461B5A40F}"/>
          </ac:spMkLst>
        </pc:spChg>
      </pc:sldChg>
      <pc:sldChg chg="addSp delSp modSp mod setBg delDesignElem chgLayout">
        <pc:chgData name="Aishat Oshileye" userId="27125120-43a0-4c18-a21d-5ff6d1cb737a" providerId="ADAL" clId="{DA483434-BD58-412A-9402-25C70CEAFAB2}" dt="2025-06-27T01:28:22.089" v="678"/>
        <pc:sldMkLst>
          <pc:docMk/>
          <pc:sldMk cId="0" sldId="266"/>
        </pc:sldMkLst>
        <pc:spChg chg="mod ord">
          <ac:chgData name="Aishat Oshileye" userId="27125120-43a0-4c18-a21d-5ff6d1cb737a" providerId="ADAL" clId="{DA483434-BD58-412A-9402-25C70CEAFAB2}" dt="2025-06-27T01:16:32.767" v="561" actId="6264"/>
          <ac:spMkLst>
            <pc:docMk/>
            <pc:sldMk cId="0" sldId="266"/>
            <ac:spMk id="2" creationId="{00000000-0000-0000-0000-000000000000}"/>
          </ac:spMkLst>
        </pc:spChg>
        <pc:spChg chg="mod ord">
          <ac:chgData name="Aishat Oshileye" userId="27125120-43a0-4c18-a21d-5ff6d1cb737a" providerId="ADAL" clId="{DA483434-BD58-412A-9402-25C70CEAFAB2}" dt="2025-06-27T01:16:32.767" v="561" actId="6264"/>
          <ac:spMkLst>
            <pc:docMk/>
            <pc:sldMk cId="0" sldId="266"/>
            <ac:spMk id="4" creationId="{F96C1EE1-D260-3DFB-37EC-1B4D9321A6E7}"/>
          </ac:spMkLst>
        </pc:spChg>
        <pc:spChg chg="add mod ord">
          <ac:chgData name="Aishat Oshileye" userId="27125120-43a0-4c18-a21d-5ff6d1cb737a" providerId="ADAL" clId="{DA483434-BD58-412A-9402-25C70CEAFAB2}" dt="2025-06-27T01:16:32.767" v="561" actId="6264"/>
          <ac:spMkLst>
            <pc:docMk/>
            <pc:sldMk cId="0" sldId="266"/>
            <ac:spMk id="12" creationId="{6B7F76E7-C7E3-6D36-3D40-F0D4A689B84A}"/>
          </ac:spMkLst>
        </pc:spChg>
        <pc:graphicFrameChg chg="mod modGraphic">
          <ac:chgData name="Aishat Oshileye" userId="27125120-43a0-4c18-a21d-5ff6d1cb737a" providerId="ADAL" clId="{DA483434-BD58-412A-9402-25C70CEAFAB2}" dt="2025-06-27T01:17:44.949" v="563" actId="1076"/>
          <ac:graphicFrameMkLst>
            <pc:docMk/>
            <pc:sldMk cId="0" sldId="266"/>
            <ac:graphicFrameMk id="26" creationId="{12C689EC-CD52-27D4-40E8-F1EF95777BBD}"/>
          </ac:graphicFrameMkLst>
        </pc:graphicFrameChg>
      </pc:sldChg>
      <pc:sldChg chg="addSp delSp modSp mod setBg">
        <pc:chgData name="Aishat Oshileye" userId="27125120-43a0-4c18-a21d-5ff6d1cb737a" providerId="ADAL" clId="{DA483434-BD58-412A-9402-25C70CEAFAB2}" dt="2025-06-27T01:24:01.746" v="596" actId="20577"/>
        <pc:sldMkLst>
          <pc:docMk/>
          <pc:sldMk cId="0" sldId="267"/>
        </pc:sldMkLst>
        <pc:spChg chg="mod">
          <ac:chgData name="Aishat Oshileye" userId="27125120-43a0-4c18-a21d-5ff6d1cb737a" providerId="ADAL" clId="{DA483434-BD58-412A-9402-25C70CEAFAB2}" dt="2025-06-27T01:21:04.029" v="572" actId="26606"/>
          <ac:spMkLst>
            <pc:docMk/>
            <pc:sldMk cId="0" sldId="267"/>
            <ac:spMk id="2" creationId="{00000000-0000-0000-0000-000000000000}"/>
          </ac:spMkLst>
        </pc:spChg>
        <pc:spChg chg="mod">
          <ac:chgData name="Aishat Oshileye" userId="27125120-43a0-4c18-a21d-5ff6d1cb737a" providerId="ADAL" clId="{DA483434-BD58-412A-9402-25C70CEAFAB2}" dt="2025-06-27T01:21:04.029" v="572" actId="26606"/>
          <ac:spMkLst>
            <pc:docMk/>
            <pc:sldMk cId="0" sldId="267"/>
            <ac:spMk id="4" creationId="{3AE5B494-F0B7-A35E-086A-CE2453490D9A}"/>
          </ac:spMkLst>
        </pc:spChg>
      </pc:sldChg>
      <pc:sldChg chg="addSp delSp modSp mod setBg">
        <pc:chgData name="Aishat Oshileye" userId="27125120-43a0-4c18-a21d-5ff6d1cb737a" providerId="ADAL" clId="{DA483434-BD58-412A-9402-25C70CEAFAB2}" dt="2025-06-27T01:29:09.929" v="679"/>
        <pc:sldMkLst>
          <pc:docMk/>
          <pc:sldMk cId="0" sldId="268"/>
        </pc:sldMkLst>
        <pc:spChg chg="mod">
          <ac:chgData name="Aishat Oshileye" userId="27125120-43a0-4c18-a21d-5ff6d1cb737a" providerId="ADAL" clId="{DA483434-BD58-412A-9402-25C70CEAFAB2}" dt="2025-06-27T01:18:21.802" v="568" actId="26606"/>
          <ac:spMkLst>
            <pc:docMk/>
            <pc:sldMk cId="0" sldId="268"/>
            <ac:spMk id="2" creationId="{00000000-0000-0000-0000-000000000000}"/>
          </ac:spMkLst>
        </pc:spChg>
        <pc:spChg chg="mod">
          <ac:chgData name="Aishat Oshileye" userId="27125120-43a0-4c18-a21d-5ff6d1cb737a" providerId="ADAL" clId="{DA483434-BD58-412A-9402-25C70CEAFAB2}" dt="2025-06-27T01:18:21.802" v="568" actId="26606"/>
          <ac:spMkLst>
            <pc:docMk/>
            <pc:sldMk cId="0" sldId="268"/>
            <ac:spMk id="4" creationId="{6F3A420B-6F3D-622F-7029-89775726BE72}"/>
          </ac:spMkLst>
        </pc:spChg>
        <pc:spChg chg="add">
          <ac:chgData name="Aishat Oshileye" userId="27125120-43a0-4c18-a21d-5ff6d1cb737a" providerId="ADAL" clId="{DA483434-BD58-412A-9402-25C70CEAFAB2}" dt="2025-06-27T01:18:21.802" v="568" actId="26606"/>
          <ac:spMkLst>
            <pc:docMk/>
            <pc:sldMk cId="0" sldId="268"/>
            <ac:spMk id="27" creationId="{44AD29B6-BF3B-4407-9E75-52DF8E3B29F1}"/>
          </ac:spMkLst>
        </pc:spChg>
        <pc:spChg chg="add">
          <ac:chgData name="Aishat Oshileye" userId="27125120-43a0-4c18-a21d-5ff6d1cb737a" providerId="ADAL" clId="{DA483434-BD58-412A-9402-25C70CEAFAB2}" dt="2025-06-27T01:18:21.802" v="568" actId="26606"/>
          <ac:spMkLst>
            <pc:docMk/>
            <pc:sldMk cId="0" sldId="268"/>
            <ac:spMk id="28" creationId="{55F8BA08-3E38-4B70-B93A-74F08E092206}"/>
          </ac:spMkLst>
        </pc:spChg>
        <pc:spChg chg="add">
          <ac:chgData name="Aishat Oshileye" userId="27125120-43a0-4c18-a21d-5ff6d1cb737a" providerId="ADAL" clId="{DA483434-BD58-412A-9402-25C70CEAFAB2}" dt="2025-06-27T01:18:21.802" v="568" actId="26606"/>
          <ac:spMkLst>
            <pc:docMk/>
            <pc:sldMk cId="0" sldId="268"/>
            <ac:spMk id="29" creationId="{357F1B33-79AB-4A71-8CEC-4546D709B8C8}"/>
          </ac:spMkLst>
        </pc:spChg>
        <pc:graphicFrameChg chg="add">
          <ac:chgData name="Aishat Oshileye" userId="27125120-43a0-4c18-a21d-5ff6d1cb737a" providerId="ADAL" clId="{DA483434-BD58-412A-9402-25C70CEAFAB2}" dt="2025-06-27T01:18:21.802" v="568" actId="26606"/>
          <ac:graphicFrameMkLst>
            <pc:docMk/>
            <pc:sldMk cId="0" sldId="268"/>
            <ac:graphicFrameMk id="30" creationId="{FB016056-02AC-F8EA-CBCA-C66028377549}"/>
          </ac:graphicFrameMkLst>
        </pc:graphicFrameChg>
      </pc:sldChg>
    </pc:docChg>
  </pc:docChgLst>
  <pc:docChgLst>
    <pc:chgData name="Aishat Oshileye" userId="d96b838a-1e81-4782-a7f6-1d4f0bd3eb45" providerId="ADAL" clId="{3881FC9B-A04C-4EFE-9891-6DEBD1C4513E}"/>
    <pc:docChg chg="undo custSel addSld modSld modMainMaster">
      <pc:chgData name="Aishat Oshileye" userId="d96b838a-1e81-4782-a7f6-1d4f0bd3eb45" providerId="ADAL" clId="{3881FC9B-A04C-4EFE-9891-6DEBD1C4513E}" dt="2025-07-02T21:45:37.323" v="2688" actId="20577"/>
      <pc:docMkLst>
        <pc:docMk/>
      </pc:docMkLst>
      <pc:sldChg chg="modSp mod setBg">
        <pc:chgData name="Aishat Oshileye" userId="d96b838a-1e81-4782-a7f6-1d4f0bd3eb45" providerId="ADAL" clId="{3881FC9B-A04C-4EFE-9891-6DEBD1C4513E}" dt="2025-07-02T21:20:23" v="2658" actId="20577"/>
        <pc:sldMkLst>
          <pc:docMk/>
          <pc:sldMk cId="0" sldId="256"/>
        </pc:sldMkLst>
        <pc:spChg chg="mod">
          <ac:chgData name="Aishat Oshileye" userId="d96b838a-1e81-4782-a7f6-1d4f0bd3eb45" providerId="ADAL" clId="{3881FC9B-A04C-4EFE-9891-6DEBD1C4513E}" dt="2025-07-02T21:18:22.358" v="2645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Aishat Oshileye" userId="d96b838a-1e81-4782-a7f6-1d4f0bd3eb45" providerId="ADAL" clId="{3881FC9B-A04C-4EFE-9891-6DEBD1C4513E}" dt="2025-07-02T21:20:23" v="2658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 setBg">
        <pc:chgData name="Aishat Oshileye" userId="d96b838a-1e81-4782-a7f6-1d4f0bd3eb45" providerId="ADAL" clId="{3881FC9B-A04C-4EFE-9891-6DEBD1C4513E}" dt="2025-06-28T02:07:56.726" v="2053" actId="20577"/>
        <pc:sldMkLst>
          <pc:docMk/>
          <pc:sldMk cId="0" sldId="257"/>
        </pc:sldMkLst>
        <pc:graphicFrameChg chg="mod">
          <ac:chgData name="Aishat Oshileye" userId="d96b838a-1e81-4782-a7f6-1d4f0bd3eb45" providerId="ADAL" clId="{3881FC9B-A04C-4EFE-9891-6DEBD1C4513E}" dt="2025-06-28T02:07:56.726" v="2053" actId="20577"/>
          <ac:graphicFrameMkLst>
            <pc:docMk/>
            <pc:sldMk cId="0" sldId="257"/>
            <ac:graphicFrameMk id="8" creationId="{EDBE4E81-E5EB-C179-2DAF-91EEAB7F0209}"/>
          </ac:graphicFrameMkLst>
        </pc:graphicFrameChg>
      </pc:sldChg>
      <pc:sldChg chg="modSp setBg">
        <pc:chgData name="Aishat Oshileye" userId="d96b838a-1e81-4782-a7f6-1d4f0bd3eb45" providerId="ADAL" clId="{3881FC9B-A04C-4EFE-9891-6DEBD1C4513E}" dt="2025-06-28T12:45:50.105" v="2535" actId="20577"/>
        <pc:sldMkLst>
          <pc:docMk/>
          <pc:sldMk cId="0" sldId="258"/>
        </pc:sldMkLst>
      </pc:sldChg>
      <pc:sldChg chg="modSp mod setBg">
        <pc:chgData name="Aishat Oshileye" userId="d96b838a-1e81-4782-a7f6-1d4f0bd3eb45" providerId="ADAL" clId="{3881FC9B-A04C-4EFE-9891-6DEBD1C4513E}" dt="2025-07-02T21:08:25.446" v="2547" actId="14100"/>
        <pc:sldMkLst>
          <pc:docMk/>
          <pc:sldMk cId="0" sldId="259"/>
        </pc:sldMkLst>
      </pc:sldChg>
      <pc:sldChg chg="addSp delSp modSp mod setBg delDesignElem chgLayout">
        <pc:chgData name="Aishat Oshileye" userId="d96b838a-1e81-4782-a7f6-1d4f0bd3eb45" providerId="ADAL" clId="{3881FC9B-A04C-4EFE-9891-6DEBD1C4513E}" dt="2025-07-02T21:45:37.323" v="2688" actId="20577"/>
        <pc:sldMkLst>
          <pc:docMk/>
          <pc:sldMk cId="0" sldId="260"/>
        </pc:sldMkLst>
        <pc:spChg chg="mod ord">
          <ac:chgData name="Aishat Oshileye" userId="d96b838a-1e81-4782-a7f6-1d4f0bd3eb45" providerId="ADAL" clId="{3881FC9B-A04C-4EFE-9891-6DEBD1C4513E}" dt="2025-06-28T01:29:53.942" v="1759" actId="14100"/>
          <ac:spMkLst>
            <pc:docMk/>
            <pc:sldMk cId="0" sldId="260"/>
            <ac:spMk id="2" creationId="{00000000-0000-0000-0000-000000000000}"/>
          </ac:spMkLst>
        </pc:spChg>
        <pc:spChg chg="mod ord">
          <ac:chgData name="Aishat Oshileye" userId="d96b838a-1e81-4782-a7f6-1d4f0bd3eb45" providerId="ADAL" clId="{3881FC9B-A04C-4EFE-9891-6DEBD1C4513E}" dt="2025-06-27T23:41:49.198" v="770" actId="6264"/>
          <ac:spMkLst>
            <pc:docMk/>
            <pc:sldMk cId="0" sldId="260"/>
            <ac:spMk id="4" creationId="{5FE9CECD-B82B-E980-ACAC-5CFC090619CE}"/>
          </ac:spMkLst>
        </pc:spChg>
        <pc:graphicFrameChg chg="add mod ord">
          <ac:chgData name="Aishat Oshileye" userId="d96b838a-1e81-4782-a7f6-1d4f0bd3eb45" providerId="ADAL" clId="{3881FC9B-A04C-4EFE-9891-6DEBD1C4513E}" dt="2025-07-02T21:45:37.323" v="2688" actId="20577"/>
          <ac:graphicFrameMkLst>
            <pc:docMk/>
            <pc:sldMk cId="0" sldId="260"/>
            <ac:graphicFrameMk id="77" creationId="{B3897B8B-C5E5-FEE6-5680-DE877E318BAF}"/>
          </ac:graphicFrameMkLst>
        </pc:graphicFrameChg>
      </pc:sldChg>
      <pc:sldChg chg="modSp mod setBg">
        <pc:chgData name="Aishat Oshileye" userId="d96b838a-1e81-4782-a7f6-1d4f0bd3eb45" providerId="ADAL" clId="{3881FC9B-A04C-4EFE-9891-6DEBD1C4513E}" dt="2025-06-28T02:12:22.421" v="2058" actId="207"/>
        <pc:sldMkLst>
          <pc:docMk/>
          <pc:sldMk cId="0" sldId="261"/>
        </pc:sldMkLst>
        <pc:spChg chg="mod">
          <ac:chgData name="Aishat Oshileye" userId="d96b838a-1e81-4782-a7f6-1d4f0bd3eb45" providerId="ADAL" clId="{3881FC9B-A04C-4EFE-9891-6DEBD1C4513E}" dt="2025-06-28T02:12:22.421" v="2058" actId="207"/>
          <ac:spMkLst>
            <pc:docMk/>
            <pc:sldMk cId="0" sldId="261"/>
            <ac:spMk id="2" creationId="{00000000-0000-0000-0000-000000000000}"/>
          </ac:spMkLst>
        </pc:spChg>
      </pc:sldChg>
      <pc:sldChg chg="addSp delSp modSp mod setBg">
        <pc:chgData name="Aishat Oshileye" userId="d96b838a-1e81-4782-a7f6-1d4f0bd3eb45" providerId="ADAL" clId="{3881FC9B-A04C-4EFE-9891-6DEBD1C4513E}" dt="2025-06-28T13:03:42.888" v="2543" actId="14100"/>
        <pc:sldMkLst>
          <pc:docMk/>
          <pc:sldMk cId="0" sldId="262"/>
        </pc:sldMkLst>
        <pc:spChg chg="mod">
          <ac:chgData name="Aishat Oshileye" userId="d96b838a-1e81-4782-a7f6-1d4f0bd3eb45" providerId="ADAL" clId="{3881FC9B-A04C-4EFE-9891-6DEBD1C4513E}" dt="2025-06-27T23:14:29.811" v="69" actId="26606"/>
          <ac:spMkLst>
            <pc:docMk/>
            <pc:sldMk cId="0" sldId="262"/>
            <ac:spMk id="2" creationId="{00000000-0000-0000-0000-000000000000}"/>
          </ac:spMkLst>
        </pc:spChg>
        <pc:spChg chg="mod">
          <ac:chgData name="Aishat Oshileye" userId="d96b838a-1e81-4782-a7f6-1d4f0bd3eb45" providerId="ADAL" clId="{3881FC9B-A04C-4EFE-9891-6DEBD1C4513E}" dt="2025-06-28T02:40:10.566" v="2371" actId="1076"/>
          <ac:spMkLst>
            <pc:docMk/>
            <pc:sldMk cId="0" sldId="262"/>
            <ac:spMk id="3" creationId="{00000000-0000-0000-0000-000000000000}"/>
          </ac:spMkLst>
        </pc:spChg>
        <pc:spChg chg="mod">
          <ac:chgData name="Aishat Oshileye" userId="d96b838a-1e81-4782-a7f6-1d4f0bd3eb45" providerId="ADAL" clId="{3881FC9B-A04C-4EFE-9891-6DEBD1C4513E}" dt="2025-06-27T23:14:29.811" v="69" actId="26606"/>
          <ac:spMkLst>
            <pc:docMk/>
            <pc:sldMk cId="0" sldId="262"/>
            <ac:spMk id="4" creationId="{CBE2FEE3-F48F-7350-6ABD-1C70CB249035}"/>
          </ac:spMkLst>
        </pc:spChg>
        <pc:spChg chg="add mod">
          <ac:chgData name="Aishat Oshileye" userId="d96b838a-1e81-4782-a7f6-1d4f0bd3eb45" providerId="ADAL" clId="{3881FC9B-A04C-4EFE-9891-6DEBD1C4513E}" dt="2025-06-28T13:03:38.573" v="2542" actId="1076"/>
          <ac:spMkLst>
            <pc:docMk/>
            <pc:sldMk cId="0" sldId="262"/>
            <ac:spMk id="8" creationId="{5C6B3F89-500E-85C8-AB64-4899C9201B5D}"/>
          </ac:spMkLst>
        </pc:spChg>
        <pc:spChg chg="add">
          <ac:chgData name="Aishat Oshileye" userId="d96b838a-1e81-4782-a7f6-1d4f0bd3eb45" providerId="ADAL" clId="{3881FC9B-A04C-4EFE-9891-6DEBD1C4513E}" dt="2025-06-27T23:14:29.811" v="69" actId="26606"/>
          <ac:spMkLst>
            <pc:docMk/>
            <pc:sldMk cId="0" sldId="262"/>
            <ac:spMk id="15" creationId="{586B4EF9-43BA-4655-A6FF-1D8E21574C95}"/>
          </ac:spMkLst>
        </pc:spChg>
        <pc:spChg chg="add">
          <ac:chgData name="Aishat Oshileye" userId="d96b838a-1e81-4782-a7f6-1d4f0bd3eb45" providerId="ADAL" clId="{3881FC9B-A04C-4EFE-9891-6DEBD1C4513E}" dt="2025-06-27T23:14:29.811" v="69" actId="26606"/>
          <ac:spMkLst>
            <pc:docMk/>
            <pc:sldMk cId="0" sldId="262"/>
            <ac:spMk id="16" creationId="{C1A1C5D3-C053-4EE9-BE1A-419B6E27CCAE}"/>
          </ac:spMkLst>
        </pc:spChg>
        <pc:spChg chg="add">
          <ac:chgData name="Aishat Oshileye" userId="d96b838a-1e81-4782-a7f6-1d4f0bd3eb45" providerId="ADAL" clId="{3881FC9B-A04C-4EFE-9891-6DEBD1C4513E}" dt="2025-06-27T23:14:29.811" v="69" actId="26606"/>
          <ac:spMkLst>
            <pc:docMk/>
            <pc:sldMk cId="0" sldId="262"/>
            <ac:spMk id="17" creationId="{A3473CF9-37EB-43E7-89EF-D2D1C53D1DAC}"/>
          </ac:spMkLst>
        </pc:spChg>
      </pc:sldChg>
      <pc:sldChg chg="addSp delSp modSp mod setBg">
        <pc:chgData name="Aishat Oshileye" userId="d96b838a-1e81-4782-a7f6-1d4f0bd3eb45" providerId="ADAL" clId="{3881FC9B-A04C-4EFE-9891-6DEBD1C4513E}" dt="2025-06-28T02:31:26.504" v="2348" actId="20577"/>
        <pc:sldMkLst>
          <pc:docMk/>
          <pc:sldMk cId="0" sldId="264"/>
        </pc:sldMkLst>
        <pc:spChg chg="mod">
          <ac:chgData name="Aishat Oshileye" userId="d96b838a-1e81-4782-a7f6-1d4f0bd3eb45" providerId="ADAL" clId="{3881FC9B-A04C-4EFE-9891-6DEBD1C4513E}" dt="2025-06-27T23:43:52.577" v="774" actId="26606"/>
          <ac:spMkLst>
            <pc:docMk/>
            <pc:sldMk cId="0" sldId="264"/>
            <ac:spMk id="2" creationId="{00000000-0000-0000-0000-000000000000}"/>
          </ac:spMkLst>
        </pc:spChg>
        <pc:spChg chg="mod">
          <ac:chgData name="Aishat Oshileye" userId="d96b838a-1e81-4782-a7f6-1d4f0bd3eb45" providerId="ADAL" clId="{3881FC9B-A04C-4EFE-9891-6DEBD1C4513E}" dt="2025-06-27T23:43:52.577" v="774" actId="26606"/>
          <ac:spMkLst>
            <pc:docMk/>
            <pc:sldMk cId="0" sldId="264"/>
            <ac:spMk id="4" creationId="{0EE5286C-6852-AE8F-8306-8CEA55BFC6B4}"/>
          </ac:spMkLst>
        </pc:spChg>
      </pc:sldChg>
      <pc:sldChg chg="addSp delSp modSp mod setBg modClrScheme delDesignElem chgLayout">
        <pc:chgData name="Aishat Oshileye" userId="d96b838a-1e81-4782-a7f6-1d4f0bd3eb45" providerId="ADAL" clId="{3881FC9B-A04C-4EFE-9891-6DEBD1C4513E}" dt="2025-06-28T01:25:54.821" v="1632"/>
        <pc:sldMkLst>
          <pc:docMk/>
          <pc:sldMk cId="0" sldId="265"/>
        </pc:sldMkLst>
        <pc:spChg chg="mod ord">
          <ac:chgData name="Aishat Oshileye" userId="d96b838a-1e81-4782-a7f6-1d4f0bd3eb45" providerId="ADAL" clId="{3881FC9B-A04C-4EFE-9891-6DEBD1C4513E}" dt="2025-06-28T01:10:46.632" v="1204" actId="20577"/>
          <ac:spMkLst>
            <pc:docMk/>
            <pc:sldMk cId="0" sldId="265"/>
            <ac:spMk id="2" creationId="{00000000-0000-0000-0000-000000000000}"/>
          </ac:spMkLst>
        </pc:spChg>
        <pc:spChg chg="add mod ord">
          <ac:chgData name="Aishat Oshileye" userId="d96b838a-1e81-4782-a7f6-1d4f0bd3eb45" providerId="ADAL" clId="{3881FC9B-A04C-4EFE-9891-6DEBD1C4513E}" dt="2025-06-28T01:11:32.484" v="1295" actId="1076"/>
          <ac:spMkLst>
            <pc:docMk/>
            <pc:sldMk cId="0" sldId="265"/>
            <ac:spMk id="3" creationId="{BC969677-F589-4AE7-60F6-CF0BEAE04949}"/>
          </ac:spMkLst>
        </pc:spChg>
        <pc:spChg chg="mod ord">
          <ac:chgData name="Aishat Oshileye" userId="d96b838a-1e81-4782-a7f6-1d4f0bd3eb45" providerId="ADAL" clId="{3881FC9B-A04C-4EFE-9891-6DEBD1C4513E}" dt="2025-06-28T01:10:35.457" v="1188" actId="700"/>
          <ac:spMkLst>
            <pc:docMk/>
            <pc:sldMk cId="0" sldId="265"/>
            <ac:spMk id="4" creationId="{BEE99F4F-DCEB-C90C-2A13-FFB461B5A40F}"/>
          </ac:spMkLst>
        </pc:spChg>
        <pc:spChg chg="add mod ord">
          <ac:chgData name="Aishat Oshileye" userId="d96b838a-1e81-4782-a7f6-1d4f0bd3eb45" providerId="ADAL" clId="{3881FC9B-A04C-4EFE-9891-6DEBD1C4513E}" dt="2025-06-28T01:11:40.641" v="1296" actId="1076"/>
          <ac:spMkLst>
            <pc:docMk/>
            <pc:sldMk cId="0" sldId="265"/>
            <ac:spMk id="7" creationId="{2103DEAC-F39E-1186-81DE-CAB9E6F8324A}"/>
          </ac:spMkLst>
        </pc:spChg>
        <pc:graphicFrameChg chg="add mod">
          <ac:chgData name="Aishat Oshileye" userId="d96b838a-1e81-4782-a7f6-1d4f0bd3eb45" providerId="ADAL" clId="{3881FC9B-A04C-4EFE-9891-6DEBD1C4513E}" dt="2025-06-28T01:17:24.368" v="1469" actId="20577"/>
          <ac:graphicFrameMkLst>
            <pc:docMk/>
            <pc:sldMk cId="0" sldId="265"/>
            <ac:graphicFrameMk id="12" creationId="{C4DBA4E0-D3BE-9DDE-CEFF-049AFCDD5F20}"/>
          </ac:graphicFrameMkLst>
        </pc:graphicFrameChg>
      </pc:sldChg>
      <pc:sldChg chg="modSp mod setBg">
        <pc:chgData name="Aishat Oshileye" userId="d96b838a-1e81-4782-a7f6-1d4f0bd3eb45" providerId="ADAL" clId="{3881FC9B-A04C-4EFE-9891-6DEBD1C4513E}" dt="2025-07-02T21:16:27.524" v="2643" actId="113"/>
        <pc:sldMkLst>
          <pc:docMk/>
          <pc:sldMk cId="0" sldId="266"/>
        </pc:sldMkLst>
        <pc:spChg chg="mod">
          <ac:chgData name="Aishat Oshileye" userId="d96b838a-1e81-4782-a7f6-1d4f0bd3eb45" providerId="ADAL" clId="{3881FC9B-A04C-4EFE-9891-6DEBD1C4513E}" dt="2025-07-02T21:15:55.727" v="2639" actId="113"/>
          <ac:spMkLst>
            <pc:docMk/>
            <pc:sldMk cId="0" sldId="266"/>
            <ac:spMk id="2" creationId="{00000000-0000-0000-0000-000000000000}"/>
          </ac:spMkLst>
        </pc:spChg>
        <pc:spChg chg="mod">
          <ac:chgData name="Aishat Oshileye" userId="d96b838a-1e81-4782-a7f6-1d4f0bd3eb45" providerId="ADAL" clId="{3881FC9B-A04C-4EFE-9891-6DEBD1C4513E}" dt="2025-07-02T21:16:27.524" v="2643" actId="113"/>
          <ac:spMkLst>
            <pc:docMk/>
            <pc:sldMk cId="0" sldId="266"/>
            <ac:spMk id="12" creationId="{6B7F76E7-C7E3-6D36-3D40-F0D4A689B84A}"/>
          </ac:spMkLst>
        </pc:spChg>
        <pc:graphicFrameChg chg="mod">
          <ac:chgData name="Aishat Oshileye" userId="d96b838a-1e81-4782-a7f6-1d4f0bd3eb45" providerId="ADAL" clId="{3881FC9B-A04C-4EFE-9891-6DEBD1C4513E}" dt="2025-07-02T21:16:14.668" v="2641" actId="14100"/>
          <ac:graphicFrameMkLst>
            <pc:docMk/>
            <pc:sldMk cId="0" sldId="266"/>
            <ac:graphicFrameMk id="26" creationId="{12C689EC-CD52-27D4-40E8-F1EF95777BBD}"/>
          </ac:graphicFrameMkLst>
        </pc:graphicFrameChg>
      </pc:sldChg>
      <pc:sldChg chg="addSp delSp modSp mod setBg">
        <pc:chgData name="Aishat Oshileye" userId="d96b838a-1e81-4782-a7f6-1d4f0bd3eb45" providerId="ADAL" clId="{3881FC9B-A04C-4EFE-9891-6DEBD1C4513E}" dt="2025-07-02T21:11:03.444" v="2574" actId="1076"/>
        <pc:sldMkLst>
          <pc:docMk/>
          <pc:sldMk cId="0" sldId="267"/>
        </pc:sldMkLst>
        <pc:spChg chg="mod">
          <ac:chgData name="Aishat Oshileye" userId="d96b838a-1e81-4782-a7f6-1d4f0bd3eb45" providerId="ADAL" clId="{3881FC9B-A04C-4EFE-9891-6DEBD1C4513E}" dt="2025-06-28T01:22:33.211" v="1605" actId="26606"/>
          <ac:spMkLst>
            <pc:docMk/>
            <pc:sldMk cId="0" sldId="267"/>
            <ac:spMk id="2" creationId="{00000000-0000-0000-0000-000000000000}"/>
          </ac:spMkLst>
        </pc:spChg>
        <pc:spChg chg="mod">
          <ac:chgData name="Aishat Oshileye" userId="d96b838a-1e81-4782-a7f6-1d4f0bd3eb45" providerId="ADAL" clId="{3881FC9B-A04C-4EFE-9891-6DEBD1C4513E}" dt="2025-07-02T21:11:03.444" v="2574" actId="1076"/>
          <ac:spMkLst>
            <pc:docMk/>
            <pc:sldMk cId="0" sldId="267"/>
            <ac:spMk id="4" creationId="{3AE5B494-F0B7-A35E-086A-CE2453490D9A}"/>
          </ac:spMkLst>
        </pc:spChg>
        <pc:spChg chg="add">
          <ac:chgData name="Aishat Oshileye" userId="d96b838a-1e81-4782-a7f6-1d4f0bd3eb45" providerId="ADAL" clId="{3881FC9B-A04C-4EFE-9891-6DEBD1C4513E}" dt="2025-06-28T01:22:43.134" v="1612" actId="26606"/>
          <ac:spMkLst>
            <pc:docMk/>
            <pc:sldMk cId="0" sldId="267"/>
            <ac:spMk id="110" creationId="{907EF6B7-1338-4443-8C46-6A318D952DFD}"/>
          </ac:spMkLst>
        </pc:spChg>
        <pc:spChg chg="add">
          <ac:chgData name="Aishat Oshileye" userId="d96b838a-1e81-4782-a7f6-1d4f0bd3eb45" providerId="ADAL" clId="{3881FC9B-A04C-4EFE-9891-6DEBD1C4513E}" dt="2025-06-28T01:22:43.134" v="1612" actId="26606"/>
          <ac:spMkLst>
            <pc:docMk/>
            <pc:sldMk cId="0" sldId="267"/>
            <ac:spMk id="111" creationId="{DAAE4CDD-124C-4DCF-9584-B6033B545DD5}"/>
          </ac:spMkLst>
        </pc:spChg>
        <pc:spChg chg="add">
          <ac:chgData name="Aishat Oshileye" userId="d96b838a-1e81-4782-a7f6-1d4f0bd3eb45" providerId="ADAL" clId="{3881FC9B-A04C-4EFE-9891-6DEBD1C4513E}" dt="2025-06-28T01:22:43.134" v="1612" actId="26606"/>
          <ac:spMkLst>
            <pc:docMk/>
            <pc:sldMk cId="0" sldId="267"/>
            <ac:spMk id="112" creationId="{081E4A58-353D-44AE-B2FC-2A74E2E400F7}"/>
          </ac:spMkLst>
        </pc:spChg>
        <pc:graphicFrameChg chg="add mod">
          <ac:chgData name="Aishat Oshileye" userId="d96b838a-1e81-4782-a7f6-1d4f0bd3eb45" providerId="ADAL" clId="{3881FC9B-A04C-4EFE-9891-6DEBD1C4513E}" dt="2025-07-02T21:10:38.614" v="2573" actId="20577"/>
          <ac:graphicFrameMkLst>
            <pc:docMk/>
            <pc:sldMk cId="0" sldId="267"/>
            <ac:graphicFrameMk id="113" creationId="{122BBE02-8C9E-20EA-3315-770C580A3F9D}"/>
          </ac:graphicFrameMkLst>
        </pc:graphicFrameChg>
        <pc:picChg chg="mod">
          <ac:chgData name="Aishat Oshileye" userId="d96b838a-1e81-4782-a7f6-1d4f0bd3eb45" providerId="ADAL" clId="{3881FC9B-A04C-4EFE-9891-6DEBD1C4513E}" dt="2025-06-28T01:22:50.609" v="1614" actId="27614"/>
          <ac:picMkLst>
            <pc:docMk/>
            <pc:sldMk cId="0" sldId="267"/>
            <ac:picMk id="5" creationId="{3E4DB35E-1D45-03CF-C6AB-EDCD7EDFA60A}"/>
          </ac:picMkLst>
        </pc:picChg>
      </pc:sldChg>
      <pc:sldChg chg="modSp mod setBg">
        <pc:chgData name="Aishat Oshileye" userId="d96b838a-1e81-4782-a7f6-1d4f0bd3eb45" providerId="ADAL" clId="{3881FC9B-A04C-4EFE-9891-6DEBD1C4513E}" dt="2025-07-02T21:13:29.205" v="2583"/>
        <pc:sldMkLst>
          <pc:docMk/>
          <pc:sldMk cId="0" sldId="268"/>
        </pc:sldMkLst>
        <pc:graphicFrameChg chg="add mod modGraphic">
          <ac:chgData name="Aishat Oshileye" userId="d96b838a-1e81-4782-a7f6-1d4f0bd3eb45" providerId="ADAL" clId="{3881FC9B-A04C-4EFE-9891-6DEBD1C4513E}" dt="2025-07-02T21:13:29.205" v="2583"/>
          <ac:graphicFrameMkLst>
            <pc:docMk/>
            <pc:sldMk cId="0" sldId="268"/>
            <ac:graphicFrameMk id="30" creationId="{FB016056-02AC-F8EA-CBCA-C66028377549}"/>
          </ac:graphicFrameMkLst>
        </pc:graphicFrameChg>
      </pc:sldChg>
      <pc:sldChg chg="modSp mod setBg">
        <pc:chgData name="Aishat Oshileye" userId="d96b838a-1e81-4782-a7f6-1d4f0bd3eb45" providerId="ADAL" clId="{3881FC9B-A04C-4EFE-9891-6DEBD1C4513E}" dt="2025-06-28T12:43:36.431" v="2523" actId="113"/>
        <pc:sldMkLst>
          <pc:docMk/>
          <pc:sldMk cId="1923819568" sldId="397"/>
        </pc:sldMkLst>
        <pc:spChg chg="mod">
          <ac:chgData name="Aishat Oshileye" userId="d96b838a-1e81-4782-a7f6-1d4f0bd3eb45" providerId="ADAL" clId="{3881FC9B-A04C-4EFE-9891-6DEBD1C4513E}" dt="2025-06-28T12:43:36.431" v="2523" actId="113"/>
          <ac:spMkLst>
            <pc:docMk/>
            <pc:sldMk cId="1923819568" sldId="397"/>
            <ac:spMk id="3" creationId="{F1289293-4A83-8706-5DD7-10C2C8829EC3}"/>
          </ac:spMkLst>
        </pc:spChg>
      </pc:sldChg>
      <pc:sldChg chg="addSp delSp modSp new mod setBg">
        <pc:chgData name="Aishat Oshileye" userId="d96b838a-1e81-4782-a7f6-1d4f0bd3eb45" providerId="ADAL" clId="{3881FC9B-A04C-4EFE-9891-6DEBD1C4513E}" dt="2025-06-28T01:52:48.318" v="2046" actId="113"/>
        <pc:sldMkLst>
          <pc:docMk/>
          <pc:sldMk cId="4288911043" sldId="398"/>
        </pc:sldMkLst>
        <pc:spChg chg="add del mod">
          <ac:chgData name="Aishat Oshileye" userId="d96b838a-1e81-4782-a7f6-1d4f0bd3eb45" providerId="ADAL" clId="{3881FC9B-A04C-4EFE-9891-6DEBD1C4513E}" dt="2025-06-28T01:43:31.392" v="1863" actId="20577"/>
          <ac:spMkLst>
            <pc:docMk/>
            <pc:sldMk cId="4288911043" sldId="398"/>
            <ac:spMk id="2" creationId="{3ED4D056-BF73-5D11-69BA-15A7ECFD2319}"/>
          </ac:spMkLst>
        </pc:spChg>
      </pc:sldChg>
      <pc:sldMasterChg chg="setBg modSldLayout">
        <pc:chgData name="Aishat Oshileye" userId="d96b838a-1e81-4782-a7f6-1d4f0bd3eb45" providerId="ADAL" clId="{3881FC9B-A04C-4EFE-9891-6DEBD1C4513E}" dt="2025-06-28T01:25:54.821" v="1632"/>
        <pc:sldMasterMkLst>
          <pc:docMk/>
          <pc:sldMasterMk cId="2209977519" sldId="2147483648"/>
        </pc:sldMasterMkLst>
        <pc:sldLayoutChg chg="setBg">
          <pc:chgData name="Aishat Oshileye" userId="d96b838a-1e81-4782-a7f6-1d4f0bd3eb45" providerId="ADAL" clId="{3881FC9B-A04C-4EFE-9891-6DEBD1C4513E}" dt="2025-06-28T01:25:54.821" v="1632"/>
          <pc:sldLayoutMkLst>
            <pc:docMk/>
            <pc:sldMasterMk cId="2209977519" sldId="2147483648"/>
            <pc:sldLayoutMk cId="3168075583" sldId="2147483649"/>
          </pc:sldLayoutMkLst>
        </pc:sldLayoutChg>
        <pc:sldLayoutChg chg="setBg">
          <pc:chgData name="Aishat Oshileye" userId="d96b838a-1e81-4782-a7f6-1d4f0bd3eb45" providerId="ADAL" clId="{3881FC9B-A04C-4EFE-9891-6DEBD1C4513E}" dt="2025-06-28T01:25:54.821" v="1632"/>
          <pc:sldLayoutMkLst>
            <pc:docMk/>
            <pc:sldMasterMk cId="2209977519" sldId="2147483648"/>
            <pc:sldLayoutMk cId="2614314258" sldId="2147483650"/>
          </pc:sldLayoutMkLst>
        </pc:sldLayoutChg>
        <pc:sldLayoutChg chg="setBg">
          <pc:chgData name="Aishat Oshileye" userId="d96b838a-1e81-4782-a7f6-1d4f0bd3eb45" providerId="ADAL" clId="{3881FC9B-A04C-4EFE-9891-6DEBD1C4513E}" dt="2025-06-28T01:25:54.821" v="1632"/>
          <pc:sldLayoutMkLst>
            <pc:docMk/>
            <pc:sldMasterMk cId="2209977519" sldId="2147483648"/>
            <pc:sldLayoutMk cId="960648375" sldId="2147483651"/>
          </pc:sldLayoutMkLst>
        </pc:sldLayoutChg>
        <pc:sldLayoutChg chg="setBg">
          <pc:chgData name="Aishat Oshileye" userId="d96b838a-1e81-4782-a7f6-1d4f0bd3eb45" providerId="ADAL" clId="{3881FC9B-A04C-4EFE-9891-6DEBD1C4513E}" dt="2025-06-28T01:25:54.821" v="1632"/>
          <pc:sldLayoutMkLst>
            <pc:docMk/>
            <pc:sldMasterMk cId="2209977519" sldId="2147483648"/>
            <pc:sldLayoutMk cId="2782244947" sldId="2147483652"/>
          </pc:sldLayoutMkLst>
        </pc:sldLayoutChg>
        <pc:sldLayoutChg chg="setBg">
          <pc:chgData name="Aishat Oshileye" userId="d96b838a-1e81-4782-a7f6-1d4f0bd3eb45" providerId="ADAL" clId="{3881FC9B-A04C-4EFE-9891-6DEBD1C4513E}" dt="2025-06-28T01:25:54.821" v="1632"/>
          <pc:sldLayoutMkLst>
            <pc:docMk/>
            <pc:sldMasterMk cId="2209977519" sldId="2147483648"/>
            <pc:sldLayoutMk cId="990158736" sldId="2147483653"/>
          </pc:sldLayoutMkLst>
        </pc:sldLayoutChg>
        <pc:sldLayoutChg chg="setBg">
          <pc:chgData name="Aishat Oshileye" userId="d96b838a-1e81-4782-a7f6-1d4f0bd3eb45" providerId="ADAL" clId="{3881FC9B-A04C-4EFE-9891-6DEBD1C4513E}" dt="2025-06-28T01:25:54.821" v="1632"/>
          <pc:sldLayoutMkLst>
            <pc:docMk/>
            <pc:sldMasterMk cId="2209977519" sldId="2147483648"/>
            <pc:sldLayoutMk cId="727027711" sldId="2147483654"/>
          </pc:sldLayoutMkLst>
        </pc:sldLayoutChg>
        <pc:sldLayoutChg chg="setBg">
          <pc:chgData name="Aishat Oshileye" userId="d96b838a-1e81-4782-a7f6-1d4f0bd3eb45" providerId="ADAL" clId="{3881FC9B-A04C-4EFE-9891-6DEBD1C4513E}" dt="2025-06-28T01:25:54.821" v="1632"/>
          <pc:sldLayoutMkLst>
            <pc:docMk/>
            <pc:sldMasterMk cId="2209977519" sldId="2147483648"/>
            <pc:sldLayoutMk cId="1212999818" sldId="2147483655"/>
          </pc:sldLayoutMkLst>
        </pc:sldLayoutChg>
        <pc:sldLayoutChg chg="setBg">
          <pc:chgData name="Aishat Oshileye" userId="d96b838a-1e81-4782-a7f6-1d4f0bd3eb45" providerId="ADAL" clId="{3881FC9B-A04C-4EFE-9891-6DEBD1C4513E}" dt="2025-06-28T01:25:54.821" v="1632"/>
          <pc:sldLayoutMkLst>
            <pc:docMk/>
            <pc:sldMasterMk cId="2209977519" sldId="2147483648"/>
            <pc:sldLayoutMk cId="1840726560" sldId="2147483656"/>
          </pc:sldLayoutMkLst>
        </pc:sldLayoutChg>
        <pc:sldLayoutChg chg="setBg">
          <pc:chgData name="Aishat Oshileye" userId="d96b838a-1e81-4782-a7f6-1d4f0bd3eb45" providerId="ADAL" clId="{3881FC9B-A04C-4EFE-9891-6DEBD1C4513E}" dt="2025-06-28T01:25:54.821" v="1632"/>
          <pc:sldLayoutMkLst>
            <pc:docMk/>
            <pc:sldMasterMk cId="2209977519" sldId="2147483648"/>
            <pc:sldLayoutMk cId="3889236939" sldId="2147483657"/>
          </pc:sldLayoutMkLst>
        </pc:sldLayoutChg>
        <pc:sldLayoutChg chg="setBg">
          <pc:chgData name="Aishat Oshileye" userId="d96b838a-1e81-4782-a7f6-1d4f0bd3eb45" providerId="ADAL" clId="{3881FC9B-A04C-4EFE-9891-6DEBD1C4513E}" dt="2025-06-28T01:25:54.821" v="1632"/>
          <pc:sldLayoutMkLst>
            <pc:docMk/>
            <pc:sldMasterMk cId="2209977519" sldId="2147483648"/>
            <pc:sldLayoutMk cId="2910927964" sldId="2147483658"/>
          </pc:sldLayoutMkLst>
        </pc:sldLayoutChg>
        <pc:sldLayoutChg chg="setBg">
          <pc:chgData name="Aishat Oshileye" userId="d96b838a-1e81-4782-a7f6-1d4f0bd3eb45" providerId="ADAL" clId="{3881FC9B-A04C-4EFE-9891-6DEBD1C4513E}" dt="2025-06-28T01:25:54.821" v="1632"/>
          <pc:sldLayoutMkLst>
            <pc:docMk/>
            <pc:sldMasterMk cId="2209977519" sldId="2147483648"/>
            <pc:sldLayoutMk cId="3612223792" sldId="2147483659"/>
          </pc:sldLayoutMkLst>
        </pc:sldLayoutChg>
      </pc:sldMasterChg>
      <pc:sldMasterChg chg="setBg modSldLayout">
        <pc:chgData name="Aishat Oshileye" userId="d96b838a-1e81-4782-a7f6-1d4f0bd3eb45" providerId="ADAL" clId="{3881FC9B-A04C-4EFE-9891-6DEBD1C4513E}" dt="2025-06-28T01:25:54.821" v="1632"/>
        <pc:sldMasterMkLst>
          <pc:docMk/>
          <pc:sldMasterMk cId="3411726782" sldId="2147483660"/>
        </pc:sldMasterMkLst>
        <pc:sldLayoutChg chg="setBg">
          <pc:chgData name="Aishat Oshileye" userId="d96b838a-1e81-4782-a7f6-1d4f0bd3eb45" providerId="ADAL" clId="{3881FC9B-A04C-4EFE-9891-6DEBD1C4513E}" dt="2025-06-28T01:25:54.821" v="1632"/>
          <pc:sldLayoutMkLst>
            <pc:docMk/>
            <pc:sldMasterMk cId="3411726782" sldId="2147483660"/>
            <pc:sldLayoutMk cId="3474023330" sldId="2147483661"/>
          </pc:sldLayoutMkLst>
        </pc:sldLayoutChg>
        <pc:sldLayoutChg chg="setBg">
          <pc:chgData name="Aishat Oshileye" userId="d96b838a-1e81-4782-a7f6-1d4f0bd3eb45" providerId="ADAL" clId="{3881FC9B-A04C-4EFE-9891-6DEBD1C4513E}" dt="2025-06-28T01:25:54.821" v="1632"/>
          <pc:sldLayoutMkLst>
            <pc:docMk/>
            <pc:sldMasterMk cId="3411726782" sldId="2147483660"/>
            <pc:sldLayoutMk cId="2837474596" sldId="2147483662"/>
          </pc:sldLayoutMkLst>
        </pc:sldLayoutChg>
        <pc:sldLayoutChg chg="setBg">
          <pc:chgData name="Aishat Oshileye" userId="d96b838a-1e81-4782-a7f6-1d4f0bd3eb45" providerId="ADAL" clId="{3881FC9B-A04C-4EFE-9891-6DEBD1C4513E}" dt="2025-06-28T01:25:54.821" v="1632"/>
          <pc:sldLayoutMkLst>
            <pc:docMk/>
            <pc:sldMasterMk cId="3411726782" sldId="2147483660"/>
            <pc:sldLayoutMk cId="728046579" sldId="2147483663"/>
          </pc:sldLayoutMkLst>
        </pc:sldLayoutChg>
        <pc:sldLayoutChg chg="setBg">
          <pc:chgData name="Aishat Oshileye" userId="d96b838a-1e81-4782-a7f6-1d4f0bd3eb45" providerId="ADAL" clId="{3881FC9B-A04C-4EFE-9891-6DEBD1C4513E}" dt="2025-06-28T01:25:54.821" v="1632"/>
          <pc:sldLayoutMkLst>
            <pc:docMk/>
            <pc:sldMasterMk cId="3411726782" sldId="2147483660"/>
            <pc:sldLayoutMk cId="3374289151" sldId="2147483664"/>
          </pc:sldLayoutMkLst>
        </pc:sldLayoutChg>
        <pc:sldLayoutChg chg="setBg">
          <pc:chgData name="Aishat Oshileye" userId="d96b838a-1e81-4782-a7f6-1d4f0bd3eb45" providerId="ADAL" clId="{3881FC9B-A04C-4EFE-9891-6DEBD1C4513E}" dt="2025-06-28T01:25:54.821" v="1632"/>
          <pc:sldLayoutMkLst>
            <pc:docMk/>
            <pc:sldMasterMk cId="3411726782" sldId="2147483660"/>
            <pc:sldLayoutMk cId="191866996" sldId="2147483665"/>
          </pc:sldLayoutMkLst>
        </pc:sldLayoutChg>
        <pc:sldLayoutChg chg="setBg">
          <pc:chgData name="Aishat Oshileye" userId="d96b838a-1e81-4782-a7f6-1d4f0bd3eb45" providerId="ADAL" clId="{3881FC9B-A04C-4EFE-9891-6DEBD1C4513E}" dt="2025-06-28T01:25:54.821" v="1632"/>
          <pc:sldLayoutMkLst>
            <pc:docMk/>
            <pc:sldMasterMk cId="3411726782" sldId="2147483660"/>
            <pc:sldLayoutMk cId="3475228085" sldId="2147483666"/>
          </pc:sldLayoutMkLst>
        </pc:sldLayoutChg>
        <pc:sldLayoutChg chg="setBg">
          <pc:chgData name="Aishat Oshileye" userId="d96b838a-1e81-4782-a7f6-1d4f0bd3eb45" providerId="ADAL" clId="{3881FC9B-A04C-4EFE-9891-6DEBD1C4513E}" dt="2025-06-28T01:25:54.821" v="1632"/>
          <pc:sldLayoutMkLst>
            <pc:docMk/>
            <pc:sldMasterMk cId="3411726782" sldId="2147483660"/>
            <pc:sldLayoutMk cId="3644334469" sldId="2147483667"/>
          </pc:sldLayoutMkLst>
        </pc:sldLayoutChg>
        <pc:sldLayoutChg chg="setBg">
          <pc:chgData name="Aishat Oshileye" userId="d96b838a-1e81-4782-a7f6-1d4f0bd3eb45" providerId="ADAL" clId="{3881FC9B-A04C-4EFE-9891-6DEBD1C4513E}" dt="2025-06-28T01:25:54.821" v="1632"/>
          <pc:sldLayoutMkLst>
            <pc:docMk/>
            <pc:sldMasterMk cId="3411726782" sldId="2147483660"/>
            <pc:sldLayoutMk cId="2300684435" sldId="2147483668"/>
          </pc:sldLayoutMkLst>
        </pc:sldLayoutChg>
        <pc:sldLayoutChg chg="setBg">
          <pc:chgData name="Aishat Oshileye" userId="d96b838a-1e81-4782-a7f6-1d4f0bd3eb45" providerId="ADAL" clId="{3881FC9B-A04C-4EFE-9891-6DEBD1C4513E}" dt="2025-06-28T01:25:54.821" v="1632"/>
          <pc:sldLayoutMkLst>
            <pc:docMk/>
            <pc:sldMasterMk cId="3411726782" sldId="2147483660"/>
            <pc:sldLayoutMk cId="2009494066" sldId="2147483669"/>
          </pc:sldLayoutMkLst>
        </pc:sldLayoutChg>
        <pc:sldLayoutChg chg="setBg">
          <pc:chgData name="Aishat Oshileye" userId="d96b838a-1e81-4782-a7f6-1d4f0bd3eb45" providerId="ADAL" clId="{3881FC9B-A04C-4EFE-9891-6DEBD1C4513E}" dt="2025-06-28T01:25:54.821" v="1632"/>
          <pc:sldLayoutMkLst>
            <pc:docMk/>
            <pc:sldMasterMk cId="3411726782" sldId="2147483660"/>
            <pc:sldLayoutMk cId="2566187720" sldId="2147483670"/>
          </pc:sldLayoutMkLst>
        </pc:sldLayoutChg>
        <pc:sldLayoutChg chg="setBg">
          <pc:chgData name="Aishat Oshileye" userId="d96b838a-1e81-4782-a7f6-1d4f0bd3eb45" providerId="ADAL" clId="{3881FC9B-A04C-4EFE-9891-6DEBD1C4513E}" dt="2025-06-28T01:25:54.821" v="1632"/>
          <pc:sldLayoutMkLst>
            <pc:docMk/>
            <pc:sldMasterMk cId="3411726782" sldId="2147483660"/>
            <pc:sldLayoutMk cId="3136425236" sldId="2147483671"/>
          </pc:sldLayoutMkLst>
        </pc:sldLayoutChg>
        <pc:sldLayoutChg chg="setBg">
          <pc:chgData name="Aishat Oshileye" userId="d96b838a-1e81-4782-a7f6-1d4f0bd3eb45" providerId="ADAL" clId="{3881FC9B-A04C-4EFE-9891-6DEBD1C4513E}" dt="2025-06-28T01:25:54.821" v="1632"/>
          <pc:sldLayoutMkLst>
            <pc:docMk/>
            <pc:sldMasterMk cId="3411726782" sldId="2147483660"/>
            <pc:sldLayoutMk cId="999213071" sldId="2147483672"/>
          </pc:sldLayoutMkLst>
        </pc:sldLayoutChg>
        <pc:sldLayoutChg chg="setBg">
          <pc:chgData name="Aishat Oshileye" userId="d96b838a-1e81-4782-a7f6-1d4f0bd3eb45" providerId="ADAL" clId="{3881FC9B-A04C-4EFE-9891-6DEBD1C4513E}" dt="2025-06-28T01:25:54.821" v="1632"/>
          <pc:sldLayoutMkLst>
            <pc:docMk/>
            <pc:sldMasterMk cId="3411726782" sldId="2147483660"/>
            <pc:sldLayoutMk cId="1451592974" sldId="2147483673"/>
          </pc:sldLayoutMkLst>
        </pc:sldLayoutChg>
        <pc:sldLayoutChg chg="setBg">
          <pc:chgData name="Aishat Oshileye" userId="d96b838a-1e81-4782-a7f6-1d4f0bd3eb45" providerId="ADAL" clId="{3881FC9B-A04C-4EFE-9891-6DEBD1C4513E}" dt="2025-06-28T01:25:54.821" v="1632"/>
          <pc:sldLayoutMkLst>
            <pc:docMk/>
            <pc:sldMasterMk cId="3411726782" sldId="2147483660"/>
            <pc:sldLayoutMk cId="1529978352" sldId="2147483674"/>
          </pc:sldLayoutMkLst>
        </pc:sldLayoutChg>
        <pc:sldLayoutChg chg="setBg">
          <pc:chgData name="Aishat Oshileye" userId="d96b838a-1e81-4782-a7f6-1d4f0bd3eb45" providerId="ADAL" clId="{3881FC9B-A04C-4EFE-9891-6DEBD1C4513E}" dt="2025-06-28T01:25:54.821" v="1632"/>
          <pc:sldLayoutMkLst>
            <pc:docMk/>
            <pc:sldMasterMk cId="3411726782" sldId="2147483660"/>
            <pc:sldLayoutMk cId="3013575407" sldId="2147483675"/>
          </pc:sldLayoutMkLst>
        </pc:sldLayoutChg>
        <pc:sldLayoutChg chg="setBg">
          <pc:chgData name="Aishat Oshileye" userId="d96b838a-1e81-4782-a7f6-1d4f0bd3eb45" providerId="ADAL" clId="{3881FC9B-A04C-4EFE-9891-6DEBD1C4513E}" dt="2025-06-28T01:25:54.821" v="1632"/>
          <pc:sldLayoutMkLst>
            <pc:docMk/>
            <pc:sldMasterMk cId="3411726782" sldId="2147483660"/>
            <pc:sldLayoutMk cId="2785988827" sldId="2147483676"/>
          </pc:sldLayoutMkLst>
        </pc:sldLayoutChg>
        <pc:sldLayoutChg chg="setBg">
          <pc:chgData name="Aishat Oshileye" userId="d96b838a-1e81-4782-a7f6-1d4f0bd3eb45" providerId="ADAL" clId="{3881FC9B-A04C-4EFE-9891-6DEBD1C4513E}" dt="2025-06-28T01:25:54.821" v="1632"/>
          <pc:sldLayoutMkLst>
            <pc:docMk/>
            <pc:sldMasterMk cId="3411726782" sldId="2147483660"/>
            <pc:sldLayoutMk cId="3959102225" sldId="2147483677"/>
          </pc:sldLayoutMkLst>
        </pc:sldLayoutChg>
        <pc:sldLayoutChg chg="setBg">
          <pc:chgData name="Aishat Oshileye" userId="d96b838a-1e81-4782-a7f6-1d4f0bd3eb45" providerId="ADAL" clId="{3881FC9B-A04C-4EFE-9891-6DEBD1C4513E}" dt="2025-06-28T01:25:54.821" v="1632"/>
          <pc:sldLayoutMkLst>
            <pc:docMk/>
            <pc:sldMasterMk cId="3411726782" sldId="2147483660"/>
            <pc:sldLayoutMk cId="2527944694" sldId="2147483678"/>
          </pc:sldLayoutMkLst>
        </pc:sldLayoutChg>
        <pc:sldLayoutChg chg="setBg">
          <pc:chgData name="Aishat Oshileye" userId="d96b838a-1e81-4782-a7f6-1d4f0bd3eb45" providerId="ADAL" clId="{3881FC9B-A04C-4EFE-9891-6DEBD1C4513E}" dt="2025-06-28T01:25:54.821" v="1632"/>
          <pc:sldLayoutMkLst>
            <pc:docMk/>
            <pc:sldMasterMk cId="3411726782" sldId="2147483660"/>
            <pc:sldLayoutMk cId="393599791" sldId="2147483679"/>
          </pc:sldLayoutMkLst>
        </pc:sldLayoutChg>
        <pc:sldLayoutChg chg="setBg">
          <pc:chgData name="Aishat Oshileye" userId="d96b838a-1e81-4782-a7f6-1d4f0bd3eb45" providerId="ADAL" clId="{3881FC9B-A04C-4EFE-9891-6DEBD1C4513E}" dt="2025-06-28T01:25:54.821" v="1632"/>
          <pc:sldLayoutMkLst>
            <pc:docMk/>
            <pc:sldMasterMk cId="3411726782" sldId="2147483660"/>
            <pc:sldLayoutMk cId="1226338063" sldId="2147483680"/>
          </pc:sldLayoutMkLst>
        </pc:sldLayoutChg>
      </pc:sldMasterChg>
    </pc:docChg>
  </pc:docChgLst>
  <pc:docChgLst>
    <pc:chgData name="Titilope G. Bello" userId="f89927a8-b078-4322-8322-915715d519df" providerId="ADAL" clId="{F32C42CA-4853-4F9F-954E-141DF876FBBF}"/>
    <pc:docChg chg="delSld modSld sldOrd">
      <pc:chgData name="Titilope G. Bello" userId="f89927a8-b078-4322-8322-915715d519df" providerId="ADAL" clId="{F32C42CA-4853-4F9F-954E-141DF876FBBF}" dt="2025-06-24T17:12:59.404" v="130" actId="20577"/>
      <pc:docMkLst>
        <pc:docMk/>
      </pc:docMkLst>
      <pc:sldChg chg="modSp mod">
        <pc:chgData name="Titilope G. Bello" userId="f89927a8-b078-4322-8322-915715d519df" providerId="ADAL" clId="{F32C42CA-4853-4F9F-954E-141DF876FBBF}" dt="2025-06-24T17:07:40.256" v="56" actId="6549"/>
        <pc:sldMkLst>
          <pc:docMk/>
          <pc:sldMk cId="0" sldId="257"/>
        </pc:sldMkLst>
      </pc:sldChg>
      <pc:sldChg chg="modSp mod">
        <pc:chgData name="Titilope G. Bello" userId="f89927a8-b078-4322-8322-915715d519df" providerId="ADAL" clId="{F32C42CA-4853-4F9F-954E-141DF876FBBF}" dt="2025-06-24T17:09:05.662" v="85" actId="20577"/>
        <pc:sldMkLst>
          <pc:docMk/>
          <pc:sldMk cId="0" sldId="258"/>
        </pc:sldMkLst>
      </pc:sldChg>
      <pc:sldChg chg="modSp mod ord">
        <pc:chgData name="Titilope G. Bello" userId="f89927a8-b078-4322-8322-915715d519df" providerId="ADAL" clId="{F32C42CA-4853-4F9F-954E-141DF876FBBF}" dt="2025-06-24T17:10:26.503" v="125" actId="6549"/>
        <pc:sldMkLst>
          <pc:docMk/>
          <pc:sldMk cId="0" sldId="261"/>
        </pc:sldMkLst>
      </pc:sldChg>
      <pc:sldChg chg="del">
        <pc:chgData name="Titilope G. Bello" userId="f89927a8-b078-4322-8322-915715d519df" providerId="ADAL" clId="{F32C42CA-4853-4F9F-954E-141DF876FBBF}" dt="2025-06-24T17:11:52.779" v="126" actId="2696"/>
        <pc:sldMkLst>
          <pc:docMk/>
          <pc:sldMk cId="0" sldId="263"/>
        </pc:sldMkLst>
      </pc:sldChg>
      <pc:sldChg chg="modSp mod">
        <pc:chgData name="Titilope G. Bello" userId="f89927a8-b078-4322-8322-915715d519df" providerId="ADAL" clId="{F32C42CA-4853-4F9F-954E-141DF876FBBF}" dt="2025-06-24T17:12:59.404" v="130" actId="20577"/>
        <pc:sldMkLst>
          <pc:docMk/>
          <pc:sldMk cId="0" sldId="268"/>
        </pc:sldMkLst>
      </pc:sldChg>
      <pc:sldChg chg="modSp mod">
        <pc:chgData name="Titilope G. Bello" userId="f89927a8-b078-4322-8322-915715d519df" providerId="ADAL" clId="{F32C42CA-4853-4F9F-954E-141DF876FBBF}" dt="2025-06-24T16:21:47.136" v="51" actId="20577"/>
        <pc:sldMkLst>
          <pc:docMk/>
          <pc:sldMk cId="1923819568" sldId="397"/>
        </pc:sldMkLst>
        <pc:spChg chg="mod">
          <ac:chgData name="Titilope G. Bello" userId="f89927a8-b078-4322-8322-915715d519df" providerId="ADAL" clId="{F32C42CA-4853-4F9F-954E-141DF876FBBF}" dt="2025-06-24T16:21:47.136" v="51" actId="20577"/>
          <ac:spMkLst>
            <pc:docMk/>
            <pc:sldMk cId="1923819568" sldId="397"/>
            <ac:spMk id="3" creationId="{F1289293-4A83-8706-5DD7-10C2C8829EC3}"/>
          </ac:spMkLst>
        </pc:spChg>
      </pc:sldChg>
    </pc:docChg>
  </pc:docChgLst>
  <pc:docChgLst>
    <pc:chgData name="Titi Bello" userId="S::titib_techstylers.onmicrosoft.com#ext#@cloudcompass.onmicrosoft.com::ab3e1d83-13b2-4a98-b14d-2f70b645f123" providerId="AD" clId="Web-{83F988A2-D76D-B796-6AC7-D31CC57617D6}"/>
    <pc:docChg chg="modSld">
      <pc:chgData name="Titi Bello" userId="S::titib_techstylers.onmicrosoft.com#ext#@cloudcompass.onmicrosoft.com::ab3e1d83-13b2-4a98-b14d-2f70b645f123" providerId="AD" clId="Web-{83F988A2-D76D-B796-6AC7-D31CC57617D6}" dt="2025-07-04T19:36:23.983" v="98"/>
      <pc:docMkLst>
        <pc:docMk/>
      </pc:docMkLst>
      <pc:sldChg chg="modSp modTransition">
        <pc:chgData name="Titi Bello" userId="S::titib_techstylers.onmicrosoft.com#ext#@cloudcompass.onmicrosoft.com::ab3e1d83-13b2-4a98-b14d-2f70b645f123" providerId="AD" clId="Web-{83F988A2-D76D-B796-6AC7-D31CC57617D6}" dt="2025-07-04T19:35:58.341" v="97" actId="20577"/>
        <pc:sldMkLst>
          <pc:docMk/>
          <pc:sldMk cId="0" sldId="256"/>
        </pc:sldMkLst>
        <pc:spChg chg="mod">
          <ac:chgData name="Titi Bello" userId="S::titib_techstylers.onmicrosoft.com#ext#@cloudcompass.onmicrosoft.com::ab3e1d83-13b2-4a98-b14d-2f70b645f123" providerId="AD" clId="Web-{83F988A2-D76D-B796-6AC7-D31CC57617D6}" dt="2025-07-04T19:35:58.341" v="97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Transition">
        <pc:chgData name="Titi Bello" userId="S::titib_techstylers.onmicrosoft.com#ext#@cloudcompass.onmicrosoft.com::ab3e1d83-13b2-4a98-b14d-2f70b645f123" providerId="AD" clId="Web-{83F988A2-D76D-B796-6AC7-D31CC57617D6}" dt="2025-07-04T19:20:15.125" v="52"/>
        <pc:sldMkLst>
          <pc:docMk/>
          <pc:sldMk cId="0" sldId="257"/>
        </pc:sldMkLst>
        <pc:spChg chg="mod">
          <ac:chgData name="Titi Bello" userId="S::titib_techstylers.onmicrosoft.com#ext#@cloudcompass.onmicrosoft.com::ab3e1d83-13b2-4a98-b14d-2f70b645f123" providerId="AD" clId="Web-{83F988A2-D76D-B796-6AC7-D31CC57617D6}" dt="2025-07-04T19:17:18.972" v="46" actId="14100"/>
          <ac:spMkLst>
            <pc:docMk/>
            <pc:sldMk cId="0" sldId="257"/>
            <ac:spMk id="2" creationId="{00000000-0000-0000-0000-000000000000}"/>
          </ac:spMkLst>
        </pc:spChg>
        <pc:graphicFrameChg chg="mod">
          <ac:chgData name="Titi Bello" userId="S::titib_techstylers.onmicrosoft.com#ext#@cloudcompass.onmicrosoft.com::ab3e1d83-13b2-4a98-b14d-2f70b645f123" providerId="AD" clId="Web-{83F988A2-D76D-B796-6AC7-D31CC57617D6}" dt="2025-07-04T19:17:39.739" v="48" actId="1076"/>
          <ac:graphicFrameMkLst>
            <pc:docMk/>
            <pc:sldMk cId="0" sldId="257"/>
            <ac:graphicFrameMk id="8" creationId="{EDBE4E81-E5EB-C179-2DAF-91EEAB7F0209}"/>
          </ac:graphicFrameMkLst>
        </pc:graphicFrameChg>
      </pc:sldChg>
      <pc:sldChg chg="modTransition">
        <pc:chgData name="Titi Bello" userId="S::titib_techstylers.onmicrosoft.com#ext#@cloudcompass.onmicrosoft.com::ab3e1d83-13b2-4a98-b14d-2f70b645f123" providerId="AD" clId="Web-{83F988A2-D76D-B796-6AC7-D31CC57617D6}" dt="2025-07-04T19:20:48.661" v="53"/>
        <pc:sldMkLst>
          <pc:docMk/>
          <pc:sldMk cId="0" sldId="258"/>
        </pc:sldMkLst>
      </pc:sldChg>
      <pc:sldChg chg="modTransition">
        <pc:chgData name="Titi Bello" userId="S::titib_techstylers.onmicrosoft.com#ext#@cloudcompass.onmicrosoft.com::ab3e1d83-13b2-4a98-b14d-2f70b645f123" providerId="AD" clId="Web-{83F988A2-D76D-B796-6AC7-D31CC57617D6}" dt="2025-07-04T19:28:32.694" v="61"/>
        <pc:sldMkLst>
          <pc:docMk/>
          <pc:sldMk cId="0" sldId="259"/>
        </pc:sldMkLst>
      </pc:sldChg>
      <pc:sldChg chg="modTransition">
        <pc:chgData name="Titi Bello" userId="S::titib_techstylers.onmicrosoft.com#ext#@cloudcompass.onmicrosoft.com::ab3e1d83-13b2-4a98-b14d-2f70b645f123" providerId="AD" clId="Web-{83F988A2-D76D-B796-6AC7-D31CC57617D6}" dt="2025-07-04T19:29:25.526" v="62"/>
        <pc:sldMkLst>
          <pc:docMk/>
          <pc:sldMk cId="0" sldId="260"/>
        </pc:sldMkLst>
      </pc:sldChg>
      <pc:sldChg chg="modTransition">
        <pc:chgData name="Titi Bello" userId="S::titib_techstylers.onmicrosoft.com#ext#@cloudcompass.onmicrosoft.com::ab3e1d83-13b2-4a98-b14d-2f70b645f123" providerId="AD" clId="Web-{83F988A2-D76D-B796-6AC7-D31CC57617D6}" dt="2025-07-04T19:36:23.983" v="98"/>
        <pc:sldMkLst>
          <pc:docMk/>
          <pc:sldMk cId="0" sldId="261"/>
        </pc:sldMkLst>
      </pc:sldChg>
      <pc:sldChg chg="modTransition">
        <pc:chgData name="Titi Bello" userId="S::titib_techstylers.onmicrosoft.com#ext#@cloudcompass.onmicrosoft.com::ab3e1d83-13b2-4a98-b14d-2f70b645f123" providerId="AD" clId="Web-{83F988A2-D76D-B796-6AC7-D31CC57617D6}" dt="2025-07-04T19:29:49.372" v="63"/>
        <pc:sldMkLst>
          <pc:docMk/>
          <pc:sldMk cId="0" sldId="262"/>
        </pc:sldMkLst>
      </pc:sldChg>
      <pc:sldChg chg="modTransition">
        <pc:chgData name="Titi Bello" userId="S::titib_techstylers.onmicrosoft.com#ext#@cloudcompass.onmicrosoft.com::ab3e1d83-13b2-4a98-b14d-2f70b645f123" providerId="AD" clId="Web-{83F988A2-D76D-B796-6AC7-D31CC57617D6}" dt="2025-07-04T19:30:15.983" v="64"/>
        <pc:sldMkLst>
          <pc:docMk/>
          <pc:sldMk cId="0" sldId="264"/>
        </pc:sldMkLst>
      </pc:sldChg>
      <pc:sldChg chg="modTransition">
        <pc:chgData name="Titi Bello" userId="S::titib_techstylers.onmicrosoft.com#ext#@cloudcompass.onmicrosoft.com::ab3e1d83-13b2-4a98-b14d-2f70b645f123" providerId="AD" clId="Web-{83F988A2-D76D-B796-6AC7-D31CC57617D6}" dt="2025-07-04T19:30:37.032" v="65"/>
        <pc:sldMkLst>
          <pc:docMk/>
          <pc:sldMk cId="0" sldId="265"/>
        </pc:sldMkLst>
      </pc:sldChg>
      <pc:sldChg chg="modTransition">
        <pc:chgData name="Titi Bello" userId="S::titib_techstylers.onmicrosoft.com#ext#@cloudcompass.onmicrosoft.com::ab3e1d83-13b2-4a98-b14d-2f70b645f123" providerId="AD" clId="Web-{83F988A2-D76D-B796-6AC7-D31CC57617D6}" dt="2025-07-04T19:31:10.378" v="66"/>
        <pc:sldMkLst>
          <pc:docMk/>
          <pc:sldMk cId="0" sldId="266"/>
        </pc:sldMkLst>
      </pc:sldChg>
      <pc:sldChg chg="modTransition">
        <pc:chgData name="Titi Bello" userId="S::titib_techstylers.onmicrosoft.com#ext#@cloudcompass.onmicrosoft.com::ab3e1d83-13b2-4a98-b14d-2f70b645f123" providerId="AD" clId="Web-{83F988A2-D76D-B796-6AC7-D31CC57617D6}" dt="2025-07-04T19:31:49.334" v="67"/>
        <pc:sldMkLst>
          <pc:docMk/>
          <pc:sldMk cId="0" sldId="267"/>
        </pc:sldMkLst>
      </pc:sldChg>
      <pc:sldChg chg="modTransition">
        <pc:chgData name="Titi Bello" userId="S::titib_techstylers.onmicrosoft.com#ext#@cloudcompass.onmicrosoft.com::ab3e1d83-13b2-4a98-b14d-2f70b645f123" providerId="AD" clId="Web-{83F988A2-D76D-B796-6AC7-D31CC57617D6}" dt="2025-07-04T19:32:02.038" v="68"/>
        <pc:sldMkLst>
          <pc:docMk/>
          <pc:sldMk cId="0" sldId="268"/>
        </pc:sldMkLst>
      </pc:sldChg>
      <pc:sldChg chg="modTransition">
        <pc:chgData name="Titi Bello" userId="S::titib_techstylers.onmicrosoft.com#ext#@cloudcompass.onmicrosoft.com::ab3e1d83-13b2-4a98-b14d-2f70b645f123" providerId="AD" clId="Web-{83F988A2-D76D-B796-6AC7-D31CC57617D6}" dt="2025-07-04T19:19:48.467" v="51"/>
        <pc:sldMkLst>
          <pc:docMk/>
          <pc:sldMk cId="1923819568" sldId="397"/>
        </pc:sldMkLst>
      </pc:sldChg>
      <pc:sldChg chg="modSp modTransition">
        <pc:chgData name="Titi Bello" userId="S::titib_techstylers.onmicrosoft.com#ext#@cloudcompass.onmicrosoft.com::ab3e1d83-13b2-4a98-b14d-2f70b645f123" providerId="AD" clId="Web-{83F988A2-D76D-B796-6AC7-D31CC57617D6}" dt="2025-07-04T19:25:59.277" v="59"/>
        <pc:sldMkLst>
          <pc:docMk/>
          <pc:sldMk cId="4288911043" sldId="398"/>
        </pc:sldMkLst>
        <pc:spChg chg="mod">
          <ac:chgData name="Titi Bello" userId="S::titib_techstylers.onmicrosoft.com#ext#@cloudcompass.onmicrosoft.com::ab3e1d83-13b2-4a98-b14d-2f70b645f123" providerId="AD" clId="Web-{83F988A2-D76D-B796-6AC7-D31CC57617D6}" dt="2025-07-04T19:22:24.934" v="56" actId="1076"/>
          <ac:spMkLst>
            <pc:docMk/>
            <pc:sldMk cId="4288911043" sldId="398"/>
            <ac:spMk id="2" creationId="{3ED4D056-BF73-5D11-69BA-15A7ECFD2319}"/>
          </ac:spMkLst>
        </pc:spChg>
        <pc:graphicFrameChg chg="mod">
          <ac:chgData name="Titi Bello" userId="S::titib_techstylers.onmicrosoft.com#ext#@cloudcompass.onmicrosoft.com::ab3e1d83-13b2-4a98-b14d-2f70b645f123" providerId="AD" clId="Web-{83F988A2-D76D-B796-6AC7-D31CC57617D6}" dt="2025-07-04T19:22:18.136" v="55" actId="1076"/>
          <ac:graphicFrameMkLst>
            <pc:docMk/>
            <pc:sldMk cId="4288911043" sldId="398"/>
            <ac:graphicFrameMk id="5" creationId="{CB395363-354E-5241-FDC3-52927A840AEA}"/>
          </ac:graphicFrameMkLst>
        </pc:graphicFrameChg>
      </pc:sldChg>
      <pc:sldChg chg="modTransition">
        <pc:chgData name="Titi Bello" userId="S::titib_techstylers.onmicrosoft.com#ext#@cloudcompass.onmicrosoft.com::ab3e1d83-13b2-4a98-b14d-2f70b645f123" providerId="AD" clId="Web-{83F988A2-D76D-B796-6AC7-D31CC57617D6}" dt="2025-07-04T19:24:59.351" v="58"/>
        <pc:sldMkLst>
          <pc:docMk/>
          <pc:sldMk cId="4211121092" sldId="399"/>
        </pc:sldMkLst>
      </pc:sldChg>
    </pc:docChg>
  </pc:docChgLst>
  <pc:docChgLst>
    <pc:chgData name="Aishat Oshileye" userId="S::aishat@cloudcompass.onmicrosoft.com::d96b838a-1e81-4782-a7f6-1d4f0bd3eb45" providerId="AD" clId="Web-{FC20D80E-8E99-A316-1985-7507556428F7}"/>
    <pc:docChg chg="modSld">
      <pc:chgData name="Aishat Oshileye" userId="S::aishat@cloudcompass.onmicrosoft.com::d96b838a-1e81-4782-a7f6-1d4f0bd3eb45" providerId="AD" clId="Web-{FC20D80E-8E99-A316-1985-7507556428F7}" dt="2025-06-27T23:03:33.136" v="31" actId="20577"/>
      <pc:docMkLst>
        <pc:docMk/>
      </pc:docMkLst>
      <pc:sldChg chg="modSp">
        <pc:chgData name="Aishat Oshileye" userId="S::aishat@cloudcompass.onmicrosoft.com::d96b838a-1e81-4782-a7f6-1d4f0bd3eb45" providerId="AD" clId="Web-{FC20D80E-8E99-A316-1985-7507556428F7}" dt="2025-06-27T23:00:46.349" v="27" actId="20577"/>
        <pc:sldMkLst>
          <pc:docMk/>
          <pc:sldMk cId="0" sldId="256"/>
        </pc:sldMkLst>
        <pc:spChg chg="mod">
          <ac:chgData name="Aishat Oshileye" userId="S::aishat@cloudcompass.onmicrosoft.com::d96b838a-1e81-4782-a7f6-1d4f0bd3eb45" providerId="AD" clId="Web-{FC20D80E-8E99-A316-1985-7507556428F7}" dt="2025-06-27T23:00:46.349" v="27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Aishat Oshileye" userId="S::aishat@cloudcompass.onmicrosoft.com::d96b838a-1e81-4782-a7f6-1d4f0bd3eb45" providerId="AD" clId="Web-{FC20D80E-8E99-A316-1985-7507556428F7}" dt="2025-06-27T23:02:39.728" v="30" actId="20577"/>
        <pc:sldMkLst>
          <pc:docMk/>
          <pc:sldMk cId="0" sldId="266"/>
        </pc:sldMkLst>
        <pc:spChg chg="mod">
          <ac:chgData name="Aishat Oshileye" userId="S::aishat@cloudcompass.onmicrosoft.com::d96b838a-1e81-4782-a7f6-1d4f0bd3eb45" providerId="AD" clId="Web-{FC20D80E-8E99-A316-1985-7507556428F7}" dt="2025-06-27T23:02:39.728" v="30" actId="20577"/>
          <ac:spMkLst>
            <pc:docMk/>
            <pc:sldMk cId="0" sldId="266"/>
            <ac:spMk id="2" creationId="{00000000-0000-0000-0000-000000000000}"/>
          </ac:spMkLst>
        </pc:spChg>
      </pc:sldChg>
      <pc:sldChg chg="modSp">
        <pc:chgData name="Aishat Oshileye" userId="S::aishat@cloudcompass.onmicrosoft.com::d96b838a-1e81-4782-a7f6-1d4f0bd3eb45" providerId="AD" clId="Web-{FC20D80E-8E99-A316-1985-7507556428F7}" dt="2025-06-27T23:03:33.136" v="31" actId="20577"/>
        <pc:sldMkLst>
          <pc:docMk/>
          <pc:sldMk cId="0" sldId="268"/>
        </pc:sldMkLst>
        <pc:spChg chg="mod">
          <ac:chgData name="Aishat Oshileye" userId="S::aishat@cloudcompass.onmicrosoft.com::d96b838a-1e81-4782-a7f6-1d4f0bd3eb45" providerId="AD" clId="Web-{FC20D80E-8E99-A316-1985-7507556428F7}" dt="2025-06-27T23:03:33.136" v="31" actId="20577"/>
          <ac:spMkLst>
            <pc:docMk/>
            <pc:sldMk cId="0" sldId="268"/>
            <ac:spMk id="2" creationId="{00000000-0000-0000-0000-000000000000}"/>
          </ac:spMkLst>
        </pc:spChg>
      </pc:sldChg>
      <pc:sldChg chg="modSp">
        <pc:chgData name="Aishat Oshileye" userId="S::aishat@cloudcompass.onmicrosoft.com::d96b838a-1e81-4782-a7f6-1d4f0bd3eb45" providerId="AD" clId="Web-{FC20D80E-8E99-A316-1985-7507556428F7}" dt="2025-06-27T22:59:11.063" v="1" actId="1076"/>
        <pc:sldMkLst>
          <pc:docMk/>
          <pc:sldMk cId="1923819568" sldId="397"/>
        </pc:sldMkLst>
        <pc:picChg chg="mod">
          <ac:chgData name="Aishat Oshileye" userId="S::aishat@cloudcompass.onmicrosoft.com::d96b838a-1e81-4782-a7f6-1d4f0bd3eb45" providerId="AD" clId="Web-{FC20D80E-8E99-A316-1985-7507556428F7}" dt="2025-06-27T22:59:11.063" v="1" actId="1076"/>
          <ac:picMkLst>
            <pc:docMk/>
            <pc:sldMk cId="1923819568" sldId="397"/>
            <ac:picMk id="14" creationId="{819DA136-EA3E-095C-CAF5-39FAABD6EB3E}"/>
          </ac:picMkLst>
        </pc:picChg>
      </pc:sldChg>
    </pc:docChg>
  </pc:docChgLst>
</pc:chgInfo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316A56-1FF4-4386-8CF1-4CB164004766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29A119-3B48-46BA-945D-58E61C2995A1}">
      <dgm:prSet/>
      <dgm:spPr/>
      <dgm:t>
        <a:bodyPr/>
        <a:lstStyle/>
        <a:p>
          <a:r>
            <a:rPr lang="en-US" dirty="0"/>
            <a:t>Manual infrastructure provisioning which causes:</a:t>
          </a:r>
        </a:p>
      </dgm:t>
    </dgm:pt>
    <dgm:pt modelId="{90B441B8-BCCD-4AEE-B1DE-46ED60860D0A}" type="parTrans" cxnId="{623DB2B8-5173-4383-9BC9-EC083FF7C949}">
      <dgm:prSet/>
      <dgm:spPr/>
      <dgm:t>
        <a:bodyPr/>
        <a:lstStyle/>
        <a:p>
          <a:endParaRPr lang="en-US"/>
        </a:p>
      </dgm:t>
    </dgm:pt>
    <dgm:pt modelId="{4104C52B-C0A8-4016-BDBC-6ED35332F6C5}" type="sibTrans" cxnId="{623DB2B8-5173-4383-9BC9-EC083FF7C949}">
      <dgm:prSet/>
      <dgm:spPr/>
      <dgm:t>
        <a:bodyPr/>
        <a:lstStyle/>
        <a:p>
          <a:endParaRPr lang="en-US"/>
        </a:p>
      </dgm:t>
    </dgm:pt>
    <dgm:pt modelId="{D754F37C-DF94-4C51-8610-B086223133CE}">
      <dgm:prSet/>
      <dgm:spPr/>
      <dgm:t>
        <a:bodyPr/>
        <a:lstStyle/>
        <a:p>
          <a:r>
            <a:rPr lang="en-US" b="1" dirty="0">
              <a:solidFill>
                <a:srgbClr val="C00000"/>
              </a:solidFill>
            </a:rPr>
            <a:t>Errors</a:t>
          </a:r>
        </a:p>
      </dgm:t>
    </dgm:pt>
    <dgm:pt modelId="{8B8F4AC9-88AC-4E37-AF25-53CE2E4DA220}" type="parTrans" cxnId="{2900ACB5-5EF0-46DF-AB57-77FD526C6ED7}">
      <dgm:prSet/>
      <dgm:spPr/>
      <dgm:t>
        <a:bodyPr/>
        <a:lstStyle/>
        <a:p>
          <a:endParaRPr lang="en-US"/>
        </a:p>
      </dgm:t>
    </dgm:pt>
    <dgm:pt modelId="{9E088B0F-5EDB-42D5-ADCE-95871C149EEC}" type="sibTrans" cxnId="{2900ACB5-5EF0-46DF-AB57-77FD526C6ED7}">
      <dgm:prSet/>
      <dgm:spPr/>
      <dgm:t>
        <a:bodyPr/>
        <a:lstStyle/>
        <a:p>
          <a:endParaRPr lang="en-US"/>
        </a:p>
      </dgm:t>
    </dgm:pt>
    <dgm:pt modelId="{ED9EFA45-8F69-4E71-954D-FBE6E8BECEF3}">
      <dgm:prSet/>
      <dgm:spPr/>
      <dgm:t>
        <a:bodyPr/>
        <a:lstStyle/>
        <a:p>
          <a:r>
            <a:rPr lang="en-US" b="1" dirty="0">
              <a:solidFill>
                <a:srgbClr val="C00000"/>
              </a:solidFill>
            </a:rPr>
            <a:t>Delays</a:t>
          </a:r>
        </a:p>
      </dgm:t>
    </dgm:pt>
    <dgm:pt modelId="{E10C939A-5FF1-4378-87CC-4E3F8B35A82D}" type="parTrans" cxnId="{457D0785-3CA8-402E-8F51-1F41884368B1}">
      <dgm:prSet/>
      <dgm:spPr/>
      <dgm:t>
        <a:bodyPr/>
        <a:lstStyle/>
        <a:p>
          <a:endParaRPr lang="en-US"/>
        </a:p>
      </dgm:t>
    </dgm:pt>
    <dgm:pt modelId="{F95B0F75-0585-4880-845D-E6F785F84DE9}" type="sibTrans" cxnId="{457D0785-3CA8-402E-8F51-1F41884368B1}">
      <dgm:prSet/>
      <dgm:spPr/>
      <dgm:t>
        <a:bodyPr/>
        <a:lstStyle/>
        <a:p>
          <a:endParaRPr lang="en-US"/>
        </a:p>
      </dgm:t>
    </dgm:pt>
    <dgm:pt modelId="{FDD27823-D490-462C-B6FD-B1C816DBA9A3}">
      <dgm:prSet/>
      <dgm:spPr/>
      <dgm:t>
        <a:bodyPr/>
        <a:lstStyle/>
        <a:p>
          <a:r>
            <a:rPr lang="en-US" b="1" dirty="0">
              <a:solidFill>
                <a:srgbClr val="C00000"/>
              </a:solidFill>
            </a:rPr>
            <a:t>Inconsistent and insecure environments</a:t>
          </a:r>
        </a:p>
      </dgm:t>
    </dgm:pt>
    <dgm:pt modelId="{2D0A23E4-2F5E-4A88-89C7-351D0CD4F73E}" type="parTrans" cxnId="{38B60A68-4482-4F7C-B5C1-98F6FD9F9541}">
      <dgm:prSet/>
      <dgm:spPr/>
      <dgm:t>
        <a:bodyPr/>
        <a:lstStyle/>
        <a:p>
          <a:endParaRPr lang="en-US"/>
        </a:p>
      </dgm:t>
    </dgm:pt>
    <dgm:pt modelId="{F4F90228-16C9-472C-A2FE-60EF8BD0980E}" type="sibTrans" cxnId="{38B60A68-4482-4F7C-B5C1-98F6FD9F9541}">
      <dgm:prSet/>
      <dgm:spPr/>
      <dgm:t>
        <a:bodyPr/>
        <a:lstStyle/>
        <a:p>
          <a:endParaRPr lang="en-US"/>
        </a:p>
      </dgm:t>
    </dgm:pt>
    <dgm:pt modelId="{8F58267F-6C8C-4631-A4E4-A67F69B230CC}">
      <dgm:prSet/>
      <dgm:spPr/>
      <dgm:t>
        <a:bodyPr/>
        <a:lstStyle/>
        <a:p>
          <a:r>
            <a:rPr lang="en-US" b="1" dirty="0">
              <a:solidFill>
                <a:srgbClr val="C00000"/>
              </a:solidFill>
            </a:rPr>
            <a:t>Less repeatable Infrastructure set up</a:t>
          </a:r>
        </a:p>
      </dgm:t>
    </dgm:pt>
    <dgm:pt modelId="{32101A61-6332-4CA4-AD4B-3264F8223A35}" type="parTrans" cxnId="{0F5D137B-4A12-417B-8884-026525CB8E21}">
      <dgm:prSet/>
      <dgm:spPr/>
      <dgm:t>
        <a:bodyPr/>
        <a:lstStyle/>
        <a:p>
          <a:endParaRPr lang="en-US"/>
        </a:p>
      </dgm:t>
    </dgm:pt>
    <dgm:pt modelId="{F955F8BF-D8D5-4A20-8F0E-9BF730D2B1EA}" type="sibTrans" cxnId="{0F5D137B-4A12-417B-8884-026525CB8E21}">
      <dgm:prSet/>
      <dgm:spPr/>
      <dgm:t>
        <a:bodyPr/>
        <a:lstStyle/>
        <a:p>
          <a:endParaRPr lang="en-US"/>
        </a:p>
      </dgm:t>
    </dgm:pt>
    <dgm:pt modelId="{40185252-55C1-4B0B-8062-5552B1C63AA3}" type="pres">
      <dgm:prSet presAssocID="{3F316A56-1FF4-4386-8CF1-4CB164004766}" presName="vert0" presStyleCnt="0">
        <dgm:presLayoutVars>
          <dgm:dir/>
          <dgm:animOne val="branch"/>
          <dgm:animLvl val="lvl"/>
        </dgm:presLayoutVars>
      </dgm:prSet>
      <dgm:spPr/>
    </dgm:pt>
    <dgm:pt modelId="{DC72B21A-20C4-47FD-AF19-42CD34C2ED7B}" type="pres">
      <dgm:prSet presAssocID="{1F29A119-3B48-46BA-945D-58E61C2995A1}" presName="thickLine" presStyleLbl="alignNode1" presStyleIdx="0" presStyleCnt="1"/>
      <dgm:spPr/>
    </dgm:pt>
    <dgm:pt modelId="{B1DDC9A9-93B8-4BB3-BB71-43B446A32633}" type="pres">
      <dgm:prSet presAssocID="{1F29A119-3B48-46BA-945D-58E61C2995A1}" presName="horz1" presStyleCnt="0"/>
      <dgm:spPr/>
    </dgm:pt>
    <dgm:pt modelId="{89D2B528-924D-4B9E-86FA-95CC300D812F}" type="pres">
      <dgm:prSet presAssocID="{1F29A119-3B48-46BA-945D-58E61C2995A1}" presName="tx1" presStyleLbl="revTx" presStyleIdx="0" presStyleCnt="5" custScaleX="195678"/>
      <dgm:spPr/>
    </dgm:pt>
    <dgm:pt modelId="{C5350A3D-C8ED-49FA-A2C1-DB56B0876C16}" type="pres">
      <dgm:prSet presAssocID="{1F29A119-3B48-46BA-945D-58E61C2995A1}" presName="vert1" presStyleCnt="0"/>
      <dgm:spPr/>
    </dgm:pt>
    <dgm:pt modelId="{30484908-7B9E-48B3-954E-D12D5274AF67}" type="pres">
      <dgm:prSet presAssocID="{D754F37C-DF94-4C51-8610-B086223133CE}" presName="vertSpace2a" presStyleCnt="0"/>
      <dgm:spPr/>
    </dgm:pt>
    <dgm:pt modelId="{96C9A986-C852-443D-8235-7A2FD099F31B}" type="pres">
      <dgm:prSet presAssocID="{D754F37C-DF94-4C51-8610-B086223133CE}" presName="horz2" presStyleCnt="0"/>
      <dgm:spPr/>
    </dgm:pt>
    <dgm:pt modelId="{440C19FF-7EC2-434D-8F73-39F628D9ADA4}" type="pres">
      <dgm:prSet presAssocID="{D754F37C-DF94-4C51-8610-B086223133CE}" presName="horzSpace2" presStyleCnt="0"/>
      <dgm:spPr/>
    </dgm:pt>
    <dgm:pt modelId="{FF203DB5-99C6-4A92-B7A9-31D69F810CA0}" type="pres">
      <dgm:prSet presAssocID="{D754F37C-DF94-4C51-8610-B086223133CE}" presName="tx2" presStyleLbl="revTx" presStyleIdx="1" presStyleCnt="5"/>
      <dgm:spPr/>
    </dgm:pt>
    <dgm:pt modelId="{E8C75368-C2C2-4F6A-A477-EC83D9803CE0}" type="pres">
      <dgm:prSet presAssocID="{D754F37C-DF94-4C51-8610-B086223133CE}" presName="vert2" presStyleCnt="0"/>
      <dgm:spPr/>
    </dgm:pt>
    <dgm:pt modelId="{8D7645EC-2527-493A-9B4E-29699EC6818B}" type="pres">
      <dgm:prSet presAssocID="{D754F37C-DF94-4C51-8610-B086223133CE}" presName="thinLine2b" presStyleLbl="callout" presStyleIdx="0" presStyleCnt="4"/>
      <dgm:spPr/>
    </dgm:pt>
    <dgm:pt modelId="{004ABAA0-8AA9-48DF-8788-25E4252939D2}" type="pres">
      <dgm:prSet presAssocID="{D754F37C-DF94-4C51-8610-B086223133CE}" presName="vertSpace2b" presStyleCnt="0"/>
      <dgm:spPr/>
    </dgm:pt>
    <dgm:pt modelId="{9EDE7C8D-90BD-4B78-A49A-D4CDA03A6C77}" type="pres">
      <dgm:prSet presAssocID="{ED9EFA45-8F69-4E71-954D-FBE6E8BECEF3}" presName="horz2" presStyleCnt="0"/>
      <dgm:spPr/>
    </dgm:pt>
    <dgm:pt modelId="{289E9B09-A02B-4C91-A8F3-120F37DF5A8D}" type="pres">
      <dgm:prSet presAssocID="{ED9EFA45-8F69-4E71-954D-FBE6E8BECEF3}" presName="horzSpace2" presStyleCnt="0"/>
      <dgm:spPr/>
    </dgm:pt>
    <dgm:pt modelId="{2315AEFB-41D8-4ED0-B5D2-E61C6C6A2926}" type="pres">
      <dgm:prSet presAssocID="{ED9EFA45-8F69-4E71-954D-FBE6E8BECEF3}" presName="tx2" presStyleLbl="revTx" presStyleIdx="2" presStyleCnt="5"/>
      <dgm:spPr/>
    </dgm:pt>
    <dgm:pt modelId="{83D62B75-5867-4E01-B5DC-240E278D68A6}" type="pres">
      <dgm:prSet presAssocID="{ED9EFA45-8F69-4E71-954D-FBE6E8BECEF3}" presName="vert2" presStyleCnt="0"/>
      <dgm:spPr/>
    </dgm:pt>
    <dgm:pt modelId="{988848AE-C091-4D25-B160-8909702B59D5}" type="pres">
      <dgm:prSet presAssocID="{ED9EFA45-8F69-4E71-954D-FBE6E8BECEF3}" presName="thinLine2b" presStyleLbl="callout" presStyleIdx="1" presStyleCnt="4"/>
      <dgm:spPr/>
    </dgm:pt>
    <dgm:pt modelId="{C7B13AD5-38A3-4D9F-99BD-5AE3A56245AB}" type="pres">
      <dgm:prSet presAssocID="{ED9EFA45-8F69-4E71-954D-FBE6E8BECEF3}" presName="vertSpace2b" presStyleCnt="0"/>
      <dgm:spPr/>
    </dgm:pt>
    <dgm:pt modelId="{65D460A2-1DB1-4E15-98A8-6436594EE4EE}" type="pres">
      <dgm:prSet presAssocID="{FDD27823-D490-462C-B6FD-B1C816DBA9A3}" presName="horz2" presStyleCnt="0"/>
      <dgm:spPr/>
    </dgm:pt>
    <dgm:pt modelId="{78B02C2D-9914-4BB6-9D3B-69FEE15B87B1}" type="pres">
      <dgm:prSet presAssocID="{FDD27823-D490-462C-B6FD-B1C816DBA9A3}" presName="horzSpace2" presStyleCnt="0"/>
      <dgm:spPr/>
    </dgm:pt>
    <dgm:pt modelId="{C241001E-92EF-4543-98E5-04AC298A759F}" type="pres">
      <dgm:prSet presAssocID="{FDD27823-D490-462C-B6FD-B1C816DBA9A3}" presName="tx2" presStyleLbl="revTx" presStyleIdx="3" presStyleCnt="5"/>
      <dgm:spPr/>
    </dgm:pt>
    <dgm:pt modelId="{F5400AA8-E82F-436C-AE0B-9AC154A4CEEE}" type="pres">
      <dgm:prSet presAssocID="{FDD27823-D490-462C-B6FD-B1C816DBA9A3}" presName="vert2" presStyleCnt="0"/>
      <dgm:spPr/>
    </dgm:pt>
    <dgm:pt modelId="{AA8EA19B-4C62-434F-93BA-288071DE7120}" type="pres">
      <dgm:prSet presAssocID="{FDD27823-D490-462C-B6FD-B1C816DBA9A3}" presName="thinLine2b" presStyleLbl="callout" presStyleIdx="2" presStyleCnt="4"/>
      <dgm:spPr/>
    </dgm:pt>
    <dgm:pt modelId="{70B2A60F-947D-486E-9477-B243BB64F320}" type="pres">
      <dgm:prSet presAssocID="{FDD27823-D490-462C-B6FD-B1C816DBA9A3}" presName="vertSpace2b" presStyleCnt="0"/>
      <dgm:spPr/>
    </dgm:pt>
    <dgm:pt modelId="{9D0A08D9-D332-45C4-A17D-62B6C80F25E7}" type="pres">
      <dgm:prSet presAssocID="{8F58267F-6C8C-4631-A4E4-A67F69B230CC}" presName="horz2" presStyleCnt="0"/>
      <dgm:spPr/>
    </dgm:pt>
    <dgm:pt modelId="{87A1FDC7-87E0-460B-88A3-61D646B42E20}" type="pres">
      <dgm:prSet presAssocID="{8F58267F-6C8C-4631-A4E4-A67F69B230CC}" presName="horzSpace2" presStyleCnt="0"/>
      <dgm:spPr/>
    </dgm:pt>
    <dgm:pt modelId="{5B0B3258-B3A3-4BAE-9BDB-437CF6FDD87A}" type="pres">
      <dgm:prSet presAssocID="{8F58267F-6C8C-4631-A4E4-A67F69B230CC}" presName="tx2" presStyleLbl="revTx" presStyleIdx="4" presStyleCnt="5" custScaleY="86340"/>
      <dgm:spPr/>
    </dgm:pt>
    <dgm:pt modelId="{F2C2B064-9EC9-4E3C-91EA-AB1BFC8AE8E4}" type="pres">
      <dgm:prSet presAssocID="{8F58267F-6C8C-4631-A4E4-A67F69B230CC}" presName="vert2" presStyleCnt="0"/>
      <dgm:spPr/>
    </dgm:pt>
    <dgm:pt modelId="{44613DD9-E2F6-40E8-9F6E-C0B509958E69}" type="pres">
      <dgm:prSet presAssocID="{8F58267F-6C8C-4631-A4E4-A67F69B230CC}" presName="thinLine2b" presStyleLbl="callout" presStyleIdx="3" presStyleCnt="4"/>
      <dgm:spPr/>
    </dgm:pt>
    <dgm:pt modelId="{C7F8B192-2BD2-448A-87E5-6445579E2234}" type="pres">
      <dgm:prSet presAssocID="{8F58267F-6C8C-4631-A4E4-A67F69B230CC}" presName="vertSpace2b" presStyleCnt="0"/>
      <dgm:spPr/>
    </dgm:pt>
  </dgm:ptLst>
  <dgm:cxnLst>
    <dgm:cxn modelId="{4154F73D-5ED0-4B9A-8DF2-295884D99B66}" type="presOf" srcId="{3F316A56-1FF4-4386-8CF1-4CB164004766}" destId="{40185252-55C1-4B0B-8062-5552B1C63AA3}" srcOrd="0" destOrd="0" presId="urn:microsoft.com/office/officeart/2008/layout/LinedList"/>
    <dgm:cxn modelId="{11513D65-A5AC-4309-B2CF-03FD6B364249}" type="presOf" srcId="{FDD27823-D490-462C-B6FD-B1C816DBA9A3}" destId="{C241001E-92EF-4543-98E5-04AC298A759F}" srcOrd="0" destOrd="0" presId="urn:microsoft.com/office/officeart/2008/layout/LinedList"/>
    <dgm:cxn modelId="{38B60A68-4482-4F7C-B5C1-98F6FD9F9541}" srcId="{1F29A119-3B48-46BA-945D-58E61C2995A1}" destId="{FDD27823-D490-462C-B6FD-B1C816DBA9A3}" srcOrd="2" destOrd="0" parTransId="{2D0A23E4-2F5E-4A88-89C7-351D0CD4F73E}" sibTransId="{F4F90228-16C9-472C-A2FE-60EF8BD0980E}"/>
    <dgm:cxn modelId="{0F5D137B-4A12-417B-8884-026525CB8E21}" srcId="{1F29A119-3B48-46BA-945D-58E61C2995A1}" destId="{8F58267F-6C8C-4631-A4E4-A67F69B230CC}" srcOrd="3" destOrd="0" parTransId="{32101A61-6332-4CA4-AD4B-3264F8223A35}" sibTransId="{F955F8BF-D8D5-4A20-8F0E-9BF730D2B1EA}"/>
    <dgm:cxn modelId="{457D0785-3CA8-402E-8F51-1F41884368B1}" srcId="{1F29A119-3B48-46BA-945D-58E61C2995A1}" destId="{ED9EFA45-8F69-4E71-954D-FBE6E8BECEF3}" srcOrd="1" destOrd="0" parTransId="{E10C939A-5FF1-4378-87CC-4E3F8B35A82D}" sibTransId="{F95B0F75-0585-4880-845D-E6F785F84DE9}"/>
    <dgm:cxn modelId="{3A12BAAD-DA03-438F-9479-4612C55C5BCE}" type="presOf" srcId="{8F58267F-6C8C-4631-A4E4-A67F69B230CC}" destId="{5B0B3258-B3A3-4BAE-9BDB-437CF6FDD87A}" srcOrd="0" destOrd="0" presId="urn:microsoft.com/office/officeart/2008/layout/LinedList"/>
    <dgm:cxn modelId="{2900ACB5-5EF0-46DF-AB57-77FD526C6ED7}" srcId="{1F29A119-3B48-46BA-945D-58E61C2995A1}" destId="{D754F37C-DF94-4C51-8610-B086223133CE}" srcOrd="0" destOrd="0" parTransId="{8B8F4AC9-88AC-4E37-AF25-53CE2E4DA220}" sibTransId="{9E088B0F-5EDB-42D5-ADCE-95871C149EEC}"/>
    <dgm:cxn modelId="{623DB2B8-5173-4383-9BC9-EC083FF7C949}" srcId="{3F316A56-1FF4-4386-8CF1-4CB164004766}" destId="{1F29A119-3B48-46BA-945D-58E61C2995A1}" srcOrd="0" destOrd="0" parTransId="{90B441B8-BCCD-4AEE-B1DE-46ED60860D0A}" sibTransId="{4104C52B-C0A8-4016-BDBC-6ED35332F6C5}"/>
    <dgm:cxn modelId="{A108DCBA-6E8B-4C77-8E38-28F73B418517}" type="presOf" srcId="{D754F37C-DF94-4C51-8610-B086223133CE}" destId="{FF203DB5-99C6-4A92-B7A9-31D69F810CA0}" srcOrd="0" destOrd="0" presId="urn:microsoft.com/office/officeart/2008/layout/LinedList"/>
    <dgm:cxn modelId="{7708F7BD-46F0-4F19-8B62-AC2EDAB1477D}" type="presOf" srcId="{ED9EFA45-8F69-4E71-954D-FBE6E8BECEF3}" destId="{2315AEFB-41D8-4ED0-B5D2-E61C6C6A2926}" srcOrd="0" destOrd="0" presId="urn:microsoft.com/office/officeart/2008/layout/LinedList"/>
    <dgm:cxn modelId="{FEDDD6C8-CD2E-4049-B34A-30D9BA65B66F}" type="presOf" srcId="{1F29A119-3B48-46BA-945D-58E61C2995A1}" destId="{89D2B528-924D-4B9E-86FA-95CC300D812F}" srcOrd="0" destOrd="0" presId="urn:microsoft.com/office/officeart/2008/layout/LinedList"/>
    <dgm:cxn modelId="{32E017A5-DA10-4EE0-B74D-E6E408B16855}" type="presParOf" srcId="{40185252-55C1-4B0B-8062-5552B1C63AA3}" destId="{DC72B21A-20C4-47FD-AF19-42CD34C2ED7B}" srcOrd="0" destOrd="0" presId="urn:microsoft.com/office/officeart/2008/layout/LinedList"/>
    <dgm:cxn modelId="{96B5E017-66B2-4CC7-8A75-E575B167F31E}" type="presParOf" srcId="{40185252-55C1-4B0B-8062-5552B1C63AA3}" destId="{B1DDC9A9-93B8-4BB3-BB71-43B446A32633}" srcOrd="1" destOrd="0" presId="urn:microsoft.com/office/officeart/2008/layout/LinedList"/>
    <dgm:cxn modelId="{F8E0AD55-3468-4703-8B1F-E8CE4BC713B2}" type="presParOf" srcId="{B1DDC9A9-93B8-4BB3-BB71-43B446A32633}" destId="{89D2B528-924D-4B9E-86FA-95CC300D812F}" srcOrd="0" destOrd="0" presId="urn:microsoft.com/office/officeart/2008/layout/LinedList"/>
    <dgm:cxn modelId="{BB334C44-7A2F-4E21-8F09-A03D58AD64DE}" type="presParOf" srcId="{B1DDC9A9-93B8-4BB3-BB71-43B446A32633}" destId="{C5350A3D-C8ED-49FA-A2C1-DB56B0876C16}" srcOrd="1" destOrd="0" presId="urn:microsoft.com/office/officeart/2008/layout/LinedList"/>
    <dgm:cxn modelId="{D1DCBD09-BF99-45B5-951C-1FB1FCAE4604}" type="presParOf" srcId="{C5350A3D-C8ED-49FA-A2C1-DB56B0876C16}" destId="{30484908-7B9E-48B3-954E-D12D5274AF67}" srcOrd="0" destOrd="0" presId="urn:microsoft.com/office/officeart/2008/layout/LinedList"/>
    <dgm:cxn modelId="{E7EF1F2C-D3DB-4025-A613-5603A6D20F11}" type="presParOf" srcId="{C5350A3D-C8ED-49FA-A2C1-DB56B0876C16}" destId="{96C9A986-C852-443D-8235-7A2FD099F31B}" srcOrd="1" destOrd="0" presId="urn:microsoft.com/office/officeart/2008/layout/LinedList"/>
    <dgm:cxn modelId="{1580B04F-6720-47C0-AF43-6A57A6FB5CCB}" type="presParOf" srcId="{96C9A986-C852-443D-8235-7A2FD099F31B}" destId="{440C19FF-7EC2-434D-8F73-39F628D9ADA4}" srcOrd="0" destOrd="0" presId="urn:microsoft.com/office/officeart/2008/layout/LinedList"/>
    <dgm:cxn modelId="{113649B0-66A1-4DD8-9937-37242A4B8CED}" type="presParOf" srcId="{96C9A986-C852-443D-8235-7A2FD099F31B}" destId="{FF203DB5-99C6-4A92-B7A9-31D69F810CA0}" srcOrd="1" destOrd="0" presId="urn:microsoft.com/office/officeart/2008/layout/LinedList"/>
    <dgm:cxn modelId="{FFAA94FF-3DD0-4311-B426-6556EF307164}" type="presParOf" srcId="{96C9A986-C852-443D-8235-7A2FD099F31B}" destId="{E8C75368-C2C2-4F6A-A477-EC83D9803CE0}" srcOrd="2" destOrd="0" presId="urn:microsoft.com/office/officeart/2008/layout/LinedList"/>
    <dgm:cxn modelId="{ADEDCCB0-9822-4321-8386-DB61B45C9A65}" type="presParOf" srcId="{C5350A3D-C8ED-49FA-A2C1-DB56B0876C16}" destId="{8D7645EC-2527-493A-9B4E-29699EC6818B}" srcOrd="2" destOrd="0" presId="urn:microsoft.com/office/officeart/2008/layout/LinedList"/>
    <dgm:cxn modelId="{838D20B4-813C-499B-9138-4690DC578D47}" type="presParOf" srcId="{C5350A3D-C8ED-49FA-A2C1-DB56B0876C16}" destId="{004ABAA0-8AA9-48DF-8788-25E4252939D2}" srcOrd="3" destOrd="0" presId="urn:microsoft.com/office/officeart/2008/layout/LinedList"/>
    <dgm:cxn modelId="{FE4A4769-8F90-4CF4-A1B3-2236C0668913}" type="presParOf" srcId="{C5350A3D-C8ED-49FA-A2C1-DB56B0876C16}" destId="{9EDE7C8D-90BD-4B78-A49A-D4CDA03A6C77}" srcOrd="4" destOrd="0" presId="urn:microsoft.com/office/officeart/2008/layout/LinedList"/>
    <dgm:cxn modelId="{2AF7D87E-CE0A-43FB-8BBD-7253210748D2}" type="presParOf" srcId="{9EDE7C8D-90BD-4B78-A49A-D4CDA03A6C77}" destId="{289E9B09-A02B-4C91-A8F3-120F37DF5A8D}" srcOrd="0" destOrd="0" presId="urn:microsoft.com/office/officeart/2008/layout/LinedList"/>
    <dgm:cxn modelId="{07DA7892-756D-4B3A-B826-714012934CF5}" type="presParOf" srcId="{9EDE7C8D-90BD-4B78-A49A-D4CDA03A6C77}" destId="{2315AEFB-41D8-4ED0-B5D2-E61C6C6A2926}" srcOrd="1" destOrd="0" presId="urn:microsoft.com/office/officeart/2008/layout/LinedList"/>
    <dgm:cxn modelId="{E97218A4-0376-4964-BF91-FCC8C28B56D1}" type="presParOf" srcId="{9EDE7C8D-90BD-4B78-A49A-D4CDA03A6C77}" destId="{83D62B75-5867-4E01-B5DC-240E278D68A6}" srcOrd="2" destOrd="0" presId="urn:microsoft.com/office/officeart/2008/layout/LinedList"/>
    <dgm:cxn modelId="{28ED191B-1DE3-4396-94B0-2C4CEF206E02}" type="presParOf" srcId="{C5350A3D-C8ED-49FA-A2C1-DB56B0876C16}" destId="{988848AE-C091-4D25-B160-8909702B59D5}" srcOrd="5" destOrd="0" presId="urn:microsoft.com/office/officeart/2008/layout/LinedList"/>
    <dgm:cxn modelId="{0FEE5AAB-A399-4C7A-BCEC-0A482E14EFC2}" type="presParOf" srcId="{C5350A3D-C8ED-49FA-A2C1-DB56B0876C16}" destId="{C7B13AD5-38A3-4D9F-99BD-5AE3A56245AB}" srcOrd="6" destOrd="0" presId="urn:microsoft.com/office/officeart/2008/layout/LinedList"/>
    <dgm:cxn modelId="{F56BEDE6-1783-4F8A-8498-12C4BAA1C587}" type="presParOf" srcId="{C5350A3D-C8ED-49FA-A2C1-DB56B0876C16}" destId="{65D460A2-1DB1-4E15-98A8-6436594EE4EE}" srcOrd="7" destOrd="0" presId="urn:microsoft.com/office/officeart/2008/layout/LinedList"/>
    <dgm:cxn modelId="{F4700C08-B16A-41C9-88C7-BF925B79649D}" type="presParOf" srcId="{65D460A2-1DB1-4E15-98A8-6436594EE4EE}" destId="{78B02C2D-9914-4BB6-9D3B-69FEE15B87B1}" srcOrd="0" destOrd="0" presId="urn:microsoft.com/office/officeart/2008/layout/LinedList"/>
    <dgm:cxn modelId="{6D1B97EC-941A-48C3-88B9-8827416934D6}" type="presParOf" srcId="{65D460A2-1DB1-4E15-98A8-6436594EE4EE}" destId="{C241001E-92EF-4543-98E5-04AC298A759F}" srcOrd="1" destOrd="0" presId="urn:microsoft.com/office/officeart/2008/layout/LinedList"/>
    <dgm:cxn modelId="{88A19312-21D4-41B8-A9B3-1F579B437FC9}" type="presParOf" srcId="{65D460A2-1DB1-4E15-98A8-6436594EE4EE}" destId="{F5400AA8-E82F-436C-AE0B-9AC154A4CEEE}" srcOrd="2" destOrd="0" presId="urn:microsoft.com/office/officeart/2008/layout/LinedList"/>
    <dgm:cxn modelId="{0355DC55-A2BF-4230-A100-73CE396F98E3}" type="presParOf" srcId="{C5350A3D-C8ED-49FA-A2C1-DB56B0876C16}" destId="{AA8EA19B-4C62-434F-93BA-288071DE7120}" srcOrd="8" destOrd="0" presId="urn:microsoft.com/office/officeart/2008/layout/LinedList"/>
    <dgm:cxn modelId="{316AD1E2-7B52-4018-B37C-EE7E138D53EF}" type="presParOf" srcId="{C5350A3D-C8ED-49FA-A2C1-DB56B0876C16}" destId="{70B2A60F-947D-486E-9477-B243BB64F320}" srcOrd="9" destOrd="0" presId="urn:microsoft.com/office/officeart/2008/layout/LinedList"/>
    <dgm:cxn modelId="{A8F9EEFE-22DF-40B6-AD47-2D9626F7A5CC}" type="presParOf" srcId="{C5350A3D-C8ED-49FA-A2C1-DB56B0876C16}" destId="{9D0A08D9-D332-45C4-A17D-62B6C80F25E7}" srcOrd="10" destOrd="0" presId="urn:microsoft.com/office/officeart/2008/layout/LinedList"/>
    <dgm:cxn modelId="{80BCB20F-0A04-4E1B-BABE-DC279CAA13D7}" type="presParOf" srcId="{9D0A08D9-D332-45C4-A17D-62B6C80F25E7}" destId="{87A1FDC7-87E0-460B-88A3-61D646B42E20}" srcOrd="0" destOrd="0" presId="urn:microsoft.com/office/officeart/2008/layout/LinedList"/>
    <dgm:cxn modelId="{A02E51C2-06D1-49FA-A036-857EB81FDC1F}" type="presParOf" srcId="{9D0A08D9-D332-45C4-A17D-62B6C80F25E7}" destId="{5B0B3258-B3A3-4BAE-9BDB-437CF6FDD87A}" srcOrd="1" destOrd="0" presId="urn:microsoft.com/office/officeart/2008/layout/LinedList"/>
    <dgm:cxn modelId="{B9B51AC9-5A46-468D-8560-823F252FBC2C}" type="presParOf" srcId="{9D0A08D9-D332-45C4-A17D-62B6C80F25E7}" destId="{F2C2B064-9EC9-4E3C-91EA-AB1BFC8AE8E4}" srcOrd="2" destOrd="0" presId="urn:microsoft.com/office/officeart/2008/layout/LinedList"/>
    <dgm:cxn modelId="{29437AFE-A2BC-40D6-BA54-FB7A18787D44}" type="presParOf" srcId="{C5350A3D-C8ED-49FA-A2C1-DB56B0876C16}" destId="{44613DD9-E2F6-40E8-9F6E-C0B509958E69}" srcOrd="11" destOrd="0" presId="urn:microsoft.com/office/officeart/2008/layout/LinedList"/>
    <dgm:cxn modelId="{85567C7A-10A9-4046-BBB9-A9ED4A69CBA4}" type="presParOf" srcId="{C5350A3D-C8ED-49FA-A2C1-DB56B0876C16}" destId="{C7F8B192-2BD2-448A-87E5-6445579E2234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54A204B-AB39-4298-B422-D728618F7D4B}" type="doc">
      <dgm:prSet loTypeId="urn:microsoft.com/office/officeart/2005/8/layout/pyramid2" loCatId="pyramid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6023C0F-D99E-440B-B7FD-165FC0F673A0}">
      <dgm:prSet/>
      <dgm:spPr/>
      <dgm:t>
        <a:bodyPr/>
        <a:lstStyle/>
        <a:p>
          <a:r>
            <a:rPr lang="en-US"/>
            <a:t>Configure PIM for role-based access</a:t>
          </a:r>
        </a:p>
      </dgm:t>
    </dgm:pt>
    <dgm:pt modelId="{F23CB63A-E14C-4ECD-A150-0E4865A12AB2}" type="parTrans" cxnId="{886C7AAB-B8DC-44D5-B965-5FB66684B83A}">
      <dgm:prSet/>
      <dgm:spPr/>
      <dgm:t>
        <a:bodyPr/>
        <a:lstStyle/>
        <a:p>
          <a:endParaRPr lang="en-US"/>
        </a:p>
      </dgm:t>
    </dgm:pt>
    <dgm:pt modelId="{F7AEB0E3-31C1-4135-9B5D-E8B88EE86972}" type="sibTrans" cxnId="{886C7AAB-B8DC-44D5-B965-5FB66684B83A}">
      <dgm:prSet/>
      <dgm:spPr/>
      <dgm:t>
        <a:bodyPr/>
        <a:lstStyle/>
        <a:p>
          <a:endParaRPr lang="en-US"/>
        </a:p>
      </dgm:t>
    </dgm:pt>
    <dgm:pt modelId="{53882866-806C-4164-8B95-43BB7794DAD4}">
      <dgm:prSet/>
      <dgm:spPr/>
      <dgm:t>
        <a:bodyPr/>
        <a:lstStyle/>
        <a:p>
          <a:r>
            <a:rPr lang="en-US"/>
            <a:t>Deploy with IaC – Bicep Templates</a:t>
          </a:r>
        </a:p>
      </dgm:t>
    </dgm:pt>
    <dgm:pt modelId="{EA8546B7-091E-42F2-8CB5-63108F7BB630}" type="parTrans" cxnId="{EA9AB7BB-BFFF-4590-AD45-F210C394A054}">
      <dgm:prSet/>
      <dgm:spPr/>
      <dgm:t>
        <a:bodyPr/>
        <a:lstStyle/>
        <a:p>
          <a:endParaRPr lang="en-US"/>
        </a:p>
      </dgm:t>
    </dgm:pt>
    <dgm:pt modelId="{C35EEA97-96C9-45FD-973B-A96869A5FFC3}" type="sibTrans" cxnId="{EA9AB7BB-BFFF-4590-AD45-F210C394A054}">
      <dgm:prSet/>
      <dgm:spPr/>
      <dgm:t>
        <a:bodyPr/>
        <a:lstStyle/>
        <a:p>
          <a:endParaRPr lang="en-US"/>
        </a:p>
      </dgm:t>
    </dgm:pt>
    <dgm:pt modelId="{A662ADB3-CB87-42BA-BEBF-37416F913CCD}">
      <dgm:prSet/>
      <dgm:spPr/>
      <dgm:t>
        <a:bodyPr/>
        <a:lstStyle/>
        <a:p>
          <a:r>
            <a:rPr lang="en-US"/>
            <a:t>Policies enforce compliance</a:t>
          </a:r>
        </a:p>
      </dgm:t>
    </dgm:pt>
    <dgm:pt modelId="{2E18CEA2-1407-430E-ADE7-B8D1B0C5D3C0}" type="parTrans" cxnId="{29D7161C-B8C9-4DE7-A36E-FFDEA9A8BDFE}">
      <dgm:prSet/>
      <dgm:spPr/>
      <dgm:t>
        <a:bodyPr/>
        <a:lstStyle/>
        <a:p>
          <a:endParaRPr lang="en-US"/>
        </a:p>
      </dgm:t>
    </dgm:pt>
    <dgm:pt modelId="{90ED7847-6CF0-49A9-8814-16B3E5A176A2}" type="sibTrans" cxnId="{29D7161C-B8C9-4DE7-A36E-FFDEA9A8BDFE}">
      <dgm:prSet/>
      <dgm:spPr/>
      <dgm:t>
        <a:bodyPr/>
        <a:lstStyle/>
        <a:p>
          <a:endParaRPr lang="en-US"/>
        </a:p>
      </dgm:t>
    </dgm:pt>
    <dgm:pt modelId="{30EBA825-14F6-4A05-9EAE-72B2590D8BEB}">
      <dgm:prSet/>
      <dgm:spPr/>
      <dgm:t>
        <a:bodyPr/>
        <a:lstStyle/>
        <a:p>
          <a:r>
            <a:rPr lang="en-US"/>
            <a:t>Monitor resources &amp; receive alerts</a:t>
          </a:r>
        </a:p>
      </dgm:t>
    </dgm:pt>
    <dgm:pt modelId="{4364C7F3-71D2-4AAB-82D7-7F4838635946}" type="parTrans" cxnId="{CB3C50D4-97CA-4F8A-BB0C-DE91BF8BB43D}">
      <dgm:prSet/>
      <dgm:spPr/>
      <dgm:t>
        <a:bodyPr/>
        <a:lstStyle/>
        <a:p>
          <a:endParaRPr lang="en-US"/>
        </a:p>
      </dgm:t>
    </dgm:pt>
    <dgm:pt modelId="{0C0E3EBB-0D0B-4C84-B89F-F192B8A1F398}" type="sibTrans" cxnId="{CB3C50D4-97CA-4F8A-BB0C-DE91BF8BB43D}">
      <dgm:prSet/>
      <dgm:spPr/>
      <dgm:t>
        <a:bodyPr/>
        <a:lstStyle/>
        <a:p>
          <a:endParaRPr lang="en-US"/>
        </a:p>
      </dgm:t>
    </dgm:pt>
    <dgm:pt modelId="{5EBD7BB2-8C60-4915-86B9-E628673BBF54}" type="pres">
      <dgm:prSet presAssocID="{F54A204B-AB39-4298-B422-D728618F7D4B}" presName="compositeShape" presStyleCnt="0">
        <dgm:presLayoutVars>
          <dgm:dir/>
          <dgm:resizeHandles/>
        </dgm:presLayoutVars>
      </dgm:prSet>
      <dgm:spPr/>
    </dgm:pt>
    <dgm:pt modelId="{B4C05F4F-5E2C-4D12-A256-A953647FA3EC}" type="pres">
      <dgm:prSet presAssocID="{F54A204B-AB39-4298-B422-D728618F7D4B}" presName="pyramid" presStyleLbl="node1" presStyleIdx="0" presStyleCnt="1" custScaleX="95427"/>
      <dgm:spPr/>
    </dgm:pt>
    <dgm:pt modelId="{6E32014B-B4E1-431F-9860-C5DEBB5E247B}" type="pres">
      <dgm:prSet presAssocID="{F54A204B-AB39-4298-B422-D728618F7D4B}" presName="theList" presStyleCnt="0"/>
      <dgm:spPr/>
    </dgm:pt>
    <dgm:pt modelId="{D160A518-3D44-4EBC-AA7F-3CB0DAFAD6AD}" type="pres">
      <dgm:prSet presAssocID="{D6023C0F-D99E-440B-B7FD-165FC0F673A0}" presName="aNode" presStyleLbl="fgAcc1" presStyleIdx="0" presStyleCnt="4">
        <dgm:presLayoutVars>
          <dgm:bulletEnabled val="1"/>
        </dgm:presLayoutVars>
      </dgm:prSet>
      <dgm:spPr/>
    </dgm:pt>
    <dgm:pt modelId="{27D3B255-DC62-4D70-B0AD-451CD9C24558}" type="pres">
      <dgm:prSet presAssocID="{D6023C0F-D99E-440B-B7FD-165FC0F673A0}" presName="aSpace" presStyleCnt="0"/>
      <dgm:spPr/>
    </dgm:pt>
    <dgm:pt modelId="{2B13A544-8640-42BF-AFB5-69748A3BA92C}" type="pres">
      <dgm:prSet presAssocID="{53882866-806C-4164-8B95-43BB7794DAD4}" presName="aNode" presStyleLbl="fgAcc1" presStyleIdx="1" presStyleCnt="4">
        <dgm:presLayoutVars>
          <dgm:bulletEnabled val="1"/>
        </dgm:presLayoutVars>
      </dgm:prSet>
      <dgm:spPr/>
    </dgm:pt>
    <dgm:pt modelId="{3C6D94C0-A3DC-4B58-8B94-E90A7436DA01}" type="pres">
      <dgm:prSet presAssocID="{53882866-806C-4164-8B95-43BB7794DAD4}" presName="aSpace" presStyleCnt="0"/>
      <dgm:spPr/>
    </dgm:pt>
    <dgm:pt modelId="{F2AA62D3-EC20-4761-8A4B-C0A7F48B689E}" type="pres">
      <dgm:prSet presAssocID="{A662ADB3-CB87-42BA-BEBF-37416F913CCD}" presName="aNode" presStyleLbl="fgAcc1" presStyleIdx="2" presStyleCnt="4">
        <dgm:presLayoutVars>
          <dgm:bulletEnabled val="1"/>
        </dgm:presLayoutVars>
      </dgm:prSet>
      <dgm:spPr/>
    </dgm:pt>
    <dgm:pt modelId="{3E3B0CA6-9410-4952-A625-121100DEAA53}" type="pres">
      <dgm:prSet presAssocID="{A662ADB3-CB87-42BA-BEBF-37416F913CCD}" presName="aSpace" presStyleCnt="0"/>
      <dgm:spPr/>
    </dgm:pt>
    <dgm:pt modelId="{28C7A622-EECD-4E86-901B-CD2796A6BACC}" type="pres">
      <dgm:prSet presAssocID="{30EBA825-14F6-4A05-9EAE-72B2590D8BEB}" presName="aNode" presStyleLbl="fgAcc1" presStyleIdx="3" presStyleCnt="4">
        <dgm:presLayoutVars>
          <dgm:bulletEnabled val="1"/>
        </dgm:presLayoutVars>
      </dgm:prSet>
      <dgm:spPr/>
    </dgm:pt>
    <dgm:pt modelId="{ECB84B19-EE4D-4851-82AC-702763C714A9}" type="pres">
      <dgm:prSet presAssocID="{30EBA825-14F6-4A05-9EAE-72B2590D8BEB}" presName="aSpace" presStyleCnt="0"/>
      <dgm:spPr/>
    </dgm:pt>
  </dgm:ptLst>
  <dgm:cxnLst>
    <dgm:cxn modelId="{29D7161C-B8C9-4DE7-A36E-FFDEA9A8BDFE}" srcId="{F54A204B-AB39-4298-B422-D728618F7D4B}" destId="{A662ADB3-CB87-42BA-BEBF-37416F913CCD}" srcOrd="2" destOrd="0" parTransId="{2E18CEA2-1407-430E-ADE7-B8D1B0C5D3C0}" sibTransId="{90ED7847-6CF0-49A9-8814-16B3E5A176A2}"/>
    <dgm:cxn modelId="{D8EFBB2B-7E69-44DA-8F20-D5DFEE5DFAE5}" type="presOf" srcId="{30EBA825-14F6-4A05-9EAE-72B2590D8BEB}" destId="{28C7A622-EECD-4E86-901B-CD2796A6BACC}" srcOrd="0" destOrd="0" presId="urn:microsoft.com/office/officeart/2005/8/layout/pyramid2"/>
    <dgm:cxn modelId="{00324537-F491-46DE-9302-20A6518FD418}" type="presOf" srcId="{53882866-806C-4164-8B95-43BB7794DAD4}" destId="{2B13A544-8640-42BF-AFB5-69748A3BA92C}" srcOrd="0" destOrd="0" presId="urn:microsoft.com/office/officeart/2005/8/layout/pyramid2"/>
    <dgm:cxn modelId="{91E3DD49-3503-4ADE-A558-56F00D0872DD}" type="presOf" srcId="{F54A204B-AB39-4298-B422-D728618F7D4B}" destId="{5EBD7BB2-8C60-4915-86B9-E628673BBF54}" srcOrd="0" destOrd="0" presId="urn:microsoft.com/office/officeart/2005/8/layout/pyramid2"/>
    <dgm:cxn modelId="{D65E63A3-72BE-48E7-856E-722505C8EA41}" type="presOf" srcId="{D6023C0F-D99E-440B-B7FD-165FC0F673A0}" destId="{D160A518-3D44-4EBC-AA7F-3CB0DAFAD6AD}" srcOrd="0" destOrd="0" presId="urn:microsoft.com/office/officeart/2005/8/layout/pyramid2"/>
    <dgm:cxn modelId="{886C7AAB-B8DC-44D5-B965-5FB66684B83A}" srcId="{F54A204B-AB39-4298-B422-D728618F7D4B}" destId="{D6023C0F-D99E-440B-B7FD-165FC0F673A0}" srcOrd="0" destOrd="0" parTransId="{F23CB63A-E14C-4ECD-A150-0E4865A12AB2}" sibTransId="{F7AEB0E3-31C1-4135-9B5D-E8B88EE86972}"/>
    <dgm:cxn modelId="{EA9AB7BB-BFFF-4590-AD45-F210C394A054}" srcId="{F54A204B-AB39-4298-B422-D728618F7D4B}" destId="{53882866-806C-4164-8B95-43BB7794DAD4}" srcOrd="1" destOrd="0" parTransId="{EA8546B7-091E-42F2-8CB5-63108F7BB630}" sibTransId="{C35EEA97-96C9-45FD-973B-A96869A5FFC3}"/>
    <dgm:cxn modelId="{10A197D3-F00C-478C-A124-1E4C599617D0}" type="presOf" srcId="{A662ADB3-CB87-42BA-BEBF-37416F913CCD}" destId="{F2AA62D3-EC20-4761-8A4B-C0A7F48B689E}" srcOrd="0" destOrd="0" presId="urn:microsoft.com/office/officeart/2005/8/layout/pyramid2"/>
    <dgm:cxn modelId="{CB3C50D4-97CA-4F8A-BB0C-DE91BF8BB43D}" srcId="{F54A204B-AB39-4298-B422-D728618F7D4B}" destId="{30EBA825-14F6-4A05-9EAE-72B2590D8BEB}" srcOrd="3" destOrd="0" parTransId="{4364C7F3-71D2-4AAB-82D7-7F4838635946}" sibTransId="{0C0E3EBB-0D0B-4C84-B89F-F192B8A1F398}"/>
    <dgm:cxn modelId="{127B1980-5816-4EC4-80A8-6DFE4AA87F5F}" type="presParOf" srcId="{5EBD7BB2-8C60-4915-86B9-E628673BBF54}" destId="{B4C05F4F-5E2C-4D12-A256-A953647FA3EC}" srcOrd="0" destOrd="0" presId="urn:microsoft.com/office/officeart/2005/8/layout/pyramid2"/>
    <dgm:cxn modelId="{DFFA8370-6DC5-4552-A4D3-19F2D1B0CFE7}" type="presParOf" srcId="{5EBD7BB2-8C60-4915-86B9-E628673BBF54}" destId="{6E32014B-B4E1-431F-9860-C5DEBB5E247B}" srcOrd="1" destOrd="0" presId="urn:microsoft.com/office/officeart/2005/8/layout/pyramid2"/>
    <dgm:cxn modelId="{878EDE57-555F-42BB-97DA-08BA666D9D04}" type="presParOf" srcId="{6E32014B-B4E1-431F-9860-C5DEBB5E247B}" destId="{D160A518-3D44-4EBC-AA7F-3CB0DAFAD6AD}" srcOrd="0" destOrd="0" presId="urn:microsoft.com/office/officeart/2005/8/layout/pyramid2"/>
    <dgm:cxn modelId="{B502015C-2A35-4AE7-9457-6ACF4E4B71F6}" type="presParOf" srcId="{6E32014B-B4E1-431F-9860-C5DEBB5E247B}" destId="{27D3B255-DC62-4D70-B0AD-451CD9C24558}" srcOrd="1" destOrd="0" presId="urn:microsoft.com/office/officeart/2005/8/layout/pyramid2"/>
    <dgm:cxn modelId="{11FFF394-C976-40B0-B814-4C5FE0AA25B8}" type="presParOf" srcId="{6E32014B-B4E1-431F-9860-C5DEBB5E247B}" destId="{2B13A544-8640-42BF-AFB5-69748A3BA92C}" srcOrd="2" destOrd="0" presId="urn:microsoft.com/office/officeart/2005/8/layout/pyramid2"/>
    <dgm:cxn modelId="{E75C157A-2BC1-4428-9A2B-751E8B00551C}" type="presParOf" srcId="{6E32014B-B4E1-431F-9860-C5DEBB5E247B}" destId="{3C6D94C0-A3DC-4B58-8B94-E90A7436DA01}" srcOrd="3" destOrd="0" presId="urn:microsoft.com/office/officeart/2005/8/layout/pyramid2"/>
    <dgm:cxn modelId="{4EE44F28-9AC8-45B4-93B0-7A0DF928AE35}" type="presParOf" srcId="{6E32014B-B4E1-431F-9860-C5DEBB5E247B}" destId="{F2AA62D3-EC20-4761-8A4B-C0A7F48B689E}" srcOrd="4" destOrd="0" presId="urn:microsoft.com/office/officeart/2005/8/layout/pyramid2"/>
    <dgm:cxn modelId="{7830D5AB-7516-475B-9AB4-07A35E8E4AA6}" type="presParOf" srcId="{6E32014B-B4E1-431F-9860-C5DEBB5E247B}" destId="{3E3B0CA6-9410-4952-A625-121100DEAA53}" srcOrd="5" destOrd="0" presId="urn:microsoft.com/office/officeart/2005/8/layout/pyramid2"/>
    <dgm:cxn modelId="{91C12F68-15C8-4888-8CDB-881F1340AB9A}" type="presParOf" srcId="{6E32014B-B4E1-431F-9860-C5DEBB5E247B}" destId="{28C7A622-EECD-4E86-901B-CD2796A6BACC}" srcOrd="6" destOrd="0" presId="urn:microsoft.com/office/officeart/2005/8/layout/pyramid2"/>
    <dgm:cxn modelId="{CEC6E7DA-0B8C-409F-B872-C90F18940D53}" type="presParOf" srcId="{6E32014B-B4E1-431F-9860-C5DEBB5E247B}" destId="{ECB84B19-EE4D-4851-82AC-702763C714A9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3B30CB0-D17E-4BB4-A711-19ECDA78F5D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B5DB8B-B35A-4908-B3F0-3799BC58877A}">
      <dgm:prSet custT="1"/>
      <dgm:spPr/>
      <dgm:t>
        <a:bodyPr/>
        <a:lstStyle/>
        <a:p>
          <a:r>
            <a:rPr lang="en-US" sz="1800" dirty="0"/>
            <a:t>✔️ Over </a:t>
          </a:r>
          <a:r>
            <a:rPr lang="en-US" sz="2000" dirty="0"/>
            <a:t>60% faster deployments</a:t>
          </a:r>
          <a:endParaRPr lang="en-US" sz="1800" dirty="0"/>
        </a:p>
      </dgm:t>
    </dgm:pt>
    <dgm:pt modelId="{FDB34B0B-F014-4174-8FAA-5B3C4713FD86}" type="parTrans" cxnId="{FD940049-31D1-4455-B55F-E4A1700DB41F}">
      <dgm:prSet/>
      <dgm:spPr/>
      <dgm:t>
        <a:bodyPr/>
        <a:lstStyle/>
        <a:p>
          <a:endParaRPr lang="en-US"/>
        </a:p>
      </dgm:t>
    </dgm:pt>
    <dgm:pt modelId="{EAD381B1-10A9-4475-A912-B543C953BC6E}" type="sibTrans" cxnId="{FD940049-31D1-4455-B55F-E4A1700DB41F}">
      <dgm:prSet/>
      <dgm:spPr/>
      <dgm:t>
        <a:bodyPr/>
        <a:lstStyle/>
        <a:p>
          <a:endParaRPr lang="en-US"/>
        </a:p>
      </dgm:t>
    </dgm:pt>
    <dgm:pt modelId="{F3E63078-AE4C-497A-9CD6-FCB5045406A3}">
      <dgm:prSet custT="1"/>
      <dgm:spPr/>
      <dgm:t>
        <a:bodyPr/>
        <a:lstStyle/>
        <a:p>
          <a:r>
            <a:rPr lang="en-US" sz="1800" dirty="0"/>
            <a:t>✔️ </a:t>
          </a:r>
          <a:r>
            <a:rPr lang="en-US" sz="2000" dirty="0"/>
            <a:t>Reduced manual errors</a:t>
          </a:r>
          <a:endParaRPr lang="en-US" sz="1800" dirty="0"/>
        </a:p>
      </dgm:t>
    </dgm:pt>
    <dgm:pt modelId="{ADDEBDED-0C9B-451E-8A52-48126DF7F8D4}" type="parTrans" cxnId="{EEA0ADB3-E2F8-49C3-85D0-3DF5D06A66FC}">
      <dgm:prSet/>
      <dgm:spPr/>
      <dgm:t>
        <a:bodyPr/>
        <a:lstStyle/>
        <a:p>
          <a:endParaRPr lang="en-US"/>
        </a:p>
      </dgm:t>
    </dgm:pt>
    <dgm:pt modelId="{79522B53-2FBC-43D6-A346-3C0803816096}" type="sibTrans" cxnId="{EEA0ADB3-E2F8-49C3-85D0-3DF5D06A66FC}">
      <dgm:prSet/>
      <dgm:spPr/>
      <dgm:t>
        <a:bodyPr/>
        <a:lstStyle/>
        <a:p>
          <a:endParaRPr lang="en-US"/>
        </a:p>
      </dgm:t>
    </dgm:pt>
    <dgm:pt modelId="{ADF9B406-E024-48B9-ABDD-1E1CD88CAF21}">
      <dgm:prSet custT="1"/>
      <dgm:spPr/>
      <dgm:t>
        <a:bodyPr/>
        <a:lstStyle/>
        <a:p>
          <a:r>
            <a:rPr lang="en-US" sz="1800" dirty="0"/>
            <a:t>✔️ Improved compliance and security with automated alerts</a:t>
          </a:r>
        </a:p>
      </dgm:t>
    </dgm:pt>
    <dgm:pt modelId="{EA3B2C81-C1FC-4BD9-99D3-1576430FF6D9}" type="parTrans" cxnId="{B2823A52-7A0A-4077-B0CA-53B326742C11}">
      <dgm:prSet/>
      <dgm:spPr/>
      <dgm:t>
        <a:bodyPr/>
        <a:lstStyle/>
        <a:p>
          <a:endParaRPr lang="en-US"/>
        </a:p>
      </dgm:t>
    </dgm:pt>
    <dgm:pt modelId="{F9719B4E-DC97-4FC8-9464-AB72B7B8F874}" type="sibTrans" cxnId="{B2823A52-7A0A-4077-B0CA-53B326742C11}">
      <dgm:prSet/>
      <dgm:spPr/>
      <dgm:t>
        <a:bodyPr/>
        <a:lstStyle/>
        <a:p>
          <a:endParaRPr lang="en-US"/>
        </a:p>
      </dgm:t>
    </dgm:pt>
    <dgm:pt modelId="{8EA5C337-1DB4-4C70-BF77-0CE9BC3D5A97}">
      <dgm:prSet/>
      <dgm:spPr/>
      <dgm:t>
        <a:bodyPr/>
        <a:lstStyle/>
        <a:p>
          <a:r>
            <a:rPr lang="en-US" dirty="0"/>
            <a:t>✔️ Scalable and Reusable Templates</a:t>
          </a:r>
        </a:p>
      </dgm:t>
    </dgm:pt>
    <dgm:pt modelId="{E181B841-B6F6-4CEE-BA1F-32DFC3B30282}" type="parTrans" cxnId="{EE647C31-8171-40BC-87BD-FB86FE3BB80E}">
      <dgm:prSet/>
      <dgm:spPr/>
      <dgm:t>
        <a:bodyPr/>
        <a:lstStyle/>
        <a:p>
          <a:endParaRPr lang="en-US"/>
        </a:p>
      </dgm:t>
    </dgm:pt>
    <dgm:pt modelId="{6E41C571-DF77-4B15-A1CE-5F460F50296F}" type="sibTrans" cxnId="{EE647C31-8171-40BC-87BD-FB86FE3BB80E}">
      <dgm:prSet/>
      <dgm:spPr/>
      <dgm:t>
        <a:bodyPr/>
        <a:lstStyle/>
        <a:p>
          <a:endParaRPr lang="en-US"/>
        </a:p>
      </dgm:t>
    </dgm:pt>
    <dgm:pt modelId="{9976D24C-CF7B-4F96-AAED-E7439BA3330D}">
      <dgm:prSet/>
      <dgm:spPr/>
      <dgm:t>
        <a:bodyPr/>
        <a:lstStyle/>
        <a:p>
          <a:r>
            <a:rPr lang="en-US" dirty="0"/>
            <a:t>✔️ Increased confidence</a:t>
          </a:r>
        </a:p>
      </dgm:t>
    </dgm:pt>
    <dgm:pt modelId="{B2F06BCC-2D72-4FB4-927C-391B543610A1}" type="parTrans" cxnId="{ED6D86AB-B029-41F8-AC7B-C5CE901E075C}">
      <dgm:prSet/>
      <dgm:spPr/>
      <dgm:t>
        <a:bodyPr/>
        <a:lstStyle/>
        <a:p>
          <a:endParaRPr lang="en-US"/>
        </a:p>
      </dgm:t>
    </dgm:pt>
    <dgm:pt modelId="{071EE653-775D-4DCF-A8F0-342969E6D473}" type="sibTrans" cxnId="{ED6D86AB-B029-41F8-AC7B-C5CE901E075C}">
      <dgm:prSet/>
      <dgm:spPr/>
      <dgm:t>
        <a:bodyPr/>
        <a:lstStyle/>
        <a:p>
          <a:endParaRPr lang="en-US"/>
        </a:p>
      </dgm:t>
    </dgm:pt>
    <dgm:pt modelId="{EC53B825-F9AE-4CE0-9AB2-FCC2F328D3D4}" type="pres">
      <dgm:prSet presAssocID="{A3B30CB0-D17E-4BB4-A711-19ECDA78F5DE}" presName="Name0" presStyleCnt="0">
        <dgm:presLayoutVars>
          <dgm:dir/>
          <dgm:animLvl val="lvl"/>
          <dgm:resizeHandles val="exact"/>
        </dgm:presLayoutVars>
      </dgm:prSet>
      <dgm:spPr/>
    </dgm:pt>
    <dgm:pt modelId="{B2895514-172E-48A6-B6D6-CAB796098346}" type="pres">
      <dgm:prSet presAssocID="{2EB5DB8B-B35A-4908-B3F0-3799BC58877A}" presName="linNode" presStyleCnt="0"/>
      <dgm:spPr/>
    </dgm:pt>
    <dgm:pt modelId="{6E06A76D-89FC-4669-BA96-3F3C2248A57B}" type="pres">
      <dgm:prSet presAssocID="{2EB5DB8B-B35A-4908-B3F0-3799BC58877A}" presName="parentText" presStyleLbl="node1" presStyleIdx="0" presStyleCnt="5" custScaleX="240116">
        <dgm:presLayoutVars>
          <dgm:chMax val="1"/>
          <dgm:bulletEnabled val="1"/>
        </dgm:presLayoutVars>
      </dgm:prSet>
      <dgm:spPr/>
    </dgm:pt>
    <dgm:pt modelId="{10118DD5-0F10-4510-BABD-92F8957C5CCE}" type="pres">
      <dgm:prSet presAssocID="{EAD381B1-10A9-4475-A912-B543C953BC6E}" presName="sp" presStyleCnt="0"/>
      <dgm:spPr/>
    </dgm:pt>
    <dgm:pt modelId="{90D169C3-0E80-4C10-80B0-E6191695F008}" type="pres">
      <dgm:prSet presAssocID="{F3E63078-AE4C-497A-9CD6-FCB5045406A3}" presName="linNode" presStyleCnt="0"/>
      <dgm:spPr/>
    </dgm:pt>
    <dgm:pt modelId="{C02F7C66-05BC-4E6E-93D3-AADF3B70F370}" type="pres">
      <dgm:prSet presAssocID="{F3E63078-AE4C-497A-9CD6-FCB5045406A3}" presName="parentText" presStyleLbl="node1" presStyleIdx="1" presStyleCnt="5" custScaleX="243610">
        <dgm:presLayoutVars>
          <dgm:chMax val="1"/>
          <dgm:bulletEnabled val="1"/>
        </dgm:presLayoutVars>
      </dgm:prSet>
      <dgm:spPr/>
    </dgm:pt>
    <dgm:pt modelId="{555505E3-FB76-4DC6-8898-BACD9B0134F0}" type="pres">
      <dgm:prSet presAssocID="{79522B53-2FBC-43D6-A346-3C0803816096}" presName="sp" presStyleCnt="0"/>
      <dgm:spPr/>
    </dgm:pt>
    <dgm:pt modelId="{15E6C3B9-BECB-4226-9274-8F2E160A5AEF}" type="pres">
      <dgm:prSet presAssocID="{ADF9B406-E024-48B9-ABDD-1E1CD88CAF21}" presName="linNode" presStyleCnt="0"/>
      <dgm:spPr/>
    </dgm:pt>
    <dgm:pt modelId="{78E4E327-B4C1-4C8B-9A7E-1D8A558AEE7B}" type="pres">
      <dgm:prSet presAssocID="{ADF9B406-E024-48B9-ABDD-1E1CD88CAF21}" presName="parentText" presStyleLbl="node1" presStyleIdx="2" presStyleCnt="5" custScaleX="254156">
        <dgm:presLayoutVars>
          <dgm:chMax val="1"/>
          <dgm:bulletEnabled val="1"/>
        </dgm:presLayoutVars>
      </dgm:prSet>
      <dgm:spPr/>
    </dgm:pt>
    <dgm:pt modelId="{FF2A7B3A-22D6-4177-9F4E-78E88AA2E5E2}" type="pres">
      <dgm:prSet presAssocID="{F9719B4E-DC97-4FC8-9464-AB72B7B8F874}" presName="sp" presStyleCnt="0"/>
      <dgm:spPr/>
    </dgm:pt>
    <dgm:pt modelId="{D86D2D81-ED48-472B-A02F-F84883286734}" type="pres">
      <dgm:prSet presAssocID="{8EA5C337-1DB4-4C70-BF77-0CE9BC3D5A97}" presName="linNode" presStyleCnt="0"/>
      <dgm:spPr/>
    </dgm:pt>
    <dgm:pt modelId="{26CBF874-378D-4374-BCC6-0889B208453F}" type="pres">
      <dgm:prSet presAssocID="{8EA5C337-1DB4-4C70-BF77-0CE9BC3D5A97}" presName="parentText" presStyleLbl="node1" presStyleIdx="3" presStyleCnt="5" custScaleX="252828">
        <dgm:presLayoutVars>
          <dgm:chMax val="1"/>
          <dgm:bulletEnabled val="1"/>
        </dgm:presLayoutVars>
      </dgm:prSet>
      <dgm:spPr/>
    </dgm:pt>
    <dgm:pt modelId="{B60395FC-C0CD-4A6D-ABDF-49BC8F650D6B}" type="pres">
      <dgm:prSet presAssocID="{6E41C571-DF77-4B15-A1CE-5F460F50296F}" presName="sp" presStyleCnt="0"/>
      <dgm:spPr/>
    </dgm:pt>
    <dgm:pt modelId="{E0F3EB52-7CEF-4241-9894-DF2FF3100B12}" type="pres">
      <dgm:prSet presAssocID="{9976D24C-CF7B-4F96-AAED-E7439BA3330D}" presName="linNode" presStyleCnt="0"/>
      <dgm:spPr/>
    </dgm:pt>
    <dgm:pt modelId="{1B5C95AD-C95B-4D11-970D-78CE3B7806FA}" type="pres">
      <dgm:prSet presAssocID="{9976D24C-CF7B-4F96-AAED-E7439BA3330D}" presName="parentText" presStyleLbl="node1" presStyleIdx="4" presStyleCnt="5" custScaleX="259398">
        <dgm:presLayoutVars>
          <dgm:chMax val="1"/>
          <dgm:bulletEnabled val="1"/>
        </dgm:presLayoutVars>
      </dgm:prSet>
      <dgm:spPr/>
    </dgm:pt>
  </dgm:ptLst>
  <dgm:cxnLst>
    <dgm:cxn modelId="{868C8407-37E8-4EC5-8D88-EFDF2CBDE38C}" type="presOf" srcId="{2EB5DB8B-B35A-4908-B3F0-3799BC58877A}" destId="{6E06A76D-89FC-4669-BA96-3F3C2248A57B}" srcOrd="0" destOrd="0" presId="urn:microsoft.com/office/officeart/2005/8/layout/vList5"/>
    <dgm:cxn modelId="{8ABFF60F-CBF1-4A7B-A0F8-ED37C8BFB39E}" type="presOf" srcId="{A3B30CB0-D17E-4BB4-A711-19ECDA78F5DE}" destId="{EC53B825-F9AE-4CE0-9AB2-FCC2F328D3D4}" srcOrd="0" destOrd="0" presId="urn:microsoft.com/office/officeart/2005/8/layout/vList5"/>
    <dgm:cxn modelId="{EE647C31-8171-40BC-87BD-FB86FE3BB80E}" srcId="{A3B30CB0-D17E-4BB4-A711-19ECDA78F5DE}" destId="{8EA5C337-1DB4-4C70-BF77-0CE9BC3D5A97}" srcOrd="3" destOrd="0" parTransId="{E181B841-B6F6-4CEE-BA1F-32DFC3B30282}" sibTransId="{6E41C571-DF77-4B15-A1CE-5F460F50296F}"/>
    <dgm:cxn modelId="{D6DBDB3E-7DC4-49ED-949A-C4A1E4E65943}" type="presOf" srcId="{9976D24C-CF7B-4F96-AAED-E7439BA3330D}" destId="{1B5C95AD-C95B-4D11-970D-78CE3B7806FA}" srcOrd="0" destOrd="0" presId="urn:microsoft.com/office/officeart/2005/8/layout/vList5"/>
    <dgm:cxn modelId="{FD940049-31D1-4455-B55F-E4A1700DB41F}" srcId="{A3B30CB0-D17E-4BB4-A711-19ECDA78F5DE}" destId="{2EB5DB8B-B35A-4908-B3F0-3799BC58877A}" srcOrd="0" destOrd="0" parTransId="{FDB34B0B-F014-4174-8FAA-5B3C4713FD86}" sibTransId="{EAD381B1-10A9-4475-A912-B543C953BC6E}"/>
    <dgm:cxn modelId="{F1BCAE6D-CD94-40BB-9FA0-F0CE37272D77}" type="presOf" srcId="{ADF9B406-E024-48B9-ABDD-1E1CD88CAF21}" destId="{78E4E327-B4C1-4C8B-9A7E-1D8A558AEE7B}" srcOrd="0" destOrd="0" presId="urn:microsoft.com/office/officeart/2005/8/layout/vList5"/>
    <dgm:cxn modelId="{B2823A52-7A0A-4077-B0CA-53B326742C11}" srcId="{A3B30CB0-D17E-4BB4-A711-19ECDA78F5DE}" destId="{ADF9B406-E024-48B9-ABDD-1E1CD88CAF21}" srcOrd="2" destOrd="0" parTransId="{EA3B2C81-C1FC-4BD9-99D3-1576430FF6D9}" sibTransId="{F9719B4E-DC97-4FC8-9464-AB72B7B8F874}"/>
    <dgm:cxn modelId="{3398137A-A508-4D84-9DD1-35A5A426CEA3}" type="presOf" srcId="{8EA5C337-1DB4-4C70-BF77-0CE9BC3D5A97}" destId="{26CBF874-378D-4374-BCC6-0889B208453F}" srcOrd="0" destOrd="0" presId="urn:microsoft.com/office/officeart/2005/8/layout/vList5"/>
    <dgm:cxn modelId="{ED6D86AB-B029-41F8-AC7B-C5CE901E075C}" srcId="{A3B30CB0-D17E-4BB4-A711-19ECDA78F5DE}" destId="{9976D24C-CF7B-4F96-AAED-E7439BA3330D}" srcOrd="4" destOrd="0" parTransId="{B2F06BCC-2D72-4FB4-927C-391B543610A1}" sibTransId="{071EE653-775D-4DCF-A8F0-342969E6D473}"/>
    <dgm:cxn modelId="{EEA0ADB3-E2F8-49C3-85D0-3DF5D06A66FC}" srcId="{A3B30CB0-D17E-4BB4-A711-19ECDA78F5DE}" destId="{F3E63078-AE4C-497A-9CD6-FCB5045406A3}" srcOrd="1" destOrd="0" parTransId="{ADDEBDED-0C9B-451E-8A52-48126DF7F8D4}" sibTransId="{79522B53-2FBC-43D6-A346-3C0803816096}"/>
    <dgm:cxn modelId="{D5C424C4-6B99-4E5B-91C4-0EBB80FC828D}" type="presOf" srcId="{F3E63078-AE4C-497A-9CD6-FCB5045406A3}" destId="{C02F7C66-05BC-4E6E-93D3-AADF3B70F370}" srcOrd="0" destOrd="0" presId="urn:microsoft.com/office/officeart/2005/8/layout/vList5"/>
    <dgm:cxn modelId="{E9817146-89A4-455E-8554-147ADCD958CE}" type="presParOf" srcId="{EC53B825-F9AE-4CE0-9AB2-FCC2F328D3D4}" destId="{B2895514-172E-48A6-B6D6-CAB796098346}" srcOrd="0" destOrd="0" presId="urn:microsoft.com/office/officeart/2005/8/layout/vList5"/>
    <dgm:cxn modelId="{D7E7F97D-FFCA-4AC2-BF54-F77305942DD7}" type="presParOf" srcId="{B2895514-172E-48A6-B6D6-CAB796098346}" destId="{6E06A76D-89FC-4669-BA96-3F3C2248A57B}" srcOrd="0" destOrd="0" presId="urn:microsoft.com/office/officeart/2005/8/layout/vList5"/>
    <dgm:cxn modelId="{A49673E2-B06A-4EAB-BDC6-9C66081E51F9}" type="presParOf" srcId="{EC53B825-F9AE-4CE0-9AB2-FCC2F328D3D4}" destId="{10118DD5-0F10-4510-BABD-92F8957C5CCE}" srcOrd="1" destOrd="0" presId="urn:microsoft.com/office/officeart/2005/8/layout/vList5"/>
    <dgm:cxn modelId="{BE41B226-E222-43E8-B9F5-C6C39DF0A175}" type="presParOf" srcId="{EC53B825-F9AE-4CE0-9AB2-FCC2F328D3D4}" destId="{90D169C3-0E80-4C10-80B0-E6191695F008}" srcOrd="2" destOrd="0" presId="urn:microsoft.com/office/officeart/2005/8/layout/vList5"/>
    <dgm:cxn modelId="{9752B358-4F42-4638-98D2-0461813BE0EA}" type="presParOf" srcId="{90D169C3-0E80-4C10-80B0-E6191695F008}" destId="{C02F7C66-05BC-4E6E-93D3-AADF3B70F370}" srcOrd="0" destOrd="0" presId="urn:microsoft.com/office/officeart/2005/8/layout/vList5"/>
    <dgm:cxn modelId="{81C79BC0-DE8B-4B24-B42D-056002CD053B}" type="presParOf" srcId="{EC53B825-F9AE-4CE0-9AB2-FCC2F328D3D4}" destId="{555505E3-FB76-4DC6-8898-BACD9B0134F0}" srcOrd="3" destOrd="0" presId="urn:microsoft.com/office/officeart/2005/8/layout/vList5"/>
    <dgm:cxn modelId="{AD7FCE74-4ED3-4F36-A668-C716EF63D138}" type="presParOf" srcId="{EC53B825-F9AE-4CE0-9AB2-FCC2F328D3D4}" destId="{15E6C3B9-BECB-4226-9274-8F2E160A5AEF}" srcOrd="4" destOrd="0" presId="urn:microsoft.com/office/officeart/2005/8/layout/vList5"/>
    <dgm:cxn modelId="{5F28A74B-5F8D-4EC4-9076-0FEFB65D3E79}" type="presParOf" srcId="{15E6C3B9-BECB-4226-9274-8F2E160A5AEF}" destId="{78E4E327-B4C1-4C8B-9A7E-1D8A558AEE7B}" srcOrd="0" destOrd="0" presId="urn:microsoft.com/office/officeart/2005/8/layout/vList5"/>
    <dgm:cxn modelId="{324EF14A-F525-4B60-9597-47051FF0DE20}" type="presParOf" srcId="{EC53B825-F9AE-4CE0-9AB2-FCC2F328D3D4}" destId="{FF2A7B3A-22D6-4177-9F4E-78E88AA2E5E2}" srcOrd="5" destOrd="0" presId="urn:microsoft.com/office/officeart/2005/8/layout/vList5"/>
    <dgm:cxn modelId="{23FF4536-88A7-4265-A297-74C87DB7EAB7}" type="presParOf" srcId="{EC53B825-F9AE-4CE0-9AB2-FCC2F328D3D4}" destId="{D86D2D81-ED48-472B-A02F-F84883286734}" srcOrd="6" destOrd="0" presId="urn:microsoft.com/office/officeart/2005/8/layout/vList5"/>
    <dgm:cxn modelId="{59C7B13F-8776-4CF0-8ABC-B5489C5E793E}" type="presParOf" srcId="{D86D2D81-ED48-472B-A02F-F84883286734}" destId="{26CBF874-378D-4374-BCC6-0889B208453F}" srcOrd="0" destOrd="0" presId="urn:microsoft.com/office/officeart/2005/8/layout/vList5"/>
    <dgm:cxn modelId="{0F7DB66B-8709-4922-AAF5-B1EDC44AF47A}" type="presParOf" srcId="{EC53B825-F9AE-4CE0-9AB2-FCC2F328D3D4}" destId="{B60395FC-C0CD-4A6D-ABDF-49BC8F650D6B}" srcOrd="7" destOrd="0" presId="urn:microsoft.com/office/officeart/2005/8/layout/vList5"/>
    <dgm:cxn modelId="{A87E43D5-5733-433E-B53E-9A2CF3FD440A}" type="presParOf" srcId="{EC53B825-F9AE-4CE0-9AB2-FCC2F328D3D4}" destId="{E0F3EB52-7CEF-4241-9894-DF2FF3100B12}" srcOrd="8" destOrd="0" presId="urn:microsoft.com/office/officeart/2005/8/layout/vList5"/>
    <dgm:cxn modelId="{96C5AAF5-2B9D-4162-9B36-7C15D9E34F22}" type="presParOf" srcId="{E0F3EB52-7CEF-4241-9894-DF2FF3100B12}" destId="{1B5C95AD-C95B-4D11-970D-78CE3B7806F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91345F-B386-4131-96EE-7E91C7B2E789}" type="doc">
      <dgm:prSet loTypeId="urn:microsoft.com/office/officeart/2005/8/layout/vList2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5E293BD3-5F39-4FDB-879B-426897CACB5B}">
      <dgm:prSet/>
      <dgm:spPr/>
      <dgm:t>
        <a:bodyPr/>
        <a:lstStyle/>
        <a:p>
          <a:r>
            <a:rPr lang="en-US" dirty="0"/>
            <a:t>Delays (in hours)</a:t>
          </a:r>
        </a:p>
      </dgm:t>
    </dgm:pt>
    <dgm:pt modelId="{7D3C4829-C485-4022-85B0-0B0093B898F3}" type="parTrans" cxnId="{5DE1720E-4D21-40E3-8F5D-C2BBFF5CFB46}">
      <dgm:prSet/>
      <dgm:spPr/>
      <dgm:t>
        <a:bodyPr/>
        <a:lstStyle/>
        <a:p>
          <a:endParaRPr lang="en-US"/>
        </a:p>
      </dgm:t>
    </dgm:pt>
    <dgm:pt modelId="{673465EA-445D-4783-BAF1-587EAD2C7360}" type="sibTrans" cxnId="{5DE1720E-4D21-40E3-8F5D-C2BBFF5CFB46}">
      <dgm:prSet/>
      <dgm:spPr/>
      <dgm:t>
        <a:bodyPr/>
        <a:lstStyle/>
        <a:p>
          <a:endParaRPr lang="en-US"/>
        </a:p>
      </dgm:t>
    </dgm:pt>
    <dgm:pt modelId="{061BDC09-B3C3-4CC9-847A-736F5871F261}">
      <dgm:prSet/>
      <dgm:spPr/>
      <dgm:t>
        <a:bodyPr/>
        <a:lstStyle/>
        <a:p>
          <a:r>
            <a:rPr lang="en-US" dirty="0"/>
            <a:t>Error-prone</a:t>
          </a:r>
        </a:p>
      </dgm:t>
    </dgm:pt>
    <dgm:pt modelId="{63E8838C-812B-4856-88BC-BE242E9F6377}" type="parTrans" cxnId="{38DB8D84-5B03-4912-90CD-D1636B6DB247}">
      <dgm:prSet/>
      <dgm:spPr/>
      <dgm:t>
        <a:bodyPr/>
        <a:lstStyle/>
        <a:p>
          <a:endParaRPr lang="en-US"/>
        </a:p>
      </dgm:t>
    </dgm:pt>
    <dgm:pt modelId="{40A3D8BA-B8AF-45E2-A7BD-E5BE8914D6DA}" type="sibTrans" cxnId="{38DB8D84-5B03-4912-90CD-D1636B6DB247}">
      <dgm:prSet/>
      <dgm:spPr/>
      <dgm:t>
        <a:bodyPr/>
        <a:lstStyle/>
        <a:p>
          <a:endParaRPr lang="en-US"/>
        </a:p>
      </dgm:t>
    </dgm:pt>
    <dgm:pt modelId="{FADEC43A-DE7C-4E64-A36F-4956A916F7CB}">
      <dgm:prSet/>
      <dgm:spPr/>
      <dgm:t>
        <a:bodyPr/>
        <a:lstStyle/>
        <a:p>
          <a:r>
            <a:rPr lang="en-US" dirty="0"/>
            <a:t>Inconsistent and insecure environment </a:t>
          </a:r>
        </a:p>
      </dgm:t>
    </dgm:pt>
    <dgm:pt modelId="{E5F571EB-3E21-46D5-84AD-85E0F2D783D4}" type="parTrans" cxnId="{B3EE7D28-7CA1-4E57-A1D7-67CFE54ACBC4}">
      <dgm:prSet/>
      <dgm:spPr/>
      <dgm:t>
        <a:bodyPr/>
        <a:lstStyle/>
        <a:p>
          <a:endParaRPr lang="en-US"/>
        </a:p>
      </dgm:t>
    </dgm:pt>
    <dgm:pt modelId="{9D562E11-B89B-49ED-AB70-20A40417EE73}" type="sibTrans" cxnId="{B3EE7D28-7CA1-4E57-A1D7-67CFE54ACBC4}">
      <dgm:prSet/>
      <dgm:spPr/>
      <dgm:t>
        <a:bodyPr/>
        <a:lstStyle/>
        <a:p>
          <a:endParaRPr lang="en-US"/>
        </a:p>
      </dgm:t>
    </dgm:pt>
    <dgm:pt modelId="{568E3F42-977D-41C2-8F2F-B0B7CC848F15}">
      <dgm:prSet/>
      <dgm:spPr/>
      <dgm:t>
        <a:bodyPr/>
        <a:lstStyle/>
        <a:p>
          <a:r>
            <a:rPr lang="en-US"/>
            <a:t>Less repeatable infrastructure</a:t>
          </a:r>
        </a:p>
      </dgm:t>
    </dgm:pt>
    <dgm:pt modelId="{51A2007E-842F-440B-B737-D15C4CE038A0}" type="parTrans" cxnId="{7AEDA5B4-73BC-455D-87EE-47EE0D4D945E}">
      <dgm:prSet/>
      <dgm:spPr/>
      <dgm:t>
        <a:bodyPr/>
        <a:lstStyle/>
        <a:p>
          <a:endParaRPr lang="en-US"/>
        </a:p>
      </dgm:t>
    </dgm:pt>
    <dgm:pt modelId="{DE65B804-68D8-4DC7-9866-38A0C9ECB1F5}" type="sibTrans" cxnId="{7AEDA5B4-73BC-455D-87EE-47EE0D4D945E}">
      <dgm:prSet/>
      <dgm:spPr/>
      <dgm:t>
        <a:bodyPr/>
        <a:lstStyle/>
        <a:p>
          <a:endParaRPr lang="en-US"/>
        </a:p>
      </dgm:t>
    </dgm:pt>
    <dgm:pt modelId="{4E277D18-ECA7-4234-A774-42D66CD0FD89}">
      <dgm:prSet/>
      <dgm:spPr/>
      <dgm:t>
        <a:bodyPr/>
        <a:lstStyle/>
        <a:p>
          <a:r>
            <a:rPr lang="en-US"/>
            <a:t>More overhead Cost</a:t>
          </a:r>
        </a:p>
      </dgm:t>
    </dgm:pt>
    <dgm:pt modelId="{49EF0EE7-CFB4-4C57-A809-45D0F4F1A412}" type="parTrans" cxnId="{36AB0936-BBAA-48C2-A85F-50814AF96A1E}">
      <dgm:prSet/>
      <dgm:spPr/>
      <dgm:t>
        <a:bodyPr/>
        <a:lstStyle/>
        <a:p>
          <a:endParaRPr lang="en-US"/>
        </a:p>
      </dgm:t>
    </dgm:pt>
    <dgm:pt modelId="{0758AAC9-B7AF-4D05-8808-2A47D1D69F86}" type="sibTrans" cxnId="{36AB0936-BBAA-48C2-A85F-50814AF96A1E}">
      <dgm:prSet/>
      <dgm:spPr/>
      <dgm:t>
        <a:bodyPr/>
        <a:lstStyle/>
        <a:p>
          <a:endParaRPr lang="en-US"/>
        </a:p>
      </dgm:t>
    </dgm:pt>
    <dgm:pt modelId="{91CF7C52-6675-46A3-A282-6CBB76BCBD3D}" type="pres">
      <dgm:prSet presAssocID="{1F91345F-B386-4131-96EE-7E91C7B2E789}" presName="linear" presStyleCnt="0">
        <dgm:presLayoutVars>
          <dgm:animLvl val="lvl"/>
          <dgm:resizeHandles val="exact"/>
        </dgm:presLayoutVars>
      </dgm:prSet>
      <dgm:spPr/>
    </dgm:pt>
    <dgm:pt modelId="{4C543257-051D-491E-8B91-596A6FDA7186}" type="pres">
      <dgm:prSet presAssocID="{5E293BD3-5F39-4FDB-879B-426897CACB5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6C92E81-A0BC-4564-B712-0855BBF3E1DD}" type="pres">
      <dgm:prSet presAssocID="{673465EA-445D-4783-BAF1-587EAD2C7360}" presName="spacer" presStyleCnt="0"/>
      <dgm:spPr/>
    </dgm:pt>
    <dgm:pt modelId="{4EB5CA0F-4A2D-4A8B-ADF4-C03100A6860F}" type="pres">
      <dgm:prSet presAssocID="{061BDC09-B3C3-4CC9-847A-736F5871F26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ACB3CBA-B4BF-435D-A3A2-66E4764A4A1B}" type="pres">
      <dgm:prSet presAssocID="{40A3D8BA-B8AF-45E2-A7BD-E5BE8914D6DA}" presName="spacer" presStyleCnt="0"/>
      <dgm:spPr/>
    </dgm:pt>
    <dgm:pt modelId="{2137FB39-B4BB-4340-87FD-AAF86ABEFD5A}" type="pres">
      <dgm:prSet presAssocID="{FADEC43A-DE7C-4E64-A36F-4956A916F7C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B0A1358-F3F5-45C9-A659-C3D1D4C56BFA}" type="pres">
      <dgm:prSet presAssocID="{9D562E11-B89B-49ED-AB70-20A40417EE73}" presName="spacer" presStyleCnt="0"/>
      <dgm:spPr/>
    </dgm:pt>
    <dgm:pt modelId="{B4C50FA8-1E90-4BE3-830F-DD6DA64A624B}" type="pres">
      <dgm:prSet presAssocID="{568E3F42-977D-41C2-8F2F-B0B7CC848F1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2120C62-2744-441D-A3B0-BF1281C8F8D8}" type="pres">
      <dgm:prSet presAssocID="{DE65B804-68D8-4DC7-9866-38A0C9ECB1F5}" presName="spacer" presStyleCnt="0"/>
      <dgm:spPr/>
    </dgm:pt>
    <dgm:pt modelId="{9F44A61D-A268-48AC-89C8-B6A985953DC9}" type="pres">
      <dgm:prSet presAssocID="{4E277D18-ECA7-4234-A774-42D66CD0FD8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DE1720E-4D21-40E3-8F5D-C2BBFF5CFB46}" srcId="{1F91345F-B386-4131-96EE-7E91C7B2E789}" destId="{5E293BD3-5F39-4FDB-879B-426897CACB5B}" srcOrd="0" destOrd="0" parTransId="{7D3C4829-C485-4022-85B0-0B0093B898F3}" sibTransId="{673465EA-445D-4783-BAF1-587EAD2C7360}"/>
    <dgm:cxn modelId="{B3EE7D28-7CA1-4E57-A1D7-67CFE54ACBC4}" srcId="{1F91345F-B386-4131-96EE-7E91C7B2E789}" destId="{FADEC43A-DE7C-4E64-A36F-4956A916F7CB}" srcOrd="2" destOrd="0" parTransId="{E5F571EB-3E21-46D5-84AD-85E0F2D783D4}" sibTransId="{9D562E11-B89B-49ED-AB70-20A40417EE73}"/>
    <dgm:cxn modelId="{36AB0936-BBAA-48C2-A85F-50814AF96A1E}" srcId="{1F91345F-B386-4131-96EE-7E91C7B2E789}" destId="{4E277D18-ECA7-4234-A774-42D66CD0FD89}" srcOrd="4" destOrd="0" parTransId="{49EF0EE7-CFB4-4C57-A809-45D0F4F1A412}" sibTransId="{0758AAC9-B7AF-4D05-8808-2A47D1D69F86}"/>
    <dgm:cxn modelId="{76B97B3F-86DD-4A5B-B589-103AEFE68A6E}" type="presOf" srcId="{5E293BD3-5F39-4FDB-879B-426897CACB5B}" destId="{4C543257-051D-491E-8B91-596A6FDA7186}" srcOrd="0" destOrd="0" presId="urn:microsoft.com/office/officeart/2005/8/layout/vList2"/>
    <dgm:cxn modelId="{8D9F9953-F152-43F8-AF88-7E1E4BF7D937}" type="presOf" srcId="{4E277D18-ECA7-4234-A774-42D66CD0FD89}" destId="{9F44A61D-A268-48AC-89C8-B6A985953DC9}" srcOrd="0" destOrd="0" presId="urn:microsoft.com/office/officeart/2005/8/layout/vList2"/>
    <dgm:cxn modelId="{96503D56-3D48-46A1-9450-ACBF21C9EDC6}" type="presOf" srcId="{FADEC43A-DE7C-4E64-A36F-4956A916F7CB}" destId="{2137FB39-B4BB-4340-87FD-AAF86ABEFD5A}" srcOrd="0" destOrd="0" presId="urn:microsoft.com/office/officeart/2005/8/layout/vList2"/>
    <dgm:cxn modelId="{38DB8D84-5B03-4912-90CD-D1636B6DB247}" srcId="{1F91345F-B386-4131-96EE-7E91C7B2E789}" destId="{061BDC09-B3C3-4CC9-847A-736F5871F261}" srcOrd="1" destOrd="0" parTransId="{63E8838C-812B-4856-88BC-BE242E9F6377}" sibTransId="{40A3D8BA-B8AF-45E2-A7BD-E5BE8914D6DA}"/>
    <dgm:cxn modelId="{01B3C79C-7A68-41BA-8964-C1021DAB9AB3}" type="presOf" srcId="{568E3F42-977D-41C2-8F2F-B0B7CC848F15}" destId="{B4C50FA8-1E90-4BE3-830F-DD6DA64A624B}" srcOrd="0" destOrd="0" presId="urn:microsoft.com/office/officeart/2005/8/layout/vList2"/>
    <dgm:cxn modelId="{1C3EA2B4-AEE3-4A47-896C-8AA4008D7AD3}" type="presOf" srcId="{1F91345F-B386-4131-96EE-7E91C7B2E789}" destId="{91CF7C52-6675-46A3-A282-6CBB76BCBD3D}" srcOrd="0" destOrd="0" presId="urn:microsoft.com/office/officeart/2005/8/layout/vList2"/>
    <dgm:cxn modelId="{7AEDA5B4-73BC-455D-87EE-47EE0D4D945E}" srcId="{1F91345F-B386-4131-96EE-7E91C7B2E789}" destId="{568E3F42-977D-41C2-8F2F-B0B7CC848F15}" srcOrd="3" destOrd="0" parTransId="{51A2007E-842F-440B-B737-D15C4CE038A0}" sibTransId="{DE65B804-68D8-4DC7-9866-38A0C9ECB1F5}"/>
    <dgm:cxn modelId="{3D5A94C3-77FA-482B-B238-E55873E3EB1A}" type="presOf" srcId="{061BDC09-B3C3-4CC9-847A-736F5871F261}" destId="{4EB5CA0F-4A2D-4A8B-ADF4-C03100A6860F}" srcOrd="0" destOrd="0" presId="urn:microsoft.com/office/officeart/2005/8/layout/vList2"/>
    <dgm:cxn modelId="{5456EADE-24C1-4CFF-A91B-D53FBA155A48}" type="presParOf" srcId="{91CF7C52-6675-46A3-A282-6CBB76BCBD3D}" destId="{4C543257-051D-491E-8B91-596A6FDA7186}" srcOrd="0" destOrd="0" presId="urn:microsoft.com/office/officeart/2005/8/layout/vList2"/>
    <dgm:cxn modelId="{74B698A5-F864-42B6-BAAE-E082301B017F}" type="presParOf" srcId="{91CF7C52-6675-46A3-A282-6CBB76BCBD3D}" destId="{86C92E81-A0BC-4564-B712-0855BBF3E1DD}" srcOrd="1" destOrd="0" presId="urn:microsoft.com/office/officeart/2005/8/layout/vList2"/>
    <dgm:cxn modelId="{4133CD1A-93A7-4F4E-9532-15F54608CAFE}" type="presParOf" srcId="{91CF7C52-6675-46A3-A282-6CBB76BCBD3D}" destId="{4EB5CA0F-4A2D-4A8B-ADF4-C03100A6860F}" srcOrd="2" destOrd="0" presId="urn:microsoft.com/office/officeart/2005/8/layout/vList2"/>
    <dgm:cxn modelId="{621E9AA9-BE10-42B3-920B-877600B3C31F}" type="presParOf" srcId="{91CF7C52-6675-46A3-A282-6CBB76BCBD3D}" destId="{AACB3CBA-B4BF-435D-A3A2-66E4764A4A1B}" srcOrd="3" destOrd="0" presId="urn:microsoft.com/office/officeart/2005/8/layout/vList2"/>
    <dgm:cxn modelId="{B665BD77-D47A-4AEF-822C-ECED40B97D0F}" type="presParOf" srcId="{91CF7C52-6675-46A3-A282-6CBB76BCBD3D}" destId="{2137FB39-B4BB-4340-87FD-AAF86ABEFD5A}" srcOrd="4" destOrd="0" presId="urn:microsoft.com/office/officeart/2005/8/layout/vList2"/>
    <dgm:cxn modelId="{5F536405-FB66-4F5D-8709-EEBFB4420715}" type="presParOf" srcId="{91CF7C52-6675-46A3-A282-6CBB76BCBD3D}" destId="{7B0A1358-F3F5-45C9-A659-C3D1D4C56BFA}" srcOrd="5" destOrd="0" presId="urn:microsoft.com/office/officeart/2005/8/layout/vList2"/>
    <dgm:cxn modelId="{1C11C23D-2110-44DD-89BB-E44DD35B5CFC}" type="presParOf" srcId="{91CF7C52-6675-46A3-A282-6CBB76BCBD3D}" destId="{B4C50FA8-1E90-4BE3-830F-DD6DA64A624B}" srcOrd="6" destOrd="0" presId="urn:microsoft.com/office/officeart/2005/8/layout/vList2"/>
    <dgm:cxn modelId="{8388462C-9B4E-4731-96D5-C7D69C69D87E}" type="presParOf" srcId="{91CF7C52-6675-46A3-A282-6CBB76BCBD3D}" destId="{52120C62-2744-441D-A3B0-BF1281C8F8D8}" srcOrd="7" destOrd="0" presId="urn:microsoft.com/office/officeart/2005/8/layout/vList2"/>
    <dgm:cxn modelId="{2B619E12-179B-4D46-BC0B-49EF7F189775}" type="presParOf" srcId="{91CF7C52-6675-46A3-A282-6CBB76BCBD3D}" destId="{9F44A61D-A268-48AC-89C8-B6A985953DC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3497579-9CEC-4E41-9B42-CC7617BA0D2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39DCDC-9004-4D04-A12E-4154811451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Debugging Bicep modules, </a:t>
          </a:r>
          <a:r>
            <a:rPr lang="en-US" dirty="0" err="1"/>
            <a:t>parametizing</a:t>
          </a:r>
          <a:r>
            <a:rPr lang="en-US" dirty="0"/>
            <a:t> templates</a:t>
          </a:r>
        </a:p>
      </dgm:t>
    </dgm:pt>
    <dgm:pt modelId="{AE5551E3-A911-4E01-9D5E-5203571EE9A7}" type="parTrans" cxnId="{ABA00A06-1E80-469D-B700-7D33C88F5FAD}">
      <dgm:prSet/>
      <dgm:spPr/>
      <dgm:t>
        <a:bodyPr/>
        <a:lstStyle/>
        <a:p>
          <a:endParaRPr lang="en-US"/>
        </a:p>
      </dgm:t>
    </dgm:pt>
    <dgm:pt modelId="{E5A1E34E-B5B4-43FC-AE9D-6A4B6BFFE947}" type="sibTrans" cxnId="{ABA00A06-1E80-469D-B700-7D33C88F5FAD}">
      <dgm:prSet/>
      <dgm:spPr/>
      <dgm:t>
        <a:bodyPr/>
        <a:lstStyle/>
        <a:p>
          <a:endParaRPr lang="en-US"/>
        </a:p>
      </dgm:t>
    </dgm:pt>
    <dgm:pt modelId="{D7D80FF0-C7CD-4B31-B3FE-8BECE0FE16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License constraints with configuring PIM roles</a:t>
          </a:r>
        </a:p>
      </dgm:t>
    </dgm:pt>
    <dgm:pt modelId="{F5C25370-3E0F-4368-B0E0-586634E15EAB}" type="parTrans" cxnId="{E77652CF-EFEE-4D66-9FEE-D2FD7EDDD5FC}">
      <dgm:prSet/>
      <dgm:spPr/>
      <dgm:t>
        <a:bodyPr/>
        <a:lstStyle/>
        <a:p>
          <a:endParaRPr lang="en-US"/>
        </a:p>
      </dgm:t>
    </dgm:pt>
    <dgm:pt modelId="{539E4C01-1034-4D4A-9BD9-620738FD88E2}" type="sibTrans" cxnId="{E77652CF-EFEE-4D66-9FEE-D2FD7EDDD5FC}">
      <dgm:prSet/>
      <dgm:spPr/>
      <dgm:t>
        <a:bodyPr/>
        <a:lstStyle/>
        <a:p>
          <a:endParaRPr lang="en-US"/>
        </a:p>
      </dgm:t>
    </dgm:pt>
    <dgm:pt modelId="{2850EEA3-AB25-4F0F-97F1-0E7A6DAC13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Encountered errors with </a:t>
          </a:r>
          <a:r>
            <a:rPr lang="en-US" dirty="0" err="1"/>
            <a:t>Powershell</a:t>
          </a:r>
          <a:r>
            <a:rPr lang="en-US" dirty="0"/>
            <a:t> scripting And Microsoft Graph module set up</a:t>
          </a:r>
        </a:p>
      </dgm:t>
    </dgm:pt>
    <dgm:pt modelId="{D4AABE1D-15B5-40B6-8118-2FC0CC1CF7AB}" type="sibTrans" cxnId="{950CDB07-3351-4D87-AB10-1DEFDE17B6D0}">
      <dgm:prSet/>
      <dgm:spPr/>
      <dgm:t>
        <a:bodyPr/>
        <a:lstStyle/>
        <a:p>
          <a:endParaRPr lang="en-US"/>
        </a:p>
      </dgm:t>
    </dgm:pt>
    <dgm:pt modelId="{75A7C46D-5225-4208-ABD7-DAFBFE1AFB80}" type="parTrans" cxnId="{950CDB07-3351-4D87-AB10-1DEFDE17B6D0}">
      <dgm:prSet/>
      <dgm:spPr/>
      <dgm:t>
        <a:bodyPr/>
        <a:lstStyle/>
        <a:p>
          <a:endParaRPr lang="en-US"/>
        </a:p>
      </dgm:t>
    </dgm:pt>
    <dgm:pt modelId="{5DEA9EE8-E487-4EC3-A722-E28A84A4D305}" type="pres">
      <dgm:prSet presAssocID="{A3497579-9CEC-4E41-9B42-CC7617BA0D29}" presName="root" presStyleCnt="0">
        <dgm:presLayoutVars>
          <dgm:dir/>
          <dgm:resizeHandles val="exact"/>
        </dgm:presLayoutVars>
      </dgm:prSet>
      <dgm:spPr/>
    </dgm:pt>
    <dgm:pt modelId="{0F005268-57C7-4604-BFA8-7F12131C0BF0}" type="pres">
      <dgm:prSet presAssocID="{1139DCDC-9004-4D04-A12E-415481145185}" presName="compNode" presStyleCnt="0"/>
      <dgm:spPr/>
    </dgm:pt>
    <dgm:pt modelId="{431E9165-A71D-4681-9134-F55A59BA1EAA}" type="pres">
      <dgm:prSet presAssocID="{1139DCDC-9004-4D04-A12E-415481145185}" presName="bgRect" presStyleLbl="bgShp" presStyleIdx="0" presStyleCnt="3"/>
      <dgm:spPr/>
    </dgm:pt>
    <dgm:pt modelId="{6354D2F5-9A51-44F9-B12B-E9DBE811F17D}" type="pres">
      <dgm:prSet presAssocID="{1139DCDC-9004-4D04-A12E-4154811451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84D41F6-D3DE-4924-AFB1-4F733CDAD3B5}" type="pres">
      <dgm:prSet presAssocID="{1139DCDC-9004-4D04-A12E-415481145185}" presName="spaceRect" presStyleCnt="0"/>
      <dgm:spPr/>
    </dgm:pt>
    <dgm:pt modelId="{1912D644-C8B7-449C-9A28-D3175C02315A}" type="pres">
      <dgm:prSet presAssocID="{1139DCDC-9004-4D04-A12E-415481145185}" presName="parTx" presStyleLbl="revTx" presStyleIdx="0" presStyleCnt="3">
        <dgm:presLayoutVars>
          <dgm:chMax val="0"/>
          <dgm:chPref val="0"/>
        </dgm:presLayoutVars>
      </dgm:prSet>
      <dgm:spPr/>
    </dgm:pt>
    <dgm:pt modelId="{28B25612-51F6-405A-ABC0-CD7DC525FEB6}" type="pres">
      <dgm:prSet presAssocID="{E5A1E34E-B5B4-43FC-AE9D-6A4B6BFFE947}" presName="sibTrans" presStyleCnt="0"/>
      <dgm:spPr/>
    </dgm:pt>
    <dgm:pt modelId="{97846255-78FB-4B0A-9DED-08A68E3A0338}" type="pres">
      <dgm:prSet presAssocID="{D7D80FF0-C7CD-4B31-B3FE-8BECE0FE169A}" presName="compNode" presStyleCnt="0"/>
      <dgm:spPr/>
    </dgm:pt>
    <dgm:pt modelId="{69E2E9AD-FA94-4992-99E9-FA255462C6C5}" type="pres">
      <dgm:prSet presAssocID="{D7D80FF0-C7CD-4B31-B3FE-8BECE0FE169A}" presName="bgRect" presStyleLbl="bgShp" presStyleIdx="1" presStyleCnt="3"/>
      <dgm:spPr/>
    </dgm:pt>
    <dgm:pt modelId="{25798B51-D46F-456B-9B35-33A3D7F0FC70}" type="pres">
      <dgm:prSet presAssocID="{D7D80FF0-C7CD-4B31-B3FE-8BECE0FE169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651ABF6-316A-4D7C-B09D-072F646539F9}" type="pres">
      <dgm:prSet presAssocID="{D7D80FF0-C7CD-4B31-B3FE-8BECE0FE169A}" presName="spaceRect" presStyleCnt="0"/>
      <dgm:spPr/>
    </dgm:pt>
    <dgm:pt modelId="{6AD5DD88-EF66-4429-8207-8A6A5FE059EF}" type="pres">
      <dgm:prSet presAssocID="{D7D80FF0-C7CD-4B31-B3FE-8BECE0FE169A}" presName="parTx" presStyleLbl="revTx" presStyleIdx="1" presStyleCnt="3">
        <dgm:presLayoutVars>
          <dgm:chMax val="0"/>
          <dgm:chPref val="0"/>
        </dgm:presLayoutVars>
      </dgm:prSet>
      <dgm:spPr/>
    </dgm:pt>
    <dgm:pt modelId="{9371B8F0-2BCB-4032-BD43-67B35E761A21}" type="pres">
      <dgm:prSet presAssocID="{539E4C01-1034-4D4A-9BD9-620738FD88E2}" presName="sibTrans" presStyleCnt="0"/>
      <dgm:spPr/>
    </dgm:pt>
    <dgm:pt modelId="{E7AC74B6-D766-4632-BA23-A5C474082C14}" type="pres">
      <dgm:prSet presAssocID="{2850EEA3-AB25-4F0F-97F1-0E7A6DAC1374}" presName="compNode" presStyleCnt="0"/>
      <dgm:spPr/>
    </dgm:pt>
    <dgm:pt modelId="{70A8817C-78A6-4B50-BF97-B81D5A5A6888}" type="pres">
      <dgm:prSet presAssocID="{2850EEA3-AB25-4F0F-97F1-0E7A6DAC1374}" presName="bgRect" presStyleLbl="bgShp" presStyleIdx="2" presStyleCnt="3"/>
      <dgm:spPr/>
    </dgm:pt>
    <dgm:pt modelId="{D08BA61A-DEA3-4534-813D-ECCA68E5670B}" type="pres">
      <dgm:prSet presAssocID="{2850EEA3-AB25-4F0F-97F1-0E7A6DAC137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FFFA25B1-B5A9-431B-A027-6D0CE77F629A}" type="pres">
      <dgm:prSet presAssocID="{2850EEA3-AB25-4F0F-97F1-0E7A6DAC1374}" presName="spaceRect" presStyleCnt="0"/>
      <dgm:spPr/>
    </dgm:pt>
    <dgm:pt modelId="{29D1B151-6F35-4856-99C0-14D3A0B6594B}" type="pres">
      <dgm:prSet presAssocID="{2850EEA3-AB25-4F0F-97F1-0E7A6DAC137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BA00A06-1E80-469D-B700-7D33C88F5FAD}" srcId="{A3497579-9CEC-4E41-9B42-CC7617BA0D29}" destId="{1139DCDC-9004-4D04-A12E-415481145185}" srcOrd="0" destOrd="0" parTransId="{AE5551E3-A911-4E01-9D5E-5203571EE9A7}" sibTransId="{E5A1E34E-B5B4-43FC-AE9D-6A4B6BFFE947}"/>
    <dgm:cxn modelId="{950CDB07-3351-4D87-AB10-1DEFDE17B6D0}" srcId="{A3497579-9CEC-4E41-9B42-CC7617BA0D29}" destId="{2850EEA3-AB25-4F0F-97F1-0E7A6DAC1374}" srcOrd="2" destOrd="0" parTransId="{75A7C46D-5225-4208-ABD7-DAFBFE1AFB80}" sibTransId="{D4AABE1D-15B5-40B6-8118-2FC0CC1CF7AB}"/>
    <dgm:cxn modelId="{4636820B-6F0B-4626-8A11-246E668F446F}" type="presOf" srcId="{D7D80FF0-C7CD-4B31-B3FE-8BECE0FE169A}" destId="{6AD5DD88-EF66-4429-8207-8A6A5FE059EF}" srcOrd="0" destOrd="0" presId="urn:microsoft.com/office/officeart/2018/2/layout/IconVerticalSolidList"/>
    <dgm:cxn modelId="{1CAE7762-88E8-40C3-A6FF-17DFEB47E0A5}" type="presOf" srcId="{A3497579-9CEC-4E41-9B42-CC7617BA0D29}" destId="{5DEA9EE8-E487-4EC3-A722-E28A84A4D305}" srcOrd="0" destOrd="0" presId="urn:microsoft.com/office/officeart/2018/2/layout/IconVerticalSolidList"/>
    <dgm:cxn modelId="{58AF9959-0601-4E69-8F2F-01EF88C02B78}" type="presOf" srcId="{2850EEA3-AB25-4F0F-97F1-0E7A6DAC1374}" destId="{29D1B151-6F35-4856-99C0-14D3A0B6594B}" srcOrd="0" destOrd="0" presId="urn:microsoft.com/office/officeart/2018/2/layout/IconVerticalSolidList"/>
    <dgm:cxn modelId="{E77652CF-EFEE-4D66-9FEE-D2FD7EDDD5FC}" srcId="{A3497579-9CEC-4E41-9B42-CC7617BA0D29}" destId="{D7D80FF0-C7CD-4B31-B3FE-8BECE0FE169A}" srcOrd="1" destOrd="0" parTransId="{F5C25370-3E0F-4368-B0E0-586634E15EAB}" sibTransId="{539E4C01-1034-4D4A-9BD9-620738FD88E2}"/>
    <dgm:cxn modelId="{603290FD-49D9-4B8F-9847-21D7012CD4C5}" type="presOf" srcId="{1139DCDC-9004-4D04-A12E-415481145185}" destId="{1912D644-C8B7-449C-9A28-D3175C02315A}" srcOrd="0" destOrd="0" presId="urn:microsoft.com/office/officeart/2018/2/layout/IconVerticalSolidList"/>
    <dgm:cxn modelId="{07BFF48C-2009-44A5-8C23-F12ECDC9DE83}" type="presParOf" srcId="{5DEA9EE8-E487-4EC3-A722-E28A84A4D305}" destId="{0F005268-57C7-4604-BFA8-7F12131C0BF0}" srcOrd="0" destOrd="0" presId="urn:microsoft.com/office/officeart/2018/2/layout/IconVerticalSolidList"/>
    <dgm:cxn modelId="{88B73A77-53D7-4BF5-A49A-6B67DF87598B}" type="presParOf" srcId="{0F005268-57C7-4604-BFA8-7F12131C0BF0}" destId="{431E9165-A71D-4681-9134-F55A59BA1EAA}" srcOrd="0" destOrd="0" presId="urn:microsoft.com/office/officeart/2018/2/layout/IconVerticalSolidList"/>
    <dgm:cxn modelId="{21C8EAB0-A5AA-4107-AFC1-2EDED4DB91B3}" type="presParOf" srcId="{0F005268-57C7-4604-BFA8-7F12131C0BF0}" destId="{6354D2F5-9A51-44F9-B12B-E9DBE811F17D}" srcOrd="1" destOrd="0" presId="urn:microsoft.com/office/officeart/2018/2/layout/IconVerticalSolidList"/>
    <dgm:cxn modelId="{C3AA860E-C5C8-47B7-9123-188D93EEE14E}" type="presParOf" srcId="{0F005268-57C7-4604-BFA8-7F12131C0BF0}" destId="{584D41F6-D3DE-4924-AFB1-4F733CDAD3B5}" srcOrd="2" destOrd="0" presId="urn:microsoft.com/office/officeart/2018/2/layout/IconVerticalSolidList"/>
    <dgm:cxn modelId="{01DBC4BC-3312-45CB-B20D-1FD15820E193}" type="presParOf" srcId="{0F005268-57C7-4604-BFA8-7F12131C0BF0}" destId="{1912D644-C8B7-449C-9A28-D3175C02315A}" srcOrd="3" destOrd="0" presId="urn:microsoft.com/office/officeart/2018/2/layout/IconVerticalSolidList"/>
    <dgm:cxn modelId="{48284B6C-9A1C-4F21-9DFD-8393805D300C}" type="presParOf" srcId="{5DEA9EE8-E487-4EC3-A722-E28A84A4D305}" destId="{28B25612-51F6-405A-ABC0-CD7DC525FEB6}" srcOrd="1" destOrd="0" presId="urn:microsoft.com/office/officeart/2018/2/layout/IconVerticalSolidList"/>
    <dgm:cxn modelId="{5BF5179E-7078-49B1-B918-4B45663C50D3}" type="presParOf" srcId="{5DEA9EE8-E487-4EC3-A722-E28A84A4D305}" destId="{97846255-78FB-4B0A-9DED-08A68E3A0338}" srcOrd="2" destOrd="0" presId="urn:microsoft.com/office/officeart/2018/2/layout/IconVerticalSolidList"/>
    <dgm:cxn modelId="{017B8C3E-3C07-4AA9-96CC-D93762DC8174}" type="presParOf" srcId="{97846255-78FB-4B0A-9DED-08A68E3A0338}" destId="{69E2E9AD-FA94-4992-99E9-FA255462C6C5}" srcOrd="0" destOrd="0" presId="urn:microsoft.com/office/officeart/2018/2/layout/IconVerticalSolidList"/>
    <dgm:cxn modelId="{40E6D3E6-4E36-4AFE-86A0-D4D453C938A9}" type="presParOf" srcId="{97846255-78FB-4B0A-9DED-08A68E3A0338}" destId="{25798B51-D46F-456B-9B35-33A3D7F0FC70}" srcOrd="1" destOrd="0" presId="urn:microsoft.com/office/officeart/2018/2/layout/IconVerticalSolidList"/>
    <dgm:cxn modelId="{174088DB-585B-4976-A4AC-10AB98502BEE}" type="presParOf" srcId="{97846255-78FB-4B0A-9DED-08A68E3A0338}" destId="{4651ABF6-316A-4D7C-B09D-072F646539F9}" srcOrd="2" destOrd="0" presId="urn:microsoft.com/office/officeart/2018/2/layout/IconVerticalSolidList"/>
    <dgm:cxn modelId="{B39F1F29-8481-459E-BF15-6D40E03CECA3}" type="presParOf" srcId="{97846255-78FB-4B0A-9DED-08A68E3A0338}" destId="{6AD5DD88-EF66-4429-8207-8A6A5FE059EF}" srcOrd="3" destOrd="0" presId="urn:microsoft.com/office/officeart/2018/2/layout/IconVerticalSolidList"/>
    <dgm:cxn modelId="{C7BFF165-0E93-44B1-96B7-6858C34665FB}" type="presParOf" srcId="{5DEA9EE8-E487-4EC3-A722-E28A84A4D305}" destId="{9371B8F0-2BCB-4032-BD43-67B35E761A21}" srcOrd="3" destOrd="0" presId="urn:microsoft.com/office/officeart/2018/2/layout/IconVerticalSolidList"/>
    <dgm:cxn modelId="{15C7CD4E-C2E3-4AAC-9DB7-67A258BC852A}" type="presParOf" srcId="{5DEA9EE8-E487-4EC3-A722-E28A84A4D305}" destId="{E7AC74B6-D766-4632-BA23-A5C474082C14}" srcOrd="4" destOrd="0" presId="urn:microsoft.com/office/officeart/2018/2/layout/IconVerticalSolidList"/>
    <dgm:cxn modelId="{4CD8EB6D-A337-49F9-994C-31C245F4EF2A}" type="presParOf" srcId="{E7AC74B6-D766-4632-BA23-A5C474082C14}" destId="{70A8817C-78A6-4B50-BF97-B81D5A5A6888}" srcOrd="0" destOrd="0" presId="urn:microsoft.com/office/officeart/2018/2/layout/IconVerticalSolidList"/>
    <dgm:cxn modelId="{37EEB69C-8A23-4B89-9500-CF0BF6C6E455}" type="presParOf" srcId="{E7AC74B6-D766-4632-BA23-A5C474082C14}" destId="{D08BA61A-DEA3-4534-813D-ECCA68E5670B}" srcOrd="1" destOrd="0" presId="urn:microsoft.com/office/officeart/2018/2/layout/IconVerticalSolidList"/>
    <dgm:cxn modelId="{2901714E-9A22-4CB0-B9A7-DBCCD4046AA6}" type="presParOf" srcId="{E7AC74B6-D766-4632-BA23-A5C474082C14}" destId="{FFFA25B1-B5A9-431B-A027-6D0CE77F629A}" srcOrd="2" destOrd="0" presId="urn:microsoft.com/office/officeart/2018/2/layout/IconVerticalSolidList"/>
    <dgm:cxn modelId="{16ECCE93-2D9B-43C4-8B3B-1191D12A6566}" type="presParOf" srcId="{E7AC74B6-D766-4632-BA23-A5C474082C14}" destId="{29D1B151-6F35-4856-99C0-14D3A0B659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FDE2B47-845F-4C8A-8D44-80FBDCD8B87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BD27B9-FB3B-45D6-ACB0-D927440B33AE}">
      <dgm:prSet/>
      <dgm:spPr/>
      <dgm:t>
        <a:bodyPr/>
        <a:lstStyle/>
        <a:p>
          <a:r>
            <a:rPr lang="en-US" b="1" dirty="0"/>
            <a:t>Parameterization</a:t>
          </a:r>
          <a:r>
            <a:rPr lang="en-US" dirty="0"/>
            <a:t> makes templates reusable and adaptable.</a:t>
          </a:r>
        </a:p>
      </dgm:t>
    </dgm:pt>
    <dgm:pt modelId="{3E5187C2-C3ED-4D63-B623-767A34A7436D}" type="parTrans" cxnId="{FD08B1B2-03C1-4012-9C92-6B68F368BA66}">
      <dgm:prSet/>
      <dgm:spPr/>
      <dgm:t>
        <a:bodyPr/>
        <a:lstStyle/>
        <a:p>
          <a:endParaRPr lang="en-US"/>
        </a:p>
      </dgm:t>
    </dgm:pt>
    <dgm:pt modelId="{053EB5A3-2322-4349-B792-D3B1DB195950}" type="sibTrans" cxnId="{FD08B1B2-03C1-4012-9C92-6B68F368BA66}">
      <dgm:prSet/>
      <dgm:spPr/>
      <dgm:t>
        <a:bodyPr/>
        <a:lstStyle/>
        <a:p>
          <a:endParaRPr lang="en-US"/>
        </a:p>
      </dgm:t>
    </dgm:pt>
    <dgm:pt modelId="{44028617-31D5-475A-89EB-209B444E13A3}">
      <dgm:prSet/>
      <dgm:spPr/>
      <dgm:t>
        <a:bodyPr/>
        <a:lstStyle/>
        <a:p>
          <a:r>
            <a:rPr lang="en-US" b="1" dirty="0"/>
            <a:t>Debugging Bicep</a:t>
          </a:r>
          <a:r>
            <a:rPr lang="en-US" dirty="0"/>
            <a:t> requires careful attention to resource names and types.</a:t>
          </a:r>
        </a:p>
      </dgm:t>
    </dgm:pt>
    <dgm:pt modelId="{756E3894-D512-4AAD-A7D4-B7DA096428CE}" type="parTrans" cxnId="{261EEB5F-AB09-4BFA-B803-604E42D07495}">
      <dgm:prSet/>
      <dgm:spPr/>
      <dgm:t>
        <a:bodyPr/>
        <a:lstStyle/>
        <a:p>
          <a:endParaRPr lang="en-US"/>
        </a:p>
      </dgm:t>
    </dgm:pt>
    <dgm:pt modelId="{415F3387-DFB6-4EB4-A1AD-A8BF59834C0C}" type="sibTrans" cxnId="{261EEB5F-AB09-4BFA-B803-604E42D07495}">
      <dgm:prSet/>
      <dgm:spPr/>
      <dgm:t>
        <a:bodyPr/>
        <a:lstStyle/>
        <a:p>
          <a:endParaRPr lang="en-US"/>
        </a:p>
      </dgm:t>
    </dgm:pt>
    <dgm:pt modelId="{3C0084A3-6400-4B25-98DF-958DC1AFE79D}">
      <dgm:prSet/>
      <dgm:spPr/>
      <dgm:t>
        <a:bodyPr/>
        <a:lstStyle/>
        <a:p>
          <a:r>
            <a:rPr lang="en-US" b="1" dirty="0"/>
            <a:t>Monitoring setup</a:t>
          </a:r>
          <a:r>
            <a:rPr lang="en-US" dirty="0"/>
            <a:t> must align with business-critical metrics.</a:t>
          </a:r>
        </a:p>
      </dgm:t>
    </dgm:pt>
    <dgm:pt modelId="{B79FD366-7F65-4A26-B0F8-7719CF832B0A}" type="parTrans" cxnId="{F3A64D72-10B0-4A37-9D51-9CBC2B7CF550}">
      <dgm:prSet/>
      <dgm:spPr/>
      <dgm:t>
        <a:bodyPr/>
        <a:lstStyle/>
        <a:p>
          <a:endParaRPr lang="en-US"/>
        </a:p>
      </dgm:t>
    </dgm:pt>
    <dgm:pt modelId="{D0552976-C149-42E6-8B7A-FF3EADB24B34}" type="sibTrans" cxnId="{F3A64D72-10B0-4A37-9D51-9CBC2B7CF550}">
      <dgm:prSet/>
      <dgm:spPr/>
      <dgm:t>
        <a:bodyPr/>
        <a:lstStyle/>
        <a:p>
          <a:endParaRPr lang="en-US"/>
        </a:p>
      </dgm:t>
    </dgm:pt>
    <dgm:pt modelId="{05F73D52-FAA9-466A-8BAB-5B484106F4AD}">
      <dgm:prSet/>
      <dgm:spPr/>
      <dgm:t>
        <a:bodyPr/>
        <a:lstStyle/>
        <a:p>
          <a:r>
            <a:rPr lang="en-US" b="1"/>
            <a:t>PIM access controls</a:t>
          </a:r>
          <a:r>
            <a:rPr lang="en-US"/>
            <a:t> enhance security but requires user onboarding.</a:t>
          </a:r>
        </a:p>
      </dgm:t>
    </dgm:pt>
    <dgm:pt modelId="{6B7F3A61-0772-4319-B59D-90D57A0ADEF1}" type="parTrans" cxnId="{69494E67-0427-4C7C-836B-DE4394DFDF00}">
      <dgm:prSet/>
      <dgm:spPr/>
      <dgm:t>
        <a:bodyPr/>
        <a:lstStyle/>
        <a:p>
          <a:endParaRPr lang="en-US"/>
        </a:p>
      </dgm:t>
    </dgm:pt>
    <dgm:pt modelId="{BB8CF3A1-63C1-4A3D-ACFC-FAF602E5DF6F}" type="sibTrans" cxnId="{69494E67-0427-4C7C-836B-DE4394DFDF00}">
      <dgm:prSet/>
      <dgm:spPr/>
      <dgm:t>
        <a:bodyPr/>
        <a:lstStyle/>
        <a:p>
          <a:endParaRPr lang="en-US"/>
        </a:p>
      </dgm:t>
    </dgm:pt>
    <dgm:pt modelId="{D8EAC312-EE88-4CC0-AC58-92C74523CB97}" type="pres">
      <dgm:prSet presAssocID="{BFDE2B47-845F-4C8A-8D44-80FBDCD8B87D}" presName="linearFlow" presStyleCnt="0">
        <dgm:presLayoutVars>
          <dgm:dir/>
          <dgm:resizeHandles val="exact"/>
        </dgm:presLayoutVars>
      </dgm:prSet>
      <dgm:spPr/>
    </dgm:pt>
    <dgm:pt modelId="{1C67C631-2375-45BE-AA0F-0BE4ABEF3C5A}" type="pres">
      <dgm:prSet presAssocID="{B3BD27B9-FB3B-45D6-ACB0-D927440B33AE}" presName="composite" presStyleCnt="0"/>
      <dgm:spPr/>
    </dgm:pt>
    <dgm:pt modelId="{2617373C-53B4-4096-8B7D-EA2FEDEF033B}" type="pres">
      <dgm:prSet presAssocID="{B3BD27B9-FB3B-45D6-ACB0-D927440B33AE}" presName="imgShp" presStyleLbl="fgImgPlace1" presStyleIdx="0" presStyleCnt="4"/>
      <dgm:spPr/>
    </dgm:pt>
    <dgm:pt modelId="{DA5523E9-3D97-44E0-A641-33DB8137E741}" type="pres">
      <dgm:prSet presAssocID="{B3BD27B9-FB3B-45D6-ACB0-D927440B33AE}" presName="txShp" presStyleLbl="node1" presStyleIdx="0" presStyleCnt="4" custScaleX="116727">
        <dgm:presLayoutVars>
          <dgm:bulletEnabled val="1"/>
        </dgm:presLayoutVars>
      </dgm:prSet>
      <dgm:spPr/>
    </dgm:pt>
    <dgm:pt modelId="{EF4264EB-337D-41E7-98D3-0242085F974C}" type="pres">
      <dgm:prSet presAssocID="{053EB5A3-2322-4349-B792-D3B1DB195950}" presName="spacing" presStyleCnt="0"/>
      <dgm:spPr/>
    </dgm:pt>
    <dgm:pt modelId="{0F2ED1BE-57E1-4EA6-A740-A0F965C38A35}" type="pres">
      <dgm:prSet presAssocID="{44028617-31D5-475A-89EB-209B444E13A3}" presName="composite" presStyleCnt="0"/>
      <dgm:spPr/>
    </dgm:pt>
    <dgm:pt modelId="{C4D531D2-530E-4894-B6B0-698868C4847E}" type="pres">
      <dgm:prSet presAssocID="{44028617-31D5-475A-89EB-209B444E13A3}" presName="imgShp" presStyleLbl="fgImgPlace1" presStyleIdx="1" presStyleCnt="4"/>
      <dgm:spPr/>
    </dgm:pt>
    <dgm:pt modelId="{AD455B4C-C90E-4C10-97CD-5C5EE5F3459E}" type="pres">
      <dgm:prSet presAssocID="{44028617-31D5-475A-89EB-209B444E13A3}" presName="txShp" presStyleLbl="node1" presStyleIdx="1" presStyleCnt="4" custScaleX="122398">
        <dgm:presLayoutVars>
          <dgm:bulletEnabled val="1"/>
        </dgm:presLayoutVars>
      </dgm:prSet>
      <dgm:spPr/>
    </dgm:pt>
    <dgm:pt modelId="{E44A3E05-881D-40DA-B6B6-79D4A621DE05}" type="pres">
      <dgm:prSet presAssocID="{415F3387-DFB6-4EB4-A1AD-A8BF59834C0C}" presName="spacing" presStyleCnt="0"/>
      <dgm:spPr/>
    </dgm:pt>
    <dgm:pt modelId="{BDD85FBE-E55E-47E8-BD40-51030DCAC652}" type="pres">
      <dgm:prSet presAssocID="{3C0084A3-6400-4B25-98DF-958DC1AFE79D}" presName="composite" presStyleCnt="0"/>
      <dgm:spPr/>
    </dgm:pt>
    <dgm:pt modelId="{CC64665B-AB27-4958-AF37-FC758AB9B24B}" type="pres">
      <dgm:prSet presAssocID="{3C0084A3-6400-4B25-98DF-958DC1AFE79D}" presName="imgShp" presStyleLbl="fgImgPlace1" presStyleIdx="2" presStyleCnt="4"/>
      <dgm:spPr/>
    </dgm:pt>
    <dgm:pt modelId="{3BC84008-9F54-40F8-9D88-2F6710BCA980}" type="pres">
      <dgm:prSet presAssocID="{3C0084A3-6400-4B25-98DF-958DC1AFE79D}" presName="txShp" presStyleLbl="node1" presStyleIdx="2" presStyleCnt="4" custScaleX="108828">
        <dgm:presLayoutVars>
          <dgm:bulletEnabled val="1"/>
        </dgm:presLayoutVars>
      </dgm:prSet>
      <dgm:spPr/>
    </dgm:pt>
    <dgm:pt modelId="{B1AD05E3-0D24-4EA1-9900-B691504CA3BB}" type="pres">
      <dgm:prSet presAssocID="{D0552976-C149-42E6-8B7A-FF3EADB24B34}" presName="spacing" presStyleCnt="0"/>
      <dgm:spPr/>
    </dgm:pt>
    <dgm:pt modelId="{D9821F63-8AA4-4967-97D4-C37715EE44C9}" type="pres">
      <dgm:prSet presAssocID="{05F73D52-FAA9-466A-8BAB-5B484106F4AD}" presName="composite" presStyleCnt="0"/>
      <dgm:spPr/>
    </dgm:pt>
    <dgm:pt modelId="{C98C7E8D-2D2D-4EB2-B26D-1EE81ECE9D83}" type="pres">
      <dgm:prSet presAssocID="{05F73D52-FAA9-466A-8BAB-5B484106F4AD}" presName="imgShp" presStyleLbl="fgImgPlace1" presStyleIdx="3" presStyleCnt="4"/>
      <dgm:spPr/>
    </dgm:pt>
    <dgm:pt modelId="{1FAA1A9A-F93E-4E5E-B5CE-0347E67DD572}" type="pres">
      <dgm:prSet presAssocID="{05F73D52-FAA9-466A-8BAB-5B484106F4AD}" presName="txShp" presStyleLbl="node1" presStyleIdx="3" presStyleCnt="4" custScaleX="108828">
        <dgm:presLayoutVars>
          <dgm:bulletEnabled val="1"/>
        </dgm:presLayoutVars>
      </dgm:prSet>
      <dgm:spPr/>
    </dgm:pt>
  </dgm:ptLst>
  <dgm:cxnLst>
    <dgm:cxn modelId="{1C60861C-7FBE-44D0-BDBF-1F7778A740BD}" type="presOf" srcId="{44028617-31D5-475A-89EB-209B444E13A3}" destId="{AD455B4C-C90E-4C10-97CD-5C5EE5F3459E}" srcOrd="0" destOrd="0" presId="urn:microsoft.com/office/officeart/2005/8/layout/vList3"/>
    <dgm:cxn modelId="{8C2F2221-54ED-40E8-BC92-C72F82936211}" type="presOf" srcId="{3C0084A3-6400-4B25-98DF-958DC1AFE79D}" destId="{3BC84008-9F54-40F8-9D88-2F6710BCA980}" srcOrd="0" destOrd="0" presId="urn:microsoft.com/office/officeart/2005/8/layout/vList3"/>
    <dgm:cxn modelId="{261EEB5F-AB09-4BFA-B803-604E42D07495}" srcId="{BFDE2B47-845F-4C8A-8D44-80FBDCD8B87D}" destId="{44028617-31D5-475A-89EB-209B444E13A3}" srcOrd="1" destOrd="0" parTransId="{756E3894-D512-4AAD-A7D4-B7DA096428CE}" sibTransId="{415F3387-DFB6-4EB4-A1AD-A8BF59834C0C}"/>
    <dgm:cxn modelId="{69494E67-0427-4C7C-836B-DE4394DFDF00}" srcId="{BFDE2B47-845F-4C8A-8D44-80FBDCD8B87D}" destId="{05F73D52-FAA9-466A-8BAB-5B484106F4AD}" srcOrd="3" destOrd="0" parTransId="{6B7F3A61-0772-4319-B59D-90D57A0ADEF1}" sibTransId="{BB8CF3A1-63C1-4A3D-ACFC-FAF602E5DF6F}"/>
    <dgm:cxn modelId="{F3A64D72-10B0-4A37-9D51-9CBC2B7CF550}" srcId="{BFDE2B47-845F-4C8A-8D44-80FBDCD8B87D}" destId="{3C0084A3-6400-4B25-98DF-958DC1AFE79D}" srcOrd="2" destOrd="0" parTransId="{B79FD366-7F65-4A26-B0F8-7719CF832B0A}" sibTransId="{D0552976-C149-42E6-8B7A-FF3EADB24B34}"/>
    <dgm:cxn modelId="{6EA3437B-240E-4B16-B792-675605E35B67}" type="presOf" srcId="{B3BD27B9-FB3B-45D6-ACB0-D927440B33AE}" destId="{DA5523E9-3D97-44E0-A641-33DB8137E741}" srcOrd="0" destOrd="0" presId="urn:microsoft.com/office/officeart/2005/8/layout/vList3"/>
    <dgm:cxn modelId="{BC5B0E8D-FC1F-4DBF-883D-BE435D71BED9}" type="presOf" srcId="{05F73D52-FAA9-466A-8BAB-5B484106F4AD}" destId="{1FAA1A9A-F93E-4E5E-B5CE-0347E67DD572}" srcOrd="0" destOrd="0" presId="urn:microsoft.com/office/officeart/2005/8/layout/vList3"/>
    <dgm:cxn modelId="{FD08B1B2-03C1-4012-9C92-6B68F368BA66}" srcId="{BFDE2B47-845F-4C8A-8D44-80FBDCD8B87D}" destId="{B3BD27B9-FB3B-45D6-ACB0-D927440B33AE}" srcOrd="0" destOrd="0" parTransId="{3E5187C2-C3ED-4D63-B623-767A34A7436D}" sibTransId="{053EB5A3-2322-4349-B792-D3B1DB195950}"/>
    <dgm:cxn modelId="{452B0CFC-816B-4F77-82A4-F766CDAA6C00}" type="presOf" srcId="{BFDE2B47-845F-4C8A-8D44-80FBDCD8B87D}" destId="{D8EAC312-EE88-4CC0-AC58-92C74523CB97}" srcOrd="0" destOrd="0" presId="urn:microsoft.com/office/officeart/2005/8/layout/vList3"/>
    <dgm:cxn modelId="{61203659-FF89-4021-B479-4E0E8432FDD4}" type="presParOf" srcId="{D8EAC312-EE88-4CC0-AC58-92C74523CB97}" destId="{1C67C631-2375-45BE-AA0F-0BE4ABEF3C5A}" srcOrd="0" destOrd="0" presId="urn:microsoft.com/office/officeart/2005/8/layout/vList3"/>
    <dgm:cxn modelId="{7EE8A617-07D1-46DF-8562-DC216E591700}" type="presParOf" srcId="{1C67C631-2375-45BE-AA0F-0BE4ABEF3C5A}" destId="{2617373C-53B4-4096-8B7D-EA2FEDEF033B}" srcOrd="0" destOrd="0" presId="urn:microsoft.com/office/officeart/2005/8/layout/vList3"/>
    <dgm:cxn modelId="{0647A052-6671-4864-9510-7076101673CB}" type="presParOf" srcId="{1C67C631-2375-45BE-AA0F-0BE4ABEF3C5A}" destId="{DA5523E9-3D97-44E0-A641-33DB8137E741}" srcOrd="1" destOrd="0" presId="urn:microsoft.com/office/officeart/2005/8/layout/vList3"/>
    <dgm:cxn modelId="{5ED6BE70-3186-4D0E-834A-7C0C884511EA}" type="presParOf" srcId="{D8EAC312-EE88-4CC0-AC58-92C74523CB97}" destId="{EF4264EB-337D-41E7-98D3-0242085F974C}" srcOrd="1" destOrd="0" presId="urn:microsoft.com/office/officeart/2005/8/layout/vList3"/>
    <dgm:cxn modelId="{F442944C-33F2-49FA-B2AA-B3A5E332EFAA}" type="presParOf" srcId="{D8EAC312-EE88-4CC0-AC58-92C74523CB97}" destId="{0F2ED1BE-57E1-4EA6-A740-A0F965C38A35}" srcOrd="2" destOrd="0" presId="urn:microsoft.com/office/officeart/2005/8/layout/vList3"/>
    <dgm:cxn modelId="{15391437-6291-49B6-891D-11ED3046B1A5}" type="presParOf" srcId="{0F2ED1BE-57E1-4EA6-A740-A0F965C38A35}" destId="{C4D531D2-530E-4894-B6B0-698868C4847E}" srcOrd="0" destOrd="0" presId="urn:microsoft.com/office/officeart/2005/8/layout/vList3"/>
    <dgm:cxn modelId="{73E24EB1-DB3C-4B12-AAF6-E949853448E4}" type="presParOf" srcId="{0F2ED1BE-57E1-4EA6-A740-A0F965C38A35}" destId="{AD455B4C-C90E-4C10-97CD-5C5EE5F3459E}" srcOrd="1" destOrd="0" presId="urn:microsoft.com/office/officeart/2005/8/layout/vList3"/>
    <dgm:cxn modelId="{A52439D5-D991-4B2C-B9E1-7FEA5752A719}" type="presParOf" srcId="{D8EAC312-EE88-4CC0-AC58-92C74523CB97}" destId="{E44A3E05-881D-40DA-B6B6-79D4A621DE05}" srcOrd="3" destOrd="0" presId="urn:microsoft.com/office/officeart/2005/8/layout/vList3"/>
    <dgm:cxn modelId="{D0E25096-3C3A-43C3-841B-6C86E68B2955}" type="presParOf" srcId="{D8EAC312-EE88-4CC0-AC58-92C74523CB97}" destId="{BDD85FBE-E55E-47E8-BD40-51030DCAC652}" srcOrd="4" destOrd="0" presId="urn:microsoft.com/office/officeart/2005/8/layout/vList3"/>
    <dgm:cxn modelId="{A7C42AF5-BF97-4F4A-8FC9-B963DD440066}" type="presParOf" srcId="{BDD85FBE-E55E-47E8-BD40-51030DCAC652}" destId="{CC64665B-AB27-4958-AF37-FC758AB9B24B}" srcOrd="0" destOrd="0" presId="urn:microsoft.com/office/officeart/2005/8/layout/vList3"/>
    <dgm:cxn modelId="{52F0BA7D-4052-48EE-8D96-924D3F9711AA}" type="presParOf" srcId="{BDD85FBE-E55E-47E8-BD40-51030DCAC652}" destId="{3BC84008-9F54-40F8-9D88-2F6710BCA980}" srcOrd="1" destOrd="0" presId="urn:microsoft.com/office/officeart/2005/8/layout/vList3"/>
    <dgm:cxn modelId="{6A2C83F9-11FF-4DD1-B649-37D2D7F62DC7}" type="presParOf" srcId="{D8EAC312-EE88-4CC0-AC58-92C74523CB97}" destId="{B1AD05E3-0D24-4EA1-9900-B691504CA3BB}" srcOrd="5" destOrd="0" presId="urn:microsoft.com/office/officeart/2005/8/layout/vList3"/>
    <dgm:cxn modelId="{EB926F7B-8685-404E-A53F-A29267CA8F00}" type="presParOf" srcId="{D8EAC312-EE88-4CC0-AC58-92C74523CB97}" destId="{D9821F63-8AA4-4967-97D4-C37715EE44C9}" srcOrd="6" destOrd="0" presId="urn:microsoft.com/office/officeart/2005/8/layout/vList3"/>
    <dgm:cxn modelId="{E4FCC1EE-6BD2-41E8-A17F-B8B113DF6168}" type="presParOf" srcId="{D9821F63-8AA4-4967-97D4-C37715EE44C9}" destId="{C98C7E8D-2D2D-4EB2-B26D-1EE81ECE9D83}" srcOrd="0" destOrd="0" presId="urn:microsoft.com/office/officeart/2005/8/layout/vList3"/>
    <dgm:cxn modelId="{F667104D-F4BF-42BF-9130-680D124EE0EF}" type="presParOf" srcId="{D9821F63-8AA4-4967-97D4-C37715EE44C9}" destId="{1FAA1A9A-F93E-4E5E-B5CE-0347E67DD57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B1D11D5-26A4-4C0A-ABFB-75B6B9C2F16B}" type="doc">
      <dgm:prSet loTypeId="urn:microsoft.com/office/officeart/2005/8/layout/hierarchy3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B574DE8-6C6B-47EF-830B-8ADC2C9163CE}">
      <dgm:prSet/>
      <dgm:spPr/>
      <dgm:t>
        <a:bodyPr/>
        <a:lstStyle/>
        <a:p>
          <a:r>
            <a:rPr lang="en-US" dirty="0"/>
            <a:t>Automate</a:t>
          </a:r>
        </a:p>
      </dgm:t>
    </dgm:pt>
    <dgm:pt modelId="{9B0ABE25-E15B-4085-8E2B-4BA5A5F70385}" type="parTrans" cxnId="{9022A658-41AF-4E61-9B1E-0B62C328F901}">
      <dgm:prSet/>
      <dgm:spPr/>
      <dgm:t>
        <a:bodyPr/>
        <a:lstStyle/>
        <a:p>
          <a:endParaRPr lang="en-US"/>
        </a:p>
      </dgm:t>
    </dgm:pt>
    <dgm:pt modelId="{C263864F-4E3C-4355-B462-B3DF03F23DD1}" type="sibTrans" cxnId="{9022A658-41AF-4E61-9B1E-0B62C328F901}">
      <dgm:prSet/>
      <dgm:spPr/>
      <dgm:t>
        <a:bodyPr/>
        <a:lstStyle/>
        <a:p>
          <a:endParaRPr lang="en-US"/>
        </a:p>
      </dgm:t>
    </dgm:pt>
    <dgm:pt modelId="{4624A06F-E115-443C-B54F-049EA864585E}">
      <dgm:prSet/>
      <dgm:spPr/>
      <dgm:t>
        <a:bodyPr/>
        <a:lstStyle/>
        <a:p>
          <a:r>
            <a:rPr lang="en-US"/>
            <a:t>Automate CI/CD with GitHub Actions</a:t>
          </a:r>
        </a:p>
      </dgm:t>
    </dgm:pt>
    <dgm:pt modelId="{31641900-707E-4590-947B-D1BEC0798ABE}" type="parTrans" cxnId="{53B64135-1AA3-4940-A49F-F596E3774070}">
      <dgm:prSet/>
      <dgm:spPr/>
      <dgm:t>
        <a:bodyPr/>
        <a:lstStyle/>
        <a:p>
          <a:endParaRPr lang="en-US"/>
        </a:p>
      </dgm:t>
    </dgm:pt>
    <dgm:pt modelId="{E578F67B-767A-4583-8709-BEB8DA20A6CC}" type="sibTrans" cxnId="{53B64135-1AA3-4940-A49F-F596E3774070}">
      <dgm:prSet/>
      <dgm:spPr/>
      <dgm:t>
        <a:bodyPr/>
        <a:lstStyle/>
        <a:p>
          <a:endParaRPr lang="en-US"/>
        </a:p>
      </dgm:t>
    </dgm:pt>
    <dgm:pt modelId="{12462AA6-5ED6-4B19-9F2D-4974DF7A1D4E}">
      <dgm:prSet/>
      <dgm:spPr/>
      <dgm:t>
        <a:bodyPr/>
        <a:lstStyle/>
        <a:p>
          <a:r>
            <a:rPr lang="en-US" dirty="0"/>
            <a:t>Integrate</a:t>
          </a:r>
        </a:p>
      </dgm:t>
    </dgm:pt>
    <dgm:pt modelId="{2EF5B724-AE08-464F-9242-BD9E433E03F6}" type="parTrans" cxnId="{7BAEBAB4-72E3-48D9-A847-EF600C4CECB3}">
      <dgm:prSet/>
      <dgm:spPr/>
      <dgm:t>
        <a:bodyPr/>
        <a:lstStyle/>
        <a:p>
          <a:endParaRPr lang="en-US"/>
        </a:p>
      </dgm:t>
    </dgm:pt>
    <dgm:pt modelId="{9A1D7887-5701-4F18-8458-FFDFF5A6F36D}" type="sibTrans" cxnId="{7BAEBAB4-72E3-48D9-A847-EF600C4CECB3}">
      <dgm:prSet/>
      <dgm:spPr/>
      <dgm:t>
        <a:bodyPr/>
        <a:lstStyle/>
        <a:p>
          <a:endParaRPr lang="en-US"/>
        </a:p>
      </dgm:t>
    </dgm:pt>
    <dgm:pt modelId="{A244CBD2-C39A-4F03-BFE8-CF6AF8474938}">
      <dgm:prSet/>
      <dgm:spPr/>
      <dgm:t>
        <a:bodyPr/>
        <a:lstStyle/>
        <a:p>
          <a:r>
            <a:rPr lang="en-US" dirty="0"/>
            <a:t>Integrate Azure Key Vault for secrets</a:t>
          </a:r>
        </a:p>
      </dgm:t>
    </dgm:pt>
    <dgm:pt modelId="{8DE7E097-EFBC-4823-8714-6F80F04C6C37}" type="parTrans" cxnId="{61050B1A-F8C6-427B-AF80-C337D8680945}">
      <dgm:prSet/>
      <dgm:spPr/>
      <dgm:t>
        <a:bodyPr/>
        <a:lstStyle/>
        <a:p>
          <a:endParaRPr lang="en-US"/>
        </a:p>
      </dgm:t>
    </dgm:pt>
    <dgm:pt modelId="{0AFE95AB-DFB0-4FF4-A6E6-31143862230F}" type="sibTrans" cxnId="{61050B1A-F8C6-427B-AF80-C337D8680945}">
      <dgm:prSet/>
      <dgm:spPr/>
      <dgm:t>
        <a:bodyPr/>
        <a:lstStyle/>
        <a:p>
          <a:endParaRPr lang="en-US"/>
        </a:p>
      </dgm:t>
    </dgm:pt>
    <dgm:pt modelId="{CDBC3A61-D245-4267-9139-E87C872A8ED9}">
      <dgm:prSet/>
      <dgm:spPr/>
      <dgm:t>
        <a:bodyPr/>
        <a:lstStyle/>
        <a:p>
          <a:r>
            <a:rPr lang="en-US" dirty="0"/>
            <a:t>Expand Policy</a:t>
          </a:r>
        </a:p>
      </dgm:t>
    </dgm:pt>
    <dgm:pt modelId="{44B12E25-6CEC-43E1-B84B-1A86C11EF875}" type="parTrans" cxnId="{6344F8CF-B34D-4414-A3A4-653E99378001}">
      <dgm:prSet/>
      <dgm:spPr/>
      <dgm:t>
        <a:bodyPr/>
        <a:lstStyle/>
        <a:p>
          <a:endParaRPr lang="en-US"/>
        </a:p>
      </dgm:t>
    </dgm:pt>
    <dgm:pt modelId="{48D7941E-D8AE-43E6-B21E-89CA48E05D32}" type="sibTrans" cxnId="{6344F8CF-B34D-4414-A3A4-653E99378001}">
      <dgm:prSet/>
      <dgm:spPr/>
      <dgm:t>
        <a:bodyPr/>
        <a:lstStyle/>
        <a:p>
          <a:endParaRPr lang="en-US"/>
        </a:p>
      </dgm:t>
    </dgm:pt>
    <dgm:pt modelId="{63799FCD-0CC9-4C53-A9D9-5862CB66A2F5}">
      <dgm:prSet/>
      <dgm:spPr/>
      <dgm:t>
        <a:bodyPr/>
        <a:lstStyle/>
        <a:p>
          <a:r>
            <a:rPr lang="en-US" dirty="0"/>
            <a:t>To include resource locks </a:t>
          </a:r>
        </a:p>
      </dgm:t>
    </dgm:pt>
    <dgm:pt modelId="{50339A63-436B-4468-B60D-33D9B89A5FA5}" type="parTrans" cxnId="{2198F6C9-697B-40D6-A3E8-CE341E203B11}">
      <dgm:prSet/>
      <dgm:spPr/>
      <dgm:t>
        <a:bodyPr/>
        <a:lstStyle/>
        <a:p>
          <a:endParaRPr lang="en-US"/>
        </a:p>
      </dgm:t>
    </dgm:pt>
    <dgm:pt modelId="{727AB09F-2823-4907-A1B8-96A8094FB11A}" type="sibTrans" cxnId="{2198F6C9-697B-40D6-A3E8-CE341E203B11}">
      <dgm:prSet/>
      <dgm:spPr/>
      <dgm:t>
        <a:bodyPr/>
        <a:lstStyle/>
        <a:p>
          <a:endParaRPr lang="en-US"/>
        </a:p>
      </dgm:t>
    </dgm:pt>
    <dgm:pt modelId="{C04D06E4-F23A-4016-A0AD-31C93AEB9373}" type="pres">
      <dgm:prSet presAssocID="{6B1D11D5-26A4-4C0A-ABFB-75B6B9C2F16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D3C64C7-C4B7-490C-B8DA-85A309589BBB}" type="pres">
      <dgm:prSet presAssocID="{8B574DE8-6C6B-47EF-830B-8ADC2C9163CE}" presName="root" presStyleCnt="0"/>
      <dgm:spPr/>
    </dgm:pt>
    <dgm:pt modelId="{399D4D3F-B2E5-46DD-AAF9-F7D60644043A}" type="pres">
      <dgm:prSet presAssocID="{8B574DE8-6C6B-47EF-830B-8ADC2C9163CE}" presName="rootComposite" presStyleCnt="0"/>
      <dgm:spPr/>
    </dgm:pt>
    <dgm:pt modelId="{F579F648-51AE-4616-99C1-31F3D2258282}" type="pres">
      <dgm:prSet presAssocID="{8B574DE8-6C6B-47EF-830B-8ADC2C9163CE}" presName="rootText" presStyleLbl="node1" presStyleIdx="0" presStyleCnt="3"/>
      <dgm:spPr/>
    </dgm:pt>
    <dgm:pt modelId="{3925053D-9853-4DF4-8818-792DC5B2059C}" type="pres">
      <dgm:prSet presAssocID="{8B574DE8-6C6B-47EF-830B-8ADC2C9163CE}" presName="rootConnector" presStyleLbl="node1" presStyleIdx="0" presStyleCnt="3"/>
      <dgm:spPr/>
    </dgm:pt>
    <dgm:pt modelId="{C2EAC73C-0985-4136-838F-6561416600C5}" type="pres">
      <dgm:prSet presAssocID="{8B574DE8-6C6B-47EF-830B-8ADC2C9163CE}" presName="childShape" presStyleCnt="0"/>
      <dgm:spPr/>
    </dgm:pt>
    <dgm:pt modelId="{99197992-DC76-42BF-8422-3F678C6F41E2}" type="pres">
      <dgm:prSet presAssocID="{31641900-707E-4590-947B-D1BEC0798ABE}" presName="Name13" presStyleLbl="parChTrans1D2" presStyleIdx="0" presStyleCnt="3"/>
      <dgm:spPr/>
    </dgm:pt>
    <dgm:pt modelId="{BA0A5CD3-4174-4CDA-A13D-0A71A2F22DDE}" type="pres">
      <dgm:prSet presAssocID="{4624A06F-E115-443C-B54F-049EA864585E}" presName="childText" presStyleLbl="bgAcc1" presStyleIdx="0" presStyleCnt="3">
        <dgm:presLayoutVars>
          <dgm:bulletEnabled val="1"/>
        </dgm:presLayoutVars>
      </dgm:prSet>
      <dgm:spPr/>
    </dgm:pt>
    <dgm:pt modelId="{BC08263A-974C-401F-BED0-E6FB440FE151}" type="pres">
      <dgm:prSet presAssocID="{12462AA6-5ED6-4B19-9F2D-4974DF7A1D4E}" presName="root" presStyleCnt="0"/>
      <dgm:spPr/>
    </dgm:pt>
    <dgm:pt modelId="{57A4E40D-D1E4-447E-B4A6-2D30ED9B6F29}" type="pres">
      <dgm:prSet presAssocID="{12462AA6-5ED6-4B19-9F2D-4974DF7A1D4E}" presName="rootComposite" presStyleCnt="0"/>
      <dgm:spPr/>
    </dgm:pt>
    <dgm:pt modelId="{72438389-6E05-40EA-827E-DF02721A6506}" type="pres">
      <dgm:prSet presAssocID="{12462AA6-5ED6-4B19-9F2D-4974DF7A1D4E}" presName="rootText" presStyleLbl="node1" presStyleIdx="1" presStyleCnt="3"/>
      <dgm:spPr/>
    </dgm:pt>
    <dgm:pt modelId="{1F6DD869-20D9-41D5-B7EE-ADBC8075ECF6}" type="pres">
      <dgm:prSet presAssocID="{12462AA6-5ED6-4B19-9F2D-4974DF7A1D4E}" presName="rootConnector" presStyleLbl="node1" presStyleIdx="1" presStyleCnt="3"/>
      <dgm:spPr/>
    </dgm:pt>
    <dgm:pt modelId="{E0C3FCD8-F385-42D4-B05C-2D64A1F6FB30}" type="pres">
      <dgm:prSet presAssocID="{12462AA6-5ED6-4B19-9F2D-4974DF7A1D4E}" presName="childShape" presStyleCnt="0"/>
      <dgm:spPr/>
    </dgm:pt>
    <dgm:pt modelId="{E32F3200-B1E6-47DE-893F-1E02799CE676}" type="pres">
      <dgm:prSet presAssocID="{8DE7E097-EFBC-4823-8714-6F80F04C6C37}" presName="Name13" presStyleLbl="parChTrans1D2" presStyleIdx="1" presStyleCnt="3"/>
      <dgm:spPr/>
    </dgm:pt>
    <dgm:pt modelId="{168B40D0-A54F-410D-9EA1-EDA7AA20AFD9}" type="pres">
      <dgm:prSet presAssocID="{A244CBD2-C39A-4F03-BFE8-CF6AF8474938}" presName="childText" presStyleLbl="bgAcc1" presStyleIdx="1" presStyleCnt="3">
        <dgm:presLayoutVars>
          <dgm:bulletEnabled val="1"/>
        </dgm:presLayoutVars>
      </dgm:prSet>
      <dgm:spPr/>
    </dgm:pt>
    <dgm:pt modelId="{D14688BF-3163-41FC-A1A8-BD187DDE3D83}" type="pres">
      <dgm:prSet presAssocID="{CDBC3A61-D245-4267-9139-E87C872A8ED9}" presName="root" presStyleCnt="0"/>
      <dgm:spPr/>
    </dgm:pt>
    <dgm:pt modelId="{AFC6DAA0-98DC-4DD6-BF08-92C0A7934BA9}" type="pres">
      <dgm:prSet presAssocID="{CDBC3A61-D245-4267-9139-E87C872A8ED9}" presName="rootComposite" presStyleCnt="0"/>
      <dgm:spPr/>
    </dgm:pt>
    <dgm:pt modelId="{609EB691-2B86-4D57-93C0-B18904E0CF29}" type="pres">
      <dgm:prSet presAssocID="{CDBC3A61-D245-4267-9139-E87C872A8ED9}" presName="rootText" presStyleLbl="node1" presStyleIdx="2" presStyleCnt="3"/>
      <dgm:spPr/>
    </dgm:pt>
    <dgm:pt modelId="{602CDF34-EFAC-4E7C-B547-8DBF6961BAAD}" type="pres">
      <dgm:prSet presAssocID="{CDBC3A61-D245-4267-9139-E87C872A8ED9}" presName="rootConnector" presStyleLbl="node1" presStyleIdx="2" presStyleCnt="3"/>
      <dgm:spPr/>
    </dgm:pt>
    <dgm:pt modelId="{F667E070-70E6-4527-B392-7FCB1AC88A5F}" type="pres">
      <dgm:prSet presAssocID="{CDBC3A61-D245-4267-9139-E87C872A8ED9}" presName="childShape" presStyleCnt="0"/>
      <dgm:spPr/>
    </dgm:pt>
    <dgm:pt modelId="{34D890D0-F8A1-4B0C-9F77-6D248194C1D3}" type="pres">
      <dgm:prSet presAssocID="{50339A63-436B-4468-B60D-33D9B89A5FA5}" presName="Name13" presStyleLbl="parChTrans1D2" presStyleIdx="2" presStyleCnt="3"/>
      <dgm:spPr/>
    </dgm:pt>
    <dgm:pt modelId="{A0DAD1FB-1D7C-46B6-B52A-A6162A9E893F}" type="pres">
      <dgm:prSet presAssocID="{63799FCD-0CC9-4C53-A9D9-5862CB66A2F5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F0867D13-C1ED-403F-AA57-2B9481F3C76C}" type="presOf" srcId="{8DE7E097-EFBC-4823-8714-6F80F04C6C37}" destId="{E32F3200-B1E6-47DE-893F-1E02799CE676}" srcOrd="0" destOrd="0" presId="urn:microsoft.com/office/officeart/2005/8/layout/hierarchy3"/>
    <dgm:cxn modelId="{61050B1A-F8C6-427B-AF80-C337D8680945}" srcId="{12462AA6-5ED6-4B19-9F2D-4974DF7A1D4E}" destId="{A244CBD2-C39A-4F03-BFE8-CF6AF8474938}" srcOrd="0" destOrd="0" parTransId="{8DE7E097-EFBC-4823-8714-6F80F04C6C37}" sibTransId="{0AFE95AB-DFB0-4FF4-A6E6-31143862230F}"/>
    <dgm:cxn modelId="{BFA7EE26-5567-4ED3-9F79-CC5B1192DEE5}" type="presOf" srcId="{31641900-707E-4590-947B-D1BEC0798ABE}" destId="{99197992-DC76-42BF-8422-3F678C6F41E2}" srcOrd="0" destOrd="0" presId="urn:microsoft.com/office/officeart/2005/8/layout/hierarchy3"/>
    <dgm:cxn modelId="{35FCC02B-B4EA-4B93-88FF-0AC54BC923C8}" type="presOf" srcId="{CDBC3A61-D245-4267-9139-E87C872A8ED9}" destId="{602CDF34-EFAC-4E7C-B547-8DBF6961BAAD}" srcOrd="1" destOrd="0" presId="urn:microsoft.com/office/officeart/2005/8/layout/hierarchy3"/>
    <dgm:cxn modelId="{53B64135-1AA3-4940-A49F-F596E3774070}" srcId="{8B574DE8-6C6B-47EF-830B-8ADC2C9163CE}" destId="{4624A06F-E115-443C-B54F-049EA864585E}" srcOrd="0" destOrd="0" parTransId="{31641900-707E-4590-947B-D1BEC0798ABE}" sibTransId="{E578F67B-767A-4583-8709-BEB8DA20A6CC}"/>
    <dgm:cxn modelId="{54C9765C-8D3A-4275-B111-0B7F2776B4B5}" type="presOf" srcId="{CDBC3A61-D245-4267-9139-E87C872A8ED9}" destId="{609EB691-2B86-4D57-93C0-B18904E0CF29}" srcOrd="0" destOrd="0" presId="urn:microsoft.com/office/officeart/2005/8/layout/hierarchy3"/>
    <dgm:cxn modelId="{970DE86F-ACE4-49CE-B58F-B894ED13F2BB}" type="presOf" srcId="{12462AA6-5ED6-4B19-9F2D-4974DF7A1D4E}" destId="{72438389-6E05-40EA-827E-DF02721A6506}" srcOrd="0" destOrd="0" presId="urn:microsoft.com/office/officeart/2005/8/layout/hierarchy3"/>
    <dgm:cxn modelId="{9022A658-41AF-4E61-9B1E-0B62C328F901}" srcId="{6B1D11D5-26A4-4C0A-ABFB-75B6B9C2F16B}" destId="{8B574DE8-6C6B-47EF-830B-8ADC2C9163CE}" srcOrd="0" destOrd="0" parTransId="{9B0ABE25-E15B-4085-8E2B-4BA5A5F70385}" sibTransId="{C263864F-4E3C-4355-B462-B3DF03F23DD1}"/>
    <dgm:cxn modelId="{EDDA779F-6376-41A4-AA47-74B3B002314F}" type="presOf" srcId="{4624A06F-E115-443C-B54F-049EA864585E}" destId="{BA0A5CD3-4174-4CDA-A13D-0A71A2F22DDE}" srcOrd="0" destOrd="0" presId="urn:microsoft.com/office/officeart/2005/8/layout/hierarchy3"/>
    <dgm:cxn modelId="{C3DAB6A0-9919-4F0C-892B-B507979C9366}" type="presOf" srcId="{12462AA6-5ED6-4B19-9F2D-4974DF7A1D4E}" destId="{1F6DD869-20D9-41D5-B7EE-ADBC8075ECF6}" srcOrd="1" destOrd="0" presId="urn:microsoft.com/office/officeart/2005/8/layout/hierarchy3"/>
    <dgm:cxn modelId="{7BAEBAB4-72E3-48D9-A847-EF600C4CECB3}" srcId="{6B1D11D5-26A4-4C0A-ABFB-75B6B9C2F16B}" destId="{12462AA6-5ED6-4B19-9F2D-4974DF7A1D4E}" srcOrd="1" destOrd="0" parTransId="{2EF5B724-AE08-464F-9242-BD9E433E03F6}" sibTransId="{9A1D7887-5701-4F18-8458-FFDFF5A6F36D}"/>
    <dgm:cxn modelId="{2880CEBC-7626-4C2D-8077-C177787693E2}" type="presOf" srcId="{63799FCD-0CC9-4C53-A9D9-5862CB66A2F5}" destId="{A0DAD1FB-1D7C-46B6-B52A-A6162A9E893F}" srcOrd="0" destOrd="0" presId="urn:microsoft.com/office/officeart/2005/8/layout/hierarchy3"/>
    <dgm:cxn modelId="{2198F6C9-697B-40D6-A3E8-CE341E203B11}" srcId="{CDBC3A61-D245-4267-9139-E87C872A8ED9}" destId="{63799FCD-0CC9-4C53-A9D9-5862CB66A2F5}" srcOrd="0" destOrd="0" parTransId="{50339A63-436B-4468-B60D-33D9B89A5FA5}" sibTransId="{727AB09F-2823-4907-A1B8-96A8094FB11A}"/>
    <dgm:cxn modelId="{2B1343CA-5CBD-4075-8E47-B01FDA2BAE82}" type="presOf" srcId="{A244CBD2-C39A-4F03-BFE8-CF6AF8474938}" destId="{168B40D0-A54F-410D-9EA1-EDA7AA20AFD9}" srcOrd="0" destOrd="0" presId="urn:microsoft.com/office/officeart/2005/8/layout/hierarchy3"/>
    <dgm:cxn modelId="{6344F8CF-B34D-4414-A3A4-653E99378001}" srcId="{6B1D11D5-26A4-4C0A-ABFB-75B6B9C2F16B}" destId="{CDBC3A61-D245-4267-9139-E87C872A8ED9}" srcOrd="2" destOrd="0" parTransId="{44B12E25-6CEC-43E1-B84B-1A86C11EF875}" sibTransId="{48D7941E-D8AE-43E6-B21E-89CA48E05D32}"/>
    <dgm:cxn modelId="{D28FA9DA-D999-4B63-8197-C37AA381E709}" type="presOf" srcId="{8B574DE8-6C6B-47EF-830B-8ADC2C9163CE}" destId="{3925053D-9853-4DF4-8818-792DC5B2059C}" srcOrd="1" destOrd="0" presId="urn:microsoft.com/office/officeart/2005/8/layout/hierarchy3"/>
    <dgm:cxn modelId="{E0BDDCE4-92CE-490C-A894-7F4B2CC8FC1A}" type="presOf" srcId="{6B1D11D5-26A4-4C0A-ABFB-75B6B9C2F16B}" destId="{C04D06E4-F23A-4016-A0AD-31C93AEB9373}" srcOrd="0" destOrd="0" presId="urn:microsoft.com/office/officeart/2005/8/layout/hierarchy3"/>
    <dgm:cxn modelId="{C02F28ED-0400-4D5F-A968-C9D549B53941}" type="presOf" srcId="{8B574DE8-6C6B-47EF-830B-8ADC2C9163CE}" destId="{F579F648-51AE-4616-99C1-31F3D2258282}" srcOrd="0" destOrd="0" presId="urn:microsoft.com/office/officeart/2005/8/layout/hierarchy3"/>
    <dgm:cxn modelId="{E7168FFC-FA22-43F9-A013-D9862C86CD49}" type="presOf" srcId="{50339A63-436B-4468-B60D-33D9B89A5FA5}" destId="{34D890D0-F8A1-4B0C-9F77-6D248194C1D3}" srcOrd="0" destOrd="0" presId="urn:microsoft.com/office/officeart/2005/8/layout/hierarchy3"/>
    <dgm:cxn modelId="{F3AF938B-C44F-4AC6-AD60-603CD7F43374}" type="presParOf" srcId="{C04D06E4-F23A-4016-A0AD-31C93AEB9373}" destId="{0D3C64C7-C4B7-490C-B8DA-85A309589BBB}" srcOrd="0" destOrd="0" presId="urn:microsoft.com/office/officeart/2005/8/layout/hierarchy3"/>
    <dgm:cxn modelId="{5C2CF86D-CA77-4EFA-9CC0-365531EBB470}" type="presParOf" srcId="{0D3C64C7-C4B7-490C-B8DA-85A309589BBB}" destId="{399D4D3F-B2E5-46DD-AAF9-F7D60644043A}" srcOrd="0" destOrd="0" presId="urn:microsoft.com/office/officeart/2005/8/layout/hierarchy3"/>
    <dgm:cxn modelId="{6FBB843E-3D7F-42B1-955F-2517DD36586C}" type="presParOf" srcId="{399D4D3F-B2E5-46DD-AAF9-F7D60644043A}" destId="{F579F648-51AE-4616-99C1-31F3D2258282}" srcOrd="0" destOrd="0" presId="urn:microsoft.com/office/officeart/2005/8/layout/hierarchy3"/>
    <dgm:cxn modelId="{F9D60545-80B7-4B7F-9A18-85804A75B6F0}" type="presParOf" srcId="{399D4D3F-B2E5-46DD-AAF9-F7D60644043A}" destId="{3925053D-9853-4DF4-8818-792DC5B2059C}" srcOrd="1" destOrd="0" presId="urn:microsoft.com/office/officeart/2005/8/layout/hierarchy3"/>
    <dgm:cxn modelId="{D59F308F-60A1-411A-80F7-4AC9FCD9B9A4}" type="presParOf" srcId="{0D3C64C7-C4B7-490C-B8DA-85A309589BBB}" destId="{C2EAC73C-0985-4136-838F-6561416600C5}" srcOrd="1" destOrd="0" presId="urn:microsoft.com/office/officeart/2005/8/layout/hierarchy3"/>
    <dgm:cxn modelId="{74301350-DEB5-4298-A0F2-F0529AC02B3D}" type="presParOf" srcId="{C2EAC73C-0985-4136-838F-6561416600C5}" destId="{99197992-DC76-42BF-8422-3F678C6F41E2}" srcOrd="0" destOrd="0" presId="urn:microsoft.com/office/officeart/2005/8/layout/hierarchy3"/>
    <dgm:cxn modelId="{EDB30F47-663B-446E-9FC5-C4B76915DC5B}" type="presParOf" srcId="{C2EAC73C-0985-4136-838F-6561416600C5}" destId="{BA0A5CD3-4174-4CDA-A13D-0A71A2F22DDE}" srcOrd="1" destOrd="0" presId="urn:microsoft.com/office/officeart/2005/8/layout/hierarchy3"/>
    <dgm:cxn modelId="{4DD65C8C-7DC1-4CAA-882C-BCAD04B55014}" type="presParOf" srcId="{C04D06E4-F23A-4016-A0AD-31C93AEB9373}" destId="{BC08263A-974C-401F-BED0-E6FB440FE151}" srcOrd="1" destOrd="0" presId="urn:microsoft.com/office/officeart/2005/8/layout/hierarchy3"/>
    <dgm:cxn modelId="{93B7ACBA-01E0-46AA-B2C4-CEDDA5B619A0}" type="presParOf" srcId="{BC08263A-974C-401F-BED0-E6FB440FE151}" destId="{57A4E40D-D1E4-447E-B4A6-2D30ED9B6F29}" srcOrd="0" destOrd="0" presId="urn:microsoft.com/office/officeart/2005/8/layout/hierarchy3"/>
    <dgm:cxn modelId="{296F6BC2-5EDB-4D6F-847B-E61D8FA56D80}" type="presParOf" srcId="{57A4E40D-D1E4-447E-B4A6-2D30ED9B6F29}" destId="{72438389-6E05-40EA-827E-DF02721A6506}" srcOrd="0" destOrd="0" presId="urn:microsoft.com/office/officeart/2005/8/layout/hierarchy3"/>
    <dgm:cxn modelId="{16CC88B3-D502-4C8E-8C4E-6D673F18D7BC}" type="presParOf" srcId="{57A4E40D-D1E4-447E-B4A6-2D30ED9B6F29}" destId="{1F6DD869-20D9-41D5-B7EE-ADBC8075ECF6}" srcOrd="1" destOrd="0" presId="urn:microsoft.com/office/officeart/2005/8/layout/hierarchy3"/>
    <dgm:cxn modelId="{B5164890-5091-4D78-AE61-8E318159BCC1}" type="presParOf" srcId="{BC08263A-974C-401F-BED0-E6FB440FE151}" destId="{E0C3FCD8-F385-42D4-B05C-2D64A1F6FB30}" srcOrd="1" destOrd="0" presId="urn:microsoft.com/office/officeart/2005/8/layout/hierarchy3"/>
    <dgm:cxn modelId="{2B75ADAB-2D1C-44A5-B075-081BA37C6841}" type="presParOf" srcId="{E0C3FCD8-F385-42D4-B05C-2D64A1F6FB30}" destId="{E32F3200-B1E6-47DE-893F-1E02799CE676}" srcOrd="0" destOrd="0" presId="urn:microsoft.com/office/officeart/2005/8/layout/hierarchy3"/>
    <dgm:cxn modelId="{7AAB732A-1661-43C5-8344-ED9FFE49730A}" type="presParOf" srcId="{E0C3FCD8-F385-42D4-B05C-2D64A1F6FB30}" destId="{168B40D0-A54F-410D-9EA1-EDA7AA20AFD9}" srcOrd="1" destOrd="0" presId="urn:microsoft.com/office/officeart/2005/8/layout/hierarchy3"/>
    <dgm:cxn modelId="{8A1CA7B4-880F-41B5-8FC3-A23A81F87EF4}" type="presParOf" srcId="{C04D06E4-F23A-4016-A0AD-31C93AEB9373}" destId="{D14688BF-3163-41FC-A1A8-BD187DDE3D83}" srcOrd="2" destOrd="0" presId="urn:microsoft.com/office/officeart/2005/8/layout/hierarchy3"/>
    <dgm:cxn modelId="{9A975C92-A8BC-4BCB-9651-B127B270971D}" type="presParOf" srcId="{D14688BF-3163-41FC-A1A8-BD187DDE3D83}" destId="{AFC6DAA0-98DC-4DD6-BF08-92C0A7934BA9}" srcOrd="0" destOrd="0" presId="urn:microsoft.com/office/officeart/2005/8/layout/hierarchy3"/>
    <dgm:cxn modelId="{6C09FCD3-BACB-4BA1-84F9-BC7C9158FFF2}" type="presParOf" srcId="{AFC6DAA0-98DC-4DD6-BF08-92C0A7934BA9}" destId="{609EB691-2B86-4D57-93C0-B18904E0CF29}" srcOrd="0" destOrd="0" presId="urn:microsoft.com/office/officeart/2005/8/layout/hierarchy3"/>
    <dgm:cxn modelId="{2B925E3A-1A8F-46DD-9AF8-580E8C3137E1}" type="presParOf" srcId="{AFC6DAA0-98DC-4DD6-BF08-92C0A7934BA9}" destId="{602CDF34-EFAC-4E7C-B547-8DBF6961BAAD}" srcOrd="1" destOrd="0" presId="urn:microsoft.com/office/officeart/2005/8/layout/hierarchy3"/>
    <dgm:cxn modelId="{380ED8EC-5B28-469A-BDBB-62F8A355972D}" type="presParOf" srcId="{D14688BF-3163-41FC-A1A8-BD187DDE3D83}" destId="{F667E070-70E6-4527-B392-7FCB1AC88A5F}" srcOrd="1" destOrd="0" presId="urn:microsoft.com/office/officeart/2005/8/layout/hierarchy3"/>
    <dgm:cxn modelId="{50266DE6-521F-49DA-853D-4B796F5BC2F2}" type="presParOf" srcId="{F667E070-70E6-4527-B392-7FCB1AC88A5F}" destId="{34D890D0-F8A1-4B0C-9F77-6D248194C1D3}" srcOrd="0" destOrd="0" presId="urn:microsoft.com/office/officeart/2005/8/layout/hierarchy3"/>
    <dgm:cxn modelId="{39AAFD18-9BD4-4F4B-A4EA-64CC56ACD1EA}" type="presParOf" srcId="{F667E070-70E6-4527-B392-7FCB1AC88A5F}" destId="{A0DAD1FB-1D7C-46B6-B52A-A6162A9E893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32877F7-82D2-45D0-B5D0-A5FB02B8E5B8}" type="doc">
      <dgm:prSet loTypeId="urn:microsoft.com/office/officeart/2005/8/layout/vList2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9817010D-AFF8-4941-8115-29DDED7A7330}">
      <dgm:prSet/>
      <dgm:spPr/>
      <dgm:t>
        <a:bodyPr/>
        <a:lstStyle/>
        <a:p>
          <a:r>
            <a:rPr lang="en-US" b="1" dirty="0"/>
            <a:t>Aishat Oshileye – Project Manager</a:t>
          </a:r>
          <a:endParaRPr lang="en-US" dirty="0"/>
        </a:p>
      </dgm:t>
    </dgm:pt>
    <dgm:pt modelId="{17730FFD-B47C-47B6-A4B2-E34AEE7E9451}" type="parTrans" cxnId="{F6E61E62-B4F6-443B-BF34-030FC2CADC52}">
      <dgm:prSet/>
      <dgm:spPr/>
      <dgm:t>
        <a:bodyPr/>
        <a:lstStyle/>
        <a:p>
          <a:endParaRPr lang="en-US"/>
        </a:p>
      </dgm:t>
    </dgm:pt>
    <dgm:pt modelId="{687E4FFF-C84A-4AAF-80CB-A7F8479F0E23}" type="sibTrans" cxnId="{F6E61E62-B4F6-443B-BF34-030FC2CADC52}">
      <dgm:prSet/>
      <dgm:spPr/>
      <dgm:t>
        <a:bodyPr/>
        <a:lstStyle/>
        <a:p>
          <a:endParaRPr lang="en-US"/>
        </a:p>
      </dgm:t>
    </dgm:pt>
    <dgm:pt modelId="{336BA0F2-4CB9-4441-A346-9F2D8E2AB630}">
      <dgm:prSet/>
      <dgm:spPr/>
      <dgm:t>
        <a:bodyPr/>
        <a:lstStyle/>
        <a:p>
          <a:r>
            <a:rPr lang="en-US" b="1" dirty="0"/>
            <a:t>Rebecca – Identity/Security Lead</a:t>
          </a:r>
          <a:endParaRPr lang="en-US" dirty="0"/>
        </a:p>
      </dgm:t>
    </dgm:pt>
    <dgm:pt modelId="{6F7B538B-CA25-44FE-B07C-9B112C2CAD40}" type="parTrans" cxnId="{82B15470-CF48-4AA3-9CA9-8B205903766A}">
      <dgm:prSet/>
      <dgm:spPr/>
      <dgm:t>
        <a:bodyPr/>
        <a:lstStyle/>
        <a:p>
          <a:endParaRPr lang="en-US"/>
        </a:p>
      </dgm:t>
    </dgm:pt>
    <dgm:pt modelId="{0A4A954E-F090-40B8-A715-5EEDD9F5533B}" type="sibTrans" cxnId="{82B15470-CF48-4AA3-9CA9-8B205903766A}">
      <dgm:prSet/>
      <dgm:spPr/>
      <dgm:t>
        <a:bodyPr/>
        <a:lstStyle/>
        <a:p>
          <a:endParaRPr lang="en-US"/>
        </a:p>
      </dgm:t>
    </dgm:pt>
    <dgm:pt modelId="{1CDCEE6C-4FEA-4D4A-AD83-92D5071BB8FC}">
      <dgm:prSet/>
      <dgm:spPr/>
      <dgm:t>
        <a:bodyPr/>
        <a:lstStyle/>
        <a:p>
          <a:r>
            <a:rPr lang="en-US" b="1" dirty="0"/>
            <a:t>Victor Nwoke – VM/Networking Lead</a:t>
          </a:r>
          <a:endParaRPr lang="en-US" dirty="0"/>
        </a:p>
      </dgm:t>
    </dgm:pt>
    <dgm:pt modelId="{4E13B666-FAF2-4739-82EB-E79BDC51EBE8}" type="parTrans" cxnId="{BA9A1FDF-33D3-4862-826F-0D1A401BD907}">
      <dgm:prSet/>
      <dgm:spPr/>
      <dgm:t>
        <a:bodyPr/>
        <a:lstStyle/>
        <a:p>
          <a:endParaRPr lang="en-US"/>
        </a:p>
      </dgm:t>
    </dgm:pt>
    <dgm:pt modelId="{45954ECF-1703-4E29-9079-09C11D7C7493}" type="sibTrans" cxnId="{BA9A1FDF-33D3-4862-826F-0D1A401BD907}">
      <dgm:prSet/>
      <dgm:spPr/>
      <dgm:t>
        <a:bodyPr/>
        <a:lstStyle/>
        <a:p>
          <a:endParaRPr lang="en-US"/>
        </a:p>
      </dgm:t>
    </dgm:pt>
    <dgm:pt modelId="{DFE2E325-2397-405E-B94E-A84992B7730C}">
      <dgm:prSet/>
      <dgm:spPr/>
      <dgm:t>
        <a:bodyPr/>
        <a:lstStyle/>
        <a:p>
          <a:r>
            <a:rPr lang="en-US" b="1" dirty="0"/>
            <a:t>Lucy </a:t>
          </a:r>
          <a:r>
            <a:rPr lang="en-US" b="1" dirty="0" err="1"/>
            <a:t>Obilor</a:t>
          </a:r>
          <a:r>
            <a:rPr lang="en-US" b="1" dirty="0"/>
            <a:t>/ Oluwatobiloba </a:t>
          </a:r>
          <a:r>
            <a:rPr lang="en-US" b="1" dirty="0" err="1"/>
            <a:t>Aladetuyi</a:t>
          </a:r>
          <a:r>
            <a:rPr lang="en-US" b="1" dirty="0"/>
            <a:t> – Storage Leads</a:t>
          </a:r>
          <a:endParaRPr lang="en-US" dirty="0"/>
        </a:p>
      </dgm:t>
    </dgm:pt>
    <dgm:pt modelId="{4210916C-DE18-4DBE-B6E0-BF840BDE92C1}" type="parTrans" cxnId="{25379C4A-16B0-402C-ACE8-949DC336AF55}">
      <dgm:prSet/>
      <dgm:spPr/>
      <dgm:t>
        <a:bodyPr/>
        <a:lstStyle/>
        <a:p>
          <a:endParaRPr lang="en-US"/>
        </a:p>
      </dgm:t>
    </dgm:pt>
    <dgm:pt modelId="{8A2315B8-7389-4BB3-B504-C539211182A3}" type="sibTrans" cxnId="{25379C4A-16B0-402C-ACE8-949DC336AF55}">
      <dgm:prSet/>
      <dgm:spPr/>
      <dgm:t>
        <a:bodyPr/>
        <a:lstStyle/>
        <a:p>
          <a:endParaRPr lang="en-US"/>
        </a:p>
      </dgm:t>
    </dgm:pt>
    <dgm:pt modelId="{48A5AF5F-76ED-45AB-B423-1DA8005A0ACE}">
      <dgm:prSet/>
      <dgm:spPr/>
      <dgm:t>
        <a:bodyPr/>
        <a:lstStyle/>
        <a:p>
          <a:r>
            <a:rPr lang="en-US" b="1"/>
            <a:t>John Oche – Monitoring Lead</a:t>
          </a:r>
          <a:endParaRPr lang="en-US"/>
        </a:p>
      </dgm:t>
    </dgm:pt>
    <dgm:pt modelId="{C69ADD29-694C-4644-939F-B6721F0949D5}" type="parTrans" cxnId="{404CDFC7-4B3C-452D-AE5E-26560CCD6D44}">
      <dgm:prSet/>
      <dgm:spPr/>
      <dgm:t>
        <a:bodyPr/>
        <a:lstStyle/>
        <a:p>
          <a:endParaRPr lang="en-US"/>
        </a:p>
      </dgm:t>
    </dgm:pt>
    <dgm:pt modelId="{BAE42648-49A5-4D17-B1D5-F12895FAF5DA}" type="sibTrans" cxnId="{404CDFC7-4B3C-452D-AE5E-26560CCD6D44}">
      <dgm:prSet/>
      <dgm:spPr/>
      <dgm:t>
        <a:bodyPr/>
        <a:lstStyle/>
        <a:p>
          <a:endParaRPr lang="en-US"/>
        </a:p>
      </dgm:t>
    </dgm:pt>
    <dgm:pt modelId="{44E98084-A7B1-42B9-8DAC-31EB9F33CA52}">
      <dgm:prSet/>
      <dgm:spPr/>
      <dgm:t>
        <a:bodyPr/>
        <a:lstStyle/>
        <a:p>
          <a:r>
            <a:rPr lang="en-US" b="1" dirty="0"/>
            <a:t>Oladimeji Williams – Documentation Lead</a:t>
          </a:r>
          <a:endParaRPr lang="en-US" dirty="0"/>
        </a:p>
      </dgm:t>
    </dgm:pt>
    <dgm:pt modelId="{1CE31CD7-D9CE-4510-8B1D-0DB6889BD4D0}" type="parTrans" cxnId="{B8CF8FB9-C9EC-4444-B04D-E4D8BA04196F}">
      <dgm:prSet/>
      <dgm:spPr/>
      <dgm:t>
        <a:bodyPr/>
        <a:lstStyle/>
        <a:p>
          <a:endParaRPr lang="en-US"/>
        </a:p>
      </dgm:t>
    </dgm:pt>
    <dgm:pt modelId="{E79FA58A-3045-427E-AAD0-0F70C43A2A8E}" type="sibTrans" cxnId="{B8CF8FB9-C9EC-4444-B04D-E4D8BA04196F}">
      <dgm:prSet/>
      <dgm:spPr/>
      <dgm:t>
        <a:bodyPr/>
        <a:lstStyle/>
        <a:p>
          <a:endParaRPr lang="en-US"/>
        </a:p>
      </dgm:t>
    </dgm:pt>
    <dgm:pt modelId="{721B4E0C-539E-47E6-8F6D-AF049918C328}">
      <dgm:prSet/>
      <dgm:spPr/>
      <dgm:t>
        <a:bodyPr/>
        <a:lstStyle/>
        <a:p>
          <a:r>
            <a:rPr lang="en-US" b="1" dirty="0"/>
            <a:t>Miracle Clement – Presentation Lead.</a:t>
          </a:r>
          <a:endParaRPr lang="en-US" dirty="0"/>
        </a:p>
      </dgm:t>
    </dgm:pt>
    <dgm:pt modelId="{0BAFD712-5ACA-4191-B527-49DD3B44BB28}" type="parTrans" cxnId="{8E0D5461-A95B-4B1D-AFDA-853329DFFDCA}">
      <dgm:prSet/>
      <dgm:spPr/>
      <dgm:t>
        <a:bodyPr/>
        <a:lstStyle/>
        <a:p>
          <a:endParaRPr lang="en-US"/>
        </a:p>
      </dgm:t>
    </dgm:pt>
    <dgm:pt modelId="{E9326556-AC27-41FA-976A-380FBB4F8551}" type="sibTrans" cxnId="{8E0D5461-A95B-4B1D-AFDA-853329DFFDCA}">
      <dgm:prSet/>
      <dgm:spPr/>
      <dgm:t>
        <a:bodyPr/>
        <a:lstStyle/>
        <a:p>
          <a:endParaRPr lang="en-US"/>
        </a:p>
      </dgm:t>
    </dgm:pt>
    <dgm:pt modelId="{1BB8E548-C57D-4492-BE79-C806026E1EF9}" type="pres">
      <dgm:prSet presAssocID="{532877F7-82D2-45D0-B5D0-A5FB02B8E5B8}" presName="linear" presStyleCnt="0">
        <dgm:presLayoutVars>
          <dgm:animLvl val="lvl"/>
          <dgm:resizeHandles val="exact"/>
        </dgm:presLayoutVars>
      </dgm:prSet>
      <dgm:spPr/>
    </dgm:pt>
    <dgm:pt modelId="{6FB4390A-961F-488C-901C-97A8C59A1A43}" type="pres">
      <dgm:prSet presAssocID="{9817010D-AFF8-4941-8115-29DDED7A7330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6683E96-2C48-4EC2-AB09-B542586BEFB2}" type="pres">
      <dgm:prSet presAssocID="{687E4FFF-C84A-4AAF-80CB-A7F8479F0E23}" presName="spacer" presStyleCnt="0"/>
      <dgm:spPr/>
    </dgm:pt>
    <dgm:pt modelId="{8362F9CE-3B34-4AC8-8714-87F03D124378}" type="pres">
      <dgm:prSet presAssocID="{336BA0F2-4CB9-4441-A346-9F2D8E2AB630}" presName="parentText" presStyleLbl="node1" presStyleIdx="1" presStyleCnt="7" custLinFactY="3225" custLinFactNeighborX="-5918" custLinFactNeighborY="100000">
        <dgm:presLayoutVars>
          <dgm:chMax val="0"/>
          <dgm:bulletEnabled val="1"/>
        </dgm:presLayoutVars>
      </dgm:prSet>
      <dgm:spPr/>
    </dgm:pt>
    <dgm:pt modelId="{5C2EED65-F21F-433B-B23F-86A9363C819F}" type="pres">
      <dgm:prSet presAssocID="{0A4A954E-F090-40B8-A715-5EEDD9F5533B}" presName="spacer" presStyleCnt="0"/>
      <dgm:spPr/>
    </dgm:pt>
    <dgm:pt modelId="{C4B74CCB-9EDE-4A19-9122-D8822F740F86}" type="pres">
      <dgm:prSet presAssocID="{1CDCEE6C-4FEA-4D4A-AD83-92D5071BB8FC}" presName="parentText" presStyleLbl="node1" presStyleIdx="2" presStyleCnt="7" custLinFactNeighborY="-78981">
        <dgm:presLayoutVars>
          <dgm:chMax val="0"/>
          <dgm:bulletEnabled val="1"/>
        </dgm:presLayoutVars>
      </dgm:prSet>
      <dgm:spPr/>
    </dgm:pt>
    <dgm:pt modelId="{EFF1D006-C5B4-4D7C-B54E-292C6F67B5C8}" type="pres">
      <dgm:prSet presAssocID="{45954ECF-1703-4E29-9079-09C11D7C7493}" presName="spacer" presStyleCnt="0"/>
      <dgm:spPr/>
    </dgm:pt>
    <dgm:pt modelId="{8C71E197-1803-4485-9632-9F56341220B3}" type="pres">
      <dgm:prSet presAssocID="{DFE2E325-2397-405E-B94E-A84992B7730C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36AA985-2C60-4C35-B409-20E38220892F}" type="pres">
      <dgm:prSet presAssocID="{8A2315B8-7389-4BB3-B504-C539211182A3}" presName="spacer" presStyleCnt="0"/>
      <dgm:spPr/>
    </dgm:pt>
    <dgm:pt modelId="{70544D19-B9AB-4B8B-AF6B-3B2651B22B2E}" type="pres">
      <dgm:prSet presAssocID="{48A5AF5F-76ED-45AB-B423-1DA8005A0ACE}" presName="parentText" presStyleLbl="node1" presStyleIdx="4" presStyleCnt="7" custLinFactY="-14303" custLinFactNeighborY="-100000">
        <dgm:presLayoutVars>
          <dgm:chMax val="0"/>
          <dgm:bulletEnabled val="1"/>
        </dgm:presLayoutVars>
      </dgm:prSet>
      <dgm:spPr/>
    </dgm:pt>
    <dgm:pt modelId="{5049E878-B81D-4A94-BD25-2D4104C970FF}" type="pres">
      <dgm:prSet presAssocID="{BAE42648-49A5-4D17-B1D5-F12895FAF5DA}" presName="spacer" presStyleCnt="0"/>
      <dgm:spPr/>
    </dgm:pt>
    <dgm:pt modelId="{7F6BA122-760C-445B-8837-20C12F4D8E0A}" type="pres">
      <dgm:prSet presAssocID="{44E98084-A7B1-42B9-8DAC-31EB9F33CA5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3F6A6E5-1398-42F1-9568-C65FB25D0A4C}" type="pres">
      <dgm:prSet presAssocID="{E79FA58A-3045-427E-AAD0-0F70C43A2A8E}" presName="spacer" presStyleCnt="0"/>
      <dgm:spPr/>
    </dgm:pt>
    <dgm:pt modelId="{1D2033A5-AC2B-49CC-99F0-AED08061F104}" type="pres">
      <dgm:prSet presAssocID="{721B4E0C-539E-47E6-8F6D-AF049918C328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375F210C-9FF0-41BD-AC95-8947552D95FD}" type="presOf" srcId="{532877F7-82D2-45D0-B5D0-A5FB02B8E5B8}" destId="{1BB8E548-C57D-4492-BE79-C806026E1EF9}" srcOrd="0" destOrd="0" presId="urn:microsoft.com/office/officeart/2005/8/layout/vList2"/>
    <dgm:cxn modelId="{8E0D5461-A95B-4B1D-AFDA-853329DFFDCA}" srcId="{532877F7-82D2-45D0-B5D0-A5FB02B8E5B8}" destId="{721B4E0C-539E-47E6-8F6D-AF049918C328}" srcOrd="6" destOrd="0" parTransId="{0BAFD712-5ACA-4191-B527-49DD3B44BB28}" sibTransId="{E9326556-AC27-41FA-976A-380FBB4F8551}"/>
    <dgm:cxn modelId="{255AD341-8C02-4923-A90D-10243862E2FA}" type="presOf" srcId="{1CDCEE6C-4FEA-4D4A-AD83-92D5071BB8FC}" destId="{C4B74CCB-9EDE-4A19-9122-D8822F740F86}" srcOrd="0" destOrd="0" presId="urn:microsoft.com/office/officeart/2005/8/layout/vList2"/>
    <dgm:cxn modelId="{F6E61E62-B4F6-443B-BF34-030FC2CADC52}" srcId="{532877F7-82D2-45D0-B5D0-A5FB02B8E5B8}" destId="{9817010D-AFF8-4941-8115-29DDED7A7330}" srcOrd="0" destOrd="0" parTransId="{17730FFD-B47C-47B6-A4B2-E34AEE7E9451}" sibTransId="{687E4FFF-C84A-4AAF-80CB-A7F8479F0E23}"/>
    <dgm:cxn modelId="{63C08D67-440B-4966-BC77-65AEB5AD8B26}" type="presOf" srcId="{44E98084-A7B1-42B9-8DAC-31EB9F33CA52}" destId="{7F6BA122-760C-445B-8837-20C12F4D8E0A}" srcOrd="0" destOrd="0" presId="urn:microsoft.com/office/officeart/2005/8/layout/vList2"/>
    <dgm:cxn modelId="{25379C4A-16B0-402C-ACE8-949DC336AF55}" srcId="{532877F7-82D2-45D0-B5D0-A5FB02B8E5B8}" destId="{DFE2E325-2397-405E-B94E-A84992B7730C}" srcOrd="3" destOrd="0" parTransId="{4210916C-DE18-4DBE-B6E0-BF840BDE92C1}" sibTransId="{8A2315B8-7389-4BB3-B504-C539211182A3}"/>
    <dgm:cxn modelId="{82B15470-CF48-4AA3-9CA9-8B205903766A}" srcId="{532877F7-82D2-45D0-B5D0-A5FB02B8E5B8}" destId="{336BA0F2-4CB9-4441-A346-9F2D8E2AB630}" srcOrd="1" destOrd="0" parTransId="{6F7B538B-CA25-44FE-B07C-9B112C2CAD40}" sibTransId="{0A4A954E-F090-40B8-A715-5EEDD9F5533B}"/>
    <dgm:cxn modelId="{0825BE70-DB85-4421-B551-3DDA99D54AD9}" type="presOf" srcId="{721B4E0C-539E-47E6-8F6D-AF049918C328}" destId="{1D2033A5-AC2B-49CC-99F0-AED08061F104}" srcOrd="0" destOrd="0" presId="urn:microsoft.com/office/officeart/2005/8/layout/vList2"/>
    <dgm:cxn modelId="{35C83C8F-76B1-412C-8F9F-C88A32F4A26D}" type="presOf" srcId="{9817010D-AFF8-4941-8115-29DDED7A7330}" destId="{6FB4390A-961F-488C-901C-97A8C59A1A43}" srcOrd="0" destOrd="0" presId="urn:microsoft.com/office/officeart/2005/8/layout/vList2"/>
    <dgm:cxn modelId="{86F8ADB7-BC92-490E-88A8-F1D1289295EE}" type="presOf" srcId="{DFE2E325-2397-405E-B94E-A84992B7730C}" destId="{8C71E197-1803-4485-9632-9F56341220B3}" srcOrd="0" destOrd="0" presId="urn:microsoft.com/office/officeart/2005/8/layout/vList2"/>
    <dgm:cxn modelId="{B8CF8FB9-C9EC-4444-B04D-E4D8BA04196F}" srcId="{532877F7-82D2-45D0-B5D0-A5FB02B8E5B8}" destId="{44E98084-A7B1-42B9-8DAC-31EB9F33CA52}" srcOrd="5" destOrd="0" parTransId="{1CE31CD7-D9CE-4510-8B1D-0DB6889BD4D0}" sibTransId="{E79FA58A-3045-427E-AAD0-0F70C43A2A8E}"/>
    <dgm:cxn modelId="{A0BB0EC4-012E-419B-8956-F0ADD59CB5A6}" type="presOf" srcId="{48A5AF5F-76ED-45AB-B423-1DA8005A0ACE}" destId="{70544D19-B9AB-4B8B-AF6B-3B2651B22B2E}" srcOrd="0" destOrd="0" presId="urn:microsoft.com/office/officeart/2005/8/layout/vList2"/>
    <dgm:cxn modelId="{D4738CC5-19AA-4FB4-9224-EC4151F0F13B}" type="presOf" srcId="{336BA0F2-4CB9-4441-A346-9F2D8E2AB630}" destId="{8362F9CE-3B34-4AC8-8714-87F03D124378}" srcOrd="0" destOrd="0" presId="urn:microsoft.com/office/officeart/2005/8/layout/vList2"/>
    <dgm:cxn modelId="{404CDFC7-4B3C-452D-AE5E-26560CCD6D44}" srcId="{532877F7-82D2-45D0-B5D0-A5FB02B8E5B8}" destId="{48A5AF5F-76ED-45AB-B423-1DA8005A0ACE}" srcOrd="4" destOrd="0" parTransId="{C69ADD29-694C-4644-939F-B6721F0949D5}" sibTransId="{BAE42648-49A5-4D17-B1D5-F12895FAF5DA}"/>
    <dgm:cxn modelId="{BA9A1FDF-33D3-4862-826F-0D1A401BD907}" srcId="{532877F7-82D2-45D0-B5D0-A5FB02B8E5B8}" destId="{1CDCEE6C-4FEA-4D4A-AD83-92D5071BB8FC}" srcOrd="2" destOrd="0" parTransId="{4E13B666-FAF2-4739-82EB-E79BDC51EBE8}" sibTransId="{45954ECF-1703-4E29-9079-09C11D7C7493}"/>
    <dgm:cxn modelId="{70C7060C-19C4-4A60-B0FA-B39FCC984FBB}" type="presParOf" srcId="{1BB8E548-C57D-4492-BE79-C806026E1EF9}" destId="{6FB4390A-961F-488C-901C-97A8C59A1A43}" srcOrd="0" destOrd="0" presId="urn:microsoft.com/office/officeart/2005/8/layout/vList2"/>
    <dgm:cxn modelId="{56857D11-61F3-40A8-A4B4-B021BF97A1BE}" type="presParOf" srcId="{1BB8E548-C57D-4492-BE79-C806026E1EF9}" destId="{66683E96-2C48-4EC2-AB09-B542586BEFB2}" srcOrd="1" destOrd="0" presId="urn:microsoft.com/office/officeart/2005/8/layout/vList2"/>
    <dgm:cxn modelId="{A19D504A-C2CA-4C2C-B4BC-B480E743DF0F}" type="presParOf" srcId="{1BB8E548-C57D-4492-BE79-C806026E1EF9}" destId="{8362F9CE-3B34-4AC8-8714-87F03D124378}" srcOrd="2" destOrd="0" presId="urn:microsoft.com/office/officeart/2005/8/layout/vList2"/>
    <dgm:cxn modelId="{EC908414-B638-4E28-8403-27DDAC6C983C}" type="presParOf" srcId="{1BB8E548-C57D-4492-BE79-C806026E1EF9}" destId="{5C2EED65-F21F-433B-B23F-86A9363C819F}" srcOrd="3" destOrd="0" presId="urn:microsoft.com/office/officeart/2005/8/layout/vList2"/>
    <dgm:cxn modelId="{B434CD39-D4BA-4594-9661-FD932EBAA34A}" type="presParOf" srcId="{1BB8E548-C57D-4492-BE79-C806026E1EF9}" destId="{C4B74CCB-9EDE-4A19-9122-D8822F740F86}" srcOrd="4" destOrd="0" presId="urn:microsoft.com/office/officeart/2005/8/layout/vList2"/>
    <dgm:cxn modelId="{54991046-B206-4B72-8894-9FF93E884209}" type="presParOf" srcId="{1BB8E548-C57D-4492-BE79-C806026E1EF9}" destId="{EFF1D006-C5B4-4D7C-B54E-292C6F67B5C8}" srcOrd="5" destOrd="0" presId="urn:microsoft.com/office/officeart/2005/8/layout/vList2"/>
    <dgm:cxn modelId="{D589FE68-F5D9-4234-9488-07AA693680D1}" type="presParOf" srcId="{1BB8E548-C57D-4492-BE79-C806026E1EF9}" destId="{8C71E197-1803-4485-9632-9F56341220B3}" srcOrd="6" destOrd="0" presId="urn:microsoft.com/office/officeart/2005/8/layout/vList2"/>
    <dgm:cxn modelId="{9D8C933E-2807-4DC8-8F01-139C96F8580F}" type="presParOf" srcId="{1BB8E548-C57D-4492-BE79-C806026E1EF9}" destId="{336AA985-2C60-4C35-B409-20E38220892F}" srcOrd="7" destOrd="0" presId="urn:microsoft.com/office/officeart/2005/8/layout/vList2"/>
    <dgm:cxn modelId="{A93C3C95-13EB-4DF1-85B3-A636422C3265}" type="presParOf" srcId="{1BB8E548-C57D-4492-BE79-C806026E1EF9}" destId="{70544D19-B9AB-4B8B-AF6B-3B2651B22B2E}" srcOrd="8" destOrd="0" presId="urn:microsoft.com/office/officeart/2005/8/layout/vList2"/>
    <dgm:cxn modelId="{2E181735-18E6-4F9E-BA77-A85B0E971E27}" type="presParOf" srcId="{1BB8E548-C57D-4492-BE79-C806026E1EF9}" destId="{5049E878-B81D-4A94-BD25-2D4104C970FF}" srcOrd="9" destOrd="0" presId="urn:microsoft.com/office/officeart/2005/8/layout/vList2"/>
    <dgm:cxn modelId="{873A4CC7-9A00-4023-BCBD-930A8A4A5C23}" type="presParOf" srcId="{1BB8E548-C57D-4492-BE79-C806026E1EF9}" destId="{7F6BA122-760C-445B-8837-20C12F4D8E0A}" srcOrd="10" destOrd="0" presId="urn:microsoft.com/office/officeart/2005/8/layout/vList2"/>
    <dgm:cxn modelId="{4FDC1F01-EDFF-4E64-B02D-45E243C99188}" type="presParOf" srcId="{1BB8E548-C57D-4492-BE79-C806026E1EF9}" destId="{F3F6A6E5-1398-42F1-9568-C65FB25D0A4C}" srcOrd="11" destOrd="0" presId="urn:microsoft.com/office/officeart/2005/8/layout/vList2"/>
    <dgm:cxn modelId="{0FF40052-DEDC-4AD0-981D-7476733E8B06}" type="presParOf" srcId="{1BB8E548-C57D-4492-BE79-C806026E1EF9}" destId="{1D2033A5-AC2B-49CC-99F0-AED08061F10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D252B20-3E04-47AD-A423-D8FD4CDC6A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923E34C-AF9B-44E9-BA93-5B6BBEED80B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The team successfully implemented an automated Azure infrastructure solution. This project improved skills in Bicep, Azure governance, and cloud automation</a:t>
          </a:r>
        </a:p>
      </dgm:t>
    </dgm:pt>
    <dgm:pt modelId="{962C7CB9-295F-408C-997A-E26E901EB0C4}" type="parTrans" cxnId="{9D8C5E4A-AE8D-4BFC-9E73-64E8982B4908}">
      <dgm:prSet/>
      <dgm:spPr/>
      <dgm:t>
        <a:bodyPr/>
        <a:lstStyle/>
        <a:p>
          <a:endParaRPr lang="en-US"/>
        </a:p>
      </dgm:t>
    </dgm:pt>
    <dgm:pt modelId="{6EA7D3E4-666A-4B28-AF87-95DB5C1D34D5}" type="sibTrans" cxnId="{9D8C5E4A-AE8D-4BFC-9E73-64E8982B4908}">
      <dgm:prSet/>
      <dgm:spPr/>
      <dgm:t>
        <a:bodyPr/>
        <a:lstStyle/>
        <a:p>
          <a:endParaRPr lang="en-US"/>
        </a:p>
      </dgm:t>
    </dgm:pt>
    <dgm:pt modelId="{E9B16138-3D59-4190-81D0-09FC2F89F9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/>
            <a:t>Thank you for your time!</a:t>
          </a:r>
          <a:br>
            <a:rPr lang="en-US" sz="1600"/>
          </a:br>
          <a:endParaRPr lang="en-US" sz="2000" b="1"/>
        </a:p>
      </dgm:t>
    </dgm:pt>
    <dgm:pt modelId="{65172A9F-75E9-46B6-A912-ED9309DC42A1}" type="parTrans" cxnId="{4627290E-415B-4CEF-BE70-0C7E926840AA}">
      <dgm:prSet/>
      <dgm:spPr/>
      <dgm:t>
        <a:bodyPr/>
        <a:lstStyle/>
        <a:p>
          <a:endParaRPr lang="en-US"/>
        </a:p>
      </dgm:t>
    </dgm:pt>
    <dgm:pt modelId="{72CAD8BA-5F03-4256-A655-9121A074BA9F}" type="sibTrans" cxnId="{4627290E-415B-4CEF-BE70-0C7E926840AA}">
      <dgm:prSet/>
      <dgm:spPr/>
      <dgm:t>
        <a:bodyPr/>
        <a:lstStyle/>
        <a:p>
          <a:endParaRPr lang="en-US"/>
        </a:p>
      </dgm:t>
    </dgm:pt>
    <dgm:pt modelId="{200BEFB0-C5C3-4649-86F9-6DB236315E6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/>
            <a:t>Q&amp;A</a:t>
          </a:r>
          <a:r>
            <a:rPr lang="en-US" sz="2400"/>
            <a:t>.</a:t>
          </a:r>
          <a:endParaRPr lang="en-US" sz="2000"/>
        </a:p>
      </dgm:t>
    </dgm:pt>
    <dgm:pt modelId="{C9DCFA77-31FF-49FC-BA13-4C624171032C}" type="parTrans" cxnId="{B6483EB0-14D1-4B37-A490-C0F945543C0E}">
      <dgm:prSet/>
      <dgm:spPr/>
      <dgm:t>
        <a:bodyPr/>
        <a:lstStyle/>
        <a:p>
          <a:endParaRPr lang="en-US"/>
        </a:p>
      </dgm:t>
    </dgm:pt>
    <dgm:pt modelId="{482B8C4C-9D59-4768-B1E0-159A40413537}" type="sibTrans" cxnId="{B6483EB0-14D1-4B37-A490-C0F945543C0E}">
      <dgm:prSet/>
      <dgm:spPr/>
      <dgm:t>
        <a:bodyPr/>
        <a:lstStyle/>
        <a:p>
          <a:endParaRPr lang="en-US"/>
        </a:p>
      </dgm:t>
    </dgm:pt>
    <dgm:pt modelId="{81BADDF4-9BB3-40CB-8F3B-EB734E83A087}" type="pres">
      <dgm:prSet presAssocID="{3D252B20-3E04-47AD-A423-D8FD4CDC6AB5}" presName="root" presStyleCnt="0">
        <dgm:presLayoutVars>
          <dgm:dir/>
          <dgm:resizeHandles val="exact"/>
        </dgm:presLayoutVars>
      </dgm:prSet>
      <dgm:spPr/>
    </dgm:pt>
    <dgm:pt modelId="{E8707936-6343-4C5F-8249-3D4CF4551B0E}" type="pres">
      <dgm:prSet presAssocID="{F923E34C-AF9B-44E9-BA93-5B6BBEED80B4}" presName="compNode" presStyleCnt="0"/>
      <dgm:spPr/>
    </dgm:pt>
    <dgm:pt modelId="{71CB2055-40D7-4C35-A366-5A8F3FDBF647}" type="pres">
      <dgm:prSet presAssocID="{F923E34C-AF9B-44E9-BA93-5B6BBEED80B4}" presName="bgRect" presStyleLbl="bgShp" presStyleIdx="0" presStyleCnt="3" custScaleY="151768"/>
      <dgm:spPr/>
    </dgm:pt>
    <dgm:pt modelId="{34137F20-BEC3-4BEC-91AC-14C5ABAE4FE9}" type="pres">
      <dgm:prSet presAssocID="{F923E34C-AF9B-44E9-BA93-5B6BBEED80B4}" presName="iconRect" presStyleLbl="node1" presStyleIdx="0" presStyleCnt="3" custScaleX="129148" custScaleY="1752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1B322599-1E9C-43EB-A223-67405134698F}" type="pres">
      <dgm:prSet presAssocID="{F923E34C-AF9B-44E9-BA93-5B6BBEED80B4}" presName="spaceRect" presStyleCnt="0"/>
      <dgm:spPr/>
    </dgm:pt>
    <dgm:pt modelId="{E8E71F5E-A075-4AD2-83F4-F0E2643A1A3F}" type="pres">
      <dgm:prSet presAssocID="{F923E34C-AF9B-44E9-BA93-5B6BBEED80B4}" presName="parTx" presStyleLbl="revTx" presStyleIdx="0" presStyleCnt="3" custLinFactNeighborX="1070" custLinFactNeighborY="-10880">
        <dgm:presLayoutVars>
          <dgm:chMax val="0"/>
          <dgm:chPref val="0"/>
        </dgm:presLayoutVars>
      </dgm:prSet>
      <dgm:spPr/>
    </dgm:pt>
    <dgm:pt modelId="{C8D27FC9-6150-47D5-B41A-91928AD30526}" type="pres">
      <dgm:prSet presAssocID="{6EA7D3E4-666A-4B28-AF87-95DB5C1D34D5}" presName="sibTrans" presStyleCnt="0"/>
      <dgm:spPr/>
    </dgm:pt>
    <dgm:pt modelId="{6DF7A5FF-ABF4-448A-A577-ACA9D3E60E28}" type="pres">
      <dgm:prSet presAssocID="{E9B16138-3D59-4190-81D0-09FC2F89F9FE}" presName="compNode" presStyleCnt="0"/>
      <dgm:spPr/>
    </dgm:pt>
    <dgm:pt modelId="{DA869212-084C-4CCF-B0A8-3E6E299790A0}" type="pres">
      <dgm:prSet presAssocID="{E9B16138-3D59-4190-81D0-09FC2F89F9FE}" presName="bgRect" presStyleLbl="bgShp" presStyleIdx="1" presStyleCnt="3" custLinFactNeighborX="-1018" custLinFactNeighborY="-7156"/>
      <dgm:spPr/>
    </dgm:pt>
    <dgm:pt modelId="{E8167D86-6274-46D1-B268-CCB320A464F5}" type="pres">
      <dgm:prSet presAssocID="{E9B16138-3D59-4190-81D0-09FC2F89F9FE}" presName="iconRect" presStyleLbl="node1" presStyleIdx="1" presStyleCnt="3" custScaleX="164762" custScaleY="15465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6FBF808D-04EA-4638-83E2-3F9957EFC162}" type="pres">
      <dgm:prSet presAssocID="{E9B16138-3D59-4190-81D0-09FC2F89F9FE}" presName="spaceRect" presStyleCnt="0"/>
      <dgm:spPr/>
    </dgm:pt>
    <dgm:pt modelId="{8DFC4159-79C8-4F12-8F6D-AA03F4212BC1}" type="pres">
      <dgm:prSet presAssocID="{E9B16138-3D59-4190-81D0-09FC2F89F9FE}" presName="parTx" presStyleLbl="revTx" presStyleIdx="1" presStyleCnt="3">
        <dgm:presLayoutVars>
          <dgm:chMax val="0"/>
          <dgm:chPref val="0"/>
        </dgm:presLayoutVars>
      </dgm:prSet>
      <dgm:spPr/>
    </dgm:pt>
    <dgm:pt modelId="{8690CFDE-1888-4C4F-B866-1FF0D3B5A779}" type="pres">
      <dgm:prSet presAssocID="{72CAD8BA-5F03-4256-A655-9121A074BA9F}" presName="sibTrans" presStyleCnt="0"/>
      <dgm:spPr/>
    </dgm:pt>
    <dgm:pt modelId="{8F8F2642-535F-4F8B-B9FE-D77DB34E4E93}" type="pres">
      <dgm:prSet presAssocID="{200BEFB0-C5C3-4649-86F9-6DB236315E6F}" presName="compNode" presStyleCnt="0"/>
      <dgm:spPr/>
    </dgm:pt>
    <dgm:pt modelId="{5A930B01-CE98-4849-9064-BE7520ECD367}" type="pres">
      <dgm:prSet presAssocID="{200BEFB0-C5C3-4649-86F9-6DB236315E6F}" presName="bgRect" presStyleLbl="bgShp" presStyleIdx="2" presStyleCnt="3" custLinFactNeighborX="-1018" custLinFactNeighborY="-402"/>
      <dgm:spPr/>
    </dgm:pt>
    <dgm:pt modelId="{9297AA37-123E-4ECC-9B2D-6F7D5F1E3541}" type="pres">
      <dgm:prSet presAssocID="{200BEFB0-C5C3-4649-86F9-6DB236315E6F}" presName="iconRect" presStyleLbl="node1" presStyleIdx="2" presStyleCnt="3" custScaleX="137018" custScaleY="10157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FBCE0BE6-B0E8-40BD-AE86-E741C1698490}" type="pres">
      <dgm:prSet presAssocID="{200BEFB0-C5C3-4649-86F9-6DB236315E6F}" presName="spaceRect" presStyleCnt="0"/>
      <dgm:spPr/>
    </dgm:pt>
    <dgm:pt modelId="{E8A066C8-81B8-4F0E-806A-E84B956296F9}" type="pres">
      <dgm:prSet presAssocID="{200BEFB0-C5C3-4649-86F9-6DB236315E6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BB74601-ACF1-4095-83E1-8BC824143BF8}" type="presOf" srcId="{200BEFB0-C5C3-4649-86F9-6DB236315E6F}" destId="{E8A066C8-81B8-4F0E-806A-E84B956296F9}" srcOrd="0" destOrd="0" presId="urn:microsoft.com/office/officeart/2018/2/layout/IconVerticalSolidList"/>
    <dgm:cxn modelId="{4627290E-415B-4CEF-BE70-0C7E926840AA}" srcId="{3D252B20-3E04-47AD-A423-D8FD4CDC6AB5}" destId="{E9B16138-3D59-4190-81D0-09FC2F89F9FE}" srcOrd="1" destOrd="0" parTransId="{65172A9F-75E9-46B6-A912-ED9309DC42A1}" sibTransId="{72CAD8BA-5F03-4256-A655-9121A074BA9F}"/>
    <dgm:cxn modelId="{9D8C5E4A-AE8D-4BFC-9E73-64E8982B4908}" srcId="{3D252B20-3E04-47AD-A423-D8FD4CDC6AB5}" destId="{F923E34C-AF9B-44E9-BA93-5B6BBEED80B4}" srcOrd="0" destOrd="0" parTransId="{962C7CB9-295F-408C-997A-E26E901EB0C4}" sibTransId="{6EA7D3E4-666A-4B28-AF87-95DB5C1D34D5}"/>
    <dgm:cxn modelId="{AE95B196-D51A-4882-B360-BF24E720FB84}" type="presOf" srcId="{3D252B20-3E04-47AD-A423-D8FD4CDC6AB5}" destId="{81BADDF4-9BB3-40CB-8F3B-EB734E83A087}" srcOrd="0" destOrd="0" presId="urn:microsoft.com/office/officeart/2018/2/layout/IconVerticalSolidList"/>
    <dgm:cxn modelId="{B6483EB0-14D1-4B37-A490-C0F945543C0E}" srcId="{3D252B20-3E04-47AD-A423-D8FD4CDC6AB5}" destId="{200BEFB0-C5C3-4649-86F9-6DB236315E6F}" srcOrd="2" destOrd="0" parTransId="{C9DCFA77-31FF-49FC-BA13-4C624171032C}" sibTransId="{482B8C4C-9D59-4768-B1E0-159A40413537}"/>
    <dgm:cxn modelId="{061DEFCA-6856-490D-AC61-9E42880516C5}" type="presOf" srcId="{E9B16138-3D59-4190-81D0-09FC2F89F9FE}" destId="{8DFC4159-79C8-4F12-8F6D-AA03F4212BC1}" srcOrd="0" destOrd="0" presId="urn:microsoft.com/office/officeart/2018/2/layout/IconVerticalSolidList"/>
    <dgm:cxn modelId="{43CA64DA-C56F-46BC-8BF5-0A64C3C5CEC0}" type="presOf" srcId="{F923E34C-AF9B-44E9-BA93-5B6BBEED80B4}" destId="{E8E71F5E-A075-4AD2-83F4-F0E2643A1A3F}" srcOrd="0" destOrd="0" presId="urn:microsoft.com/office/officeart/2018/2/layout/IconVerticalSolidList"/>
    <dgm:cxn modelId="{A6D45800-B56D-4AD8-91B2-D118A40C5E08}" type="presParOf" srcId="{81BADDF4-9BB3-40CB-8F3B-EB734E83A087}" destId="{E8707936-6343-4C5F-8249-3D4CF4551B0E}" srcOrd="0" destOrd="0" presId="urn:microsoft.com/office/officeart/2018/2/layout/IconVerticalSolidList"/>
    <dgm:cxn modelId="{C9F431A3-66B5-43C2-8234-75C6910CC340}" type="presParOf" srcId="{E8707936-6343-4C5F-8249-3D4CF4551B0E}" destId="{71CB2055-40D7-4C35-A366-5A8F3FDBF647}" srcOrd="0" destOrd="0" presId="urn:microsoft.com/office/officeart/2018/2/layout/IconVerticalSolidList"/>
    <dgm:cxn modelId="{C15A8674-4B7D-4DB7-B836-984E95714303}" type="presParOf" srcId="{E8707936-6343-4C5F-8249-3D4CF4551B0E}" destId="{34137F20-BEC3-4BEC-91AC-14C5ABAE4FE9}" srcOrd="1" destOrd="0" presId="urn:microsoft.com/office/officeart/2018/2/layout/IconVerticalSolidList"/>
    <dgm:cxn modelId="{388C4036-56D7-46EF-841A-58BAC7E007CF}" type="presParOf" srcId="{E8707936-6343-4C5F-8249-3D4CF4551B0E}" destId="{1B322599-1E9C-43EB-A223-67405134698F}" srcOrd="2" destOrd="0" presId="urn:microsoft.com/office/officeart/2018/2/layout/IconVerticalSolidList"/>
    <dgm:cxn modelId="{9188A496-0D88-4D0E-9389-3DDAD3394DF1}" type="presParOf" srcId="{E8707936-6343-4C5F-8249-3D4CF4551B0E}" destId="{E8E71F5E-A075-4AD2-83F4-F0E2643A1A3F}" srcOrd="3" destOrd="0" presId="urn:microsoft.com/office/officeart/2018/2/layout/IconVerticalSolidList"/>
    <dgm:cxn modelId="{4275837D-BA7E-4127-9097-674A232DA5D8}" type="presParOf" srcId="{81BADDF4-9BB3-40CB-8F3B-EB734E83A087}" destId="{C8D27FC9-6150-47D5-B41A-91928AD30526}" srcOrd="1" destOrd="0" presId="urn:microsoft.com/office/officeart/2018/2/layout/IconVerticalSolidList"/>
    <dgm:cxn modelId="{B7206FA2-A234-4C18-A932-137210DBDB91}" type="presParOf" srcId="{81BADDF4-9BB3-40CB-8F3B-EB734E83A087}" destId="{6DF7A5FF-ABF4-448A-A577-ACA9D3E60E28}" srcOrd="2" destOrd="0" presId="urn:microsoft.com/office/officeart/2018/2/layout/IconVerticalSolidList"/>
    <dgm:cxn modelId="{55433085-9BA1-4E82-B795-DF0E4E46C97D}" type="presParOf" srcId="{6DF7A5FF-ABF4-448A-A577-ACA9D3E60E28}" destId="{DA869212-084C-4CCF-B0A8-3E6E299790A0}" srcOrd="0" destOrd="0" presId="urn:microsoft.com/office/officeart/2018/2/layout/IconVerticalSolidList"/>
    <dgm:cxn modelId="{0380F96F-62AA-47A7-AFBB-A405EE0B5E1E}" type="presParOf" srcId="{6DF7A5FF-ABF4-448A-A577-ACA9D3E60E28}" destId="{E8167D86-6274-46D1-B268-CCB320A464F5}" srcOrd="1" destOrd="0" presId="urn:microsoft.com/office/officeart/2018/2/layout/IconVerticalSolidList"/>
    <dgm:cxn modelId="{1CC46092-B570-4169-98DD-23485C43915A}" type="presParOf" srcId="{6DF7A5FF-ABF4-448A-A577-ACA9D3E60E28}" destId="{6FBF808D-04EA-4638-83E2-3F9957EFC162}" srcOrd="2" destOrd="0" presId="urn:microsoft.com/office/officeart/2018/2/layout/IconVerticalSolidList"/>
    <dgm:cxn modelId="{D6D2423B-D011-4E42-9F06-4708A2BF180B}" type="presParOf" srcId="{6DF7A5FF-ABF4-448A-A577-ACA9D3E60E28}" destId="{8DFC4159-79C8-4F12-8F6D-AA03F4212BC1}" srcOrd="3" destOrd="0" presId="urn:microsoft.com/office/officeart/2018/2/layout/IconVerticalSolidList"/>
    <dgm:cxn modelId="{8293F808-291D-4C68-A060-8E33B62420B9}" type="presParOf" srcId="{81BADDF4-9BB3-40CB-8F3B-EB734E83A087}" destId="{8690CFDE-1888-4C4F-B866-1FF0D3B5A779}" srcOrd="3" destOrd="0" presId="urn:microsoft.com/office/officeart/2018/2/layout/IconVerticalSolidList"/>
    <dgm:cxn modelId="{CDBD93DB-48D2-41C0-A661-CCF02518B828}" type="presParOf" srcId="{81BADDF4-9BB3-40CB-8F3B-EB734E83A087}" destId="{8F8F2642-535F-4F8B-B9FE-D77DB34E4E93}" srcOrd="4" destOrd="0" presId="urn:microsoft.com/office/officeart/2018/2/layout/IconVerticalSolidList"/>
    <dgm:cxn modelId="{ACC34AA0-1C59-4668-B69D-2A085AF7B027}" type="presParOf" srcId="{8F8F2642-535F-4F8B-B9FE-D77DB34E4E93}" destId="{5A930B01-CE98-4849-9064-BE7520ECD367}" srcOrd="0" destOrd="0" presId="urn:microsoft.com/office/officeart/2018/2/layout/IconVerticalSolidList"/>
    <dgm:cxn modelId="{F81F8997-1A0E-4996-BA17-2C52DE317ACE}" type="presParOf" srcId="{8F8F2642-535F-4F8B-B9FE-D77DB34E4E93}" destId="{9297AA37-123E-4ECC-9B2D-6F7D5F1E3541}" srcOrd="1" destOrd="0" presId="urn:microsoft.com/office/officeart/2018/2/layout/IconVerticalSolidList"/>
    <dgm:cxn modelId="{03418904-C7BA-4945-B7F5-34EE8977654F}" type="presParOf" srcId="{8F8F2642-535F-4F8B-B9FE-D77DB34E4E93}" destId="{FBCE0BE6-B0E8-40BD-AE86-E741C1698490}" srcOrd="2" destOrd="0" presId="urn:microsoft.com/office/officeart/2018/2/layout/IconVerticalSolidList"/>
    <dgm:cxn modelId="{217F5FE9-C382-45D7-8227-BFB5514CAF6D}" type="presParOf" srcId="{8F8F2642-535F-4F8B-B9FE-D77DB34E4E93}" destId="{E8A066C8-81B8-4F0E-806A-E84B956296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D9EC88-3676-426D-B7B8-450F8FF75BFF}" type="doc">
      <dgm:prSet loTypeId="urn:microsoft.com/office/officeart/2005/8/layout/cycle7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F790FED-ADC4-4551-AB0D-CB0FEAC5D1F0}">
      <dgm:prSet/>
      <dgm:spPr/>
      <dgm:t>
        <a:bodyPr/>
        <a:lstStyle/>
        <a:p>
          <a:r>
            <a:rPr lang="en-US" b="1" dirty="0"/>
            <a:t>Automated Azure infrastructure deployment with</a:t>
          </a:r>
          <a:r>
            <a:rPr lang="en-US" dirty="0"/>
            <a:t>:</a:t>
          </a:r>
        </a:p>
      </dgm:t>
    </dgm:pt>
    <dgm:pt modelId="{DB4E7A98-0980-4044-BED9-048324FD964C}" type="parTrans" cxnId="{B2C7C446-59FE-4F44-B36C-180AB0714FCE}">
      <dgm:prSet/>
      <dgm:spPr/>
      <dgm:t>
        <a:bodyPr/>
        <a:lstStyle/>
        <a:p>
          <a:endParaRPr lang="en-US"/>
        </a:p>
      </dgm:t>
    </dgm:pt>
    <dgm:pt modelId="{9E5F9776-E140-46FB-B5BF-17B5115398FD}" type="sibTrans" cxnId="{B2C7C446-59FE-4F44-B36C-180AB0714FCE}">
      <dgm:prSet/>
      <dgm:spPr/>
      <dgm:t>
        <a:bodyPr/>
        <a:lstStyle/>
        <a:p>
          <a:endParaRPr lang="en-US"/>
        </a:p>
      </dgm:t>
    </dgm:pt>
    <dgm:pt modelId="{0D635E23-F40D-4DAF-BE50-B0531CA44E66}">
      <dgm:prSet/>
      <dgm:spPr/>
      <dgm:t>
        <a:bodyPr/>
        <a:lstStyle/>
        <a:p>
          <a:r>
            <a:rPr lang="en-US" dirty="0"/>
            <a:t>Bicep &amp; ARM templates</a:t>
          </a:r>
        </a:p>
      </dgm:t>
    </dgm:pt>
    <dgm:pt modelId="{809986EB-DE1C-41B8-A216-C49A14641EE4}" type="parTrans" cxnId="{03535939-8A4A-4AA2-8A31-0C83AA39719D}">
      <dgm:prSet/>
      <dgm:spPr/>
      <dgm:t>
        <a:bodyPr/>
        <a:lstStyle/>
        <a:p>
          <a:endParaRPr lang="en-US"/>
        </a:p>
      </dgm:t>
    </dgm:pt>
    <dgm:pt modelId="{E00400EB-E06B-40CD-B48B-8189C30E19B3}" type="sibTrans" cxnId="{03535939-8A4A-4AA2-8A31-0C83AA39719D}">
      <dgm:prSet/>
      <dgm:spPr/>
      <dgm:t>
        <a:bodyPr/>
        <a:lstStyle/>
        <a:p>
          <a:endParaRPr lang="en-US"/>
        </a:p>
      </dgm:t>
    </dgm:pt>
    <dgm:pt modelId="{789AD3B1-BB10-4468-AAB3-D7D31BD3798B}">
      <dgm:prSet/>
      <dgm:spPr/>
      <dgm:t>
        <a:bodyPr/>
        <a:lstStyle/>
        <a:p>
          <a:r>
            <a:rPr lang="en-US"/>
            <a:t>Azure AD PIM</a:t>
          </a:r>
        </a:p>
      </dgm:t>
    </dgm:pt>
    <dgm:pt modelId="{39D9CA62-F53E-4C01-957A-9DB575C16922}" type="parTrans" cxnId="{05BB1924-13A3-485A-8361-88EE27DECAD0}">
      <dgm:prSet/>
      <dgm:spPr/>
      <dgm:t>
        <a:bodyPr/>
        <a:lstStyle/>
        <a:p>
          <a:endParaRPr lang="en-US"/>
        </a:p>
      </dgm:t>
    </dgm:pt>
    <dgm:pt modelId="{8DEDF969-05B7-4337-ADD2-09583E82C99C}" type="sibTrans" cxnId="{05BB1924-13A3-485A-8361-88EE27DECAD0}">
      <dgm:prSet/>
      <dgm:spPr/>
      <dgm:t>
        <a:bodyPr/>
        <a:lstStyle/>
        <a:p>
          <a:endParaRPr lang="en-US"/>
        </a:p>
      </dgm:t>
    </dgm:pt>
    <dgm:pt modelId="{4CB741D3-9D32-4D74-89C2-CF6B84EAB65E}">
      <dgm:prSet/>
      <dgm:spPr/>
      <dgm:t>
        <a:bodyPr/>
        <a:lstStyle/>
        <a:p>
          <a:r>
            <a:rPr lang="en-US"/>
            <a:t>VNets, NSGs, Subnets</a:t>
          </a:r>
        </a:p>
      </dgm:t>
    </dgm:pt>
    <dgm:pt modelId="{A8E60730-F208-4326-87B4-6D6996D9EE6F}" type="parTrans" cxnId="{6C314E5B-D94D-455C-8EAB-0E8E772DD63F}">
      <dgm:prSet/>
      <dgm:spPr/>
      <dgm:t>
        <a:bodyPr/>
        <a:lstStyle/>
        <a:p>
          <a:endParaRPr lang="en-US"/>
        </a:p>
      </dgm:t>
    </dgm:pt>
    <dgm:pt modelId="{0A1B02A7-2F7A-40E1-9D25-C0FB2EE09E63}" type="sibTrans" cxnId="{6C314E5B-D94D-455C-8EAB-0E8E772DD63F}">
      <dgm:prSet/>
      <dgm:spPr/>
      <dgm:t>
        <a:bodyPr/>
        <a:lstStyle/>
        <a:p>
          <a:endParaRPr lang="en-US"/>
        </a:p>
      </dgm:t>
    </dgm:pt>
    <dgm:pt modelId="{8634CF96-402D-498C-B424-0ECAC6816B75}">
      <dgm:prSet/>
      <dgm:spPr/>
      <dgm:t>
        <a:bodyPr/>
        <a:lstStyle/>
        <a:p>
          <a:r>
            <a:rPr lang="en-US"/>
            <a:t>VMs &amp; Storage</a:t>
          </a:r>
        </a:p>
      </dgm:t>
    </dgm:pt>
    <dgm:pt modelId="{1D323BC6-F85D-4B2C-BF5B-DB2471F2363A}" type="parTrans" cxnId="{F39FA5EF-25DD-40FD-B20D-986E9E714800}">
      <dgm:prSet/>
      <dgm:spPr/>
      <dgm:t>
        <a:bodyPr/>
        <a:lstStyle/>
        <a:p>
          <a:endParaRPr lang="en-US"/>
        </a:p>
      </dgm:t>
    </dgm:pt>
    <dgm:pt modelId="{BF129FB2-2A08-42A3-80C0-D37991444895}" type="sibTrans" cxnId="{F39FA5EF-25DD-40FD-B20D-986E9E714800}">
      <dgm:prSet/>
      <dgm:spPr/>
      <dgm:t>
        <a:bodyPr/>
        <a:lstStyle/>
        <a:p>
          <a:endParaRPr lang="en-US"/>
        </a:p>
      </dgm:t>
    </dgm:pt>
    <dgm:pt modelId="{901AA893-1089-4AEE-97B6-9D2767D562BA}">
      <dgm:prSet/>
      <dgm:spPr/>
      <dgm:t>
        <a:bodyPr/>
        <a:lstStyle/>
        <a:p>
          <a:r>
            <a:rPr lang="en-US" dirty="0"/>
            <a:t>Azure Policy &amp; Monitor</a:t>
          </a:r>
        </a:p>
      </dgm:t>
    </dgm:pt>
    <dgm:pt modelId="{19535BFC-17DB-419E-8CE5-64B3D145F8E4}" type="parTrans" cxnId="{3E0E06DB-82B2-441E-8A17-E7A09844B40C}">
      <dgm:prSet/>
      <dgm:spPr/>
      <dgm:t>
        <a:bodyPr/>
        <a:lstStyle/>
        <a:p>
          <a:endParaRPr lang="en-US"/>
        </a:p>
      </dgm:t>
    </dgm:pt>
    <dgm:pt modelId="{B6AE1DA3-70BD-41C0-AA07-D2B50F4A3CA8}" type="sibTrans" cxnId="{3E0E06DB-82B2-441E-8A17-E7A09844B40C}">
      <dgm:prSet/>
      <dgm:spPr/>
      <dgm:t>
        <a:bodyPr/>
        <a:lstStyle/>
        <a:p>
          <a:endParaRPr lang="en-US"/>
        </a:p>
      </dgm:t>
    </dgm:pt>
    <dgm:pt modelId="{B050E41E-7359-4F41-9B8A-A97D1663C8FA}" type="pres">
      <dgm:prSet presAssocID="{B1D9EC88-3676-426D-B7B8-450F8FF75BFF}" presName="Name0" presStyleCnt="0">
        <dgm:presLayoutVars>
          <dgm:dir/>
          <dgm:resizeHandles val="exact"/>
        </dgm:presLayoutVars>
      </dgm:prSet>
      <dgm:spPr/>
    </dgm:pt>
    <dgm:pt modelId="{54C342BD-0756-4CF8-A615-B6A218846F78}" type="pres">
      <dgm:prSet presAssocID="{9F790FED-ADC4-4551-AB0D-CB0FEAC5D1F0}" presName="node" presStyleLbl="node1" presStyleIdx="0" presStyleCnt="6" custScaleX="131758" custScaleY="143066">
        <dgm:presLayoutVars>
          <dgm:bulletEnabled val="1"/>
        </dgm:presLayoutVars>
      </dgm:prSet>
      <dgm:spPr/>
    </dgm:pt>
    <dgm:pt modelId="{6CB9B078-C948-4123-98F6-AF24EB97E18C}" type="pres">
      <dgm:prSet presAssocID="{9E5F9776-E140-46FB-B5BF-17B5115398FD}" presName="sibTrans" presStyleLbl="sibTrans2D1" presStyleIdx="0" presStyleCnt="6"/>
      <dgm:spPr/>
    </dgm:pt>
    <dgm:pt modelId="{D600DCA1-B5AF-4957-B687-B202B24263CC}" type="pres">
      <dgm:prSet presAssocID="{9E5F9776-E140-46FB-B5BF-17B5115398FD}" presName="connectorText" presStyleLbl="sibTrans2D1" presStyleIdx="0" presStyleCnt="6"/>
      <dgm:spPr/>
    </dgm:pt>
    <dgm:pt modelId="{63708962-D223-4179-96F5-D75E46D8E558}" type="pres">
      <dgm:prSet presAssocID="{0D635E23-F40D-4DAF-BE50-B0531CA44E66}" presName="node" presStyleLbl="node1" presStyleIdx="1" presStyleCnt="6" custRadScaleRad="98294" custRadScaleInc="21840">
        <dgm:presLayoutVars>
          <dgm:bulletEnabled val="1"/>
        </dgm:presLayoutVars>
      </dgm:prSet>
      <dgm:spPr/>
    </dgm:pt>
    <dgm:pt modelId="{689A762D-6A96-4952-8FA4-CC5505A6C367}" type="pres">
      <dgm:prSet presAssocID="{E00400EB-E06B-40CD-B48B-8189C30E19B3}" presName="sibTrans" presStyleLbl="sibTrans2D1" presStyleIdx="1" presStyleCnt="6"/>
      <dgm:spPr/>
    </dgm:pt>
    <dgm:pt modelId="{CF7DEBB5-62BD-49A5-A5F9-CE9A8C6C45A0}" type="pres">
      <dgm:prSet presAssocID="{E00400EB-E06B-40CD-B48B-8189C30E19B3}" presName="connectorText" presStyleLbl="sibTrans2D1" presStyleIdx="1" presStyleCnt="6"/>
      <dgm:spPr/>
    </dgm:pt>
    <dgm:pt modelId="{EF5E2144-DC6C-4792-87B7-0F1ADB7D1F28}" type="pres">
      <dgm:prSet presAssocID="{789AD3B1-BB10-4468-AAB3-D7D31BD3798B}" presName="node" presStyleLbl="node1" presStyleIdx="2" presStyleCnt="6">
        <dgm:presLayoutVars>
          <dgm:bulletEnabled val="1"/>
        </dgm:presLayoutVars>
      </dgm:prSet>
      <dgm:spPr/>
    </dgm:pt>
    <dgm:pt modelId="{D730CF01-8D1D-4001-BD20-5B4238FB5A8E}" type="pres">
      <dgm:prSet presAssocID="{8DEDF969-05B7-4337-ADD2-09583E82C99C}" presName="sibTrans" presStyleLbl="sibTrans2D1" presStyleIdx="2" presStyleCnt="6"/>
      <dgm:spPr/>
    </dgm:pt>
    <dgm:pt modelId="{200F21DA-E7AF-4F47-96F1-12C05099BD6A}" type="pres">
      <dgm:prSet presAssocID="{8DEDF969-05B7-4337-ADD2-09583E82C99C}" presName="connectorText" presStyleLbl="sibTrans2D1" presStyleIdx="2" presStyleCnt="6"/>
      <dgm:spPr/>
    </dgm:pt>
    <dgm:pt modelId="{C9204CF8-8CF3-4625-991D-161B2F49069C}" type="pres">
      <dgm:prSet presAssocID="{4CB741D3-9D32-4D74-89C2-CF6B84EAB65E}" presName="node" presStyleLbl="node1" presStyleIdx="3" presStyleCnt="6">
        <dgm:presLayoutVars>
          <dgm:bulletEnabled val="1"/>
        </dgm:presLayoutVars>
      </dgm:prSet>
      <dgm:spPr/>
    </dgm:pt>
    <dgm:pt modelId="{38EBC422-881B-4019-8DE5-CD7A6B1F01D3}" type="pres">
      <dgm:prSet presAssocID="{0A1B02A7-2F7A-40E1-9D25-C0FB2EE09E63}" presName="sibTrans" presStyleLbl="sibTrans2D1" presStyleIdx="3" presStyleCnt="6"/>
      <dgm:spPr/>
    </dgm:pt>
    <dgm:pt modelId="{A8669022-F0CA-42DA-8C2A-BE58AE8A2D3B}" type="pres">
      <dgm:prSet presAssocID="{0A1B02A7-2F7A-40E1-9D25-C0FB2EE09E63}" presName="connectorText" presStyleLbl="sibTrans2D1" presStyleIdx="3" presStyleCnt="6"/>
      <dgm:spPr/>
    </dgm:pt>
    <dgm:pt modelId="{8BBF6C8C-356D-489C-8A5C-BC1FDFEE2E52}" type="pres">
      <dgm:prSet presAssocID="{8634CF96-402D-498C-B424-0ECAC6816B75}" presName="node" presStyleLbl="node1" presStyleIdx="4" presStyleCnt="6">
        <dgm:presLayoutVars>
          <dgm:bulletEnabled val="1"/>
        </dgm:presLayoutVars>
      </dgm:prSet>
      <dgm:spPr/>
    </dgm:pt>
    <dgm:pt modelId="{90AED00B-F611-43C6-AC97-C065D6A32589}" type="pres">
      <dgm:prSet presAssocID="{BF129FB2-2A08-42A3-80C0-D37991444895}" presName="sibTrans" presStyleLbl="sibTrans2D1" presStyleIdx="4" presStyleCnt="6"/>
      <dgm:spPr/>
    </dgm:pt>
    <dgm:pt modelId="{99634805-17B1-4EDC-B7F9-0AD5FDB20433}" type="pres">
      <dgm:prSet presAssocID="{BF129FB2-2A08-42A3-80C0-D37991444895}" presName="connectorText" presStyleLbl="sibTrans2D1" presStyleIdx="4" presStyleCnt="6"/>
      <dgm:spPr/>
    </dgm:pt>
    <dgm:pt modelId="{C1238D8B-9F3F-41FC-AFDD-7916A839B4EF}" type="pres">
      <dgm:prSet presAssocID="{901AA893-1089-4AEE-97B6-9D2767D562BA}" presName="node" presStyleLbl="node1" presStyleIdx="5" presStyleCnt="6" custRadScaleRad="93889" custRadScaleInc="-30909">
        <dgm:presLayoutVars>
          <dgm:bulletEnabled val="1"/>
        </dgm:presLayoutVars>
      </dgm:prSet>
      <dgm:spPr/>
    </dgm:pt>
    <dgm:pt modelId="{50B96AA2-3F95-4415-81A3-BDCF4CDC488B}" type="pres">
      <dgm:prSet presAssocID="{B6AE1DA3-70BD-41C0-AA07-D2B50F4A3CA8}" presName="sibTrans" presStyleLbl="sibTrans2D1" presStyleIdx="5" presStyleCnt="6"/>
      <dgm:spPr/>
    </dgm:pt>
    <dgm:pt modelId="{767B7D34-A7C6-4F30-9236-A745567CAC46}" type="pres">
      <dgm:prSet presAssocID="{B6AE1DA3-70BD-41C0-AA07-D2B50F4A3CA8}" presName="connectorText" presStyleLbl="sibTrans2D1" presStyleIdx="5" presStyleCnt="6"/>
      <dgm:spPr/>
    </dgm:pt>
  </dgm:ptLst>
  <dgm:cxnLst>
    <dgm:cxn modelId="{B162530F-D51B-46C1-AB2B-4C41022AC787}" type="presOf" srcId="{B1D9EC88-3676-426D-B7B8-450F8FF75BFF}" destId="{B050E41E-7359-4F41-9B8A-A97D1663C8FA}" srcOrd="0" destOrd="0" presId="urn:microsoft.com/office/officeart/2005/8/layout/cycle7"/>
    <dgm:cxn modelId="{828B5610-2EC5-46A0-AA03-0907AA43F33F}" type="presOf" srcId="{BF129FB2-2A08-42A3-80C0-D37991444895}" destId="{99634805-17B1-4EDC-B7F9-0AD5FDB20433}" srcOrd="1" destOrd="0" presId="urn:microsoft.com/office/officeart/2005/8/layout/cycle7"/>
    <dgm:cxn modelId="{020D971A-3E2B-4087-94A3-F559E70EF2AD}" type="presOf" srcId="{0A1B02A7-2F7A-40E1-9D25-C0FB2EE09E63}" destId="{38EBC422-881B-4019-8DE5-CD7A6B1F01D3}" srcOrd="0" destOrd="0" presId="urn:microsoft.com/office/officeart/2005/8/layout/cycle7"/>
    <dgm:cxn modelId="{91F65C1B-7D15-4B7A-BEA8-FD6EAB94E53D}" type="presOf" srcId="{8DEDF969-05B7-4337-ADD2-09583E82C99C}" destId="{200F21DA-E7AF-4F47-96F1-12C05099BD6A}" srcOrd="1" destOrd="0" presId="urn:microsoft.com/office/officeart/2005/8/layout/cycle7"/>
    <dgm:cxn modelId="{05BB1924-13A3-485A-8361-88EE27DECAD0}" srcId="{B1D9EC88-3676-426D-B7B8-450F8FF75BFF}" destId="{789AD3B1-BB10-4468-AAB3-D7D31BD3798B}" srcOrd="2" destOrd="0" parTransId="{39D9CA62-F53E-4C01-957A-9DB575C16922}" sibTransId="{8DEDF969-05B7-4337-ADD2-09583E82C99C}"/>
    <dgm:cxn modelId="{36262D2D-E599-4712-B8E6-ADFACE3EC739}" type="presOf" srcId="{901AA893-1089-4AEE-97B6-9D2767D562BA}" destId="{C1238D8B-9F3F-41FC-AFDD-7916A839B4EF}" srcOrd="0" destOrd="0" presId="urn:microsoft.com/office/officeart/2005/8/layout/cycle7"/>
    <dgm:cxn modelId="{8D5D6C2D-9274-4C22-AE2A-7E91DF468E34}" type="presOf" srcId="{E00400EB-E06B-40CD-B48B-8189C30E19B3}" destId="{CF7DEBB5-62BD-49A5-A5F9-CE9A8C6C45A0}" srcOrd="1" destOrd="0" presId="urn:microsoft.com/office/officeart/2005/8/layout/cycle7"/>
    <dgm:cxn modelId="{03535939-8A4A-4AA2-8A31-0C83AA39719D}" srcId="{B1D9EC88-3676-426D-B7B8-450F8FF75BFF}" destId="{0D635E23-F40D-4DAF-BE50-B0531CA44E66}" srcOrd="1" destOrd="0" parTransId="{809986EB-DE1C-41B8-A216-C49A14641EE4}" sibTransId="{E00400EB-E06B-40CD-B48B-8189C30E19B3}"/>
    <dgm:cxn modelId="{2A76883B-43C1-4F6F-94FA-5FCD99773967}" type="presOf" srcId="{9E5F9776-E140-46FB-B5BF-17B5115398FD}" destId="{D600DCA1-B5AF-4957-B687-B202B24263CC}" srcOrd="1" destOrd="0" presId="urn:microsoft.com/office/officeart/2005/8/layout/cycle7"/>
    <dgm:cxn modelId="{6C314E5B-D94D-455C-8EAB-0E8E772DD63F}" srcId="{B1D9EC88-3676-426D-B7B8-450F8FF75BFF}" destId="{4CB741D3-9D32-4D74-89C2-CF6B84EAB65E}" srcOrd="3" destOrd="0" parTransId="{A8E60730-F208-4326-87B4-6D6996D9EE6F}" sibTransId="{0A1B02A7-2F7A-40E1-9D25-C0FB2EE09E63}"/>
    <dgm:cxn modelId="{6F2E1342-8FA1-48F3-B3E5-82E3795ACB92}" type="presOf" srcId="{4CB741D3-9D32-4D74-89C2-CF6B84EAB65E}" destId="{C9204CF8-8CF3-4625-991D-161B2F49069C}" srcOrd="0" destOrd="0" presId="urn:microsoft.com/office/officeart/2005/8/layout/cycle7"/>
    <dgm:cxn modelId="{98969443-C9A9-474B-AE37-01D83CD998BF}" type="presOf" srcId="{789AD3B1-BB10-4468-AAB3-D7D31BD3798B}" destId="{EF5E2144-DC6C-4792-87B7-0F1ADB7D1F28}" srcOrd="0" destOrd="0" presId="urn:microsoft.com/office/officeart/2005/8/layout/cycle7"/>
    <dgm:cxn modelId="{B2C7C446-59FE-4F44-B36C-180AB0714FCE}" srcId="{B1D9EC88-3676-426D-B7B8-450F8FF75BFF}" destId="{9F790FED-ADC4-4551-AB0D-CB0FEAC5D1F0}" srcOrd="0" destOrd="0" parTransId="{DB4E7A98-0980-4044-BED9-048324FD964C}" sibTransId="{9E5F9776-E140-46FB-B5BF-17B5115398FD}"/>
    <dgm:cxn modelId="{2E3CBD48-F25D-4CDF-857D-6ED371CDE3EB}" type="presOf" srcId="{8DEDF969-05B7-4337-ADD2-09583E82C99C}" destId="{D730CF01-8D1D-4001-BD20-5B4238FB5A8E}" srcOrd="0" destOrd="0" presId="urn:microsoft.com/office/officeart/2005/8/layout/cycle7"/>
    <dgm:cxn modelId="{CB83A46C-0FF5-40C7-927D-DF420FF1679A}" type="presOf" srcId="{0A1B02A7-2F7A-40E1-9D25-C0FB2EE09E63}" destId="{A8669022-F0CA-42DA-8C2A-BE58AE8A2D3B}" srcOrd="1" destOrd="0" presId="urn:microsoft.com/office/officeart/2005/8/layout/cycle7"/>
    <dgm:cxn modelId="{62B30B4D-B446-45EB-9A81-973CDC439629}" type="presOf" srcId="{E00400EB-E06B-40CD-B48B-8189C30E19B3}" destId="{689A762D-6A96-4952-8FA4-CC5505A6C367}" srcOrd="0" destOrd="0" presId="urn:microsoft.com/office/officeart/2005/8/layout/cycle7"/>
    <dgm:cxn modelId="{F69ABE7A-E385-4C76-B625-7BA72A359118}" type="presOf" srcId="{B6AE1DA3-70BD-41C0-AA07-D2B50F4A3CA8}" destId="{767B7D34-A7C6-4F30-9236-A745567CAC46}" srcOrd="1" destOrd="0" presId="urn:microsoft.com/office/officeart/2005/8/layout/cycle7"/>
    <dgm:cxn modelId="{95D34E85-A82D-439B-B020-96601759925E}" type="presOf" srcId="{8634CF96-402D-498C-B424-0ECAC6816B75}" destId="{8BBF6C8C-356D-489C-8A5C-BC1FDFEE2E52}" srcOrd="0" destOrd="0" presId="urn:microsoft.com/office/officeart/2005/8/layout/cycle7"/>
    <dgm:cxn modelId="{83412598-145C-4842-809A-9E58CF4A28D7}" type="presOf" srcId="{9F790FED-ADC4-4551-AB0D-CB0FEAC5D1F0}" destId="{54C342BD-0756-4CF8-A615-B6A218846F78}" srcOrd="0" destOrd="0" presId="urn:microsoft.com/office/officeart/2005/8/layout/cycle7"/>
    <dgm:cxn modelId="{3180A1AE-7E2B-4E5D-A036-F48064D63901}" type="presOf" srcId="{BF129FB2-2A08-42A3-80C0-D37991444895}" destId="{90AED00B-F611-43C6-AC97-C065D6A32589}" srcOrd="0" destOrd="0" presId="urn:microsoft.com/office/officeart/2005/8/layout/cycle7"/>
    <dgm:cxn modelId="{B977DDB3-4E7B-4EEC-BB82-C1FD45FBEAF3}" type="presOf" srcId="{0D635E23-F40D-4DAF-BE50-B0531CA44E66}" destId="{63708962-D223-4179-96F5-D75E46D8E558}" srcOrd="0" destOrd="0" presId="urn:microsoft.com/office/officeart/2005/8/layout/cycle7"/>
    <dgm:cxn modelId="{8B71B2BA-E71C-4DBF-8680-B4E44E42B573}" type="presOf" srcId="{B6AE1DA3-70BD-41C0-AA07-D2B50F4A3CA8}" destId="{50B96AA2-3F95-4415-81A3-BDCF4CDC488B}" srcOrd="0" destOrd="0" presId="urn:microsoft.com/office/officeart/2005/8/layout/cycle7"/>
    <dgm:cxn modelId="{3E0E06DB-82B2-441E-8A17-E7A09844B40C}" srcId="{B1D9EC88-3676-426D-B7B8-450F8FF75BFF}" destId="{901AA893-1089-4AEE-97B6-9D2767D562BA}" srcOrd="5" destOrd="0" parTransId="{19535BFC-17DB-419E-8CE5-64B3D145F8E4}" sibTransId="{B6AE1DA3-70BD-41C0-AA07-D2B50F4A3CA8}"/>
    <dgm:cxn modelId="{F39FA5EF-25DD-40FD-B20D-986E9E714800}" srcId="{B1D9EC88-3676-426D-B7B8-450F8FF75BFF}" destId="{8634CF96-402D-498C-B424-0ECAC6816B75}" srcOrd="4" destOrd="0" parTransId="{1D323BC6-F85D-4B2C-BF5B-DB2471F2363A}" sibTransId="{BF129FB2-2A08-42A3-80C0-D37991444895}"/>
    <dgm:cxn modelId="{EBD153F5-1E34-4C7F-830D-F47639ADBA65}" type="presOf" srcId="{9E5F9776-E140-46FB-B5BF-17B5115398FD}" destId="{6CB9B078-C948-4123-98F6-AF24EB97E18C}" srcOrd="0" destOrd="0" presId="urn:microsoft.com/office/officeart/2005/8/layout/cycle7"/>
    <dgm:cxn modelId="{A48C4DF0-66AF-4407-A447-8A5A0842E6C2}" type="presParOf" srcId="{B050E41E-7359-4F41-9B8A-A97D1663C8FA}" destId="{54C342BD-0756-4CF8-A615-B6A218846F78}" srcOrd="0" destOrd="0" presId="urn:microsoft.com/office/officeart/2005/8/layout/cycle7"/>
    <dgm:cxn modelId="{2E3FCF8B-6D86-4AD1-9C48-026C31384821}" type="presParOf" srcId="{B050E41E-7359-4F41-9B8A-A97D1663C8FA}" destId="{6CB9B078-C948-4123-98F6-AF24EB97E18C}" srcOrd="1" destOrd="0" presId="urn:microsoft.com/office/officeart/2005/8/layout/cycle7"/>
    <dgm:cxn modelId="{88F67EA4-2974-47DC-85F9-94A6985BD140}" type="presParOf" srcId="{6CB9B078-C948-4123-98F6-AF24EB97E18C}" destId="{D600DCA1-B5AF-4957-B687-B202B24263CC}" srcOrd="0" destOrd="0" presId="urn:microsoft.com/office/officeart/2005/8/layout/cycle7"/>
    <dgm:cxn modelId="{A1467A6F-0274-45DA-B7D5-D28029CE993B}" type="presParOf" srcId="{B050E41E-7359-4F41-9B8A-A97D1663C8FA}" destId="{63708962-D223-4179-96F5-D75E46D8E558}" srcOrd="2" destOrd="0" presId="urn:microsoft.com/office/officeart/2005/8/layout/cycle7"/>
    <dgm:cxn modelId="{5E5D17C8-E0C5-4A40-9617-FC0B104E79A6}" type="presParOf" srcId="{B050E41E-7359-4F41-9B8A-A97D1663C8FA}" destId="{689A762D-6A96-4952-8FA4-CC5505A6C367}" srcOrd="3" destOrd="0" presId="urn:microsoft.com/office/officeart/2005/8/layout/cycle7"/>
    <dgm:cxn modelId="{BE1DE740-2145-4D5E-9E9A-BA40F52BFD8B}" type="presParOf" srcId="{689A762D-6A96-4952-8FA4-CC5505A6C367}" destId="{CF7DEBB5-62BD-49A5-A5F9-CE9A8C6C45A0}" srcOrd="0" destOrd="0" presId="urn:microsoft.com/office/officeart/2005/8/layout/cycle7"/>
    <dgm:cxn modelId="{ABE9D840-90B4-4E94-B869-76839DF727CB}" type="presParOf" srcId="{B050E41E-7359-4F41-9B8A-A97D1663C8FA}" destId="{EF5E2144-DC6C-4792-87B7-0F1ADB7D1F28}" srcOrd="4" destOrd="0" presId="urn:microsoft.com/office/officeart/2005/8/layout/cycle7"/>
    <dgm:cxn modelId="{A18998FA-019B-4338-91F0-0CC0701A079D}" type="presParOf" srcId="{B050E41E-7359-4F41-9B8A-A97D1663C8FA}" destId="{D730CF01-8D1D-4001-BD20-5B4238FB5A8E}" srcOrd="5" destOrd="0" presId="urn:microsoft.com/office/officeart/2005/8/layout/cycle7"/>
    <dgm:cxn modelId="{C4337572-F945-4BB9-BEA8-C5D2F008A9F8}" type="presParOf" srcId="{D730CF01-8D1D-4001-BD20-5B4238FB5A8E}" destId="{200F21DA-E7AF-4F47-96F1-12C05099BD6A}" srcOrd="0" destOrd="0" presId="urn:microsoft.com/office/officeart/2005/8/layout/cycle7"/>
    <dgm:cxn modelId="{B96D6237-5BF2-4EEF-8DEC-54062483014D}" type="presParOf" srcId="{B050E41E-7359-4F41-9B8A-A97D1663C8FA}" destId="{C9204CF8-8CF3-4625-991D-161B2F49069C}" srcOrd="6" destOrd="0" presId="urn:microsoft.com/office/officeart/2005/8/layout/cycle7"/>
    <dgm:cxn modelId="{93EC2848-1A0B-4444-9B03-90C817E98761}" type="presParOf" srcId="{B050E41E-7359-4F41-9B8A-A97D1663C8FA}" destId="{38EBC422-881B-4019-8DE5-CD7A6B1F01D3}" srcOrd="7" destOrd="0" presId="urn:microsoft.com/office/officeart/2005/8/layout/cycle7"/>
    <dgm:cxn modelId="{923C1DB5-29D8-4FC2-9990-5B6EE32C19A5}" type="presParOf" srcId="{38EBC422-881B-4019-8DE5-CD7A6B1F01D3}" destId="{A8669022-F0CA-42DA-8C2A-BE58AE8A2D3B}" srcOrd="0" destOrd="0" presId="urn:microsoft.com/office/officeart/2005/8/layout/cycle7"/>
    <dgm:cxn modelId="{86F50762-51D7-4A28-A8B4-E5C4CAFDDE9C}" type="presParOf" srcId="{B050E41E-7359-4F41-9B8A-A97D1663C8FA}" destId="{8BBF6C8C-356D-489C-8A5C-BC1FDFEE2E52}" srcOrd="8" destOrd="0" presId="urn:microsoft.com/office/officeart/2005/8/layout/cycle7"/>
    <dgm:cxn modelId="{96255ADA-1447-44E5-9A5A-30FDA3BFE2FE}" type="presParOf" srcId="{B050E41E-7359-4F41-9B8A-A97D1663C8FA}" destId="{90AED00B-F611-43C6-AC97-C065D6A32589}" srcOrd="9" destOrd="0" presId="urn:microsoft.com/office/officeart/2005/8/layout/cycle7"/>
    <dgm:cxn modelId="{89D423BF-68A6-4F8A-B559-A07C025DB8C0}" type="presParOf" srcId="{90AED00B-F611-43C6-AC97-C065D6A32589}" destId="{99634805-17B1-4EDC-B7F9-0AD5FDB20433}" srcOrd="0" destOrd="0" presId="urn:microsoft.com/office/officeart/2005/8/layout/cycle7"/>
    <dgm:cxn modelId="{6E546E38-1C2B-4FF0-B7FF-AEED0E4A1C1C}" type="presParOf" srcId="{B050E41E-7359-4F41-9B8A-A97D1663C8FA}" destId="{C1238D8B-9F3F-41FC-AFDD-7916A839B4EF}" srcOrd="10" destOrd="0" presId="urn:microsoft.com/office/officeart/2005/8/layout/cycle7"/>
    <dgm:cxn modelId="{BE44E22B-F1C1-4208-A204-3276DBD783F4}" type="presParOf" srcId="{B050E41E-7359-4F41-9B8A-A97D1663C8FA}" destId="{50B96AA2-3F95-4415-81A3-BDCF4CDC488B}" srcOrd="11" destOrd="0" presId="urn:microsoft.com/office/officeart/2005/8/layout/cycle7"/>
    <dgm:cxn modelId="{138E4EEB-EA75-4475-A381-2F1F992F0223}" type="presParOf" srcId="{50B96AA2-3F95-4415-81A3-BDCF4CDC488B}" destId="{767B7D34-A7C6-4F30-9236-A745567CAC46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858ED5-59A3-49BC-A595-4D9863B025B6}" type="doc">
      <dgm:prSet loTypeId="urn:microsoft.com/office/officeart/2005/8/layout/hProcess9" loCatId="process" qsTypeId="urn:microsoft.com/office/officeart/2005/8/quickstyle/simple1" qsCatId="simple" csTypeId="urn:microsoft.com/office/officeart/2005/8/colors/accent4_4" csCatId="accent4"/>
      <dgm:spPr/>
      <dgm:t>
        <a:bodyPr/>
        <a:lstStyle/>
        <a:p>
          <a:endParaRPr lang="en-US"/>
        </a:p>
      </dgm:t>
    </dgm:pt>
    <dgm:pt modelId="{BCC8AB3E-2125-4BEE-9E7E-D4655E1BDB0D}">
      <dgm:prSet/>
      <dgm:spPr/>
      <dgm:t>
        <a:bodyPr/>
        <a:lstStyle/>
        <a:p>
          <a:r>
            <a:rPr lang="en-US"/>
            <a:t>Bicep</a:t>
          </a:r>
        </a:p>
      </dgm:t>
    </dgm:pt>
    <dgm:pt modelId="{1578AA6E-0377-40DF-B75D-181DE9AA79BE}" type="parTrans" cxnId="{03DE28CF-1735-400D-B495-3E863D426420}">
      <dgm:prSet/>
      <dgm:spPr/>
      <dgm:t>
        <a:bodyPr/>
        <a:lstStyle/>
        <a:p>
          <a:endParaRPr lang="en-US"/>
        </a:p>
      </dgm:t>
    </dgm:pt>
    <dgm:pt modelId="{3A2AC8C1-7883-4F5C-A716-CA7ECCBC4057}" type="sibTrans" cxnId="{03DE28CF-1735-400D-B495-3E863D426420}">
      <dgm:prSet/>
      <dgm:spPr/>
      <dgm:t>
        <a:bodyPr/>
        <a:lstStyle/>
        <a:p>
          <a:endParaRPr lang="en-US"/>
        </a:p>
      </dgm:t>
    </dgm:pt>
    <dgm:pt modelId="{954C84FC-C557-4833-B1F9-671DC16B018C}">
      <dgm:prSet/>
      <dgm:spPr/>
      <dgm:t>
        <a:bodyPr/>
        <a:lstStyle/>
        <a:p>
          <a:r>
            <a:rPr lang="en-US"/>
            <a:t>VS Code</a:t>
          </a:r>
        </a:p>
      </dgm:t>
    </dgm:pt>
    <dgm:pt modelId="{23549AA2-03F9-4328-B5B8-69F858341C21}" type="parTrans" cxnId="{6FE39077-F397-41F8-90A6-7876D6AF304D}">
      <dgm:prSet/>
      <dgm:spPr/>
      <dgm:t>
        <a:bodyPr/>
        <a:lstStyle/>
        <a:p>
          <a:endParaRPr lang="en-US"/>
        </a:p>
      </dgm:t>
    </dgm:pt>
    <dgm:pt modelId="{70AA915C-0EFE-4245-9877-28BA64AD5DE3}" type="sibTrans" cxnId="{6FE39077-F397-41F8-90A6-7876D6AF304D}">
      <dgm:prSet/>
      <dgm:spPr/>
      <dgm:t>
        <a:bodyPr/>
        <a:lstStyle/>
        <a:p>
          <a:endParaRPr lang="en-US"/>
        </a:p>
      </dgm:t>
    </dgm:pt>
    <dgm:pt modelId="{5A195F45-1B79-48C7-A92B-C05EBA6C8A83}">
      <dgm:prSet/>
      <dgm:spPr/>
      <dgm:t>
        <a:bodyPr/>
        <a:lstStyle/>
        <a:p>
          <a:r>
            <a:rPr lang="en-US"/>
            <a:t>Azure CLI</a:t>
          </a:r>
        </a:p>
      </dgm:t>
    </dgm:pt>
    <dgm:pt modelId="{2FECAF9C-1BC5-4E13-98BD-BE9CA1D92BC5}" type="parTrans" cxnId="{68166C0D-30F0-433B-9A5A-8A2CB78C7D2F}">
      <dgm:prSet/>
      <dgm:spPr/>
      <dgm:t>
        <a:bodyPr/>
        <a:lstStyle/>
        <a:p>
          <a:endParaRPr lang="en-US"/>
        </a:p>
      </dgm:t>
    </dgm:pt>
    <dgm:pt modelId="{2605DF0B-4954-4F19-9F6C-400D4E20F8BD}" type="sibTrans" cxnId="{68166C0D-30F0-433B-9A5A-8A2CB78C7D2F}">
      <dgm:prSet/>
      <dgm:spPr/>
      <dgm:t>
        <a:bodyPr/>
        <a:lstStyle/>
        <a:p>
          <a:endParaRPr lang="en-US"/>
        </a:p>
      </dgm:t>
    </dgm:pt>
    <dgm:pt modelId="{4714BDB6-3566-4836-A953-23BD47E2D05A}">
      <dgm:prSet/>
      <dgm:spPr/>
      <dgm:t>
        <a:bodyPr/>
        <a:lstStyle/>
        <a:p>
          <a:r>
            <a:rPr lang="en-US"/>
            <a:t>Azure Monitor</a:t>
          </a:r>
        </a:p>
      </dgm:t>
    </dgm:pt>
    <dgm:pt modelId="{1D868EA6-EF67-4008-A9A5-0CB6DE083560}" type="parTrans" cxnId="{72BBE3CB-0750-4C6C-A439-480704757F09}">
      <dgm:prSet/>
      <dgm:spPr/>
      <dgm:t>
        <a:bodyPr/>
        <a:lstStyle/>
        <a:p>
          <a:endParaRPr lang="en-US"/>
        </a:p>
      </dgm:t>
    </dgm:pt>
    <dgm:pt modelId="{FEBCF7B4-EDFD-4D8F-A6FB-3CAEB43A9063}" type="sibTrans" cxnId="{72BBE3CB-0750-4C6C-A439-480704757F09}">
      <dgm:prSet/>
      <dgm:spPr/>
      <dgm:t>
        <a:bodyPr/>
        <a:lstStyle/>
        <a:p>
          <a:endParaRPr lang="en-US"/>
        </a:p>
      </dgm:t>
    </dgm:pt>
    <dgm:pt modelId="{852CF540-E6E7-4F9E-A7CB-9F99274A0A04}">
      <dgm:prSet/>
      <dgm:spPr/>
      <dgm:t>
        <a:bodyPr/>
        <a:lstStyle/>
        <a:p>
          <a:r>
            <a:rPr lang="en-US"/>
            <a:t>Azure Policy</a:t>
          </a:r>
        </a:p>
      </dgm:t>
    </dgm:pt>
    <dgm:pt modelId="{72D3518A-9A52-4657-A5CD-6059D301575E}" type="parTrans" cxnId="{CC7413C3-64BC-4FFD-B477-2E927057F5B2}">
      <dgm:prSet/>
      <dgm:spPr/>
      <dgm:t>
        <a:bodyPr/>
        <a:lstStyle/>
        <a:p>
          <a:endParaRPr lang="en-US"/>
        </a:p>
      </dgm:t>
    </dgm:pt>
    <dgm:pt modelId="{0ABCBA8E-7407-4D42-BB24-5F2C3AE6E1F4}" type="sibTrans" cxnId="{CC7413C3-64BC-4FFD-B477-2E927057F5B2}">
      <dgm:prSet/>
      <dgm:spPr/>
      <dgm:t>
        <a:bodyPr/>
        <a:lstStyle/>
        <a:p>
          <a:endParaRPr lang="en-US"/>
        </a:p>
      </dgm:t>
    </dgm:pt>
    <dgm:pt modelId="{9B34583E-C61A-47A4-9A6D-5732A9672A86}">
      <dgm:prSet/>
      <dgm:spPr/>
      <dgm:t>
        <a:bodyPr/>
        <a:lstStyle/>
        <a:p>
          <a:r>
            <a:rPr lang="en-US"/>
            <a:t>GitHub</a:t>
          </a:r>
        </a:p>
      </dgm:t>
    </dgm:pt>
    <dgm:pt modelId="{F2A9F714-8564-43A6-A092-EA16237015BE}" type="parTrans" cxnId="{29438922-E2F5-46B2-8F94-F44CBDBDE7F7}">
      <dgm:prSet/>
      <dgm:spPr/>
      <dgm:t>
        <a:bodyPr/>
        <a:lstStyle/>
        <a:p>
          <a:endParaRPr lang="en-US"/>
        </a:p>
      </dgm:t>
    </dgm:pt>
    <dgm:pt modelId="{3C0D5874-5AED-40E6-BBC8-DCC17A42E503}" type="sibTrans" cxnId="{29438922-E2F5-46B2-8F94-F44CBDBDE7F7}">
      <dgm:prSet/>
      <dgm:spPr/>
      <dgm:t>
        <a:bodyPr/>
        <a:lstStyle/>
        <a:p>
          <a:endParaRPr lang="en-US"/>
        </a:p>
      </dgm:t>
    </dgm:pt>
    <dgm:pt modelId="{76512138-D400-42CF-B0FB-EC8AFF8404C9}" type="pres">
      <dgm:prSet presAssocID="{C0858ED5-59A3-49BC-A595-4D9863B025B6}" presName="CompostProcess" presStyleCnt="0">
        <dgm:presLayoutVars>
          <dgm:dir/>
          <dgm:resizeHandles val="exact"/>
        </dgm:presLayoutVars>
      </dgm:prSet>
      <dgm:spPr/>
    </dgm:pt>
    <dgm:pt modelId="{48030BEF-ABB8-4235-938F-DF77CC907FD7}" type="pres">
      <dgm:prSet presAssocID="{C0858ED5-59A3-49BC-A595-4D9863B025B6}" presName="arrow" presStyleLbl="bgShp" presStyleIdx="0" presStyleCnt="1"/>
      <dgm:spPr/>
    </dgm:pt>
    <dgm:pt modelId="{4A3AB810-4390-45D5-A0FA-277382AFD65F}" type="pres">
      <dgm:prSet presAssocID="{C0858ED5-59A3-49BC-A595-4D9863B025B6}" presName="linearProcess" presStyleCnt="0"/>
      <dgm:spPr/>
    </dgm:pt>
    <dgm:pt modelId="{3102DFD0-8DB4-44EE-A19B-B165E479ED17}" type="pres">
      <dgm:prSet presAssocID="{BCC8AB3E-2125-4BEE-9E7E-D4655E1BDB0D}" presName="textNode" presStyleLbl="node1" presStyleIdx="0" presStyleCnt="6">
        <dgm:presLayoutVars>
          <dgm:bulletEnabled val="1"/>
        </dgm:presLayoutVars>
      </dgm:prSet>
      <dgm:spPr/>
    </dgm:pt>
    <dgm:pt modelId="{335729C8-9F30-4893-9DAE-B5AD1F4CBED2}" type="pres">
      <dgm:prSet presAssocID="{3A2AC8C1-7883-4F5C-A716-CA7ECCBC4057}" presName="sibTrans" presStyleCnt="0"/>
      <dgm:spPr/>
    </dgm:pt>
    <dgm:pt modelId="{C7AB7641-99DA-4F4D-83D3-C5065702CF31}" type="pres">
      <dgm:prSet presAssocID="{954C84FC-C557-4833-B1F9-671DC16B018C}" presName="textNode" presStyleLbl="node1" presStyleIdx="1" presStyleCnt="6">
        <dgm:presLayoutVars>
          <dgm:bulletEnabled val="1"/>
        </dgm:presLayoutVars>
      </dgm:prSet>
      <dgm:spPr/>
    </dgm:pt>
    <dgm:pt modelId="{750D6354-D103-4F4E-99FF-7936B6B1EE02}" type="pres">
      <dgm:prSet presAssocID="{70AA915C-0EFE-4245-9877-28BA64AD5DE3}" presName="sibTrans" presStyleCnt="0"/>
      <dgm:spPr/>
    </dgm:pt>
    <dgm:pt modelId="{E76D06DC-C8D5-45CB-834F-6CF4D19403F4}" type="pres">
      <dgm:prSet presAssocID="{5A195F45-1B79-48C7-A92B-C05EBA6C8A83}" presName="textNode" presStyleLbl="node1" presStyleIdx="2" presStyleCnt="6">
        <dgm:presLayoutVars>
          <dgm:bulletEnabled val="1"/>
        </dgm:presLayoutVars>
      </dgm:prSet>
      <dgm:spPr/>
    </dgm:pt>
    <dgm:pt modelId="{C655BA12-0175-4EC8-8590-5E6C9763A377}" type="pres">
      <dgm:prSet presAssocID="{2605DF0B-4954-4F19-9F6C-400D4E20F8BD}" presName="sibTrans" presStyleCnt="0"/>
      <dgm:spPr/>
    </dgm:pt>
    <dgm:pt modelId="{65E28EF4-08E5-44C5-AF1B-7AFC711D9ED9}" type="pres">
      <dgm:prSet presAssocID="{4714BDB6-3566-4836-A953-23BD47E2D05A}" presName="textNode" presStyleLbl="node1" presStyleIdx="3" presStyleCnt="6">
        <dgm:presLayoutVars>
          <dgm:bulletEnabled val="1"/>
        </dgm:presLayoutVars>
      </dgm:prSet>
      <dgm:spPr/>
    </dgm:pt>
    <dgm:pt modelId="{4FC25F43-0AA0-4E95-A6A0-0D22F99C7DFA}" type="pres">
      <dgm:prSet presAssocID="{FEBCF7B4-EDFD-4D8F-A6FB-3CAEB43A9063}" presName="sibTrans" presStyleCnt="0"/>
      <dgm:spPr/>
    </dgm:pt>
    <dgm:pt modelId="{85D6A60A-B87F-4A12-BCF3-5E9B2CA54557}" type="pres">
      <dgm:prSet presAssocID="{852CF540-E6E7-4F9E-A7CB-9F99274A0A04}" presName="textNode" presStyleLbl="node1" presStyleIdx="4" presStyleCnt="6">
        <dgm:presLayoutVars>
          <dgm:bulletEnabled val="1"/>
        </dgm:presLayoutVars>
      </dgm:prSet>
      <dgm:spPr/>
    </dgm:pt>
    <dgm:pt modelId="{5EFC17C9-32C9-406C-BCAA-E6DBCD1D0F58}" type="pres">
      <dgm:prSet presAssocID="{0ABCBA8E-7407-4D42-BB24-5F2C3AE6E1F4}" presName="sibTrans" presStyleCnt="0"/>
      <dgm:spPr/>
    </dgm:pt>
    <dgm:pt modelId="{BB22B880-C065-4849-98F3-922BB3DE744E}" type="pres">
      <dgm:prSet presAssocID="{9B34583E-C61A-47A4-9A6D-5732A9672A86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FDE07106-6411-48B8-AC11-3D23592F784F}" type="presOf" srcId="{4714BDB6-3566-4836-A953-23BD47E2D05A}" destId="{65E28EF4-08E5-44C5-AF1B-7AFC711D9ED9}" srcOrd="0" destOrd="0" presId="urn:microsoft.com/office/officeart/2005/8/layout/hProcess9"/>
    <dgm:cxn modelId="{68166C0D-30F0-433B-9A5A-8A2CB78C7D2F}" srcId="{C0858ED5-59A3-49BC-A595-4D9863B025B6}" destId="{5A195F45-1B79-48C7-A92B-C05EBA6C8A83}" srcOrd="2" destOrd="0" parTransId="{2FECAF9C-1BC5-4E13-98BD-BE9CA1D92BC5}" sibTransId="{2605DF0B-4954-4F19-9F6C-400D4E20F8BD}"/>
    <dgm:cxn modelId="{29438922-E2F5-46B2-8F94-F44CBDBDE7F7}" srcId="{C0858ED5-59A3-49BC-A595-4D9863B025B6}" destId="{9B34583E-C61A-47A4-9A6D-5732A9672A86}" srcOrd="5" destOrd="0" parTransId="{F2A9F714-8564-43A6-A092-EA16237015BE}" sibTransId="{3C0D5874-5AED-40E6-BBC8-DCC17A42E503}"/>
    <dgm:cxn modelId="{915CB53D-A0E3-4525-A720-DD49526D571D}" type="presOf" srcId="{852CF540-E6E7-4F9E-A7CB-9F99274A0A04}" destId="{85D6A60A-B87F-4A12-BCF3-5E9B2CA54557}" srcOrd="0" destOrd="0" presId="urn:microsoft.com/office/officeart/2005/8/layout/hProcess9"/>
    <dgm:cxn modelId="{20430244-66B3-401C-84BC-82E9177621B2}" type="presOf" srcId="{954C84FC-C557-4833-B1F9-671DC16B018C}" destId="{C7AB7641-99DA-4F4D-83D3-C5065702CF31}" srcOrd="0" destOrd="0" presId="urn:microsoft.com/office/officeart/2005/8/layout/hProcess9"/>
    <dgm:cxn modelId="{B7B1A552-4678-4DFC-9632-F1EBA5EDA0E4}" type="presOf" srcId="{9B34583E-C61A-47A4-9A6D-5732A9672A86}" destId="{BB22B880-C065-4849-98F3-922BB3DE744E}" srcOrd="0" destOrd="0" presId="urn:microsoft.com/office/officeart/2005/8/layout/hProcess9"/>
    <dgm:cxn modelId="{6FE39077-F397-41F8-90A6-7876D6AF304D}" srcId="{C0858ED5-59A3-49BC-A595-4D9863B025B6}" destId="{954C84FC-C557-4833-B1F9-671DC16B018C}" srcOrd="1" destOrd="0" parTransId="{23549AA2-03F9-4328-B5B8-69F858341C21}" sibTransId="{70AA915C-0EFE-4245-9877-28BA64AD5DE3}"/>
    <dgm:cxn modelId="{AE1EC79E-3D8B-41FB-B38B-A7FC2A4411DF}" type="presOf" srcId="{C0858ED5-59A3-49BC-A595-4D9863B025B6}" destId="{76512138-D400-42CF-B0FB-EC8AFF8404C9}" srcOrd="0" destOrd="0" presId="urn:microsoft.com/office/officeart/2005/8/layout/hProcess9"/>
    <dgm:cxn modelId="{1982BDAD-D016-4C97-AB08-2F5D2CC25641}" type="presOf" srcId="{BCC8AB3E-2125-4BEE-9E7E-D4655E1BDB0D}" destId="{3102DFD0-8DB4-44EE-A19B-B165E479ED17}" srcOrd="0" destOrd="0" presId="urn:microsoft.com/office/officeart/2005/8/layout/hProcess9"/>
    <dgm:cxn modelId="{CC7413C3-64BC-4FFD-B477-2E927057F5B2}" srcId="{C0858ED5-59A3-49BC-A595-4D9863B025B6}" destId="{852CF540-E6E7-4F9E-A7CB-9F99274A0A04}" srcOrd="4" destOrd="0" parTransId="{72D3518A-9A52-4657-A5CD-6059D301575E}" sibTransId="{0ABCBA8E-7407-4D42-BB24-5F2C3AE6E1F4}"/>
    <dgm:cxn modelId="{72BBE3CB-0750-4C6C-A439-480704757F09}" srcId="{C0858ED5-59A3-49BC-A595-4D9863B025B6}" destId="{4714BDB6-3566-4836-A953-23BD47E2D05A}" srcOrd="3" destOrd="0" parTransId="{1D868EA6-EF67-4008-A9A5-0CB6DE083560}" sibTransId="{FEBCF7B4-EDFD-4D8F-A6FB-3CAEB43A9063}"/>
    <dgm:cxn modelId="{03DE28CF-1735-400D-B495-3E863D426420}" srcId="{C0858ED5-59A3-49BC-A595-4D9863B025B6}" destId="{BCC8AB3E-2125-4BEE-9E7E-D4655E1BDB0D}" srcOrd="0" destOrd="0" parTransId="{1578AA6E-0377-40DF-B75D-181DE9AA79BE}" sibTransId="{3A2AC8C1-7883-4F5C-A716-CA7ECCBC4057}"/>
    <dgm:cxn modelId="{137F68F0-8036-4F49-9C1F-2BF2614CB475}" type="presOf" srcId="{5A195F45-1B79-48C7-A92B-C05EBA6C8A83}" destId="{E76D06DC-C8D5-45CB-834F-6CF4D19403F4}" srcOrd="0" destOrd="0" presId="urn:microsoft.com/office/officeart/2005/8/layout/hProcess9"/>
    <dgm:cxn modelId="{938F6FED-E2BB-4A44-AC01-FF925D52B4D4}" type="presParOf" srcId="{76512138-D400-42CF-B0FB-EC8AFF8404C9}" destId="{48030BEF-ABB8-4235-938F-DF77CC907FD7}" srcOrd="0" destOrd="0" presId="urn:microsoft.com/office/officeart/2005/8/layout/hProcess9"/>
    <dgm:cxn modelId="{0BA13386-456F-410C-90C0-4CC9437BFD62}" type="presParOf" srcId="{76512138-D400-42CF-B0FB-EC8AFF8404C9}" destId="{4A3AB810-4390-45D5-A0FA-277382AFD65F}" srcOrd="1" destOrd="0" presId="urn:microsoft.com/office/officeart/2005/8/layout/hProcess9"/>
    <dgm:cxn modelId="{C01D4A32-94DA-42A5-9001-B2519F9A02FC}" type="presParOf" srcId="{4A3AB810-4390-45D5-A0FA-277382AFD65F}" destId="{3102DFD0-8DB4-44EE-A19B-B165E479ED17}" srcOrd="0" destOrd="0" presId="urn:microsoft.com/office/officeart/2005/8/layout/hProcess9"/>
    <dgm:cxn modelId="{1EDF0F89-470B-4781-BC48-829D10CE11AA}" type="presParOf" srcId="{4A3AB810-4390-45D5-A0FA-277382AFD65F}" destId="{335729C8-9F30-4893-9DAE-B5AD1F4CBED2}" srcOrd="1" destOrd="0" presId="urn:microsoft.com/office/officeart/2005/8/layout/hProcess9"/>
    <dgm:cxn modelId="{E523C36D-B3AE-4EF7-8B8B-F4F93E60A91C}" type="presParOf" srcId="{4A3AB810-4390-45D5-A0FA-277382AFD65F}" destId="{C7AB7641-99DA-4F4D-83D3-C5065702CF31}" srcOrd="2" destOrd="0" presId="urn:microsoft.com/office/officeart/2005/8/layout/hProcess9"/>
    <dgm:cxn modelId="{A411C0B0-E684-4BA5-9BD9-32FE6CCDAE10}" type="presParOf" srcId="{4A3AB810-4390-45D5-A0FA-277382AFD65F}" destId="{750D6354-D103-4F4E-99FF-7936B6B1EE02}" srcOrd="3" destOrd="0" presId="urn:microsoft.com/office/officeart/2005/8/layout/hProcess9"/>
    <dgm:cxn modelId="{F66347CA-1ACF-4955-A200-B0DF1D9D4F20}" type="presParOf" srcId="{4A3AB810-4390-45D5-A0FA-277382AFD65F}" destId="{E76D06DC-C8D5-45CB-834F-6CF4D19403F4}" srcOrd="4" destOrd="0" presId="urn:microsoft.com/office/officeart/2005/8/layout/hProcess9"/>
    <dgm:cxn modelId="{1BDF6348-0EC0-4D5B-B33C-FDA06E9E7347}" type="presParOf" srcId="{4A3AB810-4390-45D5-A0FA-277382AFD65F}" destId="{C655BA12-0175-4EC8-8590-5E6C9763A377}" srcOrd="5" destOrd="0" presId="urn:microsoft.com/office/officeart/2005/8/layout/hProcess9"/>
    <dgm:cxn modelId="{DECF3A00-BFF1-46C7-ADAE-8FC0A382E32F}" type="presParOf" srcId="{4A3AB810-4390-45D5-A0FA-277382AFD65F}" destId="{65E28EF4-08E5-44C5-AF1B-7AFC711D9ED9}" srcOrd="6" destOrd="0" presId="urn:microsoft.com/office/officeart/2005/8/layout/hProcess9"/>
    <dgm:cxn modelId="{34087F9C-350C-457C-BCCE-0D80D98839B0}" type="presParOf" srcId="{4A3AB810-4390-45D5-A0FA-277382AFD65F}" destId="{4FC25F43-0AA0-4E95-A6A0-0D22F99C7DFA}" srcOrd="7" destOrd="0" presId="urn:microsoft.com/office/officeart/2005/8/layout/hProcess9"/>
    <dgm:cxn modelId="{AB4EA7E5-70E8-4912-9720-17D38ABE4BEF}" type="presParOf" srcId="{4A3AB810-4390-45D5-A0FA-277382AFD65F}" destId="{85D6A60A-B87F-4A12-BCF3-5E9B2CA54557}" srcOrd="8" destOrd="0" presId="urn:microsoft.com/office/officeart/2005/8/layout/hProcess9"/>
    <dgm:cxn modelId="{74102CC3-DFE4-4940-823E-C519D465DDC8}" type="presParOf" srcId="{4A3AB810-4390-45D5-A0FA-277382AFD65F}" destId="{5EFC17C9-32C9-406C-BCAA-E6DBCD1D0F58}" srcOrd="9" destOrd="0" presId="urn:microsoft.com/office/officeart/2005/8/layout/hProcess9"/>
    <dgm:cxn modelId="{55A39C3F-4763-44E6-BE11-D981B895B9F3}" type="presParOf" srcId="{4A3AB810-4390-45D5-A0FA-277382AFD65F}" destId="{BB22B880-C065-4849-98F3-922BB3DE744E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DC16AF-7881-4E58-9CE7-592160ADDD52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C2D980-E812-4064-AEEF-72464A9EB2A8}">
      <dgm:prSet/>
      <dgm:spPr/>
      <dgm:t>
        <a:bodyPr/>
        <a:lstStyle/>
        <a:p>
          <a:r>
            <a:rPr lang="en-US" b="1"/>
            <a:t>Benefits/Business Value</a:t>
          </a:r>
          <a:endParaRPr lang="en-US"/>
        </a:p>
      </dgm:t>
    </dgm:pt>
    <dgm:pt modelId="{3064EF7E-52B3-49DB-B88D-1A680AE03951}" type="parTrans" cxnId="{B5992D66-0C12-4C6B-8D48-4BBA0D7EE2EA}">
      <dgm:prSet/>
      <dgm:spPr/>
      <dgm:t>
        <a:bodyPr/>
        <a:lstStyle/>
        <a:p>
          <a:endParaRPr lang="en-US"/>
        </a:p>
      </dgm:t>
    </dgm:pt>
    <dgm:pt modelId="{D7CCC542-CBF4-4C6E-A5E4-BD412022BC13}" type="sibTrans" cxnId="{B5992D66-0C12-4C6B-8D48-4BBA0D7EE2EA}">
      <dgm:prSet/>
      <dgm:spPr/>
      <dgm:t>
        <a:bodyPr/>
        <a:lstStyle/>
        <a:p>
          <a:endParaRPr lang="en-US"/>
        </a:p>
      </dgm:t>
    </dgm:pt>
    <dgm:pt modelId="{59C8F97D-DA35-4D52-BE03-71A0B6669728}" type="pres">
      <dgm:prSet presAssocID="{7BDC16AF-7881-4E58-9CE7-592160ADDD52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2C540009-BBDB-4C4E-8497-0B98050F9BF9}" type="pres">
      <dgm:prSet presAssocID="{61C2D980-E812-4064-AEEF-72464A9EB2A8}" presName="circle1" presStyleLbl="node1" presStyleIdx="0" presStyleCnt="1"/>
      <dgm:spPr/>
    </dgm:pt>
    <dgm:pt modelId="{A994C403-8753-422E-A7B8-8AA3C481ECDE}" type="pres">
      <dgm:prSet presAssocID="{61C2D980-E812-4064-AEEF-72464A9EB2A8}" presName="space" presStyleCnt="0"/>
      <dgm:spPr/>
    </dgm:pt>
    <dgm:pt modelId="{FCF13F7D-CA95-4496-8569-A6ACAF596678}" type="pres">
      <dgm:prSet presAssocID="{61C2D980-E812-4064-AEEF-72464A9EB2A8}" presName="rect1" presStyleLbl="alignAcc1" presStyleIdx="0" presStyleCnt="1"/>
      <dgm:spPr/>
    </dgm:pt>
    <dgm:pt modelId="{1B54A82F-CDD5-489E-8A19-BBAF07482B01}" type="pres">
      <dgm:prSet presAssocID="{61C2D980-E812-4064-AEEF-72464A9EB2A8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B5992D66-0C12-4C6B-8D48-4BBA0D7EE2EA}" srcId="{7BDC16AF-7881-4E58-9CE7-592160ADDD52}" destId="{61C2D980-E812-4064-AEEF-72464A9EB2A8}" srcOrd="0" destOrd="0" parTransId="{3064EF7E-52B3-49DB-B88D-1A680AE03951}" sibTransId="{D7CCC542-CBF4-4C6E-A5E4-BD412022BC13}"/>
    <dgm:cxn modelId="{E6F06A92-B634-42EF-A26C-D01272DEA413}" type="presOf" srcId="{7BDC16AF-7881-4E58-9CE7-592160ADDD52}" destId="{59C8F97D-DA35-4D52-BE03-71A0B6669728}" srcOrd="0" destOrd="0" presId="urn:microsoft.com/office/officeart/2005/8/layout/target3"/>
    <dgm:cxn modelId="{13929EAB-AD8C-4926-8586-89975DFEF7AA}" type="presOf" srcId="{61C2D980-E812-4064-AEEF-72464A9EB2A8}" destId="{1B54A82F-CDD5-489E-8A19-BBAF07482B01}" srcOrd="1" destOrd="0" presId="urn:microsoft.com/office/officeart/2005/8/layout/target3"/>
    <dgm:cxn modelId="{6D0B42FD-A4FA-434A-AB7A-860A54936C35}" type="presOf" srcId="{61C2D980-E812-4064-AEEF-72464A9EB2A8}" destId="{FCF13F7D-CA95-4496-8569-A6ACAF596678}" srcOrd="0" destOrd="0" presId="urn:microsoft.com/office/officeart/2005/8/layout/target3"/>
    <dgm:cxn modelId="{40FFBA21-C0DE-45DF-9503-0320AF9F9A31}" type="presParOf" srcId="{59C8F97D-DA35-4D52-BE03-71A0B6669728}" destId="{2C540009-BBDB-4C4E-8497-0B98050F9BF9}" srcOrd="0" destOrd="0" presId="urn:microsoft.com/office/officeart/2005/8/layout/target3"/>
    <dgm:cxn modelId="{126CEBFE-8C4B-42BC-BD12-014908109FF9}" type="presParOf" srcId="{59C8F97D-DA35-4D52-BE03-71A0B6669728}" destId="{A994C403-8753-422E-A7B8-8AA3C481ECDE}" srcOrd="1" destOrd="0" presId="urn:microsoft.com/office/officeart/2005/8/layout/target3"/>
    <dgm:cxn modelId="{D8C3C0F1-D888-4B24-9B9A-0E97FF914171}" type="presParOf" srcId="{59C8F97D-DA35-4D52-BE03-71A0B6669728}" destId="{FCF13F7D-CA95-4496-8569-A6ACAF596678}" srcOrd="2" destOrd="0" presId="urn:microsoft.com/office/officeart/2005/8/layout/target3"/>
    <dgm:cxn modelId="{264C2906-1BDC-4F86-B3D8-5D5259738036}" type="presParOf" srcId="{59C8F97D-DA35-4D52-BE03-71A0B6669728}" destId="{1B54A82F-CDD5-489E-8A19-BBAF07482B01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40B1D2-1AA7-43C0-BDD0-2C335B5145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1AD033-3D47-44CC-A848-05BE91F845A4}">
      <dgm:prSet custT="1"/>
      <dgm:spPr/>
      <dgm:t>
        <a:bodyPr/>
        <a:lstStyle/>
        <a:p>
          <a:r>
            <a:rPr lang="en-US" sz="1600" b="1" dirty="0"/>
            <a:t>Faster Delivery</a:t>
          </a:r>
          <a:br>
            <a:rPr lang="en-US" sz="1600" dirty="0"/>
          </a:br>
          <a:r>
            <a:rPr lang="en-US" sz="1600" dirty="0"/>
            <a:t>Accelerate  rapid, repeatable deployments</a:t>
          </a:r>
          <a:r>
            <a:rPr lang="en-US" sz="1200" dirty="0"/>
            <a:t>.</a:t>
          </a:r>
        </a:p>
      </dgm:t>
    </dgm:pt>
    <dgm:pt modelId="{34531968-C65B-443F-AE4C-2D848A4D330B}" type="parTrans" cxnId="{049869F4-1205-4AD5-9D8F-B45A63C4352B}">
      <dgm:prSet/>
      <dgm:spPr/>
      <dgm:t>
        <a:bodyPr/>
        <a:lstStyle/>
        <a:p>
          <a:endParaRPr lang="en-US"/>
        </a:p>
      </dgm:t>
    </dgm:pt>
    <dgm:pt modelId="{16060EE3-0F31-4AFF-86A3-C86D71A754EC}" type="sibTrans" cxnId="{049869F4-1205-4AD5-9D8F-B45A63C4352B}">
      <dgm:prSet/>
      <dgm:spPr/>
      <dgm:t>
        <a:bodyPr/>
        <a:lstStyle/>
        <a:p>
          <a:endParaRPr lang="en-US"/>
        </a:p>
      </dgm:t>
    </dgm:pt>
    <dgm:pt modelId="{4C93A0B5-24ED-43C6-A7C3-89FE9E1A889A}">
      <dgm:prSet custT="1"/>
      <dgm:spPr/>
      <dgm:t>
        <a:bodyPr/>
        <a:lstStyle/>
        <a:p>
          <a:r>
            <a:rPr lang="en-US" sz="1800" b="1" dirty="0"/>
            <a:t>Consistency &amp; Quality</a:t>
          </a:r>
          <a:br>
            <a:rPr lang="en-US" sz="1800" dirty="0"/>
          </a:br>
          <a:r>
            <a:rPr lang="en-US" sz="1800" dirty="0"/>
            <a:t>Eliminate errors with Infrastructure-as-Code for identical environments.</a:t>
          </a:r>
        </a:p>
      </dgm:t>
    </dgm:pt>
    <dgm:pt modelId="{96F5EEEC-DC02-4F5E-B074-21419141FF46}" type="parTrans" cxnId="{8D82DA23-AAE0-49E5-B004-08EAE3BCAC94}">
      <dgm:prSet/>
      <dgm:spPr/>
      <dgm:t>
        <a:bodyPr/>
        <a:lstStyle/>
        <a:p>
          <a:endParaRPr lang="en-US"/>
        </a:p>
      </dgm:t>
    </dgm:pt>
    <dgm:pt modelId="{92881C14-9E76-4D23-90E7-86F3FB501CC6}" type="sibTrans" cxnId="{8D82DA23-AAE0-49E5-B004-08EAE3BCAC94}">
      <dgm:prSet/>
      <dgm:spPr/>
      <dgm:t>
        <a:bodyPr/>
        <a:lstStyle/>
        <a:p>
          <a:endParaRPr lang="en-US"/>
        </a:p>
      </dgm:t>
    </dgm:pt>
    <dgm:pt modelId="{48CDB130-9757-497C-9917-92B862314C24}">
      <dgm:prSet custT="1"/>
      <dgm:spPr/>
      <dgm:t>
        <a:bodyPr/>
        <a:lstStyle/>
        <a:p>
          <a:r>
            <a:rPr lang="en-US" sz="2000" b="1" dirty="0"/>
            <a:t>Cost Control</a:t>
          </a:r>
          <a:br>
            <a:rPr lang="en-US" sz="2000" dirty="0"/>
          </a:br>
          <a:r>
            <a:rPr lang="en-US" sz="2000" dirty="0"/>
            <a:t>Tagging &amp; policy help track spend and enforce cost-saving standards.</a:t>
          </a:r>
        </a:p>
      </dgm:t>
    </dgm:pt>
    <dgm:pt modelId="{9D089D49-721D-4B38-A818-AE75380659F7}" type="parTrans" cxnId="{700100C2-2C13-4A5B-AE49-BE4203BAAC66}">
      <dgm:prSet/>
      <dgm:spPr/>
      <dgm:t>
        <a:bodyPr/>
        <a:lstStyle/>
        <a:p>
          <a:endParaRPr lang="en-US"/>
        </a:p>
      </dgm:t>
    </dgm:pt>
    <dgm:pt modelId="{EAA7523C-0530-4C9F-AE7A-F0BE07F01451}" type="sibTrans" cxnId="{700100C2-2C13-4A5B-AE49-BE4203BAAC66}">
      <dgm:prSet/>
      <dgm:spPr/>
      <dgm:t>
        <a:bodyPr/>
        <a:lstStyle/>
        <a:p>
          <a:endParaRPr lang="en-US"/>
        </a:p>
      </dgm:t>
    </dgm:pt>
    <dgm:pt modelId="{B3D37BB6-D390-41A7-A16F-B15341F1EFAB}">
      <dgm:prSet custT="1"/>
      <dgm:spPr/>
      <dgm:t>
        <a:bodyPr/>
        <a:lstStyle/>
        <a:p>
          <a:r>
            <a:rPr lang="en-US" sz="2000" b="1" dirty="0"/>
            <a:t>Security &amp; Compliance</a:t>
          </a:r>
          <a:br>
            <a:rPr lang="en-US" sz="2000" dirty="0"/>
          </a:br>
          <a:r>
            <a:rPr lang="en-US" sz="2000" dirty="0"/>
            <a:t>Automate secure configurations and maintain audit trails</a:t>
          </a:r>
          <a:r>
            <a:rPr lang="en-US" sz="1200" dirty="0"/>
            <a:t>.</a:t>
          </a:r>
        </a:p>
      </dgm:t>
    </dgm:pt>
    <dgm:pt modelId="{3B7F27B3-BE23-449A-9DCD-2258C87BE6AA}" type="parTrans" cxnId="{8FE64E62-B36C-4E23-833E-E23B30A36097}">
      <dgm:prSet/>
      <dgm:spPr/>
      <dgm:t>
        <a:bodyPr/>
        <a:lstStyle/>
        <a:p>
          <a:endParaRPr lang="en-US"/>
        </a:p>
      </dgm:t>
    </dgm:pt>
    <dgm:pt modelId="{79BDA737-5BB8-4F94-9AF2-1C2A51F2C465}" type="sibTrans" cxnId="{8FE64E62-B36C-4E23-833E-E23B30A36097}">
      <dgm:prSet/>
      <dgm:spPr/>
      <dgm:t>
        <a:bodyPr/>
        <a:lstStyle/>
        <a:p>
          <a:endParaRPr lang="en-US"/>
        </a:p>
      </dgm:t>
    </dgm:pt>
    <dgm:pt modelId="{AD2BE5CD-2F71-4DDE-83A7-45D7DEF43273}">
      <dgm:prSet custT="1"/>
      <dgm:spPr/>
      <dgm:t>
        <a:bodyPr/>
        <a:lstStyle/>
        <a:p>
          <a:r>
            <a:rPr lang="en-US" sz="2000" b="1" dirty="0"/>
            <a:t>Developer Productivity</a:t>
          </a:r>
          <a:br>
            <a:rPr lang="en-US" sz="2000" dirty="0"/>
          </a:br>
          <a:r>
            <a:rPr lang="en-US" sz="2000" dirty="0"/>
            <a:t>Enable </a:t>
          </a:r>
          <a:r>
            <a:rPr lang="en-US" sz="2000" dirty="0" err="1"/>
            <a:t>devs</a:t>
          </a:r>
          <a:r>
            <a:rPr lang="en-US" sz="2000" dirty="0"/>
            <a:t> with self-service environments — focus on building, not setup.</a:t>
          </a:r>
        </a:p>
      </dgm:t>
    </dgm:pt>
    <dgm:pt modelId="{898B239F-A30A-4F09-8AF8-8DBDE3235328}" type="parTrans" cxnId="{EAA7EEB0-7990-48A5-B0FF-00C0D1F19B03}">
      <dgm:prSet/>
      <dgm:spPr/>
      <dgm:t>
        <a:bodyPr/>
        <a:lstStyle/>
        <a:p>
          <a:endParaRPr lang="en-US"/>
        </a:p>
      </dgm:t>
    </dgm:pt>
    <dgm:pt modelId="{C655D370-17A5-432E-8895-C498C25CCCDE}" type="sibTrans" cxnId="{EAA7EEB0-7990-48A5-B0FF-00C0D1F19B03}">
      <dgm:prSet/>
      <dgm:spPr/>
      <dgm:t>
        <a:bodyPr/>
        <a:lstStyle/>
        <a:p>
          <a:endParaRPr lang="en-US"/>
        </a:p>
      </dgm:t>
    </dgm:pt>
    <dgm:pt modelId="{E64F257A-D289-4F3E-AB77-5804B26DC1CC}">
      <dgm:prSet/>
      <dgm:spPr/>
    </dgm:pt>
    <dgm:pt modelId="{C1ED8408-D1A1-4060-9653-AA6B6AF294C4}" type="parTrans" cxnId="{D7282443-DF58-4900-A014-9A9EC535BDDD}">
      <dgm:prSet/>
      <dgm:spPr/>
      <dgm:t>
        <a:bodyPr/>
        <a:lstStyle/>
        <a:p>
          <a:endParaRPr lang="en-US"/>
        </a:p>
      </dgm:t>
    </dgm:pt>
    <dgm:pt modelId="{5321E056-B021-4F05-9E4F-8EB6365FA4AF}" type="sibTrans" cxnId="{D7282443-DF58-4900-A014-9A9EC535BDDD}">
      <dgm:prSet/>
      <dgm:spPr/>
      <dgm:t>
        <a:bodyPr/>
        <a:lstStyle/>
        <a:p>
          <a:endParaRPr lang="en-US"/>
        </a:p>
      </dgm:t>
    </dgm:pt>
    <dgm:pt modelId="{9230E54B-B015-49FF-AEDD-1F346258D221}" type="pres">
      <dgm:prSet presAssocID="{9B40B1D2-1AA7-43C0-BDD0-2C335B514599}" presName="arrowDiagram" presStyleCnt="0">
        <dgm:presLayoutVars>
          <dgm:chMax val="5"/>
          <dgm:dir/>
          <dgm:resizeHandles val="exact"/>
        </dgm:presLayoutVars>
      </dgm:prSet>
      <dgm:spPr/>
    </dgm:pt>
    <dgm:pt modelId="{A1A2DD47-5661-466F-8792-B546DE0A8B5B}" type="pres">
      <dgm:prSet presAssocID="{9B40B1D2-1AA7-43C0-BDD0-2C335B514599}" presName="arrow" presStyleLbl="bgShp" presStyleIdx="0" presStyleCnt="1"/>
      <dgm:spPr/>
    </dgm:pt>
    <dgm:pt modelId="{1A069EA0-885C-4019-9284-7DF22AA19086}" type="pres">
      <dgm:prSet presAssocID="{9B40B1D2-1AA7-43C0-BDD0-2C335B514599}" presName="arrowDiagram5" presStyleCnt="0"/>
      <dgm:spPr/>
    </dgm:pt>
    <dgm:pt modelId="{29408C12-A63F-4D4F-AD27-62B89BA29AAD}" type="pres">
      <dgm:prSet presAssocID="{801AD033-3D47-44CC-A848-05BE91F845A4}" presName="bullet5a" presStyleLbl="node1" presStyleIdx="0" presStyleCnt="5"/>
      <dgm:spPr/>
    </dgm:pt>
    <dgm:pt modelId="{EEA6642C-BFC9-4249-8381-47800431CFA6}" type="pres">
      <dgm:prSet presAssocID="{801AD033-3D47-44CC-A848-05BE91F845A4}" presName="textBox5a" presStyleLbl="revTx" presStyleIdx="0" presStyleCnt="5" custScaleX="137354" custLinFactNeighborX="-40498" custLinFactNeighborY="12131">
        <dgm:presLayoutVars>
          <dgm:bulletEnabled val="1"/>
        </dgm:presLayoutVars>
      </dgm:prSet>
      <dgm:spPr/>
    </dgm:pt>
    <dgm:pt modelId="{C0FF7F30-CD08-4F90-9D17-DA61E003A730}" type="pres">
      <dgm:prSet presAssocID="{4C93A0B5-24ED-43C6-A7C3-89FE9E1A889A}" presName="bullet5b" presStyleLbl="node1" presStyleIdx="1" presStyleCnt="5"/>
      <dgm:spPr/>
    </dgm:pt>
    <dgm:pt modelId="{3C6D0B78-3CF8-42E4-A220-E224D3D95507}" type="pres">
      <dgm:prSet presAssocID="{4C93A0B5-24ED-43C6-A7C3-89FE9E1A889A}" presName="textBox5b" presStyleLbl="revTx" presStyleIdx="1" presStyleCnt="5">
        <dgm:presLayoutVars>
          <dgm:bulletEnabled val="1"/>
        </dgm:presLayoutVars>
      </dgm:prSet>
      <dgm:spPr/>
    </dgm:pt>
    <dgm:pt modelId="{6E0E88D9-070B-4A38-BB8B-5BABB279B484}" type="pres">
      <dgm:prSet presAssocID="{48CDB130-9757-497C-9917-92B862314C24}" presName="bullet5c" presStyleLbl="node1" presStyleIdx="2" presStyleCnt="5"/>
      <dgm:spPr/>
    </dgm:pt>
    <dgm:pt modelId="{283345C4-A112-4F79-8E22-CE8493DCC226}" type="pres">
      <dgm:prSet presAssocID="{48CDB130-9757-497C-9917-92B862314C24}" presName="textBox5c" presStyleLbl="revTx" presStyleIdx="2" presStyleCnt="5">
        <dgm:presLayoutVars>
          <dgm:bulletEnabled val="1"/>
        </dgm:presLayoutVars>
      </dgm:prSet>
      <dgm:spPr/>
    </dgm:pt>
    <dgm:pt modelId="{1378535F-B9D1-4CDB-895C-2474017634CC}" type="pres">
      <dgm:prSet presAssocID="{B3D37BB6-D390-41A7-A16F-B15341F1EFAB}" presName="bullet5d" presStyleLbl="node1" presStyleIdx="3" presStyleCnt="5"/>
      <dgm:spPr/>
    </dgm:pt>
    <dgm:pt modelId="{A6AFDC3D-A752-4FFF-9391-30FB0204E21B}" type="pres">
      <dgm:prSet presAssocID="{B3D37BB6-D390-41A7-A16F-B15341F1EFAB}" presName="textBox5d" presStyleLbl="revTx" presStyleIdx="3" presStyleCnt="5">
        <dgm:presLayoutVars>
          <dgm:bulletEnabled val="1"/>
        </dgm:presLayoutVars>
      </dgm:prSet>
      <dgm:spPr/>
    </dgm:pt>
    <dgm:pt modelId="{C0D8C6BD-008F-4A85-BAC7-8DBCCE97CB50}" type="pres">
      <dgm:prSet presAssocID="{AD2BE5CD-2F71-4DDE-83A7-45D7DEF43273}" presName="bullet5e" presStyleLbl="node1" presStyleIdx="4" presStyleCnt="5"/>
      <dgm:spPr/>
    </dgm:pt>
    <dgm:pt modelId="{B23C3AD3-8311-4B1A-9FAD-FD6BDBD9E1BB}" type="pres">
      <dgm:prSet presAssocID="{AD2BE5CD-2F71-4DDE-83A7-45D7DEF43273}" presName="textBox5e" presStyleLbl="revTx" presStyleIdx="4" presStyleCnt="5" custScaleX="105219">
        <dgm:presLayoutVars>
          <dgm:bulletEnabled val="1"/>
        </dgm:presLayoutVars>
      </dgm:prSet>
      <dgm:spPr/>
    </dgm:pt>
  </dgm:ptLst>
  <dgm:cxnLst>
    <dgm:cxn modelId="{AC67A81C-BB0B-4F96-869A-D4B2F16B354E}" type="presOf" srcId="{48CDB130-9757-497C-9917-92B862314C24}" destId="{283345C4-A112-4F79-8E22-CE8493DCC226}" srcOrd="0" destOrd="0" presId="urn:microsoft.com/office/officeart/2005/8/layout/arrow2"/>
    <dgm:cxn modelId="{8D82DA23-AAE0-49E5-B004-08EAE3BCAC94}" srcId="{9B40B1D2-1AA7-43C0-BDD0-2C335B514599}" destId="{4C93A0B5-24ED-43C6-A7C3-89FE9E1A889A}" srcOrd="1" destOrd="0" parTransId="{96F5EEEC-DC02-4F5E-B074-21419141FF46}" sibTransId="{92881C14-9E76-4D23-90E7-86F3FB501CC6}"/>
    <dgm:cxn modelId="{8FE64E62-B36C-4E23-833E-E23B30A36097}" srcId="{9B40B1D2-1AA7-43C0-BDD0-2C335B514599}" destId="{B3D37BB6-D390-41A7-A16F-B15341F1EFAB}" srcOrd="3" destOrd="0" parTransId="{3B7F27B3-BE23-449A-9DCD-2258C87BE6AA}" sibTransId="{79BDA737-5BB8-4F94-9AF2-1C2A51F2C465}"/>
    <dgm:cxn modelId="{D7282443-DF58-4900-A014-9A9EC535BDDD}" srcId="{9B40B1D2-1AA7-43C0-BDD0-2C335B514599}" destId="{E64F257A-D289-4F3E-AB77-5804B26DC1CC}" srcOrd="5" destOrd="0" parTransId="{C1ED8408-D1A1-4060-9653-AA6B6AF294C4}" sibTransId="{5321E056-B021-4F05-9E4F-8EB6365FA4AF}"/>
    <dgm:cxn modelId="{8643C766-7F20-4922-92A0-9FCDE359758B}" type="presOf" srcId="{801AD033-3D47-44CC-A848-05BE91F845A4}" destId="{EEA6642C-BFC9-4249-8381-47800431CFA6}" srcOrd="0" destOrd="0" presId="urn:microsoft.com/office/officeart/2005/8/layout/arrow2"/>
    <dgm:cxn modelId="{76C44052-3C52-4A4D-BB94-59AF14A4276D}" type="presOf" srcId="{B3D37BB6-D390-41A7-A16F-B15341F1EFAB}" destId="{A6AFDC3D-A752-4FFF-9391-30FB0204E21B}" srcOrd="0" destOrd="0" presId="urn:microsoft.com/office/officeart/2005/8/layout/arrow2"/>
    <dgm:cxn modelId="{D60483A4-7878-4937-B87F-44AB5BA7DD9D}" type="presOf" srcId="{AD2BE5CD-2F71-4DDE-83A7-45D7DEF43273}" destId="{B23C3AD3-8311-4B1A-9FAD-FD6BDBD9E1BB}" srcOrd="0" destOrd="0" presId="urn:microsoft.com/office/officeart/2005/8/layout/arrow2"/>
    <dgm:cxn modelId="{EAA7EEB0-7990-48A5-B0FF-00C0D1F19B03}" srcId="{9B40B1D2-1AA7-43C0-BDD0-2C335B514599}" destId="{AD2BE5CD-2F71-4DDE-83A7-45D7DEF43273}" srcOrd="4" destOrd="0" parTransId="{898B239F-A30A-4F09-8AF8-8DBDE3235328}" sibTransId="{C655D370-17A5-432E-8895-C498C25CCCDE}"/>
    <dgm:cxn modelId="{700100C2-2C13-4A5B-AE49-BE4203BAAC66}" srcId="{9B40B1D2-1AA7-43C0-BDD0-2C335B514599}" destId="{48CDB130-9757-497C-9917-92B862314C24}" srcOrd="2" destOrd="0" parTransId="{9D089D49-721D-4B38-A818-AE75380659F7}" sibTransId="{EAA7523C-0530-4C9F-AE7A-F0BE07F01451}"/>
    <dgm:cxn modelId="{5640D9C4-898C-4D92-8A53-38F181074CAA}" type="presOf" srcId="{9B40B1D2-1AA7-43C0-BDD0-2C335B514599}" destId="{9230E54B-B015-49FF-AEDD-1F346258D221}" srcOrd="0" destOrd="0" presId="urn:microsoft.com/office/officeart/2005/8/layout/arrow2"/>
    <dgm:cxn modelId="{76552BD6-66A7-4912-B7AC-B42158B72CC0}" type="presOf" srcId="{4C93A0B5-24ED-43C6-A7C3-89FE9E1A889A}" destId="{3C6D0B78-3CF8-42E4-A220-E224D3D95507}" srcOrd="0" destOrd="0" presId="urn:microsoft.com/office/officeart/2005/8/layout/arrow2"/>
    <dgm:cxn modelId="{049869F4-1205-4AD5-9D8F-B45A63C4352B}" srcId="{9B40B1D2-1AA7-43C0-BDD0-2C335B514599}" destId="{801AD033-3D47-44CC-A848-05BE91F845A4}" srcOrd="0" destOrd="0" parTransId="{34531968-C65B-443F-AE4C-2D848A4D330B}" sibTransId="{16060EE3-0F31-4AFF-86A3-C86D71A754EC}"/>
    <dgm:cxn modelId="{64B127E2-CDDF-4866-905D-AB15082EBB53}" type="presParOf" srcId="{9230E54B-B015-49FF-AEDD-1F346258D221}" destId="{A1A2DD47-5661-466F-8792-B546DE0A8B5B}" srcOrd="0" destOrd="0" presId="urn:microsoft.com/office/officeart/2005/8/layout/arrow2"/>
    <dgm:cxn modelId="{8C4C4978-72CC-41FA-A78E-1857E292E748}" type="presParOf" srcId="{9230E54B-B015-49FF-AEDD-1F346258D221}" destId="{1A069EA0-885C-4019-9284-7DF22AA19086}" srcOrd="1" destOrd="0" presId="urn:microsoft.com/office/officeart/2005/8/layout/arrow2"/>
    <dgm:cxn modelId="{5FCB6C39-D2E2-4E98-8453-2BC8DECBD66F}" type="presParOf" srcId="{1A069EA0-885C-4019-9284-7DF22AA19086}" destId="{29408C12-A63F-4D4F-AD27-62B89BA29AAD}" srcOrd="0" destOrd="0" presId="urn:microsoft.com/office/officeart/2005/8/layout/arrow2"/>
    <dgm:cxn modelId="{E419609E-18E2-4E16-949B-AA6077E4BCA0}" type="presParOf" srcId="{1A069EA0-885C-4019-9284-7DF22AA19086}" destId="{EEA6642C-BFC9-4249-8381-47800431CFA6}" srcOrd="1" destOrd="0" presId="urn:microsoft.com/office/officeart/2005/8/layout/arrow2"/>
    <dgm:cxn modelId="{CF3CC900-29EE-4472-8DD5-516F1C1D372E}" type="presParOf" srcId="{1A069EA0-885C-4019-9284-7DF22AA19086}" destId="{C0FF7F30-CD08-4F90-9D17-DA61E003A730}" srcOrd="2" destOrd="0" presId="urn:microsoft.com/office/officeart/2005/8/layout/arrow2"/>
    <dgm:cxn modelId="{19AA91BB-D3E8-4EB7-84A1-03F202FF42B3}" type="presParOf" srcId="{1A069EA0-885C-4019-9284-7DF22AA19086}" destId="{3C6D0B78-3CF8-42E4-A220-E224D3D95507}" srcOrd="3" destOrd="0" presId="urn:microsoft.com/office/officeart/2005/8/layout/arrow2"/>
    <dgm:cxn modelId="{3D5EC53C-A359-492B-99AC-C2B4000EC346}" type="presParOf" srcId="{1A069EA0-885C-4019-9284-7DF22AA19086}" destId="{6E0E88D9-070B-4A38-BB8B-5BABB279B484}" srcOrd="4" destOrd="0" presId="urn:microsoft.com/office/officeart/2005/8/layout/arrow2"/>
    <dgm:cxn modelId="{0A9AB2B1-C9FD-4FF2-86BF-F682FCA8248E}" type="presParOf" srcId="{1A069EA0-885C-4019-9284-7DF22AA19086}" destId="{283345C4-A112-4F79-8E22-CE8493DCC226}" srcOrd="5" destOrd="0" presId="urn:microsoft.com/office/officeart/2005/8/layout/arrow2"/>
    <dgm:cxn modelId="{0DED9620-A371-4439-A76B-09AB19B3F7A9}" type="presParOf" srcId="{1A069EA0-885C-4019-9284-7DF22AA19086}" destId="{1378535F-B9D1-4CDB-895C-2474017634CC}" srcOrd="6" destOrd="0" presId="urn:microsoft.com/office/officeart/2005/8/layout/arrow2"/>
    <dgm:cxn modelId="{566ED3A4-4E6F-4F4F-A158-83F687094A26}" type="presParOf" srcId="{1A069EA0-885C-4019-9284-7DF22AA19086}" destId="{A6AFDC3D-A752-4FFF-9391-30FB0204E21B}" srcOrd="7" destOrd="0" presId="urn:microsoft.com/office/officeart/2005/8/layout/arrow2"/>
    <dgm:cxn modelId="{90BCAEBC-A4EB-480F-939D-1FCFBB7D6A0F}" type="presParOf" srcId="{1A069EA0-885C-4019-9284-7DF22AA19086}" destId="{C0D8C6BD-008F-4A85-BAC7-8DBCCE97CB50}" srcOrd="8" destOrd="0" presId="urn:microsoft.com/office/officeart/2005/8/layout/arrow2"/>
    <dgm:cxn modelId="{3A07808B-DA81-4492-84E8-F0EAA1348305}" type="presParOf" srcId="{1A069EA0-885C-4019-9284-7DF22AA19086}" destId="{B23C3AD3-8311-4B1A-9FAD-FD6BDBD9E1BB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63E637C-F53D-4093-B797-73C8AD448C83}" type="doc">
      <dgm:prSet loTypeId="urn:microsoft.com/office/officeart/2005/8/layout/hierarchy2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0E0726F2-594A-4AFD-98A0-EA843680B446}">
      <dgm:prSet custT="1"/>
      <dgm:spPr/>
      <dgm:t>
        <a:bodyPr/>
        <a:lstStyle/>
        <a:p>
          <a:r>
            <a:rPr lang="en-US" sz="1800" dirty="0"/>
            <a:t>🔐 </a:t>
          </a:r>
          <a:r>
            <a:rPr lang="en-US" sz="1800" b="1" dirty="0"/>
            <a:t>Tenancy</a:t>
          </a:r>
          <a:endParaRPr lang="en-US" sz="1800" dirty="0"/>
        </a:p>
      </dgm:t>
    </dgm:pt>
    <dgm:pt modelId="{8D393CD2-63D0-44CD-8F0A-A7D334BFA02F}" type="parTrans" cxnId="{5ADAC992-D1F0-443E-AC14-60EC275B319F}">
      <dgm:prSet/>
      <dgm:spPr/>
      <dgm:t>
        <a:bodyPr/>
        <a:lstStyle/>
        <a:p>
          <a:endParaRPr lang="en-US"/>
        </a:p>
      </dgm:t>
    </dgm:pt>
    <dgm:pt modelId="{40AC1E8F-DDB4-440C-9244-DBBAA8969914}" type="sibTrans" cxnId="{5ADAC992-D1F0-443E-AC14-60EC275B319F}">
      <dgm:prSet/>
      <dgm:spPr/>
      <dgm:t>
        <a:bodyPr/>
        <a:lstStyle/>
        <a:p>
          <a:endParaRPr lang="en-US"/>
        </a:p>
      </dgm:t>
    </dgm:pt>
    <dgm:pt modelId="{AE3EC4ED-EAB7-402D-B04C-1952DC75A2E9}">
      <dgm:prSet/>
      <dgm:spPr/>
      <dgm:t>
        <a:bodyPr/>
        <a:lstStyle/>
        <a:p>
          <a:r>
            <a:rPr lang="en-US" dirty="0"/>
            <a:t>The deployment operates under a Single Azure Active Directory (Azure AD) Tenant, enabling centralized identity, access control, and security policy management. This simplifies governance and ensures consistency across all environments.</a:t>
          </a:r>
        </a:p>
      </dgm:t>
    </dgm:pt>
    <dgm:pt modelId="{8CECDA7A-CF57-4468-88D2-D8F48F163A93}" type="parTrans" cxnId="{6EA9E438-B8C8-4B22-AF12-DD83FF95DB01}">
      <dgm:prSet/>
      <dgm:spPr/>
      <dgm:t>
        <a:bodyPr/>
        <a:lstStyle/>
        <a:p>
          <a:endParaRPr lang="en-US"/>
        </a:p>
      </dgm:t>
    </dgm:pt>
    <dgm:pt modelId="{93BD97A4-2211-417A-BE26-9A49997B5642}" type="sibTrans" cxnId="{6EA9E438-B8C8-4B22-AF12-DD83FF95DB01}">
      <dgm:prSet/>
      <dgm:spPr/>
      <dgm:t>
        <a:bodyPr/>
        <a:lstStyle/>
        <a:p>
          <a:endParaRPr lang="en-US"/>
        </a:p>
      </dgm:t>
    </dgm:pt>
    <dgm:pt modelId="{075FBCF6-21C3-4D4C-A642-C8B94CE3D29A}">
      <dgm:prSet custT="1"/>
      <dgm:spPr/>
      <dgm:t>
        <a:bodyPr/>
        <a:lstStyle/>
        <a:p>
          <a:r>
            <a:rPr lang="en-US" sz="1800" dirty="0"/>
            <a:t>🗂️ </a:t>
          </a:r>
          <a:r>
            <a:rPr lang="en-US" sz="1800" b="1" dirty="0"/>
            <a:t>Management Structure</a:t>
          </a:r>
          <a:endParaRPr lang="en-US" sz="1800" dirty="0"/>
        </a:p>
      </dgm:t>
    </dgm:pt>
    <dgm:pt modelId="{8DFAFD61-2324-47E3-B090-936ACC255BB8}" type="parTrans" cxnId="{4498C4B6-3823-4774-93AB-53ABA2ED96EB}">
      <dgm:prSet/>
      <dgm:spPr/>
      <dgm:t>
        <a:bodyPr/>
        <a:lstStyle/>
        <a:p>
          <a:endParaRPr lang="en-US"/>
        </a:p>
      </dgm:t>
    </dgm:pt>
    <dgm:pt modelId="{CD91E160-A253-4749-9BE0-B84C8F61E548}" type="sibTrans" cxnId="{4498C4B6-3823-4774-93AB-53ABA2ED96EB}">
      <dgm:prSet/>
      <dgm:spPr/>
      <dgm:t>
        <a:bodyPr/>
        <a:lstStyle/>
        <a:p>
          <a:endParaRPr lang="en-US"/>
        </a:p>
      </dgm:t>
    </dgm:pt>
    <dgm:pt modelId="{C426553B-A0EF-4827-B591-FAC2DD82D1AB}">
      <dgm:prSet/>
      <dgm:spPr/>
      <dgm:t>
        <a:bodyPr/>
        <a:lstStyle/>
        <a:p>
          <a:r>
            <a:rPr lang="en-US" dirty="0"/>
            <a:t>An Azure Management Group hierarchy organizes resources by environment and project team, allowing clear delegation of access, policies, and billing.</a:t>
          </a:r>
        </a:p>
      </dgm:t>
    </dgm:pt>
    <dgm:pt modelId="{59C9F5F8-EBE9-41FA-8C22-BAB4B22E15D0}" type="parTrans" cxnId="{03DD3577-DF42-4C77-A59B-88D3D8790122}">
      <dgm:prSet/>
      <dgm:spPr/>
      <dgm:t>
        <a:bodyPr/>
        <a:lstStyle/>
        <a:p>
          <a:endParaRPr lang="en-US"/>
        </a:p>
      </dgm:t>
    </dgm:pt>
    <dgm:pt modelId="{24BC835D-5033-4C72-BA96-699670357B13}" type="sibTrans" cxnId="{03DD3577-DF42-4C77-A59B-88D3D8790122}">
      <dgm:prSet/>
      <dgm:spPr/>
      <dgm:t>
        <a:bodyPr/>
        <a:lstStyle/>
        <a:p>
          <a:endParaRPr lang="en-US"/>
        </a:p>
      </dgm:t>
    </dgm:pt>
    <dgm:pt modelId="{64987438-B29A-473D-8247-2C8DFFCE6301}">
      <dgm:prSet/>
      <dgm:spPr/>
      <dgm:t>
        <a:bodyPr/>
        <a:lstStyle/>
        <a:p>
          <a:r>
            <a:rPr lang="en-US" b="1"/>
            <a:t>Architecture</a:t>
          </a:r>
        </a:p>
        <a:p>
          <a:r>
            <a:rPr lang="en-US"/>
            <a:t>Includes automated provisioning of virtual networks, VMs, storage, security policies, and monitoring resources.</a:t>
          </a:r>
          <a:endParaRPr lang="en-US" dirty="0"/>
        </a:p>
      </dgm:t>
    </dgm:pt>
    <dgm:pt modelId="{E953C81C-2525-4470-9B0D-C364C414ADD7}" type="parTrans" cxnId="{E69FD2F3-AC93-4B8F-9AB6-1123D766E0B8}">
      <dgm:prSet/>
      <dgm:spPr/>
      <dgm:t>
        <a:bodyPr/>
        <a:lstStyle/>
        <a:p>
          <a:endParaRPr lang="en-US"/>
        </a:p>
      </dgm:t>
    </dgm:pt>
    <dgm:pt modelId="{CB532BF2-4844-4CE7-ABE8-ADBA52628A04}" type="sibTrans" cxnId="{E69FD2F3-AC93-4B8F-9AB6-1123D766E0B8}">
      <dgm:prSet/>
      <dgm:spPr/>
      <dgm:t>
        <a:bodyPr/>
        <a:lstStyle/>
        <a:p>
          <a:endParaRPr lang="en-US"/>
        </a:p>
      </dgm:t>
    </dgm:pt>
    <dgm:pt modelId="{62B42BDB-FDF4-4338-A7C9-200CF30C7EF7}" type="pres">
      <dgm:prSet presAssocID="{863E637C-F53D-4093-B797-73C8AD448C8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6494134-4967-4DDC-923B-714939A0A987}" type="pres">
      <dgm:prSet presAssocID="{0E0726F2-594A-4AFD-98A0-EA843680B446}" presName="root1" presStyleCnt="0"/>
      <dgm:spPr/>
    </dgm:pt>
    <dgm:pt modelId="{BDB20733-79D3-4299-9091-9B76A8690563}" type="pres">
      <dgm:prSet presAssocID="{0E0726F2-594A-4AFD-98A0-EA843680B446}" presName="LevelOneTextNode" presStyleLbl="node0" presStyleIdx="0" presStyleCnt="2" custScaleX="85575" custScaleY="102574">
        <dgm:presLayoutVars>
          <dgm:chPref val="3"/>
        </dgm:presLayoutVars>
      </dgm:prSet>
      <dgm:spPr/>
    </dgm:pt>
    <dgm:pt modelId="{77A4B438-F19A-40F0-9230-2A0938666CF9}" type="pres">
      <dgm:prSet presAssocID="{0E0726F2-594A-4AFD-98A0-EA843680B446}" presName="level2hierChild" presStyleCnt="0"/>
      <dgm:spPr/>
    </dgm:pt>
    <dgm:pt modelId="{13FADBE6-8DD7-4954-831B-EABFD97E996B}" type="pres">
      <dgm:prSet presAssocID="{8CECDA7A-CF57-4468-88D2-D8F48F163A93}" presName="conn2-1" presStyleLbl="parChTrans1D2" presStyleIdx="0" presStyleCnt="3"/>
      <dgm:spPr/>
    </dgm:pt>
    <dgm:pt modelId="{FB7C65D1-FD74-4FF1-A7A2-6A59ABD4C948}" type="pres">
      <dgm:prSet presAssocID="{8CECDA7A-CF57-4468-88D2-D8F48F163A93}" presName="connTx" presStyleLbl="parChTrans1D2" presStyleIdx="0" presStyleCnt="3"/>
      <dgm:spPr/>
    </dgm:pt>
    <dgm:pt modelId="{001037C0-E69A-4363-89C4-A3E97F72E9CE}" type="pres">
      <dgm:prSet presAssocID="{AE3EC4ED-EAB7-402D-B04C-1952DC75A2E9}" presName="root2" presStyleCnt="0"/>
      <dgm:spPr/>
    </dgm:pt>
    <dgm:pt modelId="{FAC6A2B7-5280-45CF-BE79-99B4A2F8CF3A}" type="pres">
      <dgm:prSet presAssocID="{AE3EC4ED-EAB7-402D-B04C-1952DC75A2E9}" presName="LevelTwoTextNode" presStyleLbl="node2" presStyleIdx="0" presStyleCnt="3">
        <dgm:presLayoutVars>
          <dgm:chPref val="3"/>
        </dgm:presLayoutVars>
      </dgm:prSet>
      <dgm:spPr/>
    </dgm:pt>
    <dgm:pt modelId="{17B8F0E1-9533-4C24-A817-6626ABE73EDB}" type="pres">
      <dgm:prSet presAssocID="{AE3EC4ED-EAB7-402D-B04C-1952DC75A2E9}" presName="level3hierChild" presStyleCnt="0"/>
      <dgm:spPr/>
    </dgm:pt>
    <dgm:pt modelId="{D9FF6EFC-E761-4904-9A9F-722893C27F33}" type="pres">
      <dgm:prSet presAssocID="{075FBCF6-21C3-4D4C-A642-C8B94CE3D29A}" presName="root1" presStyleCnt="0"/>
      <dgm:spPr/>
    </dgm:pt>
    <dgm:pt modelId="{A1869F03-545F-4A16-95A1-AFFA08253A9B}" type="pres">
      <dgm:prSet presAssocID="{075FBCF6-21C3-4D4C-A642-C8B94CE3D29A}" presName="LevelOneTextNode" presStyleLbl="node0" presStyleIdx="1" presStyleCnt="2" custScaleX="85954" custScaleY="93126">
        <dgm:presLayoutVars>
          <dgm:chPref val="3"/>
        </dgm:presLayoutVars>
      </dgm:prSet>
      <dgm:spPr/>
    </dgm:pt>
    <dgm:pt modelId="{4077AEA2-41D8-4309-B7BE-DEFB09CE8B8A}" type="pres">
      <dgm:prSet presAssocID="{075FBCF6-21C3-4D4C-A642-C8B94CE3D29A}" presName="level2hierChild" presStyleCnt="0"/>
      <dgm:spPr/>
    </dgm:pt>
    <dgm:pt modelId="{84069D14-A7D4-4F85-9ED4-F830970708E9}" type="pres">
      <dgm:prSet presAssocID="{59C9F5F8-EBE9-41FA-8C22-BAB4B22E15D0}" presName="conn2-1" presStyleLbl="parChTrans1D2" presStyleIdx="1" presStyleCnt="3"/>
      <dgm:spPr/>
    </dgm:pt>
    <dgm:pt modelId="{01F56F73-6E92-40E4-A37A-56616379A670}" type="pres">
      <dgm:prSet presAssocID="{59C9F5F8-EBE9-41FA-8C22-BAB4B22E15D0}" presName="connTx" presStyleLbl="parChTrans1D2" presStyleIdx="1" presStyleCnt="3"/>
      <dgm:spPr/>
    </dgm:pt>
    <dgm:pt modelId="{22C20D73-DD35-4D70-A457-C9B5A364176B}" type="pres">
      <dgm:prSet presAssocID="{C426553B-A0EF-4827-B591-FAC2DD82D1AB}" presName="root2" presStyleCnt="0"/>
      <dgm:spPr/>
    </dgm:pt>
    <dgm:pt modelId="{61FCE4BA-105A-44DD-91B8-B19802BBE3D5}" type="pres">
      <dgm:prSet presAssocID="{C426553B-A0EF-4827-B591-FAC2DD82D1AB}" presName="LevelTwoTextNode" presStyleLbl="node2" presStyleIdx="1" presStyleCnt="3">
        <dgm:presLayoutVars>
          <dgm:chPref val="3"/>
        </dgm:presLayoutVars>
      </dgm:prSet>
      <dgm:spPr/>
    </dgm:pt>
    <dgm:pt modelId="{6A39F0F3-0BD9-4B07-A3F6-1FD859652B04}" type="pres">
      <dgm:prSet presAssocID="{C426553B-A0EF-4827-B591-FAC2DD82D1AB}" presName="level3hierChild" presStyleCnt="0"/>
      <dgm:spPr/>
    </dgm:pt>
    <dgm:pt modelId="{63557BB0-0A73-4CFD-A7B3-E51413EEC6A4}" type="pres">
      <dgm:prSet presAssocID="{E953C81C-2525-4470-9B0D-C364C414ADD7}" presName="conn2-1" presStyleLbl="parChTrans1D2" presStyleIdx="2" presStyleCnt="3"/>
      <dgm:spPr/>
    </dgm:pt>
    <dgm:pt modelId="{77D44DE2-2223-4AF1-BCEA-6C409B10658E}" type="pres">
      <dgm:prSet presAssocID="{E953C81C-2525-4470-9B0D-C364C414ADD7}" presName="connTx" presStyleLbl="parChTrans1D2" presStyleIdx="2" presStyleCnt="3"/>
      <dgm:spPr/>
    </dgm:pt>
    <dgm:pt modelId="{914E5B7D-1ADC-4DF7-80C0-B046ED922CC3}" type="pres">
      <dgm:prSet presAssocID="{64987438-B29A-473D-8247-2C8DFFCE6301}" presName="root2" presStyleCnt="0"/>
      <dgm:spPr/>
    </dgm:pt>
    <dgm:pt modelId="{590509C5-5525-426A-B894-806F2B01D7FF}" type="pres">
      <dgm:prSet presAssocID="{64987438-B29A-473D-8247-2C8DFFCE6301}" presName="LevelTwoTextNode" presStyleLbl="node2" presStyleIdx="2" presStyleCnt="3">
        <dgm:presLayoutVars>
          <dgm:chPref val="3"/>
        </dgm:presLayoutVars>
      </dgm:prSet>
      <dgm:spPr/>
    </dgm:pt>
    <dgm:pt modelId="{11162986-17AB-46F3-AEE8-760F94CECB98}" type="pres">
      <dgm:prSet presAssocID="{64987438-B29A-473D-8247-2C8DFFCE6301}" presName="level3hierChild" presStyleCnt="0"/>
      <dgm:spPr/>
    </dgm:pt>
  </dgm:ptLst>
  <dgm:cxnLst>
    <dgm:cxn modelId="{BAB5300F-6A0F-455F-A8B9-B279759C29ED}" type="presOf" srcId="{59C9F5F8-EBE9-41FA-8C22-BAB4B22E15D0}" destId="{01F56F73-6E92-40E4-A37A-56616379A670}" srcOrd="1" destOrd="0" presId="urn:microsoft.com/office/officeart/2005/8/layout/hierarchy2"/>
    <dgm:cxn modelId="{0C3A3F37-F08F-43AB-A535-04E5907D0DB2}" type="presOf" srcId="{0E0726F2-594A-4AFD-98A0-EA843680B446}" destId="{BDB20733-79D3-4299-9091-9B76A8690563}" srcOrd="0" destOrd="0" presId="urn:microsoft.com/office/officeart/2005/8/layout/hierarchy2"/>
    <dgm:cxn modelId="{6EA9E438-B8C8-4B22-AF12-DD83FF95DB01}" srcId="{0E0726F2-594A-4AFD-98A0-EA843680B446}" destId="{AE3EC4ED-EAB7-402D-B04C-1952DC75A2E9}" srcOrd="0" destOrd="0" parTransId="{8CECDA7A-CF57-4468-88D2-D8F48F163A93}" sibTransId="{93BD97A4-2211-417A-BE26-9A49997B5642}"/>
    <dgm:cxn modelId="{ED10E65D-900B-4EAA-AFCA-2DC41585C4D6}" type="presOf" srcId="{C426553B-A0EF-4827-B591-FAC2DD82D1AB}" destId="{61FCE4BA-105A-44DD-91B8-B19802BBE3D5}" srcOrd="0" destOrd="0" presId="urn:microsoft.com/office/officeart/2005/8/layout/hierarchy2"/>
    <dgm:cxn modelId="{BE105A5F-AE17-4F8C-87F2-996DC6B45458}" type="presOf" srcId="{863E637C-F53D-4093-B797-73C8AD448C83}" destId="{62B42BDB-FDF4-4338-A7C9-200CF30C7EF7}" srcOrd="0" destOrd="0" presId="urn:microsoft.com/office/officeart/2005/8/layout/hierarchy2"/>
    <dgm:cxn modelId="{1F953E56-B699-4DB0-B4E5-FC7E3D9DF2A4}" type="presOf" srcId="{64987438-B29A-473D-8247-2C8DFFCE6301}" destId="{590509C5-5525-426A-B894-806F2B01D7FF}" srcOrd="0" destOrd="0" presId="urn:microsoft.com/office/officeart/2005/8/layout/hierarchy2"/>
    <dgm:cxn modelId="{8F7C1777-DB34-4A27-BC57-871615E33C7E}" type="presOf" srcId="{AE3EC4ED-EAB7-402D-B04C-1952DC75A2E9}" destId="{FAC6A2B7-5280-45CF-BE79-99B4A2F8CF3A}" srcOrd="0" destOrd="0" presId="urn:microsoft.com/office/officeart/2005/8/layout/hierarchy2"/>
    <dgm:cxn modelId="{03DD3577-DF42-4C77-A59B-88D3D8790122}" srcId="{075FBCF6-21C3-4D4C-A642-C8B94CE3D29A}" destId="{C426553B-A0EF-4827-B591-FAC2DD82D1AB}" srcOrd="0" destOrd="0" parTransId="{59C9F5F8-EBE9-41FA-8C22-BAB4B22E15D0}" sibTransId="{24BC835D-5033-4C72-BA96-699670357B13}"/>
    <dgm:cxn modelId="{CE13F577-C379-490A-AA1D-3162CE1A678B}" type="presOf" srcId="{E953C81C-2525-4470-9B0D-C364C414ADD7}" destId="{77D44DE2-2223-4AF1-BCEA-6C409B10658E}" srcOrd="1" destOrd="0" presId="urn:microsoft.com/office/officeart/2005/8/layout/hierarchy2"/>
    <dgm:cxn modelId="{D87EEC59-5523-461B-B612-4DC576165FFC}" type="presOf" srcId="{8CECDA7A-CF57-4468-88D2-D8F48F163A93}" destId="{13FADBE6-8DD7-4954-831B-EABFD97E996B}" srcOrd="0" destOrd="0" presId="urn:microsoft.com/office/officeart/2005/8/layout/hierarchy2"/>
    <dgm:cxn modelId="{9BB54A84-2AC8-4C5B-97AE-4EC0B8EC90DB}" type="presOf" srcId="{075FBCF6-21C3-4D4C-A642-C8B94CE3D29A}" destId="{A1869F03-545F-4A16-95A1-AFFA08253A9B}" srcOrd="0" destOrd="0" presId="urn:microsoft.com/office/officeart/2005/8/layout/hierarchy2"/>
    <dgm:cxn modelId="{E83CC18F-E371-4110-A095-30E0DC0FBA2E}" type="presOf" srcId="{E953C81C-2525-4470-9B0D-C364C414ADD7}" destId="{63557BB0-0A73-4CFD-A7B3-E51413EEC6A4}" srcOrd="0" destOrd="0" presId="urn:microsoft.com/office/officeart/2005/8/layout/hierarchy2"/>
    <dgm:cxn modelId="{5ADAC992-D1F0-443E-AC14-60EC275B319F}" srcId="{863E637C-F53D-4093-B797-73C8AD448C83}" destId="{0E0726F2-594A-4AFD-98A0-EA843680B446}" srcOrd="0" destOrd="0" parTransId="{8D393CD2-63D0-44CD-8F0A-A7D334BFA02F}" sibTransId="{40AC1E8F-DDB4-440C-9244-DBBAA8969914}"/>
    <dgm:cxn modelId="{B04E1E9B-A911-4151-BC0F-09B2822952D6}" type="presOf" srcId="{59C9F5F8-EBE9-41FA-8C22-BAB4B22E15D0}" destId="{84069D14-A7D4-4F85-9ED4-F830970708E9}" srcOrd="0" destOrd="0" presId="urn:microsoft.com/office/officeart/2005/8/layout/hierarchy2"/>
    <dgm:cxn modelId="{4498C4B6-3823-4774-93AB-53ABA2ED96EB}" srcId="{863E637C-F53D-4093-B797-73C8AD448C83}" destId="{075FBCF6-21C3-4D4C-A642-C8B94CE3D29A}" srcOrd="1" destOrd="0" parTransId="{8DFAFD61-2324-47E3-B090-936ACC255BB8}" sibTransId="{CD91E160-A253-4749-9BE0-B84C8F61E548}"/>
    <dgm:cxn modelId="{DF8A23DD-E085-483B-BDA7-6C18DDCA8810}" type="presOf" srcId="{8CECDA7A-CF57-4468-88D2-D8F48F163A93}" destId="{FB7C65D1-FD74-4FF1-A7A2-6A59ABD4C948}" srcOrd="1" destOrd="0" presId="urn:microsoft.com/office/officeart/2005/8/layout/hierarchy2"/>
    <dgm:cxn modelId="{E69FD2F3-AC93-4B8F-9AB6-1123D766E0B8}" srcId="{075FBCF6-21C3-4D4C-A642-C8B94CE3D29A}" destId="{64987438-B29A-473D-8247-2C8DFFCE6301}" srcOrd="1" destOrd="0" parTransId="{E953C81C-2525-4470-9B0D-C364C414ADD7}" sibTransId="{CB532BF2-4844-4CE7-ABE8-ADBA52628A04}"/>
    <dgm:cxn modelId="{821FFD60-693C-47E3-A5A4-5372E6D90E4B}" type="presParOf" srcId="{62B42BDB-FDF4-4338-A7C9-200CF30C7EF7}" destId="{E6494134-4967-4DDC-923B-714939A0A987}" srcOrd="0" destOrd="0" presId="urn:microsoft.com/office/officeart/2005/8/layout/hierarchy2"/>
    <dgm:cxn modelId="{8588904B-E4F2-4BF4-A649-E68D64F8DCBA}" type="presParOf" srcId="{E6494134-4967-4DDC-923B-714939A0A987}" destId="{BDB20733-79D3-4299-9091-9B76A8690563}" srcOrd="0" destOrd="0" presId="urn:microsoft.com/office/officeart/2005/8/layout/hierarchy2"/>
    <dgm:cxn modelId="{D36FA11D-A70D-4A26-B179-7A1455BDBF2D}" type="presParOf" srcId="{E6494134-4967-4DDC-923B-714939A0A987}" destId="{77A4B438-F19A-40F0-9230-2A0938666CF9}" srcOrd="1" destOrd="0" presId="urn:microsoft.com/office/officeart/2005/8/layout/hierarchy2"/>
    <dgm:cxn modelId="{A232051A-591B-4173-A3C4-311411EC7054}" type="presParOf" srcId="{77A4B438-F19A-40F0-9230-2A0938666CF9}" destId="{13FADBE6-8DD7-4954-831B-EABFD97E996B}" srcOrd="0" destOrd="0" presId="urn:microsoft.com/office/officeart/2005/8/layout/hierarchy2"/>
    <dgm:cxn modelId="{981B5368-C868-432B-BDEE-3C3DD88C7222}" type="presParOf" srcId="{13FADBE6-8DD7-4954-831B-EABFD97E996B}" destId="{FB7C65D1-FD74-4FF1-A7A2-6A59ABD4C948}" srcOrd="0" destOrd="0" presId="urn:microsoft.com/office/officeart/2005/8/layout/hierarchy2"/>
    <dgm:cxn modelId="{297B55E2-DAE0-440B-88A4-83DB3E8C4228}" type="presParOf" srcId="{77A4B438-F19A-40F0-9230-2A0938666CF9}" destId="{001037C0-E69A-4363-89C4-A3E97F72E9CE}" srcOrd="1" destOrd="0" presId="urn:microsoft.com/office/officeart/2005/8/layout/hierarchy2"/>
    <dgm:cxn modelId="{10E0A5B5-F56C-457C-9C77-401D6E9BC7E0}" type="presParOf" srcId="{001037C0-E69A-4363-89C4-A3E97F72E9CE}" destId="{FAC6A2B7-5280-45CF-BE79-99B4A2F8CF3A}" srcOrd="0" destOrd="0" presId="urn:microsoft.com/office/officeart/2005/8/layout/hierarchy2"/>
    <dgm:cxn modelId="{2128418C-624B-4A9E-9228-496608122464}" type="presParOf" srcId="{001037C0-E69A-4363-89C4-A3E97F72E9CE}" destId="{17B8F0E1-9533-4C24-A817-6626ABE73EDB}" srcOrd="1" destOrd="0" presId="urn:microsoft.com/office/officeart/2005/8/layout/hierarchy2"/>
    <dgm:cxn modelId="{5D07B4E1-C506-41B9-9F4F-B878140C7683}" type="presParOf" srcId="{62B42BDB-FDF4-4338-A7C9-200CF30C7EF7}" destId="{D9FF6EFC-E761-4904-9A9F-722893C27F33}" srcOrd="1" destOrd="0" presId="urn:microsoft.com/office/officeart/2005/8/layout/hierarchy2"/>
    <dgm:cxn modelId="{F1E7DC03-CDE2-4B62-882A-A655E5F5D7AE}" type="presParOf" srcId="{D9FF6EFC-E761-4904-9A9F-722893C27F33}" destId="{A1869F03-545F-4A16-95A1-AFFA08253A9B}" srcOrd="0" destOrd="0" presId="urn:microsoft.com/office/officeart/2005/8/layout/hierarchy2"/>
    <dgm:cxn modelId="{2CB11594-1B46-4FCC-9FBA-DA3BC7AA888A}" type="presParOf" srcId="{D9FF6EFC-E761-4904-9A9F-722893C27F33}" destId="{4077AEA2-41D8-4309-B7BE-DEFB09CE8B8A}" srcOrd="1" destOrd="0" presId="urn:microsoft.com/office/officeart/2005/8/layout/hierarchy2"/>
    <dgm:cxn modelId="{832E0B46-36CE-496A-A55B-007C22F989F5}" type="presParOf" srcId="{4077AEA2-41D8-4309-B7BE-DEFB09CE8B8A}" destId="{84069D14-A7D4-4F85-9ED4-F830970708E9}" srcOrd="0" destOrd="0" presId="urn:microsoft.com/office/officeart/2005/8/layout/hierarchy2"/>
    <dgm:cxn modelId="{8CD56559-505A-479C-BFA8-F5226CAEB235}" type="presParOf" srcId="{84069D14-A7D4-4F85-9ED4-F830970708E9}" destId="{01F56F73-6E92-40E4-A37A-56616379A670}" srcOrd="0" destOrd="0" presId="urn:microsoft.com/office/officeart/2005/8/layout/hierarchy2"/>
    <dgm:cxn modelId="{42C17404-C3F2-4697-82BF-A59007E6462F}" type="presParOf" srcId="{4077AEA2-41D8-4309-B7BE-DEFB09CE8B8A}" destId="{22C20D73-DD35-4D70-A457-C9B5A364176B}" srcOrd="1" destOrd="0" presId="urn:microsoft.com/office/officeart/2005/8/layout/hierarchy2"/>
    <dgm:cxn modelId="{DE45131F-45E9-4CB9-B4E5-7B83FAD28676}" type="presParOf" srcId="{22C20D73-DD35-4D70-A457-C9B5A364176B}" destId="{61FCE4BA-105A-44DD-91B8-B19802BBE3D5}" srcOrd="0" destOrd="0" presId="urn:microsoft.com/office/officeart/2005/8/layout/hierarchy2"/>
    <dgm:cxn modelId="{72B3A483-111F-4F04-B283-A67CDAA856E5}" type="presParOf" srcId="{22C20D73-DD35-4D70-A457-C9B5A364176B}" destId="{6A39F0F3-0BD9-4B07-A3F6-1FD859652B04}" srcOrd="1" destOrd="0" presId="urn:microsoft.com/office/officeart/2005/8/layout/hierarchy2"/>
    <dgm:cxn modelId="{13B784CF-0F91-473E-9BEF-2A8B9929228A}" type="presParOf" srcId="{4077AEA2-41D8-4309-B7BE-DEFB09CE8B8A}" destId="{63557BB0-0A73-4CFD-A7B3-E51413EEC6A4}" srcOrd="2" destOrd="0" presId="urn:microsoft.com/office/officeart/2005/8/layout/hierarchy2"/>
    <dgm:cxn modelId="{DC4346C2-6285-4346-B9AB-FEBBDAC204AB}" type="presParOf" srcId="{63557BB0-0A73-4CFD-A7B3-E51413EEC6A4}" destId="{77D44DE2-2223-4AF1-BCEA-6C409B10658E}" srcOrd="0" destOrd="0" presId="urn:microsoft.com/office/officeart/2005/8/layout/hierarchy2"/>
    <dgm:cxn modelId="{0A2B8BF9-0933-4979-8637-D1979D0C3268}" type="presParOf" srcId="{4077AEA2-41D8-4309-B7BE-DEFB09CE8B8A}" destId="{914E5B7D-1ADC-4DF7-80C0-B046ED922CC3}" srcOrd="3" destOrd="0" presId="urn:microsoft.com/office/officeart/2005/8/layout/hierarchy2"/>
    <dgm:cxn modelId="{E281634D-C286-40E3-8B18-F70EE0B10A90}" type="presParOf" srcId="{914E5B7D-1ADC-4DF7-80C0-B046ED922CC3}" destId="{590509C5-5525-426A-B894-806F2B01D7FF}" srcOrd="0" destOrd="0" presId="urn:microsoft.com/office/officeart/2005/8/layout/hierarchy2"/>
    <dgm:cxn modelId="{8C604F2E-DED1-45B1-9312-2029CEA591CD}" type="presParOf" srcId="{914E5B7D-1ADC-4DF7-80C0-B046ED922CC3}" destId="{11162986-17AB-46F3-AEE8-760F94CECB9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B1B226D-F4AE-4D9D-A5ED-FB000466BFD5}" type="doc">
      <dgm:prSet loTypeId="urn:microsoft.com/office/officeart/2005/8/layout/hList7" loCatId="list" qsTypeId="urn:microsoft.com/office/officeart/2005/8/quickstyle/simple2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5A144D70-693A-4910-9090-34AF319E7191}">
      <dgm:prSet/>
      <dgm:spPr/>
      <dgm:t>
        <a:bodyPr/>
        <a:lstStyle/>
        <a:p>
          <a:r>
            <a:rPr lang="en-US" b="1" dirty="0"/>
            <a:t>Key Features / Capabilities</a:t>
          </a:r>
          <a:endParaRPr lang="en-US" dirty="0"/>
        </a:p>
      </dgm:t>
    </dgm:pt>
    <dgm:pt modelId="{268C51C3-9842-4532-A74D-AD37123FC267}" type="parTrans" cxnId="{B8D3F531-CA02-402A-BF57-F927C72493A0}">
      <dgm:prSet/>
      <dgm:spPr/>
      <dgm:t>
        <a:bodyPr/>
        <a:lstStyle/>
        <a:p>
          <a:endParaRPr lang="en-US"/>
        </a:p>
      </dgm:t>
    </dgm:pt>
    <dgm:pt modelId="{34E30540-4357-464A-85D7-19BF4C67EA6E}" type="sibTrans" cxnId="{B8D3F531-CA02-402A-BF57-F927C72493A0}">
      <dgm:prSet/>
      <dgm:spPr/>
      <dgm:t>
        <a:bodyPr/>
        <a:lstStyle/>
        <a:p>
          <a:endParaRPr lang="en-US"/>
        </a:p>
      </dgm:t>
    </dgm:pt>
    <dgm:pt modelId="{99985704-CF8A-4B78-8AA6-30E83D2A5A0C}" type="pres">
      <dgm:prSet presAssocID="{3B1B226D-F4AE-4D9D-A5ED-FB000466BFD5}" presName="Name0" presStyleCnt="0">
        <dgm:presLayoutVars>
          <dgm:dir/>
          <dgm:resizeHandles val="exact"/>
        </dgm:presLayoutVars>
      </dgm:prSet>
      <dgm:spPr/>
    </dgm:pt>
    <dgm:pt modelId="{1F99BC78-AABD-4FBE-B516-925029F581DE}" type="pres">
      <dgm:prSet presAssocID="{3B1B226D-F4AE-4D9D-A5ED-FB000466BFD5}" presName="fgShape" presStyleLbl="fgShp" presStyleIdx="0" presStyleCnt="1"/>
      <dgm:spPr/>
    </dgm:pt>
    <dgm:pt modelId="{ED2C901D-D743-4E1E-A646-EB08043FEB94}" type="pres">
      <dgm:prSet presAssocID="{3B1B226D-F4AE-4D9D-A5ED-FB000466BFD5}" presName="linComp" presStyleCnt="0"/>
      <dgm:spPr/>
    </dgm:pt>
    <dgm:pt modelId="{9FF916E2-567B-494A-B2FD-8D4CF16AA823}" type="pres">
      <dgm:prSet presAssocID="{5A144D70-693A-4910-9090-34AF319E7191}" presName="compNode" presStyleCnt="0"/>
      <dgm:spPr/>
    </dgm:pt>
    <dgm:pt modelId="{933176A6-ECAB-4C14-A095-FBFDF4B6B2BD}" type="pres">
      <dgm:prSet presAssocID="{5A144D70-693A-4910-9090-34AF319E7191}" presName="bkgdShape" presStyleLbl="node1" presStyleIdx="0" presStyleCnt="1"/>
      <dgm:spPr/>
    </dgm:pt>
    <dgm:pt modelId="{7ED45ECE-7D7E-41E7-BB66-E8E90C6CF742}" type="pres">
      <dgm:prSet presAssocID="{5A144D70-693A-4910-9090-34AF319E7191}" presName="nodeTx" presStyleLbl="node1" presStyleIdx="0" presStyleCnt="1">
        <dgm:presLayoutVars>
          <dgm:bulletEnabled val="1"/>
        </dgm:presLayoutVars>
      </dgm:prSet>
      <dgm:spPr/>
    </dgm:pt>
    <dgm:pt modelId="{21F37542-B0E8-4591-AABD-9A08F9E4B211}" type="pres">
      <dgm:prSet presAssocID="{5A144D70-693A-4910-9090-34AF319E7191}" presName="invisiNode" presStyleLbl="node1" presStyleIdx="0" presStyleCnt="1"/>
      <dgm:spPr/>
    </dgm:pt>
    <dgm:pt modelId="{A94662A3-74CA-4963-BE3C-8E33068C2ACF}" type="pres">
      <dgm:prSet presAssocID="{5A144D70-693A-4910-9090-34AF319E7191}" presName="imagNode" presStyleLbl="fgImgPlac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ckchain outline"/>
        </a:ext>
      </dgm:extLst>
    </dgm:pt>
  </dgm:ptLst>
  <dgm:cxnLst>
    <dgm:cxn modelId="{B8D3F531-CA02-402A-BF57-F927C72493A0}" srcId="{3B1B226D-F4AE-4D9D-A5ED-FB000466BFD5}" destId="{5A144D70-693A-4910-9090-34AF319E7191}" srcOrd="0" destOrd="0" parTransId="{268C51C3-9842-4532-A74D-AD37123FC267}" sibTransId="{34E30540-4357-464A-85D7-19BF4C67EA6E}"/>
    <dgm:cxn modelId="{ED7CD760-F6AA-4CC0-A22F-3C39F6ACD467}" type="presOf" srcId="{5A144D70-693A-4910-9090-34AF319E7191}" destId="{933176A6-ECAB-4C14-A095-FBFDF4B6B2BD}" srcOrd="0" destOrd="0" presId="urn:microsoft.com/office/officeart/2005/8/layout/hList7"/>
    <dgm:cxn modelId="{454C0EBD-9060-44EC-AF49-058CCA244AFA}" type="presOf" srcId="{5A144D70-693A-4910-9090-34AF319E7191}" destId="{7ED45ECE-7D7E-41E7-BB66-E8E90C6CF742}" srcOrd="1" destOrd="0" presId="urn:microsoft.com/office/officeart/2005/8/layout/hList7"/>
    <dgm:cxn modelId="{9AF296E8-2F0A-449E-A74B-8DCA08CB5615}" type="presOf" srcId="{3B1B226D-F4AE-4D9D-A5ED-FB000466BFD5}" destId="{99985704-CF8A-4B78-8AA6-30E83D2A5A0C}" srcOrd="0" destOrd="0" presId="urn:microsoft.com/office/officeart/2005/8/layout/hList7"/>
    <dgm:cxn modelId="{B1AB4593-69A6-41FC-B258-50C317A34830}" type="presParOf" srcId="{99985704-CF8A-4B78-8AA6-30E83D2A5A0C}" destId="{1F99BC78-AABD-4FBE-B516-925029F581DE}" srcOrd="0" destOrd="0" presId="urn:microsoft.com/office/officeart/2005/8/layout/hList7"/>
    <dgm:cxn modelId="{87F8984D-70B1-421E-BF15-554041F296B5}" type="presParOf" srcId="{99985704-CF8A-4B78-8AA6-30E83D2A5A0C}" destId="{ED2C901D-D743-4E1E-A646-EB08043FEB94}" srcOrd="1" destOrd="0" presId="urn:microsoft.com/office/officeart/2005/8/layout/hList7"/>
    <dgm:cxn modelId="{37C450ED-4D3A-40F5-B0E9-81543AEB4D87}" type="presParOf" srcId="{ED2C901D-D743-4E1E-A646-EB08043FEB94}" destId="{9FF916E2-567B-494A-B2FD-8D4CF16AA823}" srcOrd="0" destOrd="0" presId="urn:microsoft.com/office/officeart/2005/8/layout/hList7"/>
    <dgm:cxn modelId="{AE95AEB1-6C6A-499E-9070-F8A7CC400EA1}" type="presParOf" srcId="{9FF916E2-567B-494A-B2FD-8D4CF16AA823}" destId="{933176A6-ECAB-4C14-A095-FBFDF4B6B2BD}" srcOrd="0" destOrd="0" presId="urn:microsoft.com/office/officeart/2005/8/layout/hList7"/>
    <dgm:cxn modelId="{9BE0CAE1-1E24-4CC0-9D04-4E9C202F47A1}" type="presParOf" srcId="{9FF916E2-567B-494A-B2FD-8D4CF16AA823}" destId="{7ED45ECE-7D7E-41E7-BB66-E8E90C6CF742}" srcOrd="1" destOrd="0" presId="urn:microsoft.com/office/officeart/2005/8/layout/hList7"/>
    <dgm:cxn modelId="{10EEC522-80D4-4579-889B-9836F806A278}" type="presParOf" srcId="{9FF916E2-567B-494A-B2FD-8D4CF16AA823}" destId="{21F37542-B0E8-4591-AABD-9A08F9E4B211}" srcOrd="2" destOrd="0" presId="urn:microsoft.com/office/officeart/2005/8/layout/hList7"/>
    <dgm:cxn modelId="{B0C346A0-AE63-4721-A35A-BE5D76A1CB69}" type="presParOf" srcId="{9FF916E2-567B-494A-B2FD-8D4CF16AA823}" destId="{A94662A3-74CA-4963-BE3C-8E33068C2AC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BAFAB5D-A523-4981-B8E5-6FE0457E50F5}" type="doc">
      <dgm:prSet loTypeId="urn:microsoft.com/office/officeart/2005/8/layout/radial2" loCatId="relationship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9B549C39-3CBB-418F-8B16-7078BC7C8AF3}">
      <dgm:prSet/>
      <dgm:spPr/>
      <dgm:t>
        <a:bodyPr/>
        <a:lstStyle/>
        <a:p>
          <a:r>
            <a:rPr lang="en-US" dirty="0"/>
            <a:t>Automated VM &amp; Secure Network Deployment</a:t>
          </a:r>
        </a:p>
      </dgm:t>
    </dgm:pt>
    <dgm:pt modelId="{393AAFFC-5192-449F-9D7A-1D64BD655C03}" type="parTrans" cxnId="{891DD973-030A-446F-89FC-B4CBDC583CED}">
      <dgm:prSet/>
      <dgm:spPr/>
      <dgm:t>
        <a:bodyPr/>
        <a:lstStyle/>
        <a:p>
          <a:endParaRPr lang="en-US"/>
        </a:p>
      </dgm:t>
    </dgm:pt>
    <dgm:pt modelId="{98E291D3-9CD7-4779-BF7C-196D38928E5F}" type="sibTrans" cxnId="{891DD973-030A-446F-89FC-B4CBDC583CED}">
      <dgm:prSet/>
      <dgm:spPr/>
      <dgm:t>
        <a:bodyPr/>
        <a:lstStyle/>
        <a:p>
          <a:endParaRPr lang="en-US"/>
        </a:p>
      </dgm:t>
    </dgm:pt>
    <dgm:pt modelId="{03FB5744-429C-479D-AEC2-33AC1F645D88}">
      <dgm:prSet/>
      <dgm:spPr/>
      <dgm:t>
        <a:bodyPr/>
        <a:lstStyle/>
        <a:p>
          <a:r>
            <a:rPr lang="en-US" dirty="0"/>
            <a:t>Secure Storage Provisioning</a:t>
          </a:r>
        </a:p>
      </dgm:t>
    </dgm:pt>
    <dgm:pt modelId="{2AC5D86F-D7BD-4A7C-852F-01256D7CFF7A}" type="parTrans" cxnId="{4DEFE6CA-2C55-47CC-A20B-C5F6AFD1C79D}">
      <dgm:prSet/>
      <dgm:spPr/>
      <dgm:t>
        <a:bodyPr/>
        <a:lstStyle/>
        <a:p>
          <a:endParaRPr lang="en-US"/>
        </a:p>
      </dgm:t>
    </dgm:pt>
    <dgm:pt modelId="{4DBB5F80-76A0-4F86-9073-9259986A75E7}" type="sibTrans" cxnId="{4DEFE6CA-2C55-47CC-A20B-C5F6AFD1C79D}">
      <dgm:prSet/>
      <dgm:spPr/>
      <dgm:t>
        <a:bodyPr/>
        <a:lstStyle/>
        <a:p>
          <a:endParaRPr lang="en-US"/>
        </a:p>
      </dgm:t>
    </dgm:pt>
    <dgm:pt modelId="{45E04B37-EC06-4BC0-AAEE-B697B9E001B0}">
      <dgm:prSet/>
      <dgm:spPr/>
      <dgm:t>
        <a:bodyPr/>
        <a:lstStyle/>
        <a:p>
          <a:r>
            <a:rPr lang="en-US" dirty="0"/>
            <a:t>Role-based Access with PIM</a:t>
          </a:r>
        </a:p>
      </dgm:t>
    </dgm:pt>
    <dgm:pt modelId="{6D39F1A9-61E1-447F-A300-D8EFA532749E}" type="parTrans" cxnId="{DBAA23E7-EC7C-4F1A-9467-3B32971BEBC3}">
      <dgm:prSet/>
      <dgm:spPr/>
      <dgm:t>
        <a:bodyPr/>
        <a:lstStyle/>
        <a:p>
          <a:endParaRPr lang="en-US"/>
        </a:p>
      </dgm:t>
    </dgm:pt>
    <dgm:pt modelId="{E95F3093-6569-4FCC-8053-23496C97D5BD}" type="sibTrans" cxnId="{DBAA23E7-EC7C-4F1A-9467-3B32971BEBC3}">
      <dgm:prSet/>
      <dgm:spPr/>
      <dgm:t>
        <a:bodyPr/>
        <a:lstStyle/>
        <a:p>
          <a:endParaRPr lang="en-US"/>
        </a:p>
      </dgm:t>
    </dgm:pt>
    <dgm:pt modelId="{999BB7CE-1D94-4103-9C19-6D7C9E52226A}">
      <dgm:prSet/>
      <dgm:spPr/>
      <dgm:t>
        <a:bodyPr/>
        <a:lstStyle/>
        <a:p>
          <a:r>
            <a:rPr lang="en-US" dirty="0"/>
            <a:t>Real-time Alerts with Azure Monitor</a:t>
          </a:r>
        </a:p>
      </dgm:t>
    </dgm:pt>
    <dgm:pt modelId="{A3B72B62-1B98-445D-98D0-7063FE0CDE91}" type="parTrans" cxnId="{A0E0D9A6-5CD3-4918-9251-4299FDDDDB44}">
      <dgm:prSet/>
      <dgm:spPr/>
      <dgm:t>
        <a:bodyPr/>
        <a:lstStyle/>
        <a:p>
          <a:endParaRPr lang="en-US"/>
        </a:p>
      </dgm:t>
    </dgm:pt>
    <dgm:pt modelId="{DEE3E1A7-4BF4-4261-8640-BE525BC2A5A7}" type="sibTrans" cxnId="{A0E0D9A6-5CD3-4918-9251-4299FDDDDB44}">
      <dgm:prSet/>
      <dgm:spPr/>
      <dgm:t>
        <a:bodyPr/>
        <a:lstStyle/>
        <a:p>
          <a:endParaRPr lang="en-US"/>
        </a:p>
      </dgm:t>
    </dgm:pt>
    <dgm:pt modelId="{CF0AAE3B-77B2-4BE3-BDA0-F49D0D7E4967}">
      <dgm:prSet/>
      <dgm:spPr/>
      <dgm:t>
        <a:bodyPr/>
        <a:lstStyle/>
        <a:p>
          <a:r>
            <a:rPr lang="en-US" dirty="0"/>
            <a:t>Enforced Governance Via Azure Policy</a:t>
          </a:r>
        </a:p>
      </dgm:t>
    </dgm:pt>
    <dgm:pt modelId="{40CF0D41-505C-44C8-A918-EFBB2DE84539}" type="parTrans" cxnId="{60A1197F-313A-411C-99ED-84E543A0ABC2}">
      <dgm:prSet/>
      <dgm:spPr/>
      <dgm:t>
        <a:bodyPr/>
        <a:lstStyle/>
        <a:p>
          <a:endParaRPr lang="en-US"/>
        </a:p>
      </dgm:t>
    </dgm:pt>
    <dgm:pt modelId="{78320736-5FCE-48FC-A41B-5A10B2966074}" type="sibTrans" cxnId="{60A1197F-313A-411C-99ED-84E543A0ABC2}">
      <dgm:prSet/>
      <dgm:spPr/>
      <dgm:t>
        <a:bodyPr/>
        <a:lstStyle/>
        <a:p>
          <a:endParaRPr lang="en-US"/>
        </a:p>
      </dgm:t>
    </dgm:pt>
    <dgm:pt modelId="{D3623FFB-086F-42BD-BE46-C77B941E7023}">
      <dgm:prSet/>
      <dgm:spPr/>
      <dgm:t>
        <a:bodyPr/>
        <a:lstStyle/>
        <a:p>
          <a:r>
            <a:rPr lang="en-US" dirty="0"/>
            <a:t>All with a single-click deployment</a:t>
          </a:r>
        </a:p>
      </dgm:t>
    </dgm:pt>
    <dgm:pt modelId="{A664DAFA-7FE5-4E4D-A853-CE6F4B1DEB35}" type="parTrans" cxnId="{E1183C53-4F63-4238-97D2-5937A13A912D}">
      <dgm:prSet/>
      <dgm:spPr/>
      <dgm:t>
        <a:bodyPr/>
        <a:lstStyle/>
        <a:p>
          <a:endParaRPr lang="en-US"/>
        </a:p>
      </dgm:t>
    </dgm:pt>
    <dgm:pt modelId="{A3AE0D71-4D4D-43C6-A007-20F95C891335}" type="sibTrans" cxnId="{E1183C53-4F63-4238-97D2-5937A13A912D}">
      <dgm:prSet/>
      <dgm:spPr/>
      <dgm:t>
        <a:bodyPr/>
        <a:lstStyle/>
        <a:p>
          <a:endParaRPr lang="en-US"/>
        </a:p>
      </dgm:t>
    </dgm:pt>
    <dgm:pt modelId="{2D35D7D0-F9E6-42DD-B29F-4DE069CC5627}" type="pres">
      <dgm:prSet presAssocID="{7BAFAB5D-A523-4981-B8E5-6FE0457E50F5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3FCAA88D-ACAB-4334-9E9B-F3A3E065A50F}" type="pres">
      <dgm:prSet presAssocID="{7BAFAB5D-A523-4981-B8E5-6FE0457E50F5}" presName="cycle" presStyleCnt="0"/>
      <dgm:spPr/>
    </dgm:pt>
    <dgm:pt modelId="{2685D52E-1219-4A6B-96DD-580120CECED4}" type="pres">
      <dgm:prSet presAssocID="{7BAFAB5D-A523-4981-B8E5-6FE0457E50F5}" presName="centerShape" presStyleCnt="0"/>
      <dgm:spPr/>
    </dgm:pt>
    <dgm:pt modelId="{EBB5F99C-96CA-445E-800D-33DCA1DCF8F5}" type="pres">
      <dgm:prSet presAssocID="{7BAFAB5D-A523-4981-B8E5-6FE0457E50F5}" presName="connSite" presStyleLbl="node1" presStyleIdx="0" presStyleCnt="7"/>
      <dgm:spPr/>
    </dgm:pt>
    <dgm:pt modelId="{61E3DE56-66DE-4B53-8585-4A048D7D0589}" type="pres">
      <dgm:prSet presAssocID="{7BAFAB5D-A523-4981-B8E5-6FE0457E50F5}" presName="visible" presStyleLbl="node1" presStyleIdx="0" presStyleCnt="7" custScaleX="125598" custScaleY="121325" custLinFactNeighborX="-3587" custLinFactNeighborY="1303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 with solid fill"/>
        </a:ext>
      </dgm:extLst>
    </dgm:pt>
    <dgm:pt modelId="{D34AC3A8-2106-42AB-9608-DE9E37B8F56E}" type="pres">
      <dgm:prSet presAssocID="{393AAFFC-5192-449F-9D7A-1D64BD655C03}" presName="Name25" presStyleLbl="parChTrans1D1" presStyleIdx="0" presStyleCnt="6"/>
      <dgm:spPr/>
    </dgm:pt>
    <dgm:pt modelId="{F736F44E-9E17-46CD-9954-71335676C5DD}" type="pres">
      <dgm:prSet presAssocID="{9B549C39-3CBB-418F-8B16-7078BC7C8AF3}" presName="node" presStyleCnt="0"/>
      <dgm:spPr/>
    </dgm:pt>
    <dgm:pt modelId="{B5BD2717-163A-420F-AAF4-8CD09A8E9207}" type="pres">
      <dgm:prSet presAssocID="{9B549C39-3CBB-418F-8B16-7078BC7C8AF3}" presName="parentNode" presStyleLbl="node1" presStyleIdx="1" presStyleCnt="7" custScaleX="141111" custScaleY="127079">
        <dgm:presLayoutVars>
          <dgm:chMax val="1"/>
          <dgm:bulletEnabled val="1"/>
        </dgm:presLayoutVars>
      </dgm:prSet>
      <dgm:spPr/>
    </dgm:pt>
    <dgm:pt modelId="{9772B79C-0956-45BB-B10C-C0086368942F}" type="pres">
      <dgm:prSet presAssocID="{9B549C39-3CBB-418F-8B16-7078BC7C8AF3}" presName="childNode" presStyleLbl="revTx" presStyleIdx="0" presStyleCnt="0">
        <dgm:presLayoutVars>
          <dgm:bulletEnabled val="1"/>
        </dgm:presLayoutVars>
      </dgm:prSet>
      <dgm:spPr/>
    </dgm:pt>
    <dgm:pt modelId="{F1853370-8676-46E5-AA38-7FE9820337E3}" type="pres">
      <dgm:prSet presAssocID="{2AC5D86F-D7BD-4A7C-852F-01256D7CFF7A}" presName="Name25" presStyleLbl="parChTrans1D1" presStyleIdx="1" presStyleCnt="6"/>
      <dgm:spPr/>
    </dgm:pt>
    <dgm:pt modelId="{5DD1AAD5-A4ED-4195-8CA5-95F356885AEB}" type="pres">
      <dgm:prSet presAssocID="{03FB5744-429C-479D-AEC2-33AC1F645D88}" presName="node" presStyleCnt="0"/>
      <dgm:spPr/>
    </dgm:pt>
    <dgm:pt modelId="{4006A8E6-9BC3-45E4-8A22-0209C5BAAAFD}" type="pres">
      <dgm:prSet presAssocID="{03FB5744-429C-479D-AEC2-33AC1F645D88}" presName="parentNode" presStyleLbl="node1" presStyleIdx="2" presStyleCnt="7" custScaleX="155315" custScaleY="121384">
        <dgm:presLayoutVars>
          <dgm:chMax val="1"/>
          <dgm:bulletEnabled val="1"/>
        </dgm:presLayoutVars>
      </dgm:prSet>
      <dgm:spPr/>
    </dgm:pt>
    <dgm:pt modelId="{08822384-F02C-4409-ABE9-9974913C958C}" type="pres">
      <dgm:prSet presAssocID="{03FB5744-429C-479D-AEC2-33AC1F645D88}" presName="childNode" presStyleLbl="revTx" presStyleIdx="0" presStyleCnt="0">
        <dgm:presLayoutVars>
          <dgm:bulletEnabled val="1"/>
        </dgm:presLayoutVars>
      </dgm:prSet>
      <dgm:spPr/>
    </dgm:pt>
    <dgm:pt modelId="{84F1FA47-2C45-4844-BC88-731860847720}" type="pres">
      <dgm:prSet presAssocID="{6D39F1A9-61E1-447F-A300-D8EFA532749E}" presName="Name25" presStyleLbl="parChTrans1D1" presStyleIdx="2" presStyleCnt="6"/>
      <dgm:spPr/>
    </dgm:pt>
    <dgm:pt modelId="{AC06FBEF-4A6F-4BEE-BBDE-3BBD1245E18F}" type="pres">
      <dgm:prSet presAssocID="{45E04B37-EC06-4BC0-AAEE-B697B9E001B0}" presName="node" presStyleCnt="0"/>
      <dgm:spPr/>
    </dgm:pt>
    <dgm:pt modelId="{1518193F-74D7-4761-9265-7E823B872BD0}" type="pres">
      <dgm:prSet presAssocID="{45E04B37-EC06-4BC0-AAEE-B697B9E001B0}" presName="parentNode" presStyleLbl="node1" presStyleIdx="3" presStyleCnt="7" custScaleX="161043" custScaleY="129149">
        <dgm:presLayoutVars>
          <dgm:chMax val="1"/>
          <dgm:bulletEnabled val="1"/>
        </dgm:presLayoutVars>
      </dgm:prSet>
      <dgm:spPr/>
    </dgm:pt>
    <dgm:pt modelId="{44067295-51A1-42F4-BBEA-E06E36E5787D}" type="pres">
      <dgm:prSet presAssocID="{45E04B37-EC06-4BC0-AAEE-B697B9E001B0}" presName="childNode" presStyleLbl="revTx" presStyleIdx="0" presStyleCnt="0">
        <dgm:presLayoutVars>
          <dgm:bulletEnabled val="1"/>
        </dgm:presLayoutVars>
      </dgm:prSet>
      <dgm:spPr/>
    </dgm:pt>
    <dgm:pt modelId="{BCA33D10-D8B6-45DD-B9C3-E7E81A71D630}" type="pres">
      <dgm:prSet presAssocID="{A3B72B62-1B98-445D-98D0-7063FE0CDE91}" presName="Name25" presStyleLbl="parChTrans1D1" presStyleIdx="3" presStyleCnt="6"/>
      <dgm:spPr/>
    </dgm:pt>
    <dgm:pt modelId="{8F512D7B-D35C-461A-AECC-D3C4324C74CA}" type="pres">
      <dgm:prSet presAssocID="{999BB7CE-1D94-4103-9C19-6D7C9E52226A}" presName="node" presStyleCnt="0"/>
      <dgm:spPr/>
    </dgm:pt>
    <dgm:pt modelId="{ED624818-2DA1-4DC7-80CC-324E9922512E}" type="pres">
      <dgm:prSet presAssocID="{999BB7CE-1D94-4103-9C19-6D7C9E52226A}" presName="parentNode" presStyleLbl="node1" presStyleIdx="4" presStyleCnt="7" custScaleX="141643" custScaleY="136165">
        <dgm:presLayoutVars>
          <dgm:chMax val="1"/>
          <dgm:bulletEnabled val="1"/>
        </dgm:presLayoutVars>
      </dgm:prSet>
      <dgm:spPr/>
    </dgm:pt>
    <dgm:pt modelId="{4A190728-6771-4FC2-8A39-AD4A9D9B02AA}" type="pres">
      <dgm:prSet presAssocID="{999BB7CE-1D94-4103-9C19-6D7C9E52226A}" presName="childNode" presStyleLbl="revTx" presStyleIdx="0" presStyleCnt="0">
        <dgm:presLayoutVars>
          <dgm:bulletEnabled val="1"/>
        </dgm:presLayoutVars>
      </dgm:prSet>
      <dgm:spPr/>
    </dgm:pt>
    <dgm:pt modelId="{25FC9D6E-DFCE-477D-B4F1-503B35A557DB}" type="pres">
      <dgm:prSet presAssocID="{40CF0D41-505C-44C8-A918-EFBB2DE84539}" presName="Name25" presStyleLbl="parChTrans1D1" presStyleIdx="4" presStyleCnt="6"/>
      <dgm:spPr/>
    </dgm:pt>
    <dgm:pt modelId="{B152A4F9-29B6-4A14-B489-2FDAF3E3D1BC}" type="pres">
      <dgm:prSet presAssocID="{CF0AAE3B-77B2-4BE3-BDA0-F49D0D7E4967}" presName="node" presStyleCnt="0"/>
      <dgm:spPr/>
    </dgm:pt>
    <dgm:pt modelId="{BBB0AC09-F4D1-4CB4-B7E1-8A2939BB4733}" type="pres">
      <dgm:prSet presAssocID="{CF0AAE3B-77B2-4BE3-BDA0-F49D0D7E4967}" presName="parentNode" presStyleLbl="node1" presStyleIdx="5" presStyleCnt="7" custScaleX="140380" custScaleY="134544">
        <dgm:presLayoutVars>
          <dgm:chMax val="1"/>
          <dgm:bulletEnabled val="1"/>
        </dgm:presLayoutVars>
      </dgm:prSet>
      <dgm:spPr/>
    </dgm:pt>
    <dgm:pt modelId="{66377FA6-ABB8-43FE-B091-CDBFBC668034}" type="pres">
      <dgm:prSet presAssocID="{CF0AAE3B-77B2-4BE3-BDA0-F49D0D7E4967}" presName="childNode" presStyleLbl="revTx" presStyleIdx="0" presStyleCnt="0">
        <dgm:presLayoutVars>
          <dgm:bulletEnabled val="1"/>
        </dgm:presLayoutVars>
      </dgm:prSet>
      <dgm:spPr/>
    </dgm:pt>
    <dgm:pt modelId="{880FE9B8-A00F-4FB6-B570-81988478AF9D}" type="pres">
      <dgm:prSet presAssocID="{A664DAFA-7FE5-4E4D-A853-CE6F4B1DEB35}" presName="Name25" presStyleLbl="parChTrans1D1" presStyleIdx="5" presStyleCnt="6"/>
      <dgm:spPr/>
    </dgm:pt>
    <dgm:pt modelId="{281DE1F2-BE6F-40CA-A121-D1795FF8A4FF}" type="pres">
      <dgm:prSet presAssocID="{D3623FFB-086F-42BD-BE46-C77B941E7023}" presName="node" presStyleCnt="0"/>
      <dgm:spPr/>
    </dgm:pt>
    <dgm:pt modelId="{4AC6073D-B2EA-4A5D-BDF7-00CB5D37DAF2}" type="pres">
      <dgm:prSet presAssocID="{D3623FFB-086F-42BD-BE46-C77B941E7023}" presName="parentNode" presStyleLbl="node1" presStyleIdx="6" presStyleCnt="7" custScaleX="162965" custScaleY="133480">
        <dgm:presLayoutVars>
          <dgm:chMax val="1"/>
          <dgm:bulletEnabled val="1"/>
        </dgm:presLayoutVars>
      </dgm:prSet>
      <dgm:spPr/>
    </dgm:pt>
    <dgm:pt modelId="{862027B9-1B2A-4A43-86B0-DFA46DBE5988}" type="pres">
      <dgm:prSet presAssocID="{D3623FFB-086F-42BD-BE46-C77B941E7023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8D0CD735-6F4C-4465-85E6-E7E86B0E6ED0}" type="presOf" srcId="{7BAFAB5D-A523-4981-B8E5-6FE0457E50F5}" destId="{2D35D7D0-F9E6-42DD-B29F-4DE069CC5627}" srcOrd="0" destOrd="0" presId="urn:microsoft.com/office/officeart/2005/8/layout/radial2"/>
    <dgm:cxn modelId="{E1183C53-4F63-4238-97D2-5937A13A912D}" srcId="{7BAFAB5D-A523-4981-B8E5-6FE0457E50F5}" destId="{D3623FFB-086F-42BD-BE46-C77B941E7023}" srcOrd="5" destOrd="0" parTransId="{A664DAFA-7FE5-4E4D-A853-CE6F4B1DEB35}" sibTransId="{A3AE0D71-4D4D-43C6-A007-20F95C891335}"/>
    <dgm:cxn modelId="{2D1AC353-A27E-4CE3-A9AF-817E172BC014}" type="presOf" srcId="{393AAFFC-5192-449F-9D7A-1D64BD655C03}" destId="{D34AC3A8-2106-42AB-9608-DE9E37B8F56E}" srcOrd="0" destOrd="0" presId="urn:microsoft.com/office/officeart/2005/8/layout/radial2"/>
    <dgm:cxn modelId="{891DD973-030A-446F-89FC-B4CBDC583CED}" srcId="{7BAFAB5D-A523-4981-B8E5-6FE0457E50F5}" destId="{9B549C39-3CBB-418F-8B16-7078BC7C8AF3}" srcOrd="0" destOrd="0" parTransId="{393AAFFC-5192-449F-9D7A-1D64BD655C03}" sibTransId="{98E291D3-9CD7-4779-BF7C-196D38928E5F}"/>
    <dgm:cxn modelId="{E8187B56-6921-48A7-B39A-A3AC54E6C07A}" type="presOf" srcId="{6D39F1A9-61E1-447F-A300-D8EFA532749E}" destId="{84F1FA47-2C45-4844-BC88-731860847720}" srcOrd="0" destOrd="0" presId="urn:microsoft.com/office/officeart/2005/8/layout/radial2"/>
    <dgm:cxn modelId="{60A1197F-313A-411C-99ED-84E543A0ABC2}" srcId="{7BAFAB5D-A523-4981-B8E5-6FE0457E50F5}" destId="{CF0AAE3B-77B2-4BE3-BDA0-F49D0D7E4967}" srcOrd="4" destOrd="0" parTransId="{40CF0D41-505C-44C8-A918-EFBB2DE84539}" sibTransId="{78320736-5FCE-48FC-A41B-5A10B2966074}"/>
    <dgm:cxn modelId="{A00A758C-E10E-4577-9C3F-8F21D602CCA6}" type="presOf" srcId="{45E04B37-EC06-4BC0-AAEE-B697B9E001B0}" destId="{1518193F-74D7-4761-9265-7E823B872BD0}" srcOrd="0" destOrd="0" presId="urn:microsoft.com/office/officeart/2005/8/layout/radial2"/>
    <dgm:cxn modelId="{A0E0D9A6-5CD3-4918-9251-4299FDDDDB44}" srcId="{7BAFAB5D-A523-4981-B8E5-6FE0457E50F5}" destId="{999BB7CE-1D94-4103-9C19-6D7C9E52226A}" srcOrd="3" destOrd="0" parTransId="{A3B72B62-1B98-445D-98D0-7063FE0CDE91}" sibTransId="{DEE3E1A7-4BF4-4261-8640-BE525BC2A5A7}"/>
    <dgm:cxn modelId="{B948B3A7-B09A-4523-93B5-0D0DD7C7B369}" type="presOf" srcId="{2AC5D86F-D7BD-4A7C-852F-01256D7CFF7A}" destId="{F1853370-8676-46E5-AA38-7FE9820337E3}" srcOrd="0" destOrd="0" presId="urn:microsoft.com/office/officeart/2005/8/layout/radial2"/>
    <dgm:cxn modelId="{E5590CB4-528B-4A45-8B4E-BF5097AE8AB7}" type="presOf" srcId="{A664DAFA-7FE5-4E4D-A853-CE6F4B1DEB35}" destId="{880FE9B8-A00F-4FB6-B570-81988478AF9D}" srcOrd="0" destOrd="0" presId="urn:microsoft.com/office/officeart/2005/8/layout/radial2"/>
    <dgm:cxn modelId="{B76445BC-EE10-4A89-AC02-38EF8235FE98}" type="presOf" srcId="{9B549C39-3CBB-418F-8B16-7078BC7C8AF3}" destId="{B5BD2717-163A-420F-AAF4-8CD09A8E9207}" srcOrd="0" destOrd="0" presId="urn:microsoft.com/office/officeart/2005/8/layout/radial2"/>
    <dgm:cxn modelId="{34240DC6-16F4-4EBD-8D58-674A7D891A1A}" type="presOf" srcId="{03FB5744-429C-479D-AEC2-33AC1F645D88}" destId="{4006A8E6-9BC3-45E4-8A22-0209C5BAAAFD}" srcOrd="0" destOrd="0" presId="urn:microsoft.com/office/officeart/2005/8/layout/radial2"/>
    <dgm:cxn modelId="{4DEFE6CA-2C55-47CC-A20B-C5F6AFD1C79D}" srcId="{7BAFAB5D-A523-4981-B8E5-6FE0457E50F5}" destId="{03FB5744-429C-479D-AEC2-33AC1F645D88}" srcOrd="1" destOrd="0" parTransId="{2AC5D86F-D7BD-4A7C-852F-01256D7CFF7A}" sibTransId="{4DBB5F80-76A0-4F86-9073-9259986A75E7}"/>
    <dgm:cxn modelId="{A33DEACB-7249-4FB2-8ED4-499B8080E9CF}" type="presOf" srcId="{D3623FFB-086F-42BD-BE46-C77B941E7023}" destId="{4AC6073D-B2EA-4A5D-BDF7-00CB5D37DAF2}" srcOrd="0" destOrd="0" presId="urn:microsoft.com/office/officeart/2005/8/layout/radial2"/>
    <dgm:cxn modelId="{AC0B3BCD-FB2F-4744-9DFE-DA19D9E81AE3}" type="presOf" srcId="{A3B72B62-1B98-445D-98D0-7063FE0CDE91}" destId="{BCA33D10-D8B6-45DD-B9C3-E7E81A71D630}" srcOrd="0" destOrd="0" presId="urn:microsoft.com/office/officeart/2005/8/layout/radial2"/>
    <dgm:cxn modelId="{4ACB95DE-913E-4126-AA29-B58ED5218C53}" type="presOf" srcId="{CF0AAE3B-77B2-4BE3-BDA0-F49D0D7E4967}" destId="{BBB0AC09-F4D1-4CB4-B7E1-8A2939BB4733}" srcOrd="0" destOrd="0" presId="urn:microsoft.com/office/officeart/2005/8/layout/radial2"/>
    <dgm:cxn modelId="{DBAA23E7-EC7C-4F1A-9467-3B32971BEBC3}" srcId="{7BAFAB5D-A523-4981-B8E5-6FE0457E50F5}" destId="{45E04B37-EC06-4BC0-AAEE-B697B9E001B0}" srcOrd="2" destOrd="0" parTransId="{6D39F1A9-61E1-447F-A300-D8EFA532749E}" sibTransId="{E95F3093-6569-4FCC-8053-23496C97D5BD}"/>
    <dgm:cxn modelId="{AD27F8E9-72E1-4608-9FA9-6FDF28933B1E}" type="presOf" srcId="{999BB7CE-1D94-4103-9C19-6D7C9E52226A}" destId="{ED624818-2DA1-4DC7-80CC-324E9922512E}" srcOrd="0" destOrd="0" presId="urn:microsoft.com/office/officeart/2005/8/layout/radial2"/>
    <dgm:cxn modelId="{D3E70AF8-7CAE-4816-9A0D-7BD8ED8B3A0C}" type="presOf" srcId="{40CF0D41-505C-44C8-A918-EFBB2DE84539}" destId="{25FC9D6E-DFCE-477D-B4F1-503B35A557DB}" srcOrd="0" destOrd="0" presId="urn:microsoft.com/office/officeart/2005/8/layout/radial2"/>
    <dgm:cxn modelId="{6B3851BA-3D47-4073-A5DD-6FDDDDF2C3EC}" type="presParOf" srcId="{2D35D7D0-F9E6-42DD-B29F-4DE069CC5627}" destId="{3FCAA88D-ACAB-4334-9E9B-F3A3E065A50F}" srcOrd="0" destOrd="0" presId="urn:microsoft.com/office/officeart/2005/8/layout/radial2"/>
    <dgm:cxn modelId="{B82899CD-BD73-4319-825F-700134E3E289}" type="presParOf" srcId="{3FCAA88D-ACAB-4334-9E9B-F3A3E065A50F}" destId="{2685D52E-1219-4A6B-96DD-580120CECED4}" srcOrd="0" destOrd="0" presId="urn:microsoft.com/office/officeart/2005/8/layout/radial2"/>
    <dgm:cxn modelId="{47688878-7426-4BB6-8D0D-4F4A17AB1DC7}" type="presParOf" srcId="{2685D52E-1219-4A6B-96DD-580120CECED4}" destId="{EBB5F99C-96CA-445E-800D-33DCA1DCF8F5}" srcOrd="0" destOrd="0" presId="urn:microsoft.com/office/officeart/2005/8/layout/radial2"/>
    <dgm:cxn modelId="{14368E72-6B48-49C4-80FD-F3B6E70601E6}" type="presParOf" srcId="{2685D52E-1219-4A6B-96DD-580120CECED4}" destId="{61E3DE56-66DE-4B53-8585-4A048D7D0589}" srcOrd="1" destOrd="0" presId="urn:microsoft.com/office/officeart/2005/8/layout/radial2"/>
    <dgm:cxn modelId="{CE3DF97B-6CE9-424F-8C7F-B3214B0229A0}" type="presParOf" srcId="{3FCAA88D-ACAB-4334-9E9B-F3A3E065A50F}" destId="{D34AC3A8-2106-42AB-9608-DE9E37B8F56E}" srcOrd="1" destOrd="0" presId="urn:microsoft.com/office/officeart/2005/8/layout/radial2"/>
    <dgm:cxn modelId="{4FC1ABDF-A729-444F-9E2C-04D340855851}" type="presParOf" srcId="{3FCAA88D-ACAB-4334-9E9B-F3A3E065A50F}" destId="{F736F44E-9E17-46CD-9954-71335676C5DD}" srcOrd="2" destOrd="0" presId="urn:microsoft.com/office/officeart/2005/8/layout/radial2"/>
    <dgm:cxn modelId="{8EBF4E06-E52D-4DCD-ACD4-6366D91DE8F7}" type="presParOf" srcId="{F736F44E-9E17-46CD-9954-71335676C5DD}" destId="{B5BD2717-163A-420F-AAF4-8CD09A8E9207}" srcOrd="0" destOrd="0" presId="urn:microsoft.com/office/officeart/2005/8/layout/radial2"/>
    <dgm:cxn modelId="{DA4EC21D-B04E-48F4-A5E3-508103CBA356}" type="presParOf" srcId="{F736F44E-9E17-46CD-9954-71335676C5DD}" destId="{9772B79C-0956-45BB-B10C-C0086368942F}" srcOrd="1" destOrd="0" presId="urn:microsoft.com/office/officeart/2005/8/layout/radial2"/>
    <dgm:cxn modelId="{5D7626D6-0EAA-488B-9EEE-31FF9A8D0C91}" type="presParOf" srcId="{3FCAA88D-ACAB-4334-9E9B-F3A3E065A50F}" destId="{F1853370-8676-46E5-AA38-7FE9820337E3}" srcOrd="3" destOrd="0" presId="urn:microsoft.com/office/officeart/2005/8/layout/radial2"/>
    <dgm:cxn modelId="{F2E15FD1-A595-44C1-8E7E-D84FC3CE8B2C}" type="presParOf" srcId="{3FCAA88D-ACAB-4334-9E9B-F3A3E065A50F}" destId="{5DD1AAD5-A4ED-4195-8CA5-95F356885AEB}" srcOrd="4" destOrd="0" presId="urn:microsoft.com/office/officeart/2005/8/layout/radial2"/>
    <dgm:cxn modelId="{10AF50D0-58D3-4943-9089-9220BA090783}" type="presParOf" srcId="{5DD1AAD5-A4ED-4195-8CA5-95F356885AEB}" destId="{4006A8E6-9BC3-45E4-8A22-0209C5BAAAFD}" srcOrd="0" destOrd="0" presId="urn:microsoft.com/office/officeart/2005/8/layout/radial2"/>
    <dgm:cxn modelId="{7897A1F1-E847-4DBB-9648-BC8C2A0DF13B}" type="presParOf" srcId="{5DD1AAD5-A4ED-4195-8CA5-95F356885AEB}" destId="{08822384-F02C-4409-ABE9-9974913C958C}" srcOrd="1" destOrd="0" presId="urn:microsoft.com/office/officeart/2005/8/layout/radial2"/>
    <dgm:cxn modelId="{D6BA1708-1095-4879-BA97-8F4EF8B9551F}" type="presParOf" srcId="{3FCAA88D-ACAB-4334-9E9B-F3A3E065A50F}" destId="{84F1FA47-2C45-4844-BC88-731860847720}" srcOrd="5" destOrd="0" presId="urn:microsoft.com/office/officeart/2005/8/layout/radial2"/>
    <dgm:cxn modelId="{1332DF12-21F9-4E37-89DC-26064B376AD3}" type="presParOf" srcId="{3FCAA88D-ACAB-4334-9E9B-F3A3E065A50F}" destId="{AC06FBEF-4A6F-4BEE-BBDE-3BBD1245E18F}" srcOrd="6" destOrd="0" presId="urn:microsoft.com/office/officeart/2005/8/layout/radial2"/>
    <dgm:cxn modelId="{9E2036E8-9F2B-4011-959D-9DCBB582F881}" type="presParOf" srcId="{AC06FBEF-4A6F-4BEE-BBDE-3BBD1245E18F}" destId="{1518193F-74D7-4761-9265-7E823B872BD0}" srcOrd="0" destOrd="0" presId="urn:microsoft.com/office/officeart/2005/8/layout/radial2"/>
    <dgm:cxn modelId="{4374B3C7-7DA7-4C41-AC3A-3F51B1BDE481}" type="presParOf" srcId="{AC06FBEF-4A6F-4BEE-BBDE-3BBD1245E18F}" destId="{44067295-51A1-42F4-BBEA-E06E36E5787D}" srcOrd="1" destOrd="0" presId="urn:microsoft.com/office/officeart/2005/8/layout/radial2"/>
    <dgm:cxn modelId="{7E08879F-0979-4649-91CB-8143EB4D1778}" type="presParOf" srcId="{3FCAA88D-ACAB-4334-9E9B-F3A3E065A50F}" destId="{BCA33D10-D8B6-45DD-B9C3-E7E81A71D630}" srcOrd="7" destOrd="0" presId="urn:microsoft.com/office/officeart/2005/8/layout/radial2"/>
    <dgm:cxn modelId="{D01982E6-F379-4D79-BE71-FA35120BE2DB}" type="presParOf" srcId="{3FCAA88D-ACAB-4334-9E9B-F3A3E065A50F}" destId="{8F512D7B-D35C-461A-AECC-D3C4324C74CA}" srcOrd="8" destOrd="0" presId="urn:microsoft.com/office/officeart/2005/8/layout/radial2"/>
    <dgm:cxn modelId="{8960E602-C7CE-4EEB-A3F7-F40B194347A0}" type="presParOf" srcId="{8F512D7B-D35C-461A-AECC-D3C4324C74CA}" destId="{ED624818-2DA1-4DC7-80CC-324E9922512E}" srcOrd="0" destOrd="0" presId="urn:microsoft.com/office/officeart/2005/8/layout/radial2"/>
    <dgm:cxn modelId="{6AC28891-DD56-45E8-B95E-7125E70FB97B}" type="presParOf" srcId="{8F512D7B-D35C-461A-AECC-D3C4324C74CA}" destId="{4A190728-6771-4FC2-8A39-AD4A9D9B02AA}" srcOrd="1" destOrd="0" presId="urn:microsoft.com/office/officeart/2005/8/layout/radial2"/>
    <dgm:cxn modelId="{16043C8C-46F9-4FD4-88A3-5B335D510461}" type="presParOf" srcId="{3FCAA88D-ACAB-4334-9E9B-F3A3E065A50F}" destId="{25FC9D6E-DFCE-477D-B4F1-503B35A557DB}" srcOrd="9" destOrd="0" presId="urn:microsoft.com/office/officeart/2005/8/layout/radial2"/>
    <dgm:cxn modelId="{2E1A4A58-7A16-455E-BD38-46B089C7084A}" type="presParOf" srcId="{3FCAA88D-ACAB-4334-9E9B-F3A3E065A50F}" destId="{B152A4F9-29B6-4A14-B489-2FDAF3E3D1BC}" srcOrd="10" destOrd="0" presId="urn:microsoft.com/office/officeart/2005/8/layout/radial2"/>
    <dgm:cxn modelId="{8A895A84-DDB1-4008-B8BF-6B5823067BD3}" type="presParOf" srcId="{B152A4F9-29B6-4A14-B489-2FDAF3E3D1BC}" destId="{BBB0AC09-F4D1-4CB4-B7E1-8A2939BB4733}" srcOrd="0" destOrd="0" presId="urn:microsoft.com/office/officeart/2005/8/layout/radial2"/>
    <dgm:cxn modelId="{ABEB4D00-5A8A-485C-A159-DCB8C3F495EB}" type="presParOf" srcId="{B152A4F9-29B6-4A14-B489-2FDAF3E3D1BC}" destId="{66377FA6-ABB8-43FE-B091-CDBFBC668034}" srcOrd="1" destOrd="0" presId="urn:microsoft.com/office/officeart/2005/8/layout/radial2"/>
    <dgm:cxn modelId="{CE617F38-D48B-46E6-8DDB-2D63DD9FD76D}" type="presParOf" srcId="{3FCAA88D-ACAB-4334-9E9B-F3A3E065A50F}" destId="{880FE9B8-A00F-4FB6-B570-81988478AF9D}" srcOrd="11" destOrd="0" presId="urn:microsoft.com/office/officeart/2005/8/layout/radial2"/>
    <dgm:cxn modelId="{95598DD8-C63E-4EE7-88EE-A48F1FEB9684}" type="presParOf" srcId="{3FCAA88D-ACAB-4334-9E9B-F3A3E065A50F}" destId="{281DE1F2-BE6F-40CA-A121-D1795FF8A4FF}" srcOrd="12" destOrd="0" presId="urn:microsoft.com/office/officeart/2005/8/layout/radial2"/>
    <dgm:cxn modelId="{B5F97043-234E-4368-8A43-5E93845C6472}" type="presParOf" srcId="{281DE1F2-BE6F-40CA-A121-D1795FF8A4FF}" destId="{4AC6073D-B2EA-4A5D-BDF7-00CB5D37DAF2}" srcOrd="0" destOrd="0" presId="urn:microsoft.com/office/officeart/2005/8/layout/radial2"/>
    <dgm:cxn modelId="{AF742F74-CDD2-4603-93DE-813AE49F6906}" type="presParOf" srcId="{281DE1F2-BE6F-40CA-A121-D1795FF8A4FF}" destId="{862027B9-1B2A-4A43-86B0-DFA46DBE598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B06C7F0-EA79-4933-8EE7-4BA4509E55FC}" type="doc">
      <dgm:prSet loTypeId="urn:microsoft.com/office/officeart/2018/2/layout/IconVerticalSolidList" loCatId="icon" qsTypeId="urn:microsoft.com/office/officeart/2005/8/quickstyle/simple3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513BE44-344A-4567-BD43-2AD793FCD3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</a:t>
          </a:r>
          <a:r>
            <a:rPr lang="en-US" b="1" dirty="0"/>
            <a:t>frastructure as Code (</a:t>
          </a:r>
          <a:r>
            <a:rPr lang="en-US" b="1" dirty="0" err="1"/>
            <a:t>IaC</a:t>
          </a:r>
          <a:r>
            <a:rPr lang="en-US" b="1" dirty="0"/>
            <a:t>):</a:t>
          </a:r>
          <a:r>
            <a:rPr lang="en-US" dirty="0"/>
            <a:t> Every resource—virtual machines, storage, networks—is created using Bicep templates.</a:t>
          </a:r>
        </a:p>
      </dgm:t>
    </dgm:pt>
    <dgm:pt modelId="{3354DEF0-7DC4-4ADE-9CFC-F93D33FB7909}" type="parTrans" cxnId="{BAA5734C-04AC-40DD-AEA8-341BD47DD217}">
      <dgm:prSet/>
      <dgm:spPr/>
      <dgm:t>
        <a:bodyPr/>
        <a:lstStyle/>
        <a:p>
          <a:endParaRPr lang="en-US"/>
        </a:p>
      </dgm:t>
    </dgm:pt>
    <dgm:pt modelId="{D9121ECF-1333-480F-A268-9DEEC37E0282}" type="sibTrans" cxnId="{BAA5734C-04AC-40DD-AEA8-341BD47DD217}">
      <dgm:prSet/>
      <dgm:spPr/>
      <dgm:t>
        <a:bodyPr/>
        <a:lstStyle/>
        <a:p>
          <a:endParaRPr lang="en-US"/>
        </a:p>
      </dgm:t>
    </dgm:pt>
    <dgm:pt modelId="{1E257E32-6D38-44AE-BF5C-840578B354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User &amp; Role Automation:</a:t>
          </a:r>
          <a:r>
            <a:rPr lang="en-US" dirty="0"/>
            <a:t> Automatically </a:t>
          </a:r>
          <a:r>
            <a:rPr lang="en-US"/>
            <a:t>creates users </a:t>
          </a:r>
          <a:r>
            <a:rPr lang="en-US" dirty="0"/>
            <a:t>and assigns them roles securely using Azure AD PIM.</a:t>
          </a:r>
        </a:p>
      </dgm:t>
    </dgm:pt>
    <dgm:pt modelId="{B7BE7D34-6CEB-4708-90B8-E359D107B26D}" type="parTrans" cxnId="{758FD911-194C-4473-B891-DC33DC5D6F9D}">
      <dgm:prSet/>
      <dgm:spPr/>
      <dgm:t>
        <a:bodyPr/>
        <a:lstStyle/>
        <a:p>
          <a:endParaRPr lang="en-US"/>
        </a:p>
      </dgm:t>
    </dgm:pt>
    <dgm:pt modelId="{962DB74C-73D3-4144-A1DF-1BFC05294571}" type="sibTrans" cxnId="{758FD911-194C-4473-B891-DC33DC5D6F9D}">
      <dgm:prSet/>
      <dgm:spPr/>
      <dgm:t>
        <a:bodyPr/>
        <a:lstStyle/>
        <a:p>
          <a:endParaRPr lang="en-US"/>
        </a:p>
      </dgm:t>
    </dgm:pt>
    <dgm:pt modelId="{BE812242-6AA4-4D3A-817A-321A32D8EF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Centralized Monitoring:</a:t>
          </a:r>
          <a:r>
            <a:rPr lang="en-US" dirty="0"/>
            <a:t> All resources are tracked through Azure Monitor and Log Analytics.</a:t>
          </a:r>
        </a:p>
      </dgm:t>
    </dgm:pt>
    <dgm:pt modelId="{C972E838-D001-4B3A-B780-91BC9E1D8735}" type="parTrans" cxnId="{3A207B36-38E1-4EF6-8154-45DC1A26B6C8}">
      <dgm:prSet/>
      <dgm:spPr/>
      <dgm:t>
        <a:bodyPr/>
        <a:lstStyle/>
        <a:p>
          <a:endParaRPr lang="en-US"/>
        </a:p>
      </dgm:t>
    </dgm:pt>
    <dgm:pt modelId="{DCD7AF07-3BE9-419B-8436-FC519CEC61BF}" type="sibTrans" cxnId="{3A207B36-38E1-4EF6-8154-45DC1A26B6C8}">
      <dgm:prSet/>
      <dgm:spPr/>
      <dgm:t>
        <a:bodyPr/>
        <a:lstStyle/>
        <a:p>
          <a:endParaRPr lang="en-US"/>
        </a:p>
      </dgm:t>
    </dgm:pt>
    <dgm:pt modelId="{8356512A-FC97-4E0F-BDCA-FDA7E87E08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Security &amp; Compliance:</a:t>
          </a:r>
          <a:r>
            <a:rPr lang="en-US" dirty="0"/>
            <a:t> Azure Policy ensures every deployment meets company rules (e.g., secure storage only).</a:t>
          </a:r>
        </a:p>
      </dgm:t>
    </dgm:pt>
    <dgm:pt modelId="{3A9D7B5A-14AC-44CA-90F1-E37D0F2A22FD}" type="parTrans" cxnId="{F8A539CE-F75B-4DED-A053-A47379B4405B}">
      <dgm:prSet/>
      <dgm:spPr/>
      <dgm:t>
        <a:bodyPr/>
        <a:lstStyle/>
        <a:p>
          <a:endParaRPr lang="en-US"/>
        </a:p>
      </dgm:t>
    </dgm:pt>
    <dgm:pt modelId="{2927B4C2-CD50-4DB8-B8D8-EC056961A22F}" type="sibTrans" cxnId="{F8A539CE-F75B-4DED-A053-A47379B4405B}">
      <dgm:prSet/>
      <dgm:spPr/>
      <dgm:t>
        <a:bodyPr/>
        <a:lstStyle/>
        <a:p>
          <a:endParaRPr lang="en-US"/>
        </a:p>
      </dgm:t>
    </dgm:pt>
    <dgm:pt modelId="{94C21A7B-0716-47FF-ADB7-1DA19D0FD1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Single-Click Deployment:</a:t>
          </a:r>
          <a:r>
            <a:rPr lang="en-US" dirty="0"/>
            <a:t> A script can deploy everything with one command—no more clicking around.</a:t>
          </a:r>
        </a:p>
      </dgm:t>
    </dgm:pt>
    <dgm:pt modelId="{9183364E-C14C-4499-B03A-5AC9017C817B}" type="parTrans" cxnId="{2BC4CB65-178E-46A4-B6F7-14129380969C}">
      <dgm:prSet/>
      <dgm:spPr/>
      <dgm:t>
        <a:bodyPr/>
        <a:lstStyle/>
        <a:p>
          <a:endParaRPr lang="en-US"/>
        </a:p>
      </dgm:t>
    </dgm:pt>
    <dgm:pt modelId="{5243FA94-A59D-46FC-82B4-1C43D3A64551}" type="sibTrans" cxnId="{2BC4CB65-178E-46A4-B6F7-14129380969C}">
      <dgm:prSet/>
      <dgm:spPr/>
      <dgm:t>
        <a:bodyPr/>
        <a:lstStyle/>
        <a:p>
          <a:endParaRPr lang="en-US"/>
        </a:p>
      </dgm:t>
    </dgm:pt>
    <dgm:pt modelId="{44125A59-5A85-4A3F-91FC-F74F3F35A9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Ready for CI/CD:</a:t>
          </a:r>
          <a:r>
            <a:rPr lang="en-US" dirty="0"/>
            <a:t> Built to connect with GitHub or Azure DevOps pipelines for future automation.</a:t>
          </a:r>
        </a:p>
      </dgm:t>
    </dgm:pt>
    <dgm:pt modelId="{5151B3C3-03A7-4170-8DBD-23A7E9003E72}" type="parTrans" cxnId="{DE027C71-CF77-4B60-A0CA-EE120E24FC30}">
      <dgm:prSet/>
      <dgm:spPr/>
      <dgm:t>
        <a:bodyPr/>
        <a:lstStyle/>
        <a:p>
          <a:endParaRPr lang="en-US"/>
        </a:p>
      </dgm:t>
    </dgm:pt>
    <dgm:pt modelId="{186D5D17-45AE-4210-A5F2-8476ED093C55}" type="sibTrans" cxnId="{DE027C71-CF77-4B60-A0CA-EE120E24FC30}">
      <dgm:prSet/>
      <dgm:spPr/>
      <dgm:t>
        <a:bodyPr/>
        <a:lstStyle/>
        <a:p>
          <a:endParaRPr lang="en-US"/>
        </a:p>
      </dgm:t>
    </dgm:pt>
    <dgm:pt modelId="{35A058D0-DD59-4940-8055-AEB548F7409B}" type="pres">
      <dgm:prSet presAssocID="{7B06C7F0-EA79-4933-8EE7-4BA4509E55FC}" presName="root" presStyleCnt="0">
        <dgm:presLayoutVars>
          <dgm:dir/>
          <dgm:resizeHandles val="exact"/>
        </dgm:presLayoutVars>
      </dgm:prSet>
      <dgm:spPr/>
    </dgm:pt>
    <dgm:pt modelId="{400AC37F-ACD4-42EE-812B-DE903D25D19F}" type="pres">
      <dgm:prSet presAssocID="{2513BE44-344A-4567-BD43-2AD793FCD369}" presName="compNode" presStyleCnt="0"/>
      <dgm:spPr/>
    </dgm:pt>
    <dgm:pt modelId="{94416791-31A3-4DFB-ABC3-C1A6EB4A5F9E}" type="pres">
      <dgm:prSet presAssocID="{2513BE44-344A-4567-BD43-2AD793FCD369}" presName="bgRect" presStyleLbl="bgShp" presStyleIdx="0" presStyleCnt="6" custLinFactNeighborY="-44403"/>
      <dgm:spPr/>
    </dgm:pt>
    <dgm:pt modelId="{4D3998E2-A745-4311-BDC7-B159B042A791}" type="pres">
      <dgm:prSet presAssocID="{2513BE44-344A-4567-BD43-2AD793FCD369}" presName="iconRect" presStyleLbl="node1" presStyleIdx="0" presStyleCnt="6" custLinFactNeighborX="-1828" custLinFactNeighborY="-8589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E8F895AD-E768-4474-97DA-50E49F7A21EA}" type="pres">
      <dgm:prSet presAssocID="{2513BE44-344A-4567-BD43-2AD793FCD369}" presName="spaceRect" presStyleCnt="0"/>
      <dgm:spPr/>
    </dgm:pt>
    <dgm:pt modelId="{03362F7F-1245-454F-90EF-CF69EBA0DD6B}" type="pres">
      <dgm:prSet presAssocID="{2513BE44-344A-4567-BD43-2AD793FCD369}" presName="parTx" presStyleLbl="revTx" presStyleIdx="0" presStyleCnt="6" custLinFactNeighborX="0" custLinFactNeighborY="-44403">
        <dgm:presLayoutVars>
          <dgm:chMax val="0"/>
          <dgm:chPref val="0"/>
        </dgm:presLayoutVars>
      </dgm:prSet>
      <dgm:spPr/>
    </dgm:pt>
    <dgm:pt modelId="{4657AB1D-17BF-4C5D-9DE8-8751CDF380AE}" type="pres">
      <dgm:prSet presAssocID="{D9121ECF-1333-480F-A268-9DEEC37E0282}" presName="sibTrans" presStyleCnt="0"/>
      <dgm:spPr/>
    </dgm:pt>
    <dgm:pt modelId="{030CD480-5C98-49C9-8441-D9066D08B1A7}" type="pres">
      <dgm:prSet presAssocID="{1E257E32-6D38-44AE-BF5C-840578B354B8}" presName="compNode" presStyleCnt="0"/>
      <dgm:spPr/>
    </dgm:pt>
    <dgm:pt modelId="{2D80337B-764B-4728-8F1B-356FEC624FD4}" type="pres">
      <dgm:prSet presAssocID="{1E257E32-6D38-44AE-BF5C-840578B354B8}" presName="bgRect" presStyleLbl="bgShp" presStyleIdx="1" presStyleCnt="6"/>
      <dgm:spPr/>
    </dgm:pt>
    <dgm:pt modelId="{D4959031-6E53-405C-A348-0B196C671379}" type="pres">
      <dgm:prSet presAssocID="{1E257E32-6D38-44AE-BF5C-840578B354B8}" presName="iconRect" presStyleLbl="node1" presStyleIdx="1" presStyleCnt="6"/>
      <dgm:spPr/>
    </dgm:pt>
    <dgm:pt modelId="{3EB18A80-51EA-4AC3-9C99-DFDD515EEBC4}" type="pres">
      <dgm:prSet presAssocID="{1E257E32-6D38-44AE-BF5C-840578B354B8}" presName="spaceRect" presStyleCnt="0"/>
      <dgm:spPr/>
    </dgm:pt>
    <dgm:pt modelId="{DC54C411-0E69-4BB7-88C2-7599CA534960}" type="pres">
      <dgm:prSet presAssocID="{1E257E32-6D38-44AE-BF5C-840578B354B8}" presName="parTx" presStyleLbl="revTx" presStyleIdx="1" presStyleCnt="6">
        <dgm:presLayoutVars>
          <dgm:chMax val="0"/>
          <dgm:chPref val="0"/>
        </dgm:presLayoutVars>
      </dgm:prSet>
      <dgm:spPr/>
    </dgm:pt>
    <dgm:pt modelId="{68CBC469-2888-49E1-9C80-A9C7B315AAF6}" type="pres">
      <dgm:prSet presAssocID="{962DB74C-73D3-4144-A1DF-1BFC05294571}" presName="sibTrans" presStyleCnt="0"/>
      <dgm:spPr/>
    </dgm:pt>
    <dgm:pt modelId="{C6F24AED-EF94-46D6-B23A-2531CC8FD2FA}" type="pres">
      <dgm:prSet presAssocID="{BE812242-6AA4-4D3A-817A-321A32D8EF88}" presName="compNode" presStyleCnt="0"/>
      <dgm:spPr/>
    </dgm:pt>
    <dgm:pt modelId="{13B809C3-59F0-4428-BE18-F85BAD83F60C}" type="pres">
      <dgm:prSet presAssocID="{BE812242-6AA4-4D3A-817A-321A32D8EF88}" presName="bgRect" presStyleLbl="bgShp" presStyleIdx="2" presStyleCnt="6"/>
      <dgm:spPr/>
    </dgm:pt>
    <dgm:pt modelId="{FBD150D1-3AD4-4C35-B817-FAA883022BCD}" type="pres">
      <dgm:prSet presAssocID="{BE812242-6AA4-4D3A-817A-321A32D8EF88}" presName="iconRect" presStyleLbl="node1" presStyleIdx="2" presStyleCnt="6"/>
      <dgm:spPr/>
    </dgm:pt>
    <dgm:pt modelId="{69508FDA-DF7E-4D71-8226-B14845E4901A}" type="pres">
      <dgm:prSet presAssocID="{BE812242-6AA4-4D3A-817A-321A32D8EF88}" presName="spaceRect" presStyleCnt="0"/>
      <dgm:spPr/>
    </dgm:pt>
    <dgm:pt modelId="{85332716-D5F8-4213-AAFB-E51986FAAE75}" type="pres">
      <dgm:prSet presAssocID="{BE812242-6AA4-4D3A-817A-321A32D8EF88}" presName="parTx" presStyleLbl="revTx" presStyleIdx="2" presStyleCnt="6">
        <dgm:presLayoutVars>
          <dgm:chMax val="0"/>
          <dgm:chPref val="0"/>
        </dgm:presLayoutVars>
      </dgm:prSet>
      <dgm:spPr/>
    </dgm:pt>
    <dgm:pt modelId="{10E655EE-5432-42D8-B2EE-66B220231E05}" type="pres">
      <dgm:prSet presAssocID="{DCD7AF07-3BE9-419B-8436-FC519CEC61BF}" presName="sibTrans" presStyleCnt="0"/>
      <dgm:spPr/>
    </dgm:pt>
    <dgm:pt modelId="{EB4D114B-B2E1-403E-9CC0-B06DE4EE4635}" type="pres">
      <dgm:prSet presAssocID="{8356512A-FC97-4E0F-BDCA-FDA7E87E086D}" presName="compNode" presStyleCnt="0"/>
      <dgm:spPr/>
    </dgm:pt>
    <dgm:pt modelId="{31351D96-3AC9-460D-B9C6-CB10DB361A77}" type="pres">
      <dgm:prSet presAssocID="{8356512A-FC97-4E0F-BDCA-FDA7E87E086D}" presName="bgRect" presStyleLbl="bgShp" presStyleIdx="3" presStyleCnt="6"/>
      <dgm:spPr/>
    </dgm:pt>
    <dgm:pt modelId="{045C1280-98CB-4C9B-A050-FCCEC0EE5B6A}" type="pres">
      <dgm:prSet presAssocID="{8356512A-FC97-4E0F-BDCA-FDA7E87E086D}" presName="iconRect" presStyleLbl="node1" presStyleIdx="3" presStyleCnt="6"/>
      <dgm:spPr/>
    </dgm:pt>
    <dgm:pt modelId="{F884FCA9-4CA1-4C6E-8C67-B8E7A620E1B0}" type="pres">
      <dgm:prSet presAssocID="{8356512A-FC97-4E0F-BDCA-FDA7E87E086D}" presName="spaceRect" presStyleCnt="0"/>
      <dgm:spPr/>
    </dgm:pt>
    <dgm:pt modelId="{322369DE-4AF7-4859-AAAF-EFB1E80D4BA5}" type="pres">
      <dgm:prSet presAssocID="{8356512A-FC97-4E0F-BDCA-FDA7E87E086D}" presName="parTx" presStyleLbl="revTx" presStyleIdx="3" presStyleCnt="6">
        <dgm:presLayoutVars>
          <dgm:chMax val="0"/>
          <dgm:chPref val="0"/>
        </dgm:presLayoutVars>
      </dgm:prSet>
      <dgm:spPr/>
    </dgm:pt>
    <dgm:pt modelId="{1ED2137E-99A4-455A-9650-290B78F72171}" type="pres">
      <dgm:prSet presAssocID="{2927B4C2-CD50-4DB8-B8D8-EC056961A22F}" presName="sibTrans" presStyleCnt="0"/>
      <dgm:spPr/>
    </dgm:pt>
    <dgm:pt modelId="{B9BADE8D-633D-40C6-92B1-F35F5B3CA189}" type="pres">
      <dgm:prSet presAssocID="{94C21A7B-0716-47FF-ADB7-1DA19D0FD1E2}" presName="compNode" presStyleCnt="0"/>
      <dgm:spPr/>
    </dgm:pt>
    <dgm:pt modelId="{27AA9E63-9D59-4A56-8CAD-AB77249D7819}" type="pres">
      <dgm:prSet presAssocID="{94C21A7B-0716-47FF-ADB7-1DA19D0FD1E2}" presName="bgRect" presStyleLbl="bgShp" presStyleIdx="4" presStyleCnt="6"/>
      <dgm:spPr/>
    </dgm:pt>
    <dgm:pt modelId="{57789B1A-560D-45EB-9D1B-1D6BC5120857}" type="pres">
      <dgm:prSet presAssocID="{94C21A7B-0716-47FF-ADB7-1DA19D0FD1E2}" presName="iconRect" presStyleLbl="node1" presStyleIdx="4" presStyleCnt="6"/>
      <dgm:spPr/>
    </dgm:pt>
    <dgm:pt modelId="{1875690E-1720-4177-B344-8D2A6A1C4B25}" type="pres">
      <dgm:prSet presAssocID="{94C21A7B-0716-47FF-ADB7-1DA19D0FD1E2}" presName="spaceRect" presStyleCnt="0"/>
      <dgm:spPr/>
    </dgm:pt>
    <dgm:pt modelId="{1185C39C-F0E5-439A-9612-29649A44CB52}" type="pres">
      <dgm:prSet presAssocID="{94C21A7B-0716-47FF-ADB7-1DA19D0FD1E2}" presName="parTx" presStyleLbl="revTx" presStyleIdx="4" presStyleCnt="6">
        <dgm:presLayoutVars>
          <dgm:chMax val="0"/>
          <dgm:chPref val="0"/>
        </dgm:presLayoutVars>
      </dgm:prSet>
      <dgm:spPr/>
    </dgm:pt>
    <dgm:pt modelId="{788C4C52-BEA0-47AA-891D-0ABC6CF5FF5E}" type="pres">
      <dgm:prSet presAssocID="{5243FA94-A59D-46FC-82B4-1C43D3A64551}" presName="sibTrans" presStyleCnt="0"/>
      <dgm:spPr/>
    </dgm:pt>
    <dgm:pt modelId="{1286131D-2F47-4F56-9EBB-39410BAF0031}" type="pres">
      <dgm:prSet presAssocID="{44125A59-5A85-4A3F-91FC-F74F3F35A968}" presName="compNode" presStyleCnt="0"/>
      <dgm:spPr/>
    </dgm:pt>
    <dgm:pt modelId="{0A394FFC-E53F-4897-9F2F-8D2AEB450DE1}" type="pres">
      <dgm:prSet presAssocID="{44125A59-5A85-4A3F-91FC-F74F3F35A968}" presName="bgRect" presStyleLbl="bgShp" presStyleIdx="5" presStyleCnt="6"/>
      <dgm:spPr/>
    </dgm:pt>
    <dgm:pt modelId="{31EEE6B4-CC8E-4EB3-BED6-BCF230A812D9}" type="pres">
      <dgm:prSet presAssocID="{44125A59-5A85-4A3F-91FC-F74F3F35A968}" presName="iconRect" presStyleLbl="node1" presStyleIdx="5" presStyleCnt="6"/>
      <dgm:spPr/>
    </dgm:pt>
    <dgm:pt modelId="{D6118520-D512-4F5C-ABF0-CA108F18BDED}" type="pres">
      <dgm:prSet presAssocID="{44125A59-5A85-4A3F-91FC-F74F3F35A968}" presName="spaceRect" presStyleCnt="0"/>
      <dgm:spPr/>
    </dgm:pt>
    <dgm:pt modelId="{A6798217-BE55-450D-8CA4-D64530BBC31A}" type="pres">
      <dgm:prSet presAssocID="{44125A59-5A85-4A3F-91FC-F74F3F35A96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51ED410-48A9-4D15-9516-4A80CA819CA4}" type="presOf" srcId="{8356512A-FC97-4E0F-BDCA-FDA7E87E086D}" destId="{322369DE-4AF7-4859-AAAF-EFB1E80D4BA5}" srcOrd="0" destOrd="0" presId="urn:microsoft.com/office/officeart/2018/2/layout/IconVerticalSolidList"/>
    <dgm:cxn modelId="{758FD911-194C-4473-B891-DC33DC5D6F9D}" srcId="{7B06C7F0-EA79-4933-8EE7-4BA4509E55FC}" destId="{1E257E32-6D38-44AE-BF5C-840578B354B8}" srcOrd="1" destOrd="0" parTransId="{B7BE7D34-6CEB-4708-90B8-E359D107B26D}" sibTransId="{962DB74C-73D3-4144-A1DF-1BFC05294571}"/>
    <dgm:cxn modelId="{6D14ED27-154A-4007-9335-3FF87AD60644}" type="presOf" srcId="{BE812242-6AA4-4D3A-817A-321A32D8EF88}" destId="{85332716-D5F8-4213-AAFB-E51986FAAE75}" srcOrd="0" destOrd="0" presId="urn:microsoft.com/office/officeart/2018/2/layout/IconVerticalSolidList"/>
    <dgm:cxn modelId="{F23EFB33-B725-4D39-A5CA-E77A37968DA0}" type="presOf" srcId="{1E257E32-6D38-44AE-BF5C-840578B354B8}" destId="{DC54C411-0E69-4BB7-88C2-7599CA534960}" srcOrd="0" destOrd="0" presId="urn:microsoft.com/office/officeart/2018/2/layout/IconVerticalSolidList"/>
    <dgm:cxn modelId="{3A207B36-38E1-4EF6-8154-45DC1A26B6C8}" srcId="{7B06C7F0-EA79-4933-8EE7-4BA4509E55FC}" destId="{BE812242-6AA4-4D3A-817A-321A32D8EF88}" srcOrd="2" destOrd="0" parTransId="{C972E838-D001-4B3A-B780-91BC9E1D8735}" sibTransId="{DCD7AF07-3BE9-419B-8436-FC519CEC61BF}"/>
    <dgm:cxn modelId="{D683E05D-23E0-45DF-9AE3-731E07D51CCA}" type="presOf" srcId="{44125A59-5A85-4A3F-91FC-F74F3F35A968}" destId="{A6798217-BE55-450D-8CA4-D64530BBC31A}" srcOrd="0" destOrd="0" presId="urn:microsoft.com/office/officeart/2018/2/layout/IconVerticalSolidList"/>
    <dgm:cxn modelId="{2BC4CB65-178E-46A4-B6F7-14129380969C}" srcId="{7B06C7F0-EA79-4933-8EE7-4BA4509E55FC}" destId="{94C21A7B-0716-47FF-ADB7-1DA19D0FD1E2}" srcOrd="4" destOrd="0" parTransId="{9183364E-C14C-4499-B03A-5AC9017C817B}" sibTransId="{5243FA94-A59D-46FC-82B4-1C43D3A64551}"/>
    <dgm:cxn modelId="{68C56547-1C1B-4906-BAA8-2842F42047C2}" type="presOf" srcId="{7B06C7F0-EA79-4933-8EE7-4BA4509E55FC}" destId="{35A058D0-DD59-4940-8055-AEB548F7409B}" srcOrd="0" destOrd="0" presId="urn:microsoft.com/office/officeart/2018/2/layout/IconVerticalSolidList"/>
    <dgm:cxn modelId="{BAA5734C-04AC-40DD-AEA8-341BD47DD217}" srcId="{7B06C7F0-EA79-4933-8EE7-4BA4509E55FC}" destId="{2513BE44-344A-4567-BD43-2AD793FCD369}" srcOrd="0" destOrd="0" parTransId="{3354DEF0-7DC4-4ADE-9CFC-F93D33FB7909}" sibTransId="{D9121ECF-1333-480F-A268-9DEEC37E0282}"/>
    <dgm:cxn modelId="{DE027C71-CF77-4B60-A0CA-EE120E24FC30}" srcId="{7B06C7F0-EA79-4933-8EE7-4BA4509E55FC}" destId="{44125A59-5A85-4A3F-91FC-F74F3F35A968}" srcOrd="5" destOrd="0" parTransId="{5151B3C3-03A7-4170-8DBD-23A7E9003E72}" sibTransId="{186D5D17-45AE-4210-A5F2-8476ED093C55}"/>
    <dgm:cxn modelId="{C88A5481-57AC-4B79-8362-8572F138CE0B}" type="presOf" srcId="{94C21A7B-0716-47FF-ADB7-1DA19D0FD1E2}" destId="{1185C39C-F0E5-439A-9612-29649A44CB52}" srcOrd="0" destOrd="0" presId="urn:microsoft.com/office/officeart/2018/2/layout/IconVerticalSolidList"/>
    <dgm:cxn modelId="{ED3881A7-CFD4-4401-B77C-C7A987A41959}" type="presOf" srcId="{2513BE44-344A-4567-BD43-2AD793FCD369}" destId="{03362F7F-1245-454F-90EF-CF69EBA0DD6B}" srcOrd="0" destOrd="0" presId="urn:microsoft.com/office/officeart/2018/2/layout/IconVerticalSolidList"/>
    <dgm:cxn modelId="{F8A539CE-F75B-4DED-A053-A47379B4405B}" srcId="{7B06C7F0-EA79-4933-8EE7-4BA4509E55FC}" destId="{8356512A-FC97-4E0F-BDCA-FDA7E87E086D}" srcOrd="3" destOrd="0" parTransId="{3A9D7B5A-14AC-44CA-90F1-E37D0F2A22FD}" sibTransId="{2927B4C2-CD50-4DB8-B8D8-EC056961A22F}"/>
    <dgm:cxn modelId="{07126BB3-C1CF-48CB-B14F-CE01326383A2}" type="presParOf" srcId="{35A058D0-DD59-4940-8055-AEB548F7409B}" destId="{400AC37F-ACD4-42EE-812B-DE903D25D19F}" srcOrd="0" destOrd="0" presId="urn:microsoft.com/office/officeart/2018/2/layout/IconVerticalSolidList"/>
    <dgm:cxn modelId="{18B0A966-1BC7-40E4-930A-2553A2EC1869}" type="presParOf" srcId="{400AC37F-ACD4-42EE-812B-DE903D25D19F}" destId="{94416791-31A3-4DFB-ABC3-C1A6EB4A5F9E}" srcOrd="0" destOrd="0" presId="urn:microsoft.com/office/officeart/2018/2/layout/IconVerticalSolidList"/>
    <dgm:cxn modelId="{2F0EF1F6-9E22-4BF6-92C6-BAF19BD4F337}" type="presParOf" srcId="{400AC37F-ACD4-42EE-812B-DE903D25D19F}" destId="{4D3998E2-A745-4311-BDC7-B159B042A791}" srcOrd="1" destOrd="0" presId="urn:microsoft.com/office/officeart/2018/2/layout/IconVerticalSolidList"/>
    <dgm:cxn modelId="{AB4DDB94-07EB-486D-9A2F-800BD5052D52}" type="presParOf" srcId="{400AC37F-ACD4-42EE-812B-DE903D25D19F}" destId="{E8F895AD-E768-4474-97DA-50E49F7A21EA}" srcOrd="2" destOrd="0" presId="urn:microsoft.com/office/officeart/2018/2/layout/IconVerticalSolidList"/>
    <dgm:cxn modelId="{E8F9E269-3B26-4982-8C24-23A1AF654473}" type="presParOf" srcId="{400AC37F-ACD4-42EE-812B-DE903D25D19F}" destId="{03362F7F-1245-454F-90EF-CF69EBA0DD6B}" srcOrd="3" destOrd="0" presId="urn:microsoft.com/office/officeart/2018/2/layout/IconVerticalSolidList"/>
    <dgm:cxn modelId="{FCB1F17A-C00C-48A2-8B88-748F6BF56C86}" type="presParOf" srcId="{35A058D0-DD59-4940-8055-AEB548F7409B}" destId="{4657AB1D-17BF-4C5D-9DE8-8751CDF380AE}" srcOrd="1" destOrd="0" presId="urn:microsoft.com/office/officeart/2018/2/layout/IconVerticalSolidList"/>
    <dgm:cxn modelId="{383CE57C-E16D-4355-94CC-118E32C2FA9E}" type="presParOf" srcId="{35A058D0-DD59-4940-8055-AEB548F7409B}" destId="{030CD480-5C98-49C9-8441-D9066D08B1A7}" srcOrd="2" destOrd="0" presId="urn:microsoft.com/office/officeart/2018/2/layout/IconVerticalSolidList"/>
    <dgm:cxn modelId="{8A0EDC73-4F5B-4997-A2E0-BC20F414EF3C}" type="presParOf" srcId="{030CD480-5C98-49C9-8441-D9066D08B1A7}" destId="{2D80337B-764B-4728-8F1B-356FEC624FD4}" srcOrd="0" destOrd="0" presId="urn:microsoft.com/office/officeart/2018/2/layout/IconVerticalSolidList"/>
    <dgm:cxn modelId="{F0F9E3B8-2320-4F4B-BA9E-96895DA41AB0}" type="presParOf" srcId="{030CD480-5C98-49C9-8441-D9066D08B1A7}" destId="{D4959031-6E53-405C-A348-0B196C671379}" srcOrd="1" destOrd="0" presId="urn:microsoft.com/office/officeart/2018/2/layout/IconVerticalSolidList"/>
    <dgm:cxn modelId="{DDF92EAA-FB3C-4563-9A29-441FEA26AE28}" type="presParOf" srcId="{030CD480-5C98-49C9-8441-D9066D08B1A7}" destId="{3EB18A80-51EA-4AC3-9C99-DFDD515EEBC4}" srcOrd="2" destOrd="0" presId="urn:microsoft.com/office/officeart/2018/2/layout/IconVerticalSolidList"/>
    <dgm:cxn modelId="{7D63890B-2E78-4854-A43F-6FD5C64D5D73}" type="presParOf" srcId="{030CD480-5C98-49C9-8441-D9066D08B1A7}" destId="{DC54C411-0E69-4BB7-88C2-7599CA534960}" srcOrd="3" destOrd="0" presId="urn:microsoft.com/office/officeart/2018/2/layout/IconVerticalSolidList"/>
    <dgm:cxn modelId="{14F79B2C-6037-4D38-830E-6040B5B69C99}" type="presParOf" srcId="{35A058D0-DD59-4940-8055-AEB548F7409B}" destId="{68CBC469-2888-49E1-9C80-A9C7B315AAF6}" srcOrd="3" destOrd="0" presId="urn:microsoft.com/office/officeart/2018/2/layout/IconVerticalSolidList"/>
    <dgm:cxn modelId="{CF0AA57A-9002-45A1-93B5-B4EE9867132B}" type="presParOf" srcId="{35A058D0-DD59-4940-8055-AEB548F7409B}" destId="{C6F24AED-EF94-46D6-B23A-2531CC8FD2FA}" srcOrd="4" destOrd="0" presId="urn:microsoft.com/office/officeart/2018/2/layout/IconVerticalSolidList"/>
    <dgm:cxn modelId="{BD1D4CB1-84E5-4A6B-A013-90329D996B2A}" type="presParOf" srcId="{C6F24AED-EF94-46D6-B23A-2531CC8FD2FA}" destId="{13B809C3-59F0-4428-BE18-F85BAD83F60C}" srcOrd="0" destOrd="0" presId="urn:microsoft.com/office/officeart/2018/2/layout/IconVerticalSolidList"/>
    <dgm:cxn modelId="{67BBE774-7E36-47A4-AF21-727C3EF024A3}" type="presParOf" srcId="{C6F24AED-EF94-46D6-B23A-2531CC8FD2FA}" destId="{FBD150D1-3AD4-4C35-B817-FAA883022BCD}" srcOrd="1" destOrd="0" presId="urn:microsoft.com/office/officeart/2018/2/layout/IconVerticalSolidList"/>
    <dgm:cxn modelId="{5214BB27-EE47-4E11-84A9-17740C3127D8}" type="presParOf" srcId="{C6F24AED-EF94-46D6-B23A-2531CC8FD2FA}" destId="{69508FDA-DF7E-4D71-8226-B14845E4901A}" srcOrd="2" destOrd="0" presId="urn:microsoft.com/office/officeart/2018/2/layout/IconVerticalSolidList"/>
    <dgm:cxn modelId="{90B4D337-4C4F-435D-B274-AC5045C508FA}" type="presParOf" srcId="{C6F24AED-EF94-46D6-B23A-2531CC8FD2FA}" destId="{85332716-D5F8-4213-AAFB-E51986FAAE75}" srcOrd="3" destOrd="0" presId="urn:microsoft.com/office/officeart/2018/2/layout/IconVerticalSolidList"/>
    <dgm:cxn modelId="{94C49849-8C17-452A-851A-F6558565BD37}" type="presParOf" srcId="{35A058D0-DD59-4940-8055-AEB548F7409B}" destId="{10E655EE-5432-42D8-B2EE-66B220231E05}" srcOrd="5" destOrd="0" presId="urn:microsoft.com/office/officeart/2018/2/layout/IconVerticalSolidList"/>
    <dgm:cxn modelId="{6987425C-F234-4178-8CA4-4ECCBBF95F35}" type="presParOf" srcId="{35A058D0-DD59-4940-8055-AEB548F7409B}" destId="{EB4D114B-B2E1-403E-9CC0-B06DE4EE4635}" srcOrd="6" destOrd="0" presId="urn:microsoft.com/office/officeart/2018/2/layout/IconVerticalSolidList"/>
    <dgm:cxn modelId="{F5144D6C-CE96-45F8-8773-694BA3C4667C}" type="presParOf" srcId="{EB4D114B-B2E1-403E-9CC0-B06DE4EE4635}" destId="{31351D96-3AC9-460D-B9C6-CB10DB361A77}" srcOrd="0" destOrd="0" presId="urn:microsoft.com/office/officeart/2018/2/layout/IconVerticalSolidList"/>
    <dgm:cxn modelId="{2E3BA898-C81F-4151-A12C-292CAB618B4E}" type="presParOf" srcId="{EB4D114B-B2E1-403E-9CC0-B06DE4EE4635}" destId="{045C1280-98CB-4C9B-A050-FCCEC0EE5B6A}" srcOrd="1" destOrd="0" presId="urn:microsoft.com/office/officeart/2018/2/layout/IconVerticalSolidList"/>
    <dgm:cxn modelId="{3F48F182-B39E-4293-A1B4-A5E41159593D}" type="presParOf" srcId="{EB4D114B-B2E1-403E-9CC0-B06DE4EE4635}" destId="{F884FCA9-4CA1-4C6E-8C67-B8E7A620E1B0}" srcOrd="2" destOrd="0" presId="urn:microsoft.com/office/officeart/2018/2/layout/IconVerticalSolidList"/>
    <dgm:cxn modelId="{B3D49287-E30E-439D-BD75-EA2636A01EC9}" type="presParOf" srcId="{EB4D114B-B2E1-403E-9CC0-B06DE4EE4635}" destId="{322369DE-4AF7-4859-AAAF-EFB1E80D4BA5}" srcOrd="3" destOrd="0" presId="urn:microsoft.com/office/officeart/2018/2/layout/IconVerticalSolidList"/>
    <dgm:cxn modelId="{FE9F434A-7A8C-49B7-AE15-11941B84BEB0}" type="presParOf" srcId="{35A058D0-DD59-4940-8055-AEB548F7409B}" destId="{1ED2137E-99A4-455A-9650-290B78F72171}" srcOrd="7" destOrd="0" presId="urn:microsoft.com/office/officeart/2018/2/layout/IconVerticalSolidList"/>
    <dgm:cxn modelId="{78DFC16D-8D46-41AC-9BA0-788610B0C913}" type="presParOf" srcId="{35A058D0-DD59-4940-8055-AEB548F7409B}" destId="{B9BADE8D-633D-40C6-92B1-F35F5B3CA189}" srcOrd="8" destOrd="0" presId="urn:microsoft.com/office/officeart/2018/2/layout/IconVerticalSolidList"/>
    <dgm:cxn modelId="{2C4F1D21-F333-4BD0-8DDC-0A6977662E8A}" type="presParOf" srcId="{B9BADE8D-633D-40C6-92B1-F35F5B3CA189}" destId="{27AA9E63-9D59-4A56-8CAD-AB77249D7819}" srcOrd="0" destOrd="0" presId="urn:microsoft.com/office/officeart/2018/2/layout/IconVerticalSolidList"/>
    <dgm:cxn modelId="{2C6B55EB-2DA1-4A3C-831A-214EE22E2E43}" type="presParOf" srcId="{B9BADE8D-633D-40C6-92B1-F35F5B3CA189}" destId="{57789B1A-560D-45EB-9D1B-1D6BC5120857}" srcOrd="1" destOrd="0" presId="urn:microsoft.com/office/officeart/2018/2/layout/IconVerticalSolidList"/>
    <dgm:cxn modelId="{43C5FC02-AA1D-4543-86C9-C970AE8C79D7}" type="presParOf" srcId="{B9BADE8D-633D-40C6-92B1-F35F5B3CA189}" destId="{1875690E-1720-4177-B344-8D2A6A1C4B25}" srcOrd="2" destOrd="0" presId="urn:microsoft.com/office/officeart/2018/2/layout/IconVerticalSolidList"/>
    <dgm:cxn modelId="{69001C69-3C87-4BF2-9D5A-31A359A7163B}" type="presParOf" srcId="{B9BADE8D-633D-40C6-92B1-F35F5B3CA189}" destId="{1185C39C-F0E5-439A-9612-29649A44CB52}" srcOrd="3" destOrd="0" presId="urn:microsoft.com/office/officeart/2018/2/layout/IconVerticalSolidList"/>
    <dgm:cxn modelId="{A4974786-27D5-4DEB-A5CD-B7E313DBA386}" type="presParOf" srcId="{35A058D0-DD59-4940-8055-AEB548F7409B}" destId="{788C4C52-BEA0-47AA-891D-0ABC6CF5FF5E}" srcOrd="9" destOrd="0" presId="urn:microsoft.com/office/officeart/2018/2/layout/IconVerticalSolidList"/>
    <dgm:cxn modelId="{C315DE19-A662-49AF-8E11-090ED5A98EA1}" type="presParOf" srcId="{35A058D0-DD59-4940-8055-AEB548F7409B}" destId="{1286131D-2F47-4F56-9EBB-39410BAF0031}" srcOrd="10" destOrd="0" presId="urn:microsoft.com/office/officeart/2018/2/layout/IconVerticalSolidList"/>
    <dgm:cxn modelId="{B5E90C6E-D361-447A-A191-F96FEB30E44B}" type="presParOf" srcId="{1286131D-2F47-4F56-9EBB-39410BAF0031}" destId="{0A394FFC-E53F-4897-9F2F-8D2AEB450DE1}" srcOrd="0" destOrd="0" presId="urn:microsoft.com/office/officeart/2018/2/layout/IconVerticalSolidList"/>
    <dgm:cxn modelId="{E05C7BC5-2147-432D-A940-633DE8E6E212}" type="presParOf" srcId="{1286131D-2F47-4F56-9EBB-39410BAF0031}" destId="{31EEE6B4-CC8E-4EB3-BED6-BCF230A812D9}" srcOrd="1" destOrd="0" presId="urn:microsoft.com/office/officeart/2018/2/layout/IconVerticalSolidList"/>
    <dgm:cxn modelId="{1C8C1B12-502D-453D-B654-5512A0886912}" type="presParOf" srcId="{1286131D-2F47-4F56-9EBB-39410BAF0031}" destId="{D6118520-D512-4F5C-ABF0-CA108F18BDED}" srcOrd="2" destOrd="0" presId="urn:microsoft.com/office/officeart/2018/2/layout/IconVerticalSolidList"/>
    <dgm:cxn modelId="{1A21A5A1-5942-4CBF-ABF3-68ABAB20F7B8}" type="presParOf" srcId="{1286131D-2F47-4F56-9EBB-39410BAF0031}" destId="{A6798217-BE55-450D-8CA4-D64530BBC3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72B21A-20C4-47FD-AF19-42CD34C2ED7B}">
      <dsp:nvSpPr>
        <dsp:cNvPr id="0" name=""/>
        <dsp:cNvSpPr/>
      </dsp:nvSpPr>
      <dsp:spPr>
        <a:xfrm>
          <a:off x="0" y="0"/>
          <a:ext cx="7543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9D2B528-924D-4B9E-86FA-95CC300D812F}">
      <dsp:nvSpPr>
        <dsp:cNvPr id="0" name=""/>
        <dsp:cNvSpPr/>
      </dsp:nvSpPr>
      <dsp:spPr>
        <a:xfrm>
          <a:off x="0" y="0"/>
          <a:ext cx="2476597" cy="3935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Manual infrastructure provisioning which causes:</a:t>
          </a:r>
        </a:p>
      </dsp:txBody>
      <dsp:txXfrm>
        <a:off x="0" y="0"/>
        <a:ext cx="2476597" cy="3935948"/>
      </dsp:txXfrm>
    </dsp:sp>
    <dsp:sp modelId="{FF203DB5-99C6-4A92-B7A9-31D69F810CA0}">
      <dsp:nvSpPr>
        <dsp:cNvPr id="0" name=""/>
        <dsp:cNvSpPr/>
      </dsp:nvSpPr>
      <dsp:spPr>
        <a:xfrm>
          <a:off x="2571520" y="47806"/>
          <a:ext cx="4967673" cy="956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C00000"/>
              </a:solidFill>
            </a:rPr>
            <a:t>Errors</a:t>
          </a:r>
        </a:p>
      </dsp:txBody>
      <dsp:txXfrm>
        <a:off x="2571520" y="47806"/>
        <a:ext cx="4967673" cy="956120"/>
      </dsp:txXfrm>
    </dsp:sp>
    <dsp:sp modelId="{8D7645EC-2527-493A-9B4E-29699EC6818B}">
      <dsp:nvSpPr>
        <dsp:cNvPr id="0" name=""/>
        <dsp:cNvSpPr/>
      </dsp:nvSpPr>
      <dsp:spPr>
        <a:xfrm>
          <a:off x="2476597" y="1003926"/>
          <a:ext cx="50625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315AEFB-41D8-4ED0-B5D2-E61C6C6A2926}">
      <dsp:nvSpPr>
        <dsp:cNvPr id="0" name=""/>
        <dsp:cNvSpPr/>
      </dsp:nvSpPr>
      <dsp:spPr>
        <a:xfrm>
          <a:off x="2571520" y="1051732"/>
          <a:ext cx="4967673" cy="956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C00000"/>
              </a:solidFill>
            </a:rPr>
            <a:t>Delays</a:t>
          </a:r>
        </a:p>
      </dsp:txBody>
      <dsp:txXfrm>
        <a:off x="2571520" y="1051732"/>
        <a:ext cx="4967673" cy="956120"/>
      </dsp:txXfrm>
    </dsp:sp>
    <dsp:sp modelId="{988848AE-C091-4D25-B160-8909702B59D5}">
      <dsp:nvSpPr>
        <dsp:cNvPr id="0" name=""/>
        <dsp:cNvSpPr/>
      </dsp:nvSpPr>
      <dsp:spPr>
        <a:xfrm>
          <a:off x="2476597" y="2007852"/>
          <a:ext cx="50625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41001E-92EF-4543-98E5-04AC298A759F}">
      <dsp:nvSpPr>
        <dsp:cNvPr id="0" name=""/>
        <dsp:cNvSpPr/>
      </dsp:nvSpPr>
      <dsp:spPr>
        <a:xfrm>
          <a:off x="2571520" y="2055658"/>
          <a:ext cx="4967673" cy="956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C00000"/>
              </a:solidFill>
            </a:rPr>
            <a:t>Inconsistent and insecure environments</a:t>
          </a:r>
        </a:p>
      </dsp:txBody>
      <dsp:txXfrm>
        <a:off x="2571520" y="2055658"/>
        <a:ext cx="4967673" cy="956120"/>
      </dsp:txXfrm>
    </dsp:sp>
    <dsp:sp modelId="{AA8EA19B-4C62-434F-93BA-288071DE7120}">
      <dsp:nvSpPr>
        <dsp:cNvPr id="0" name=""/>
        <dsp:cNvSpPr/>
      </dsp:nvSpPr>
      <dsp:spPr>
        <a:xfrm>
          <a:off x="2476597" y="3011778"/>
          <a:ext cx="50625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B0B3258-B3A3-4BAE-9BDB-437CF6FDD87A}">
      <dsp:nvSpPr>
        <dsp:cNvPr id="0" name=""/>
        <dsp:cNvSpPr/>
      </dsp:nvSpPr>
      <dsp:spPr>
        <a:xfrm>
          <a:off x="2571520" y="3059584"/>
          <a:ext cx="4967673" cy="825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C00000"/>
              </a:solidFill>
            </a:rPr>
            <a:t>Less repeatable Infrastructure set up</a:t>
          </a:r>
        </a:p>
      </dsp:txBody>
      <dsp:txXfrm>
        <a:off x="2571520" y="3059584"/>
        <a:ext cx="4967673" cy="825514"/>
      </dsp:txXfrm>
    </dsp:sp>
    <dsp:sp modelId="{44613DD9-E2F6-40E8-9F6E-C0B509958E69}">
      <dsp:nvSpPr>
        <dsp:cNvPr id="0" name=""/>
        <dsp:cNvSpPr/>
      </dsp:nvSpPr>
      <dsp:spPr>
        <a:xfrm>
          <a:off x="2476597" y="3885098"/>
          <a:ext cx="50625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C05F4F-5E2C-4D12-A256-A953647FA3EC}">
      <dsp:nvSpPr>
        <dsp:cNvPr id="0" name=""/>
        <dsp:cNvSpPr/>
      </dsp:nvSpPr>
      <dsp:spPr>
        <a:xfrm>
          <a:off x="1404078" y="0"/>
          <a:ext cx="4493204" cy="4708525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0A518-3D44-4EBC-AA7F-3CB0DAFAD6AD}">
      <dsp:nvSpPr>
        <dsp:cNvPr id="0" name=""/>
        <dsp:cNvSpPr/>
      </dsp:nvSpPr>
      <dsp:spPr>
        <a:xfrm>
          <a:off x="3650680" y="471312"/>
          <a:ext cx="3060541" cy="8368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Configure PIM for role-based access</a:t>
          </a:r>
        </a:p>
      </dsp:txBody>
      <dsp:txXfrm>
        <a:off x="3691532" y="512164"/>
        <a:ext cx="2978837" cy="755162"/>
      </dsp:txXfrm>
    </dsp:sp>
    <dsp:sp modelId="{2B13A544-8640-42BF-AFB5-69748A3BA92C}">
      <dsp:nvSpPr>
        <dsp:cNvPr id="0" name=""/>
        <dsp:cNvSpPr/>
      </dsp:nvSpPr>
      <dsp:spPr>
        <a:xfrm>
          <a:off x="3650680" y="1412787"/>
          <a:ext cx="3060541" cy="8368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Deploy with IaC – Bicep Templates</a:t>
          </a:r>
        </a:p>
      </dsp:txBody>
      <dsp:txXfrm>
        <a:off x="3691532" y="1453639"/>
        <a:ext cx="2978837" cy="755162"/>
      </dsp:txXfrm>
    </dsp:sp>
    <dsp:sp modelId="{F2AA62D3-EC20-4761-8A4B-C0A7F48B689E}">
      <dsp:nvSpPr>
        <dsp:cNvPr id="0" name=""/>
        <dsp:cNvSpPr/>
      </dsp:nvSpPr>
      <dsp:spPr>
        <a:xfrm>
          <a:off x="3650680" y="2354262"/>
          <a:ext cx="3060541" cy="8368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Policies enforce compliance</a:t>
          </a:r>
        </a:p>
      </dsp:txBody>
      <dsp:txXfrm>
        <a:off x="3691532" y="2395114"/>
        <a:ext cx="2978837" cy="755162"/>
      </dsp:txXfrm>
    </dsp:sp>
    <dsp:sp modelId="{28C7A622-EECD-4E86-901B-CD2796A6BACC}">
      <dsp:nvSpPr>
        <dsp:cNvPr id="0" name=""/>
        <dsp:cNvSpPr/>
      </dsp:nvSpPr>
      <dsp:spPr>
        <a:xfrm>
          <a:off x="3650680" y="3295737"/>
          <a:ext cx="3060541" cy="8368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Monitor resources &amp; receive alerts</a:t>
          </a:r>
        </a:p>
      </dsp:txBody>
      <dsp:txXfrm>
        <a:off x="3691532" y="3336589"/>
        <a:ext cx="2978837" cy="75516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6A76D-89FC-4669-BA96-3F3C2248A57B}">
      <dsp:nvSpPr>
        <dsp:cNvPr id="0" name=""/>
        <dsp:cNvSpPr/>
      </dsp:nvSpPr>
      <dsp:spPr>
        <a:xfrm>
          <a:off x="136132" y="1988"/>
          <a:ext cx="3556905" cy="8696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✔️ Over </a:t>
          </a:r>
          <a:r>
            <a:rPr lang="en-US" sz="2000" kern="1200" dirty="0"/>
            <a:t>60% faster deployments</a:t>
          </a:r>
          <a:endParaRPr lang="en-US" sz="1800" kern="1200" dirty="0"/>
        </a:p>
      </dsp:txBody>
      <dsp:txXfrm>
        <a:off x="178583" y="44439"/>
        <a:ext cx="3472003" cy="784710"/>
      </dsp:txXfrm>
    </dsp:sp>
    <dsp:sp modelId="{C02F7C66-05BC-4E6E-93D3-AADF3B70F370}">
      <dsp:nvSpPr>
        <dsp:cNvPr id="0" name=""/>
        <dsp:cNvSpPr/>
      </dsp:nvSpPr>
      <dsp:spPr>
        <a:xfrm>
          <a:off x="136132" y="915082"/>
          <a:ext cx="3608663" cy="8696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✔️ </a:t>
          </a:r>
          <a:r>
            <a:rPr lang="en-US" sz="2000" kern="1200" dirty="0"/>
            <a:t>Reduced manual errors</a:t>
          </a:r>
          <a:endParaRPr lang="en-US" sz="1800" kern="1200" dirty="0"/>
        </a:p>
      </dsp:txBody>
      <dsp:txXfrm>
        <a:off x="178583" y="957533"/>
        <a:ext cx="3523761" cy="784710"/>
      </dsp:txXfrm>
    </dsp:sp>
    <dsp:sp modelId="{78E4E327-B4C1-4C8B-9A7E-1D8A558AEE7B}">
      <dsp:nvSpPr>
        <dsp:cNvPr id="0" name=""/>
        <dsp:cNvSpPr/>
      </dsp:nvSpPr>
      <dsp:spPr>
        <a:xfrm>
          <a:off x="136132" y="1828175"/>
          <a:ext cx="3764883" cy="8696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✔️ Improved compliance and security with automated alerts</a:t>
          </a:r>
        </a:p>
      </dsp:txBody>
      <dsp:txXfrm>
        <a:off x="178583" y="1870626"/>
        <a:ext cx="3679981" cy="784710"/>
      </dsp:txXfrm>
    </dsp:sp>
    <dsp:sp modelId="{26CBF874-378D-4374-BCC6-0889B208453F}">
      <dsp:nvSpPr>
        <dsp:cNvPr id="0" name=""/>
        <dsp:cNvSpPr/>
      </dsp:nvSpPr>
      <dsp:spPr>
        <a:xfrm>
          <a:off x="136132" y="2741268"/>
          <a:ext cx="3745211" cy="8696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✔️ Scalable and Reusable Templates</a:t>
          </a:r>
        </a:p>
      </dsp:txBody>
      <dsp:txXfrm>
        <a:off x="178583" y="2783719"/>
        <a:ext cx="3660309" cy="784710"/>
      </dsp:txXfrm>
    </dsp:sp>
    <dsp:sp modelId="{1B5C95AD-C95B-4D11-970D-78CE3B7806FA}">
      <dsp:nvSpPr>
        <dsp:cNvPr id="0" name=""/>
        <dsp:cNvSpPr/>
      </dsp:nvSpPr>
      <dsp:spPr>
        <a:xfrm>
          <a:off x="136132" y="3654361"/>
          <a:ext cx="3842535" cy="8696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✔️ Increased confidence</a:t>
          </a:r>
        </a:p>
      </dsp:txBody>
      <dsp:txXfrm>
        <a:off x="178583" y="3696812"/>
        <a:ext cx="3757633" cy="78471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543257-051D-491E-8B91-596A6FDA7186}">
      <dsp:nvSpPr>
        <dsp:cNvPr id="0" name=""/>
        <dsp:cNvSpPr/>
      </dsp:nvSpPr>
      <dsp:spPr>
        <a:xfrm>
          <a:off x="0" y="56450"/>
          <a:ext cx="3691146" cy="834228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Delays (in hours)</a:t>
          </a:r>
        </a:p>
      </dsp:txBody>
      <dsp:txXfrm>
        <a:off x="40724" y="97174"/>
        <a:ext cx="3609698" cy="752780"/>
      </dsp:txXfrm>
    </dsp:sp>
    <dsp:sp modelId="{4EB5CA0F-4A2D-4A8B-ADF4-C03100A6860F}">
      <dsp:nvSpPr>
        <dsp:cNvPr id="0" name=""/>
        <dsp:cNvSpPr/>
      </dsp:nvSpPr>
      <dsp:spPr>
        <a:xfrm>
          <a:off x="0" y="951159"/>
          <a:ext cx="3691146" cy="834228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Error-prone</a:t>
          </a:r>
        </a:p>
      </dsp:txBody>
      <dsp:txXfrm>
        <a:off x="40724" y="991883"/>
        <a:ext cx="3609698" cy="752780"/>
      </dsp:txXfrm>
    </dsp:sp>
    <dsp:sp modelId="{2137FB39-B4BB-4340-87FD-AAF86ABEFD5A}">
      <dsp:nvSpPr>
        <dsp:cNvPr id="0" name=""/>
        <dsp:cNvSpPr/>
      </dsp:nvSpPr>
      <dsp:spPr>
        <a:xfrm>
          <a:off x="0" y="1845867"/>
          <a:ext cx="3691146" cy="834228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Inconsistent and insecure environment </a:t>
          </a:r>
        </a:p>
      </dsp:txBody>
      <dsp:txXfrm>
        <a:off x="40724" y="1886591"/>
        <a:ext cx="3609698" cy="752780"/>
      </dsp:txXfrm>
    </dsp:sp>
    <dsp:sp modelId="{B4C50FA8-1E90-4BE3-830F-DD6DA64A624B}">
      <dsp:nvSpPr>
        <dsp:cNvPr id="0" name=""/>
        <dsp:cNvSpPr/>
      </dsp:nvSpPr>
      <dsp:spPr>
        <a:xfrm>
          <a:off x="0" y="2740575"/>
          <a:ext cx="3691146" cy="834228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Less repeatable infrastructure</a:t>
          </a:r>
        </a:p>
      </dsp:txBody>
      <dsp:txXfrm>
        <a:off x="40724" y="2781299"/>
        <a:ext cx="3609698" cy="752780"/>
      </dsp:txXfrm>
    </dsp:sp>
    <dsp:sp modelId="{9F44A61D-A268-48AC-89C8-B6A985953DC9}">
      <dsp:nvSpPr>
        <dsp:cNvPr id="0" name=""/>
        <dsp:cNvSpPr/>
      </dsp:nvSpPr>
      <dsp:spPr>
        <a:xfrm>
          <a:off x="0" y="3635283"/>
          <a:ext cx="3691146" cy="834228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More overhead Cost</a:t>
          </a:r>
        </a:p>
      </dsp:txBody>
      <dsp:txXfrm>
        <a:off x="40724" y="3676007"/>
        <a:ext cx="3609698" cy="75278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E9165-A71D-4681-9134-F55A59BA1EAA}">
      <dsp:nvSpPr>
        <dsp:cNvPr id="0" name=""/>
        <dsp:cNvSpPr/>
      </dsp:nvSpPr>
      <dsp:spPr>
        <a:xfrm>
          <a:off x="0" y="515"/>
          <a:ext cx="4040188" cy="12057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54D2F5-9A51-44F9-B12B-E9DBE811F17D}">
      <dsp:nvSpPr>
        <dsp:cNvPr id="0" name=""/>
        <dsp:cNvSpPr/>
      </dsp:nvSpPr>
      <dsp:spPr>
        <a:xfrm>
          <a:off x="364740" y="271809"/>
          <a:ext cx="663163" cy="6631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2D644-C8B7-449C-9A28-D3175C02315A}">
      <dsp:nvSpPr>
        <dsp:cNvPr id="0" name=""/>
        <dsp:cNvSpPr/>
      </dsp:nvSpPr>
      <dsp:spPr>
        <a:xfrm>
          <a:off x="1392643" y="515"/>
          <a:ext cx="2647544" cy="1205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609" tIns="127609" rIns="127609" bIns="12760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Debugging Bicep modules, </a:t>
          </a:r>
          <a:r>
            <a:rPr lang="en-US" sz="1500" kern="1200" dirty="0" err="1"/>
            <a:t>parametizing</a:t>
          </a:r>
          <a:r>
            <a:rPr lang="en-US" sz="1500" kern="1200" dirty="0"/>
            <a:t> templates</a:t>
          </a:r>
        </a:p>
      </dsp:txBody>
      <dsp:txXfrm>
        <a:off x="1392643" y="515"/>
        <a:ext cx="2647544" cy="1205752"/>
      </dsp:txXfrm>
    </dsp:sp>
    <dsp:sp modelId="{69E2E9AD-FA94-4992-99E9-FA255462C6C5}">
      <dsp:nvSpPr>
        <dsp:cNvPr id="0" name=""/>
        <dsp:cNvSpPr/>
      </dsp:nvSpPr>
      <dsp:spPr>
        <a:xfrm>
          <a:off x="0" y="1507705"/>
          <a:ext cx="4040188" cy="12057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98B51-D46F-456B-9B35-33A3D7F0FC70}">
      <dsp:nvSpPr>
        <dsp:cNvPr id="0" name=""/>
        <dsp:cNvSpPr/>
      </dsp:nvSpPr>
      <dsp:spPr>
        <a:xfrm>
          <a:off x="364740" y="1778999"/>
          <a:ext cx="663163" cy="6631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5DD88-EF66-4429-8207-8A6A5FE059EF}">
      <dsp:nvSpPr>
        <dsp:cNvPr id="0" name=""/>
        <dsp:cNvSpPr/>
      </dsp:nvSpPr>
      <dsp:spPr>
        <a:xfrm>
          <a:off x="1392643" y="1507705"/>
          <a:ext cx="2647544" cy="1205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609" tIns="127609" rIns="127609" bIns="12760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License constraints with configuring PIM roles</a:t>
          </a:r>
        </a:p>
      </dsp:txBody>
      <dsp:txXfrm>
        <a:off x="1392643" y="1507705"/>
        <a:ext cx="2647544" cy="1205752"/>
      </dsp:txXfrm>
    </dsp:sp>
    <dsp:sp modelId="{70A8817C-78A6-4B50-BF97-B81D5A5A6888}">
      <dsp:nvSpPr>
        <dsp:cNvPr id="0" name=""/>
        <dsp:cNvSpPr/>
      </dsp:nvSpPr>
      <dsp:spPr>
        <a:xfrm>
          <a:off x="0" y="3014895"/>
          <a:ext cx="4040188" cy="12057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8BA61A-DEA3-4534-813D-ECCA68E5670B}">
      <dsp:nvSpPr>
        <dsp:cNvPr id="0" name=""/>
        <dsp:cNvSpPr/>
      </dsp:nvSpPr>
      <dsp:spPr>
        <a:xfrm>
          <a:off x="364740" y="3286189"/>
          <a:ext cx="663163" cy="6631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D1B151-6F35-4856-99C0-14D3A0B6594B}">
      <dsp:nvSpPr>
        <dsp:cNvPr id="0" name=""/>
        <dsp:cNvSpPr/>
      </dsp:nvSpPr>
      <dsp:spPr>
        <a:xfrm>
          <a:off x="1392643" y="3014895"/>
          <a:ext cx="2647544" cy="1205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609" tIns="127609" rIns="127609" bIns="12760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Encountered errors with </a:t>
          </a:r>
          <a:r>
            <a:rPr lang="en-US" sz="1500" kern="1200" dirty="0" err="1"/>
            <a:t>Powershell</a:t>
          </a:r>
          <a:r>
            <a:rPr lang="en-US" sz="1500" kern="1200" dirty="0"/>
            <a:t> scripting And Microsoft Graph module set up</a:t>
          </a:r>
        </a:p>
      </dsp:txBody>
      <dsp:txXfrm>
        <a:off x="1392643" y="3014895"/>
        <a:ext cx="2647544" cy="120575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523E9-3D97-44E0-A641-33DB8137E741}">
      <dsp:nvSpPr>
        <dsp:cNvPr id="0" name=""/>
        <dsp:cNvSpPr/>
      </dsp:nvSpPr>
      <dsp:spPr>
        <a:xfrm rot="10800000">
          <a:off x="550709" y="400"/>
          <a:ext cx="3137365" cy="84360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05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Parameterization</a:t>
          </a:r>
          <a:r>
            <a:rPr lang="en-US" sz="1500" kern="1200" dirty="0"/>
            <a:t> makes templates reusable and adaptable.</a:t>
          </a:r>
        </a:p>
      </dsp:txBody>
      <dsp:txXfrm rot="10800000">
        <a:off x="761609" y="400"/>
        <a:ext cx="2926465" cy="843602"/>
      </dsp:txXfrm>
    </dsp:sp>
    <dsp:sp modelId="{2617373C-53B4-4096-8B7D-EA2FEDEF033B}">
      <dsp:nvSpPr>
        <dsp:cNvPr id="0" name=""/>
        <dsp:cNvSpPr/>
      </dsp:nvSpPr>
      <dsp:spPr>
        <a:xfrm>
          <a:off x="353700" y="400"/>
          <a:ext cx="843602" cy="84360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455B4C-C90E-4C10-97CD-5C5EE5F3459E}">
      <dsp:nvSpPr>
        <dsp:cNvPr id="0" name=""/>
        <dsp:cNvSpPr/>
      </dsp:nvSpPr>
      <dsp:spPr>
        <a:xfrm rot="10800000">
          <a:off x="436391" y="1095824"/>
          <a:ext cx="3289789" cy="84360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05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Debugging Bicep</a:t>
          </a:r>
          <a:r>
            <a:rPr lang="en-US" sz="1500" kern="1200" dirty="0"/>
            <a:t> requires careful attention to resource names and types.</a:t>
          </a:r>
        </a:p>
      </dsp:txBody>
      <dsp:txXfrm rot="10800000">
        <a:off x="647291" y="1095824"/>
        <a:ext cx="3078889" cy="843602"/>
      </dsp:txXfrm>
    </dsp:sp>
    <dsp:sp modelId="{C4D531D2-530E-4894-B6B0-698868C4847E}">
      <dsp:nvSpPr>
        <dsp:cNvPr id="0" name=""/>
        <dsp:cNvSpPr/>
      </dsp:nvSpPr>
      <dsp:spPr>
        <a:xfrm>
          <a:off x="315594" y="1095824"/>
          <a:ext cx="843602" cy="84360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84008-9F54-40F8-9D88-2F6710BCA980}">
      <dsp:nvSpPr>
        <dsp:cNvPr id="0" name=""/>
        <dsp:cNvSpPr/>
      </dsp:nvSpPr>
      <dsp:spPr>
        <a:xfrm rot="10800000">
          <a:off x="709939" y="2191248"/>
          <a:ext cx="2925057" cy="84360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05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Monitoring setup</a:t>
          </a:r>
          <a:r>
            <a:rPr lang="en-US" sz="1500" kern="1200" dirty="0"/>
            <a:t> must align with business-critical metrics.</a:t>
          </a:r>
        </a:p>
      </dsp:txBody>
      <dsp:txXfrm rot="10800000">
        <a:off x="920839" y="2191248"/>
        <a:ext cx="2714157" cy="843602"/>
      </dsp:txXfrm>
    </dsp:sp>
    <dsp:sp modelId="{CC64665B-AB27-4958-AF37-FC758AB9B24B}">
      <dsp:nvSpPr>
        <dsp:cNvPr id="0" name=""/>
        <dsp:cNvSpPr/>
      </dsp:nvSpPr>
      <dsp:spPr>
        <a:xfrm>
          <a:off x="406777" y="2191248"/>
          <a:ext cx="843602" cy="84360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A1A9A-F93E-4E5E-B5CE-0347E67DD572}">
      <dsp:nvSpPr>
        <dsp:cNvPr id="0" name=""/>
        <dsp:cNvSpPr/>
      </dsp:nvSpPr>
      <dsp:spPr>
        <a:xfrm rot="10800000">
          <a:off x="709939" y="3286671"/>
          <a:ext cx="2925057" cy="84360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2005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PIM access controls</a:t>
          </a:r>
          <a:r>
            <a:rPr lang="en-US" sz="1500" kern="1200"/>
            <a:t> enhance security but requires user onboarding.</a:t>
          </a:r>
        </a:p>
      </dsp:txBody>
      <dsp:txXfrm rot="10800000">
        <a:off x="920839" y="3286671"/>
        <a:ext cx="2714157" cy="843602"/>
      </dsp:txXfrm>
    </dsp:sp>
    <dsp:sp modelId="{C98C7E8D-2D2D-4EB2-B26D-1EE81ECE9D83}">
      <dsp:nvSpPr>
        <dsp:cNvPr id="0" name=""/>
        <dsp:cNvSpPr/>
      </dsp:nvSpPr>
      <dsp:spPr>
        <a:xfrm>
          <a:off x="406777" y="3286671"/>
          <a:ext cx="843602" cy="84360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9F648-51AE-4616-99C1-31F3D2258282}">
      <dsp:nvSpPr>
        <dsp:cNvPr id="0" name=""/>
        <dsp:cNvSpPr/>
      </dsp:nvSpPr>
      <dsp:spPr>
        <a:xfrm>
          <a:off x="1000" y="527830"/>
          <a:ext cx="2341105" cy="11705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Automate</a:t>
          </a:r>
        </a:p>
      </dsp:txBody>
      <dsp:txXfrm>
        <a:off x="35284" y="562114"/>
        <a:ext cx="2272537" cy="1101984"/>
      </dsp:txXfrm>
    </dsp:sp>
    <dsp:sp modelId="{99197992-DC76-42BF-8422-3F678C6F41E2}">
      <dsp:nvSpPr>
        <dsp:cNvPr id="0" name=""/>
        <dsp:cNvSpPr/>
      </dsp:nvSpPr>
      <dsp:spPr>
        <a:xfrm>
          <a:off x="235111" y="1698383"/>
          <a:ext cx="234110" cy="877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7914"/>
              </a:lnTo>
              <a:lnTo>
                <a:pt x="234110" y="87791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A5CD3-4174-4CDA-A13D-0A71A2F22DDE}">
      <dsp:nvSpPr>
        <dsp:cNvPr id="0" name=""/>
        <dsp:cNvSpPr/>
      </dsp:nvSpPr>
      <dsp:spPr>
        <a:xfrm>
          <a:off x="469221" y="1991021"/>
          <a:ext cx="1872884" cy="11705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Automate CI/CD with GitHub Actions</a:t>
          </a:r>
        </a:p>
      </dsp:txBody>
      <dsp:txXfrm>
        <a:off x="503505" y="2025305"/>
        <a:ext cx="1804316" cy="1101984"/>
      </dsp:txXfrm>
    </dsp:sp>
    <dsp:sp modelId="{72438389-6E05-40EA-827E-DF02721A6506}">
      <dsp:nvSpPr>
        <dsp:cNvPr id="0" name=""/>
        <dsp:cNvSpPr/>
      </dsp:nvSpPr>
      <dsp:spPr>
        <a:xfrm>
          <a:off x="2927382" y="527830"/>
          <a:ext cx="2341105" cy="11705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Integrate</a:t>
          </a:r>
        </a:p>
      </dsp:txBody>
      <dsp:txXfrm>
        <a:off x="2961666" y="562114"/>
        <a:ext cx="2272537" cy="1101984"/>
      </dsp:txXfrm>
    </dsp:sp>
    <dsp:sp modelId="{E32F3200-B1E6-47DE-893F-1E02799CE676}">
      <dsp:nvSpPr>
        <dsp:cNvPr id="0" name=""/>
        <dsp:cNvSpPr/>
      </dsp:nvSpPr>
      <dsp:spPr>
        <a:xfrm>
          <a:off x="3161493" y="1698383"/>
          <a:ext cx="234110" cy="877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7914"/>
              </a:lnTo>
              <a:lnTo>
                <a:pt x="234110" y="87791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B40D0-A54F-410D-9EA1-EDA7AA20AFD9}">
      <dsp:nvSpPr>
        <dsp:cNvPr id="0" name=""/>
        <dsp:cNvSpPr/>
      </dsp:nvSpPr>
      <dsp:spPr>
        <a:xfrm>
          <a:off x="3395603" y="1991021"/>
          <a:ext cx="1872884" cy="11705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Integrate Azure Key Vault for secrets</a:t>
          </a:r>
        </a:p>
      </dsp:txBody>
      <dsp:txXfrm>
        <a:off x="3429887" y="2025305"/>
        <a:ext cx="1804316" cy="1101984"/>
      </dsp:txXfrm>
    </dsp:sp>
    <dsp:sp modelId="{609EB691-2B86-4D57-93C0-B18904E0CF29}">
      <dsp:nvSpPr>
        <dsp:cNvPr id="0" name=""/>
        <dsp:cNvSpPr/>
      </dsp:nvSpPr>
      <dsp:spPr>
        <a:xfrm>
          <a:off x="5853764" y="527830"/>
          <a:ext cx="2341105" cy="11705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Expand Policy</a:t>
          </a:r>
        </a:p>
      </dsp:txBody>
      <dsp:txXfrm>
        <a:off x="5888048" y="562114"/>
        <a:ext cx="2272537" cy="1101984"/>
      </dsp:txXfrm>
    </dsp:sp>
    <dsp:sp modelId="{34D890D0-F8A1-4B0C-9F77-6D248194C1D3}">
      <dsp:nvSpPr>
        <dsp:cNvPr id="0" name=""/>
        <dsp:cNvSpPr/>
      </dsp:nvSpPr>
      <dsp:spPr>
        <a:xfrm>
          <a:off x="6087875" y="1698383"/>
          <a:ext cx="234110" cy="877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7914"/>
              </a:lnTo>
              <a:lnTo>
                <a:pt x="234110" y="87791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DAD1FB-1D7C-46B6-B52A-A6162A9E893F}">
      <dsp:nvSpPr>
        <dsp:cNvPr id="0" name=""/>
        <dsp:cNvSpPr/>
      </dsp:nvSpPr>
      <dsp:spPr>
        <a:xfrm>
          <a:off x="6321985" y="1991021"/>
          <a:ext cx="1872884" cy="11705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 include resource locks </a:t>
          </a:r>
        </a:p>
      </dsp:txBody>
      <dsp:txXfrm>
        <a:off x="6356269" y="2025305"/>
        <a:ext cx="1804316" cy="110198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4390A-961F-488C-901C-97A8C59A1A43}">
      <dsp:nvSpPr>
        <dsp:cNvPr id="0" name=""/>
        <dsp:cNvSpPr/>
      </dsp:nvSpPr>
      <dsp:spPr>
        <a:xfrm>
          <a:off x="0" y="134604"/>
          <a:ext cx="5179867" cy="71505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Aishat Oshileye – Project Manager</a:t>
          </a:r>
          <a:endParaRPr lang="en-US" sz="1800" kern="1200" dirty="0"/>
        </a:p>
      </dsp:txBody>
      <dsp:txXfrm>
        <a:off x="34906" y="169510"/>
        <a:ext cx="5110055" cy="645240"/>
      </dsp:txXfrm>
    </dsp:sp>
    <dsp:sp modelId="{8362F9CE-3B34-4AC8-8714-87F03D124378}">
      <dsp:nvSpPr>
        <dsp:cNvPr id="0" name=""/>
        <dsp:cNvSpPr/>
      </dsp:nvSpPr>
      <dsp:spPr>
        <a:xfrm>
          <a:off x="0" y="976397"/>
          <a:ext cx="5179867" cy="71505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Rebecca – Identity/Security Lead</a:t>
          </a:r>
          <a:endParaRPr lang="en-US" sz="1800" kern="1200" dirty="0"/>
        </a:p>
      </dsp:txBody>
      <dsp:txXfrm>
        <a:off x="34906" y="1011303"/>
        <a:ext cx="5110055" cy="645240"/>
      </dsp:txXfrm>
    </dsp:sp>
    <dsp:sp modelId="{C4B74CCB-9EDE-4A19-9122-D8822F740F86}">
      <dsp:nvSpPr>
        <dsp:cNvPr id="0" name=""/>
        <dsp:cNvSpPr/>
      </dsp:nvSpPr>
      <dsp:spPr>
        <a:xfrm>
          <a:off x="0" y="1627446"/>
          <a:ext cx="5179867" cy="71505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Victor Nwoke – VM/Networking Lead</a:t>
          </a:r>
          <a:endParaRPr lang="en-US" sz="1800" kern="1200" dirty="0"/>
        </a:p>
      </dsp:txBody>
      <dsp:txXfrm>
        <a:off x="34906" y="1662352"/>
        <a:ext cx="5110055" cy="645240"/>
      </dsp:txXfrm>
    </dsp:sp>
    <dsp:sp modelId="{8C71E197-1803-4485-9632-9F56341220B3}">
      <dsp:nvSpPr>
        <dsp:cNvPr id="0" name=""/>
        <dsp:cNvSpPr/>
      </dsp:nvSpPr>
      <dsp:spPr>
        <a:xfrm>
          <a:off x="0" y="2435283"/>
          <a:ext cx="5179867" cy="71505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Lucy </a:t>
          </a:r>
          <a:r>
            <a:rPr lang="en-US" sz="1800" b="1" kern="1200" dirty="0" err="1"/>
            <a:t>Obilor</a:t>
          </a:r>
          <a:r>
            <a:rPr lang="en-US" sz="1800" b="1" kern="1200" dirty="0"/>
            <a:t>/ Oluwatobiloba </a:t>
          </a:r>
          <a:r>
            <a:rPr lang="en-US" sz="1800" b="1" kern="1200" dirty="0" err="1"/>
            <a:t>Aladetuyi</a:t>
          </a:r>
          <a:r>
            <a:rPr lang="en-US" sz="1800" b="1" kern="1200" dirty="0"/>
            <a:t> – Storage Leads</a:t>
          </a:r>
          <a:endParaRPr lang="en-US" sz="1800" kern="1200" dirty="0"/>
        </a:p>
      </dsp:txBody>
      <dsp:txXfrm>
        <a:off x="34906" y="2470189"/>
        <a:ext cx="5110055" cy="645240"/>
      </dsp:txXfrm>
    </dsp:sp>
    <dsp:sp modelId="{70544D19-B9AB-4B8B-AF6B-3B2651B22B2E}">
      <dsp:nvSpPr>
        <dsp:cNvPr id="0" name=""/>
        <dsp:cNvSpPr/>
      </dsp:nvSpPr>
      <dsp:spPr>
        <a:xfrm>
          <a:off x="0" y="3048061"/>
          <a:ext cx="5179867" cy="71505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John Oche – Monitoring Lead</a:t>
          </a:r>
          <a:endParaRPr lang="en-US" sz="1800" kern="1200"/>
        </a:p>
      </dsp:txBody>
      <dsp:txXfrm>
        <a:off x="34906" y="3082967"/>
        <a:ext cx="5110055" cy="645240"/>
      </dsp:txXfrm>
    </dsp:sp>
    <dsp:sp modelId="{7F6BA122-760C-445B-8837-20C12F4D8E0A}">
      <dsp:nvSpPr>
        <dsp:cNvPr id="0" name=""/>
        <dsp:cNvSpPr/>
      </dsp:nvSpPr>
      <dsp:spPr>
        <a:xfrm>
          <a:off x="0" y="3969068"/>
          <a:ext cx="5179867" cy="71505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Oladimeji Williams – Documentation Lead</a:t>
          </a:r>
          <a:endParaRPr lang="en-US" sz="1800" kern="1200" dirty="0"/>
        </a:p>
      </dsp:txBody>
      <dsp:txXfrm>
        <a:off x="34906" y="4003974"/>
        <a:ext cx="5110055" cy="645240"/>
      </dsp:txXfrm>
    </dsp:sp>
    <dsp:sp modelId="{1D2033A5-AC2B-49CC-99F0-AED08061F104}">
      <dsp:nvSpPr>
        <dsp:cNvPr id="0" name=""/>
        <dsp:cNvSpPr/>
      </dsp:nvSpPr>
      <dsp:spPr>
        <a:xfrm>
          <a:off x="0" y="4735961"/>
          <a:ext cx="5179867" cy="71505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Miracle Clement – Presentation Lead.</a:t>
          </a:r>
          <a:endParaRPr lang="en-US" sz="1800" kern="1200" dirty="0"/>
        </a:p>
      </dsp:txBody>
      <dsp:txXfrm>
        <a:off x="34906" y="4770867"/>
        <a:ext cx="5110055" cy="64524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B2055-40D7-4C35-A366-5A8F3FDBF647}">
      <dsp:nvSpPr>
        <dsp:cNvPr id="0" name=""/>
        <dsp:cNvSpPr/>
      </dsp:nvSpPr>
      <dsp:spPr>
        <a:xfrm>
          <a:off x="0" y="232915"/>
          <a:ext cx="5122926" cy="1490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37F20-BEC3-4BEC-91AC-14C5ABAE4FE9}">
      <dsp:nvSpPr>
        <dsp:cNvPr id="0" name=""/>
        <dsp:cNvSpPr/>
      </dsp:nvSpPr>
      <dsp:spPr>
        <a:xfrm>
          <a:off x="218417" y="505063"/>
          <a:ext cx="697772" cy="946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71F5E-A075-4AD2-83F4-F0E2643A1A3F}">
      <dsp:nvSpPr>
        <dsp:cNvPr id="0" name=""/>
        <dsp:cNvSpPr/>
      </dsp:nvSpPr>
      <dsp:spPr>
        <a:xfrm>
          <a:off x="1174941" y="337055"/>
          <a:ext cx="3769684" cy="1379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35" tIns="146035" rIns="146035" bIns="14603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team successfully implemented an automated Azure infrastructure solution. This project improved skills in Bicep, Azure governance, and cloud automation</a:t>
          </a:r>
        </a:p>
      </dsp:txBody>
      <dsp:txXfrm>
        <a:off x="1174941" y="337055"/>
        <a:ext cx="3769684" cy="1379861"/>
      </dsp:txXfrm>
    </dsp:sp>
    <dsp:sp modelId="{DA869212-084C-4CCF-B0A8-3E6E299790A0}">
      <dsp:nvSpPr>
        <dsp:cNvPr id="0" name=""/>
        <dsp:cNvSpPr/>
      </dsp:nvSpPr>
      <dsp:spPr>
        <a:xfrm>
          <a:off x="0" y="2087247"/>
          <a:ext cx="5122926" cy="9823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67D86-6274-46D1-B268-CCB320A464F5}">
      <dsp:nvSpPr>
        <dsp:cNvPr id="0" name=""/>
        <dsp:cNvSpPr/>
      </dsp:nvSpPr>
      <dsp:spPr>
        <a:xfrm>
          <a:off x="122207" y="2230923"/>
          <a:ext cx="890190" cy="8355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C4159-79C8-4F12-8F6D-AA03F4212BC1}">
      <dsp:nvSpPr>
        <dsp:cNvPr id="0" name=""/>
        <dsp:cNvSpPr/>
      </dsp:nvSpPr>
      <dsp:spPr>
        <a:xfrm>
          <a:off x="1134606" y="2157543"/>
          <a:ext cx="3769684" cy="1379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35" tIns="146035" rIns="146035" bIns="14603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Thank you for your time!</a:t>
          </a:r>
          <a:br>
            <a:rPr lang="en-US" sz="1600" kern="1200"/>
          </a:br>
          <a:endParaRPr lang="en-US" sz="2000" b="1" kern="1200"/>
        </a:p>
      </dsp:txBody>
      <dsp:txXfrm>
        <a:off x="1134606" y="2157543"/>
        <a:ext cx="3769684" cy="1379861"/>
      </dsp:txXfrm>
    </dsp:sp>
    <dsp:sp modelId="{5A930B01-CE98-4849-9064-BE7520ECD367}">
      <dsp:nvSpPr>
        <dsp:cNvPr id="0" name=""/>
        <dsp:cNvSpPr/>
      </dsp:nvSpPr>
      <dsp:spPr>
        <a:xfrm>
          <a:off x="0" y="3823954"/>
          <a:ext cx="5122926" cy="9823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97AA37-123E-4ECC-9B2D-6F7D5F1E3541}">
      <dsp:nvSpPr>
        <dsp:cNvPr id="0" name=""/>
        <dsp:cNvSpPr/>
      </dsp:nvSpPr>
      <dsp:spPr>
        <a:xfrm>
          <a:off x="197156" y="4044675"/>
          <a:ext cx="740292" cy="5487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066C8-81B8-4F0E-806A-E84B956296F9}">
      <dsp:nvSpPr>
        <dsp:cNvPr id="0" name=""/>
        <dsp:cNvSpPr/>
      </dsp:nvSpPr>
      <dsp:spPr>
        <a:xfrm>
          <a:off x="1134606" y="3827903"/>
          <a:ext cx="3769684" cy="1379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35" tIns="146035" rIns="146035" bIns="14603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Q&amp;A</a:t>
          </a:r>
          <a:r>
            <a:rPr lang="en-US" sz="2400" kern="1200"/>
            <a:t>.</a:t>
          </a:r>
          <a:endParaRPr lang="en-US" sz="2000" kern="1200"/>
        </a:p>
      </dsp:txBody>
      <dsp:txXfrm>
        <a:off x="1134606" y="3827903"/>
        <a:ext cx="3769684" cy="13798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342BD-0756-4CF8-A615-B6A218846F78}">
      <dsp:nvSpPr>
        <dsp:cNvPr id="0" name=""/>
        <dsp:cNvSpPr/>
      </dsp:nvSpPr>
      <dsp:spPr>
        <a:xfrm>
          <a:off x="3086100" y="-66943"/>
          <a:ext cx="1676398" cy="9101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Automated Azure infrastructure deployment with</a:t>
          </a:r>
          <a:r>
            <a:rPr lang="en-US" sz="1600" kern="1200" dirty="0"/>
            <a:t>:</a:t>
          </a:r>
        </a:p>
      </dsp:txBody>
      <dsp:txXfrm>
        <a:off x="3112757" y="-40286"/>
        <a:ext cx="1623084" cy="856822"/>
      </dsp:txXfrm>
    </dsp:sp>
    <dsp:sp modelId="{6CB9B078-C948-4123-98F6-AF24EB97E18C}">
      <dsp:nvSpPr>
        <dsp:cNvPr id="0" name=""/>
        <dsp:cNvSpPr/>
      </dsp:nvSpPr>
      <dsp:spPr>
        <a:xfrm rot="2041624">
          <a:off x="4641518" y="984518"/>
          <a:ext cx="661908" cy="22265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708315" y="1029050"/>
        <a:ext cx="528314" cy="133594"/>
      </dsp:txXfrm>
    </dsp:sp>
    <dsp:sp modelId="{63708962-D223-4179-96F5-D75E46D8E558}">
      <dsp:nvSpPr>
        <dsp:cNvPr id="0" name=""/>
        <dsp:cNvSpPr/>
      </dsp:nvSpPr>
      <dsp:spPr>
        <a:xfrm>
          <a:off x="5181597" y="1348501"/>
          <a:ext cx="1272331" cy="636165"/>
        </a:xfrm>
        <a:prstGeom prst="roundRect">
          <a:avLst>
            <a:gd name="adj" fmla="val 10000"/>
          </a:avLst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Bicep &amp; ARM templates</a:t>
          </a:r>
        </a:p>
      </dsp:txBody>
      <dsp:txXfrm>
        <a:off x="5200230" y="1367134"/>
        <a:ext cx="1235065" cy="598899"/>
      </dsp:txXfrm>
    </dsp:sp>
    <dsp:sp modelId="{689A762D-6A96-4952-8FA4-CC5505A6C367}">
      <dsp:nvSpPr>
        <dsp:cNvPr id="0" name=""/>
        <dsp:cNvSpPr/>
      </dsp:nvSpPr>
      <dsp:spPr>
        <a:xfrm rot="5537821">
          <a:off x="5449281" y="2490813"/>
          <a:ext cx="661908" cy="22265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5516078" y="2535345"/>
        <a:ext cx="528314" cy="133594"/>
      </dsp:txXfrm>
    </dsp:sp>
    <dsp:sp modelId="{EF5E2144-DC6C-4792-87B7-0F1ADB7D1F28}">
      <dsp:nvSpPr>
        <dsp:cNvPr id="0" name=""/>
        <dsp:cNvSpPr/>
      </dsp:nvSpPr>
      <dsp:spPr>
        <a:xfrm>
          <a:off x="5106542" y="3219618"/>
          <a:ext cx="1272331" cy="636165"/>
        </a:xfrm>
        <a:prstGeom prst="roundRect">
          <a:avLst>
            <a:gd name="adj" fmla="val 10000"/>
          </a:avLst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Azure AD PIM</a:t>
          </a:r>
        </a:p>
      </dsp:txBody>
      <dsp:txXfrm>
        <a:off x="5125175" y="3238251"/>
        <a:ext cx="1235065" cy="598899"/>
      </dsp:txXfrm>
    </dsp:sp>
    <dsp:sp modelId="{D730CF01-8D1D-4001-BD20-5B4238FB5A8E}">
      <dsp:nvSpPr>
        <dsp:cNvPr id="0" name=""/>
        <dsp:cNvSpPr/>
      </dsp:nvSpPr>
      <dsp:spPr>
        <a:xfrm rot="9000000">
          <a:off x="4502550" y="3951301"/>
          <a:ext cx="661908" cy="22265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4569347" y="3995833"/>
        <a:ext cx="528314" cy="133594"/>
      </dsp:txXfrm>
    </dsp:sp>
    <dsp:sp modelId="{C9204CF8-8CF3-4625-991D-161B2F49069C}">
      <dsp:nvSpPr>
        <dsp:cNvPr id="0" name=""/>
        <dsp:cNvSpPr/>
      </dsp:nvSpPr>
      <dsp:spPr>
        <a:xfrm>
          <a:off x="3288134" y="4269477"/>
          <a:ext cx="1272331" cy="636165"/>
        </a:xfrm>
        <a:prstGeom prst="roundRect">
          <a:avLst>
            <a:gd name="adj" fmla="val 10000"/>
          </a:avLst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VNets, NSGs, Subnets</a:t>
          </a:r>
        </a:p>
      </dsp:txBody>
      <dsp:txXfrm>
        <a:off x="3306767" y="4288110"/>
        <a:ext cx="1235065" cy="598899"/>
      </dsp:txXfrm>
    </dsp:sp>
    <dsp:sp modelId="{38EBC422-881B-4019-8DE5-CD7A6B1F01D3}">
      <dsp:nvSpPr>
        <dsp:cNvPr id="0" name=""/>
        <dsp:cNvSpPr/>
      </dsp:nvSpPr>
      <dsp:spPr>
        <a:xfrm rot="12600000">
          <a:off x="2684141" y="3951301"/>
          <a:ext cx="661908" cy="22265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750938" y="3995833"/>
        <a:ext cx="528314" cy="133594"/>
      </dsp:txXfrm>
    </dsp:sp>
    <dsp:sp modelId="{8BBF6C8C-356D-489C-8A5C-BC1FDFEE2E52}">
      <dsp:nvSpPr>
        <dsp:cNvPr id="0" name=""/>
        <dsp:cNvSpPr/>
      </dsp:nvSpPr>
      <dsp:spPr>
        <a:xfrm>
          <a:off x="1469725" y="3219618"/>
          <a:ext cx="1272331" cy="636165"/>
        </a:xfrm>
        <a:prstGeom prst="roundRect">
          <a:avLst>
            <a:gd name="adj" fmla="val 10000"/>
          </a:avLst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VMs &amp; Storage</a:t>
          </a:r>
        </a:p>
      </dsp:txBody>
      <dsp:txXfrm>
        <a:off x="1488358" y="3238251"/>
        <a:ext cx="1235065" cy="598899"/>
      </dsp:txXfrm>
    </dsp:sp>
    <dsp:sp modelId="{90AED00B-F611-43C6-AC97-C065D6A32589}">
      <dsp:nvSpPr>
        <dsp:cNvPr id="0" name=""/>
        <dsp:cNvSpPr/>
      </dsp:nvSpPr>
      <dsp:spPr>
        <a:xfrm rot="16150044">
          <a:off x="1762238" y="2552583"/>
          <a:ext cx="661908" cy="22265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1829035" y="2597115"/>
        <a:ext cx="528314" cy="133594"/>
      </dsp:txXfrm>
    </dsp:sp>
    <dsp:sp modelId="{C1238D8B-9F3F-41FC-AFDD-7916A839B4EF}">
      <dsp:nvSpPr>
        <dsp:cNvPr id="0" name=""/>
        <dsp:cNvSpPr/>
      </dsp:nvSpPr>
      <dsp:spPr>
        <a:xfrm>
          <a:off x="1444328" y="1472039"/>
          <a:ext cx="1272331" cy="636165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Azure Policy &amp; Monitor</a:t>
          </a:r>
        </a:p>
      </dsp:txBody>
      <dsp:txXfrm>
        <a:off x="1462961" y="1490672"/>
        <a:ext cx="1235065" cy="598899"/>
      </dsp:txXfrm>
    </dsp:sp>
    <dsp:sp modelId="{50B96AA2-3F95-4415-81A3-BDCF4CDC488B}">
      <dsp:nvSpPr>
        <dsp:cNvPr id="0" name=""/>
        <dsp:cNvSpPr/>
      </dsp:nvSpPr>
      <dsp:spPr>
        <a:xfrm rot="19365077">
          <a:off x="2581366" y="1046287"/>
          <a:ext cx="661908" cy="22265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648163" y="1090819"/>
        <a:ext cx="528314" cy="1335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30BEF-ABB8-4235-938F-DF77CC907FD7}">
      <dsp:nvSpPr>
        <dsp:cNvPr id="0" name=""/>
        <dsp:cNvSpPr/>
      </dsp:nvSpPr>
      <dsp:spPr>
        <a:xfrm>
          <a:off x="617219" y="0"/>
          <a:ext cx="6995160" cy="4398962"/>
        </a:xfrm>
        <a:prstGeom prst="rightArrow">
          <a:avLst/>
        </a:prstGeom>
        <a:solidFill>
          <a:schemeClr val="accent4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2DFD0-8DB4-44EE-A19B-B165E479ED17}">
      <dsp:nvSpPr>
        <dsp:cNvPr id="0" name=""/>
        <dsp:cNvSpPr/>
      </dsp:nvSpPr>
      <dsp:spPr>
        <a:xfrm>
          <a:off x="4297" y="1319688"/>
          <a:ext cx="1291223" cy="1759584"/>
        </a:xfrm>
        <a:prstGeom prst="roundRect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Bicep</a:t>
          </a:r>
        </a:p>
      </dsp:txBody>
      <dsp:txXfrm>
        <a:off x="67329" y="1382720"/>
        <a:ext cx="1165159" cy="1633520"/>
      </dsp:txXfrm>
    </dsp:sp>
    <dsp:sp modelId="{C7AB7641-99DA-4F4D-83D3-C5065702CF31}">
      <dsp:nvSpPr>
        <dsp:cNvPr id="0" name=""/>
        <dsp:cNvSpPr/>
      </dsp:nvSpPr>
      <dsp:spPr>
        <a:xfrm>
          <a:off x="1390253" y="1319688"/>
          <a:ext cx="1291223" cy="1759584"/>
        </a:xfrm>
        <a:prstGeom prst="roundRect">
          <a:avLst/>
        </a:prstGeom>
        <a:solidFill>
          <a:schemeClr val="accent4">
            <a:shade val="50000"/>
            <a:hueOff val="-69811"/>
            <a:satOff val="-2112"/>
            <a:lumOff val="138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VS Code</a:t>
          </a:r>
        </a:p>
      </dsp:txBody>
      <dsp:txXfrm>
        <a:off x="1453285" y="1382720"/>
        <a:ext cx="1165159" cy="1633520"/>
      </dsp:txXfrm>
    </dsp:sp>
    <dsp:sp modelId="{E76D06DC-C8D5-45CB-834F-6CF4D19403F4}">
      <dsp:nvSpPr>
        <dsp:cNvPr id="0" name=""/>
        <dsp:cNvSpPr/>
      </dsp:nvSpPr>
      <dsp:spPr>
        <a:xfrm>
          <a:off x="2776209" y="1319688"/>
          <a:ext cx="1291223" cy="1759584"/>
        </a:xfrm>
        <a:prstGeom prst="roundRect">
          <a:avLst/>
        </a:prstGeom>
        <a:solidFill>
          <a:schemeClr val="accent4">
            <a:shade val="50000"/>
            <a:hueOff val="-139623"/>
            <a:satOff val="-4225"/>
            <a:lumOff val="277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Azure CLI</a:t>
          </a:r>
        </a:p>
      </dsp:txBody>
      <dsp:txXfrm>
        <a:off x="2839241" y="1382720"/>
        <a:ext cx="1165159" cy="1633520"/>
      </dsp:txXfrm>
    </dsp:sp>
    <dsp:sp modelId="{65E28EF4-08E5-44C5-AF1B-7AFC711D9ED9}">
      <dsp:nvSpPr>
        <dsp:cNvPr id="0" name=""/>
        <dsp:cNvSpPr/>
      </dsp:nvSpPr>
      <dsp:spPr>
        <a:xfrm>
          <a:off x="4162166" y="1319688"/>
          <a:ext cx="1291223" cy="1759584"/>
        </a:xfrm>
        <a:prstGeom prst="roundRect">
          <a:avLst/>
        </a:prstGeom>
        <a:solidFill>
          <a:schemeClr val="accent4">
            <a:shade val="50000"/>
            <a:hueOff val="-209434"/>
            <a:satOff val="-6337"/>
            <a:lumOff val="416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Azure Monitor</a:t>
          </a:r>
        </a:p>
      </dsp:txBody>
      <dsp:txXfrm>
        <a:off x="4225198" y="1382720"/>
        <a:ext cx="1165159" cy="1633520"/>
      </dsp:txXfrm>
    </dsp:sp>
    <dsp:sp modelId="{85D6A60A-B87F-4A12-BCF3-5E9B2CA54557}">
      <dsp:nvSpPr>
        <dsp:cNvPr id="0" name=""/>
        <dsp:cNvSpPr/>
      </dsp:nvSpPr>
      <dsp:spPr>
        <a:xfrm>
          <a:off x="5548122" y="1319688"/>
          <a:ext cx="1291223" cy="1759584"/>
        </a:xfrm>
        <a:prstGeom prst="roundRect">
          <a:avLst/>
        </a:prstGeom>
        <a:solidFill>
          <a:schemeClr val="accent4">
            <a:shade val="50000"/>
            <a:hueOff val="-139623"/>
            <a:satOff val="-4225"/>
            <a:lumOff val="277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Azure Policy</a:t>
          </a:r>
        </a:p>
      </dsp:txBody>
      <dsp:txXfrm>
        <a:off x="5611154" y="1382720"/>
        <a:ext cx="1165159" cy="1633520"/>
      </dsp:txXfrm>
    </dsp:sp>
    <dsp:sp modelId="{BB22B880-C065-4849-98F3-922BB3DE744E}">
      <dsp:nvSpPr>
        <dsp:cNvPr id="0" name=""/>
        <dsp:cNvSpPr/>
      </dsp:nvSpPr>
      <dsp:spPr>
        <a:xfrm>
          <a:off x="6934079" y="1319688"/>
          <a:ext cx="1291223" cy="1759584"/>
        </a:xfrm>
        <a:prstGeom prst="roundRect">
          <a:avLst/>
        </a:prstGeom>
        <a:solidFill>
          <a:schemeClr val="accent4">
            <a:shade val="50000"/>
            <a:hueOff val="-69811"/>
            <a:satOff val="-2112"/>
            <a:lumOff val="138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GitHub</a:t>
          </a:r>
        </a:p>
      </dsp:txBody>
      <dsp:txXfrm>
        <a:off x="6997111" y="1382720"/>
        <a:ext cx="1165159" cy="16335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40009-BBDB-4C4E-8497-0B98050F9BF9}">
      <dsp:nvSpPr>
        <dsp:cNvPr id="0" name=""/>
        <dsp:cNvSpPr/>
      </dsp:nvSpPr>
      <dsp:spPr>
        <a:xfrm>
          <a:off x="0" y="0"/>
          <a:ext cx="1143000" cy="11430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13F7D-CA95-4496-8569-A6ACAF596678}">
      <dsp:nvSpPr>
        <dsp:cNvPr id="0" name=""/>
        <dsp:cNvSpPr/>
      </dsp:nvSpPr>
      <dsp:spPr>
        <a:xfrm>
          <a:off x="571500" y="0"/>
          <a:ext cx="7658100" cy="114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b="1" kern="1200"/>
            <a:t>Benefits/Business Value</a:t>
          </a:r>
          <a:endParaRPr lang="en-US" sz="5200" kern="1200"/>
        </a:p>
      </dsp:txBody>
      <dsp:txXfrm>
        <a:off x="571500" y="0"/>
        <a:ext cx="7658100" cy="1143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2DD47-5661-466F-8792-B546DE0A8B5B}">
      <dsp:nvSpPr>
        <dsp:cNvPr id="0" name=""/>
        <dsp:cNvSpPr/>
      </dsp:nvSpPr>
      <dsp:spPr>
        <a:xfrm>
          <a:off x="152147" y="0"/>
          <a:ext cx="7884158" cy="49275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08C12-A63F-4D4F-AD27-62B89BA29AAD}">
      <dsp:nvSpPr>
        <dsp:cNvPr id="0" name=""/>
        <dsp:cNvSpPr/>
      </dsp:nvSpPr>
      <dsp:spPr>
        <a:xfrm>
          <a:off x="928736" y="3664162"/>
          <a:ext cx="181335" cy="1813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6642C-BFC9-4249-8381-47800431CFA6}">
      <dsp:nvSpPr>
        <dsp:cNvPr id="0" name=""/>
        <dsp:cNvSpPr/>
      </dsp:nvSpPr>
      <dsp:spPr>
        <a:xfrm>
          <a:off x="408230" y="3754830"/>
          <a:ext cx="1418626" cy="1172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86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Faster Delivery</a:t>
          </a:r>
          <a:br>
            <a:rPr lang="en-US" sz="1600" kern="1200" dirty="0"/>
          </a:br>
          <a:r>
            <a:rPr lang="en-US" sz="1600" kern="1200" dirty="0"/>
            <a:t>Accelerate  rapid, repeatable deployments</a:t>
          </a:r>
          <a:r>
            <a:rPr lang="en-US" sz="1200" kern="1200" dirty="0"/>
            <a:t>.</a:t>
          </a:r>
        </a:p>
      </dsp:txBody>
      <dsp:txXfrm>
        <a:off x="408230" y="3754830"/>
        <a:ext cx="1418626" cy="1172768"/>
      </dsp:txXfrm>
    </dsp:sp>
    <dsp:sp modelId="{C0FF7F30-CD08-4F90-9D17-DA61E003A730}">
      <dsp:nvSpPr>
        <dsp:cNvPr id="0" name=""/>
        <dsp:cNvSpPr/>
      </dsp:nvSpPr>
      <dsp:spPr>
        <a:xfrm>
          <a:off x="1910314" y="2721020"/>
          <a:ext cx="283829" cy="2838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D0B78-3CF8-42E4-A220-E224D3D95507}">
      <dsp:nvSpPr>
        <dsp:cNvPr id="0" name=""/>
        <dsp:cNvSpPr/>
      </dsp:nvSpPr>
      <dsp:spPr>
        <a:xfrm>
          <a:off x="2052229" y="2862935"/>
          <a:ext cx="1308770" cy="2064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395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Consistency &amp; Quality</a:t>
          </a:r>
          <a:br>
            <a:rPr lang="en-US" sz="1800" kern="1200" dirty="0"/>
          </a:br>
          <a:r>
            <a:rPr lang="en-US" sz="1800" kern="1200" dirty="0"/>
            <a:t>Eliminate errors with Infrastructure-as-Code for identical environments.</a:t>
          </a:r>
        </a:p>
      </dsp:txBody>
      <dsp:txXfrm>
        <a:off x="2052229" y="2862935"/>
        <a:ext cx="1308770" cy="2064663"/>
      </dsp:txXfrm>
    </dsp:sp>
    <dsp:sp modelId="{6E0E88D9-070B-4A38-BB8B-5BABB279B484}">
      <dsp:nvSpPr>
        <dsp:cNvPr id="0" name=""/>
        <dsp:cNvSpPr/>
      </dsp:nvSpPr>
      <dsp:spPr>
        <a:xfrm>
          <a:off x="3171779" y="1969068"/>
          <a:ext cx="378439" cy="3784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345C4-A112-4F79-8E22-CE8493DCC226}">
      <dsp:nvSpPr>
        <dsp:cNvPr id="0" name=""/>
        <dsp:cNvSpPr/>
      </dsp:nvSpPr>
      <dsp:spPr>
        <a:xfrm>
          <a:off x="3360999" y="2158288"/>
          <a:ext cx="1521642" cy="276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527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Cost Control</a:t>
          </a:r>
          <a:br>
            <a:rPr lang="en-US" sz="2000" kern="1200" dirty="0"/>
          </a:br>
          <a:r>
            <a:rPr lang="en-US" sz="2000" kern="1200" dirty="0"/>
            <a:t>Tagging &amp; policy help track spend and enforce cost-saving standards.</a:t>
          </a:r>
        </a:p>
      </dsp:txBody>
      <dsp:txXfrm>
        <a:off x="3360999" y="2158288"/>
        <a:ext cx="1521642" cy="2769310"/>
      </dsp:txXfrm>
    </dsp:sp>
    <dsp:sp modelId="{1378535F-B9D1-4CDB-895C-2474017634CC}">
      <dsp:nvSpPr>
        <dsp:cNvPr id="0" name=""/>
        <dsp:cNvSpPr/>
      </dsp:nvSpPr>
      <dsp:spPr>
        <a:xfrm>
          <a:off x="4638233" y="1381698"/>
          <a:ext cx="488817" cy="4888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AFDC3D-A752-4FFF-9391-30FB0204E21B}">
      <dsp:nvSpPr>
        <dsp:cNvPr id="0" name=""/>
        <dsp:cNvSpPr/>
      </dsp:nvSpPr>
      <dsp:spPr>
        <a:xfrm>
          <a:off x="4882642" y="1626107"/>
          <a:ext cx="1576831" cy="3301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014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Security &amp; Compliance</a:t>
          </a:r>
          <a:br>
            <a:rPr lang="en-US" sz="2000" kern="1200" dirty="0"/>
          </a:br>
          <a:r>
            <a:rPr lang="en-US" sz="2000" kern="1200" dirty="0"/>
            <a:t>Automate secure configurations and maintain audit trails</a:t>
          </a:r>
          <a:r>
            <a:rPr lang="en-US" sz="1200" kern="1200" dirty="0"/>
            <a:t>.</a:t>
          </a:r>
        </a:p>
      </dsp:txBody>
      <dsp:txXfrm>
        <a:off x="4882642" y="1626107"/>
        <a:ext cx="1576831" cy="3301491"/>
      </dsp:txXfrm>
    </dsp:sp>
    <dsp:sp modelId="{C0D8C6BD-008F-4A85-BAC7-8DBCCE97CB50}">
      <dsp:nvSpPr>
        <dsp:cNvPr id="0" name=""/>
        <dsp:cNvSpPr/>
      </dsp:nvSpPr>
      <dsp:spPr>
        <a:xfrm>
          <a:off x="6148049" y="989461"/>
          <a:ext cx="622848" cy="6228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C3AD3-8311-4B1A-9FAD-FD6BDBD9E1BB}">
      <dsp:nvSpPr>
        <dsp:cNvPr id="0" name=""/>
        <dsp:cNvSpPr/>
      </dsp:nvSpPr>
      <dsp:spPr>
        <a:xfrm>
          <a:off x="6418326" y="1300886"/>
          <a:ext cx="1659126" cy="3626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035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Developer Productivity</a:t>
          </a:r>
          <a:br>
            <a:rPr lang="en-US" sz="2000" kern="1200" dirty="0"/>
          </a:br>
          <a:r>
            <a:rPr lang="en-US" sz="2000" kern="1200" dirty="0"/>
            <a:t>Enable </a:t>
          </a:r>
          <a:r>
            <a:rPr lang="en-US" sz="2000" kern="1200" dirty="0" err="1"/>
            <a:t>devs</a:t>
          </a:r>
          <a:r>
            <a:rPr lang="en-US" sz="2000" kern="1200" dirty="0"/>
            <a:t> with self-service environments — focus on building, not setup.</a:t>
          </a:r>
        </a:p>
      </dsp:txBody>
      <dsp:txXfrm>
        <a:off x="6418326" y="1300886"/>
        <a:ext cx="1659126" cy="36267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20733-79D3-4299-9091-9B76A8690563}">
      <dsp:nvSpPr>
        <dsp:cNvPr id="0" name=""/>
        <dsp:cNvSpPr/>
      </dsp:nvSpPr>
      <dsp:spPr>
        <a:xfrm>
          <a:off x="663603" y="798"/>
          <a:ext cx="2614126" cy="15667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🔐 </a:t>
          </a:r>
          <a:r>
            <a:rPr lang="en-US" sz="1800" b="1" kern="1200" dirty="0"/>
            <a:t>Tenancy</a:t>
          </a:r>
          <a:endParaRPr lang="en-US" sz="1800" kern="1200" dirty="0"/>
        </a:p>
      </dsp:txBody>
      <dsp:txXfrm>
        <a:off x="709490" y="46685"/>
        <a:ext cx="2522352" cy="1474930"/>
      </dsp:txXfrm>
    </dsp:sp>
    <dsp:sp modelId="{13FADBE6-8DD7-4954-831B-EABFD97E996B}">
      <dsp:nvSpPr>
        <dsp:cNvPr id="0" name=""/>
        <dsp:cNvSpPr/>
      </dsp:nvSpPr>
      <dsp:spPr>
        <a:xfrm>
          <a:off x="3277729" y="756992"/>
          <a:ext cx="1221911" cy="54316"/>
        </a:xfrm>
        <a:custGeom>
          <a:avLst/>
          <a:gdLst/>
          <a:ahLst/>
          <a:cxnLst/>
          <a:rect l="0" t="0" r="0" b="0"/>
          <a:pathLst>
            <a:path>
              <a:moveTo>
                <a:pt x="0" y="27158"/>
              </a:moveTo>
              <a:lnTo>
                <a:pt x="1221911" y="27158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58137" y="753602"/>
        <a:ext cx="61095" cy="61095"/>
      </dsp:txXfrm>
    </dsp:sp>
    <dsp:sp modelId="{FAC6A2B7-5280-45CF-BE79-99B4A2F8CF3A}">
      <dsp:nvSpPr>
        <dsp:cNvPr id="0" name=""/>
        <dsp:cNvSpPr/>
      </dsp:nvSpPr>
      <dsp:spPr>
        <a:xfrm>
          <a:off x="4499640" y="20456"/>
          <a:ext cx="3054778" cy="15273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deployment operates under a Single Azure Active Directory (Azure AD) Tenant, enabling centralized identity, access control, and security policy management. This simplifies governance and ensures consistency across all environments.</a:t>
          </a:r>
        </a:p>
      </dsp:txBody>
      <dsp:txXfrm>
        <a:off x="4544376" y="65192"/>
        <a:ext cx="2965306" cy="1437917"/>
      </dsp:txXfrm>
    </dsp:sp>
    <dsp:sp modelId="{A1869F03-545F-4A16-95A1-AFFA08253A9B}">
      <dsp:nvSpPr>
        <dsp:cNvPr id="0" name=""/>
        <dsp:cNvSpPr/>
      </dsp:nvSpPr>
      <dsp:spPr>
        <a:xfrm>
          <a:off x="663603" y="2707698"/>
          <a:ext cx="2625704" cy="14223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🗂️ </a:t>
          </a:r>
          <a:r>
            <a:rPr lang="en-US" sz="1800" b="1" kern="1200" dirty="0"/>
            <a:t>Management Structure</a:t>
          </a:r>
          <a:endParaRPr lang="en-US" sz="1800" kern="1200" dirty="0"/>
        </a:p>
      </dsp:txBody>
      <dsp:txXfrm>
        <a:off x="705264" y="2749359"/>
        <a:ext cx="2542382" cy="1339074"/>
      </dsp:txXfrm>
    </dsp:sp>
    <dsp:sp modelId="{84069D14-A7D4-4F85-9ED4-F830970708E9}">
      <dsp:nvSpPr>
        <dsp:cNvPr id="0" name=""/>
        <dsp:cNvSpPr/>
      </dsp:nvSpPr>
      <dsp:spPr>
        <a:xfrm rot="19457599">
          <a:off x="3147868" y="2952614"/>
          <a:ext cx="1504788" cy="54316"/>
        </a:xfrm>
        <a:custGeom>
          <a:avLst/>
          <a:gdLst/>
          <a:ahLst/>
          <a:cxnLst/>
          <a:rect l="0" t="0" r="0" b="0"/>
          <a:pathLst>
            <a:path>
              <a:moveTo>
                <a:pt x="0" y="27158"/>
              </a:moveTo>
              <a:lnTo>
                <a:pt x="1504788" y="27158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62643" y="2942152"/>
        <a:ext cx="75239" cy="75239"/>
      </dsp:txXfrm>
    </dsp:sp>
    <dsp:sp modelId="{61FCE4BA-105A-44DD-91B8-B19802BBE3D5}">
      <dsp:nvSpPr>
        <dsp:cNvPr id="0" name=""/>
        <dsp:cNvSpPr/>
      </dsp:nvSpPr>
      <dsp:spPr>
        <a:xfrm>
          <a:off x="4511218" y="1776953"/>
          <a:ext cx="3054778" cy="15273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 Azure Management Group hierarchy organizes resources by environment and project team, allowing clear delegation of access, policies, and billing.</a:t>
          </a:r>
        </a:p>
      </dsp:txBody>
      <dsp:txXfrm>
        <a:off x="4555954" y="1821689"/>
        <a:ext cx="2965306" cy="1437917"/>
      </dsp:txXfrm>
    </dsp:sp>
    <dsp:sp modelId="{63557BB0-0A73-4CFD-A7B3-E51413EEC6A4}">
      <dsp:nvSpPr>
        <dsp:cNvPr id="0" name=""/>
        <dsp:cNvSpPr/>
      </dsp:nvSpPr>
      <dsp:spPr>
        <a:xfrm rot="2142401">
          <a:off x="3147868" y="3830863"/>
          <a:ext cx="1504788" cy="54316"/>
        </a:xfrm>
        <a:custGeom>
          <a:avLst/>
          <a:gdLst/>
          <a:ahLst/>
          <a:cxnLst/>
          <a:rect l="0" t="0" r="0" b="0"/>
          <a:pathLst>
            <a:path>
              <a:moveTo>
                <a:pt x="0" y="27158"/>
              </a:moveTo>
              <a:lnTo>
                <a:pt x="1504788" y="27158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62643" y="3820401"/>
        <a:ext cx="75239" cy="75239"/>
      </dsp:txXfrm>
    </dsp:sp>
    <dsp:sp modelId="{590509C5-5525-426A-B894-806F2B01D7FF}">
      <dsp:nvSpPr>
        <dsp:cNvPr id="0" name=""/>
        <dsp:cNvSpPr/>
      </dsp:nvSpPr>
      <dsp:spPr>
        <a:xfrm>
          <a:off x="4511218" y="3533451"/>
          <a:ext cx="3054778" cy="15273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Architecture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Includes automated provisioning of virtual networks, VMs, storage, security policies, and monitoring resources.</a:t>
          </a:r>
          <a:endParaRPr lang="en-US" sz="1400" kern="1200" dirty="0"/>
        </a:p>
      </dsp:txBody>
      <dsp:txXfrm>
        <a:off x="4555954" y="3578187"/>
        <a:ext cx="2965306" cy="14379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176A6-ECAB-4C14-A095-FBFDF4B6B2BD}">
      <dsp:nvSpPr>
        <dsp:cNvPr id="0" name=""/>
        <dsp:cNvSpPr/>
      </dsp:nvSpPr>
      <dsp:spPr>
        <a:xfrm>
          <a:off x="0" y="0"/>
          <a:ext cx="1956286" cy="4480726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Key Features / Capabilities</a:t>
          </a:r>
          <a:endParaRPr lang="en-US" sz="2500" kern="1200" dirty="0"/>
        </a:p>
      </dsp:txBody>
      <dsp:txXfrm>
        <a:off x="0" y="1792290"/>
        <a:ext cx="1956286" cy="1792290"/>
      </dsp:txXfrm>
    </dsp:sp>
    <dsp:sp modelId="{A94662A3-74CA-4963-BE3C-8E33068C2ACF}">
      <dsp:nvSpPr>
        <dsp:cNvPr id="0" name=""/>
        <dsp:cNvSpPr/>
      </dsp:nvSpPr>
      <dsp:spPr>
        <a:xfrm>
          <a:off x="232102" y="268843"/>
          <a:ext cx="1492081" cy="149208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F99BC78-AABD-4FBE-B516-925029F581DE}">
      <dsp:nvSpPr>
        <dsp:cNvPr id="0" name=""/>
        <dsp:cNvSpPr/>
      </dsp:nvSpPr>
      <dsp:spPr>
        <a:xfrm>
          <a:off x="78251" y="3584580"/>
          <a:ext cx="1799783" cy="672108"/>
        </a:xfrm>
        <a:prstGeom prst="left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FE9B8-A00F-4FB6-B570-81988478AF9D}">
      <dsp:nvSpPr>
        <dsp:cNvPr id="0" name=""/>
        <dsp:cNvSpPr/>
      </dsp:nvSpPr>
      <dsp:spPr>
        <a:xfrm rot="3258780">
          <a:off x="1101910" y="3414493"/>
          <a:ext cx="1561918" cy="38583"/>
        </a:xfrm>
        <a:custGeom>
          <a:avLst/>
          <a:gdLst/>
          <a:ahLst/>
          <a:cxnLst/>
          <a:rect l="0" t="0" r="0" b="0"/>
          <a:pathLst>
            <a:path>
              <a:moveTo>
                <a:pt x="0" y="19291"/>
              </a:moveTo>
              <a:lnTo>
                <a:pt x="1561918" y="19291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C9D6E-DFCE-477D-B4F1-503B35A557DB}">
      <dsp:nvSpPr>
        <dsp:cNvPr id="0" name=""/>
        <dsp:cNvSpPr/>
      </dsp:nvSpPr>
      <dsp:spPr>
        <a:xfrm rot="1982065">
          <a:off x="1424368" y="3038345"/>
          <a:ext cx="1477719" cy="38583"/>
        </a:xfrm>
        <a:custGeom>
          <a:avLst/>
          <a:gdLst/>
          <a:ahLst/>
          <a:cxnLst/>
          <a:rect l="0" t="0" r="0" b="0"/>
          <a:pathLst>
            <a:path>
              <a:moveTo>
                <a:pt x="0" y="19291"/>
              </a:moveTo>
              <a:lnTo>
                <a:pt x="1477719" y="19291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A33D10-D8B6-45DD-B9C3-E7E81A71D630}">
      <dsp:nvSpPr>
        <dsp:cNvPr id="0" name=""/>
        <dsp:cNvSpPr/>
      </dsp:nvSpPr>
      <dsp:spPr>
        <a:xfrm rot="668341">
          <a:off x="1529936" y="2590354"/>
          <a:ext cx="1472831" cy="38583"/>
        </a:xfrm>
        <a:custGeom>
          <a:avLst/>
          <a:gdLst/>
          <a:ahLst/>
          <a:cxnLst/>
          <a:rect l="0" t="0" r="0" b="0"/>
          <a:pathLst>
            <a:path>
              <a:moveTo>
                <a:pt x="0" y="19291"/>
              </a:moveTo>
              <a:lnTo>
                <a:pt x="1472831" y="19291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F1FA47-2C45-4844-BC88-731860847720}">
      <dsp:nvSpPr>
        <dsp:cNvPr id="0" name=""/>
        <dsp:cNvSpPr/>
      </dsp:nvSpPr>
      <dsp:spPr>
        <a:xfrm rot="20927119">
          <a:off x="1530466" y="2148765"/>
          <a:ext cx="1397616" cy="38583"/>
        </a:xfrm>
        <a:custGeom>
          <a:avLst/>
          <a:gdLst/>
          <a:ahLst/>
          <a:cxnLst/>
          <a:rect l="0" t="0" r="0" b="0"/>
          <a:pathLst>
            <a:path>
              <a:moveTo>
                <a:pt x="0" y="19291"/>
              </a:moveTo>
              <a:lnTo>
                <a:pt x="1397616" y="19291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53370-8676-46E5-AA38-7FE9820337E3}">
      <dsp:nvSpPr>
        <dsp:cNvPr id="0" name=""/>
        <dsp:cNvSpPr/>
      </dsp:nvSpPr>
      <dsp:spPr>
        <a:xfrm rot="19608368">
          <a:off x="1425174" y="1698091"/>
          <a:ext cx="1454076" cy="38583"/>
        </a:xfrm>
        <a:custGeom>
          <a:avLst/>
          <a:gdLst/>
          <a:ahLst/>
          <a:cxnLst/>
          <a:rect l="0" t="0" r="0" b="0"/>
          <a:pathLst>
            <a:path>
              <a:moveTo>
                <a:pt x="0" y="19291"/>
              </a:moveTo>
              <a:lnTo>
                <a:pt x="1454076" y="19291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4AC3A8-2106-42AB-9608-DE9E37B8F56E}">
      <dsp:nvSpPr>
        <dsp:cNvPr id="0" name=""/>
        <dsp:cNvSpPr/>
      </dsp:nvSpPr>
      <dsp:spPr>
        <a:xfrm rot="18361003">
          <a:off x="1100482" y="1304400"/>
          <a:ext cx="1604115" cy="38583"/>
        </a:xfrm>
        <a:custGeom>
          <a:avLst/>
          <a:gdLst/>
          <a:ahLst/>
          <a:cxnLst/>
          <a:rect l="0" t="0" r="0" b="0"/>
          <a:pathLst>
            <a:path>
              <a:moveTo>
                <a:pt x="0" y="19291"/>
              </a:moveTo>
              <a:lnTo>
                <a:pt x="1604115" y="19291"/>
              </a:lnTo>
            </a:path>
          </a:pathLst>
        </a:custGeom>
        <a:noFill/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3DE56-66DE-4B53-8585-4A048D7D0589}">
      <dsp:nvSpPr>
        <dsp:cNvPr id="0" name=""/>
        <dsp:cNvSpPr/>
      </dsp:nvSpPr>
      <dsp:spPr>
        <a:xfrm>
          <a:off x="345942" y="1823181"/>
          <a:ext cx="1483930" cy="143344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D2717-163A-420F-AAF4-8CD09A8E9207}">
      <dsp:nvSpPr>
        <dsp:cNvPr id="0" name=""/>
        <dsp:cNvSpPr/>
      </dsp:nvSpPr>
      <dsp:spPr>
        <a:xfrm>
          <a:off x="2163120" y="-96907"/>
          <a:ext cx="933319" cy="840511"/>
        </a:xfrm>
        <a:prstGeom prst="ellipse">
          <a:avLst/>
        </a:prstGeom>
        <a:solidFill>
          <a:schemeClr val="accent4">
            <a:shade val="50000"/>
            <a:hueOff val="-59838"/>
            <a:satOff val="-1811"/>
            <a:lumOff val="118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Automated VM &amp; Secure Network Deployment</a:t>
          </a:r>
        </a:p>
      </dsp:txBody>
      <dsp:txXfrm>
        <a:off x="2299801" y="26183"/>
        <a:ext cx="659957" cy="594331"/>
      </dsp:txXfrm>
    </dsp:sp>
    <dsp:sp modelId="{4006A8E6-9BC3-45E4-8A22-0209C5BAAAFD}">
      <dsp:nvSpPr>
        <dsp:cNvPr id="0" name=""/>
        <dsp:cNvSpPr/>
      </dsp:nvSpPr>
      <dsp:spPr>
        <a:xfrm>
          <a:off x="2640833" y="660258"/>
          <a:ext cx="1027266" cy="802843"/>
        </a:xfrm>
        <a:prstGeom prst="ellipse">
          <a:avLst/>
        </a:prstGeom>
        <a:solidFill>
          <a:schemeClr val="accent4">
            <a:shade val="50000"/>
            <a:hueOff val="-119677"/>
            <a:satOff val="-3621"/>
            <a:lumOff val="237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Secure Storage Provisioning</a:t>
          </a:r>
        </a:p>
      </dsp:txBody>
      <dsp:txXfrm>
        <a:off x="2791273" y="777832"/>
        <a:ext cx="726386" cy="567695"/>
      </dsp:txXfrm>
    </dsp:sp>
    <dsp:sp modelId="{1518193F-74D7-4761-9265-7E823B872BD0}">
      <dsp:nvSpPr>
        <dsp:cNvPr id="0" name=""/>
        <dsp:cNvSpPr/>
      </dsp:nvSpPr>
      <dsp:spPr>
        <a:xfrm>
          <a:off x="2899172" y="1502540"/>
          <a:ext cx="1065151" cy="854202"/>
        </a:xfrm>
        <a:prstGeom prst="ellipse">
          <a:avLst/>
        </a:prstGeom>
        <a:solidFill>
          <a:schemeClr val="accent4">
            <a:shade val="50000"/>
            <a:hueOff val="-179515"/>
            <a:satOff val="-5432"/>
            <a:lumOff val="35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Role-based Access with PIM</a:t>
          </a:r>
        </a:p>
      </dsp:txBody>
      <dsp:txXfrm>
        <a:off x="3055160" y="1627635"/>
        <a:ext cx="753175" cy="604012"/>
      </dsp:txXfrm>
    </dsp:sp>
    <dsp:sp modelId="{ED624818-2DA1-4DC7-80CC-324E9922512E}">
      <dsp:nvSpPr>
        <dsp:cNvPr id="0" name=""/>
        <dsp:cNvSpPr/>
      </dsp:nvSpPr>
      <dsp:spPr>
        <a:xfrm>
          <a:off x="2979368" y="2391966"/>
          <a:ext cx="936838" cy="900606"/>
        </a:xfrm>
        <a:prstGeom prst="ellipse">
          <a:avLst/>
        </a:prstGeom>
        <a:solidFill>
          <a:schemeClr val="accent4">
            <a:shade val="50000"/>
            <a:hueOff val="-179515"/>
            <a:satOff val="-5432"/>
            <a:lumOff val="35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Real-time Alerts with Azure Monitor</a:t>
          </a:r>
        </a:p>
      </dsp:txBody>
      <dsp:txXfrm>
        <a:off x="3116565" y="2523857"/>
        <a:ext cx="662444" cy="636824"/>
      </dsp:txXfrm>
    </dsp:sp>
    <dsp:sp modelId="{BBB0AC09-F4D1-4CB4-B7E1-8A2939BB4733}">
      <dsp:nvSpPr>
        <dsp:cNvPr id="0" name=""/>
        <dsp:cNvSpPr/>
      </dsp:nvSpPr>
      <dsp:spPr>
        <a:xfrm>
          <a:off x="2702571" y="3265289"/>
          <a:ext cx="928484" cy="889885"/>
        </a:xfrm>
        <a:prstGeom prst="ellipse">
          <a:avLst/>
        </a:prstGeom>
        <a:solidFill>
          <a:schemeClr val="accent4">
            <a:shade val="50000"/>
            <a:hueOff val="-119677"/>
            <a:satOff val="-3621"/>
            <a:lumOff val="237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Enforced Governance Via Azure Policy</a:t>
          </a:r>
        </a:p>
      </dsp:txBody>
      <dsp:txXfrm>
        <a:off x="2838544" y="3395610"/>
        <a:ext cx="656538" cy="629243"/>
      </dsp:txXfrm>
    </dsp:sp>
    <dsp:sp modelId="{4AC6073D-B2EA-4A5D-BDF7-00CB5D37DAF2}">
      <dsp:nvSpPr>
        <dsp:cNvPr id="0" name=""/>
        <dsp:cNvSpPr/>
      </dsp:nvSpPr>
      <dsp:spPr>
        <a:xfrm>
          <a:off x="2072780" y="4007139"/>
          <a:ext cx="1077863" cy="882847"/>
        </a:xfrm>
        <a:prstGeom prst="ellipse">
          <a:avLst/>
        </a:prstGeom>
        <a:solidFill>
          <a:schemeClr val="accent4">
            <a:shade val="50000"/>
            <a:hueOff val="-59838"/>
            <a:satOff val="-1811"/>
            <a:lumOff val="118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All with a single-click deployment</a:t>
          </a:r>
        </a:p>
      </dsp:txBody>
      <dsp:txXfrm>
        <a:off x="2230629" y="4136429"/>
        <a:ext cx="762165" cy="62426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16791-31A3-4DFB-ABC3-C1A6EB4A5F9E}">
      <dsp:nvSpPr>
        <dsp:cNvPr id="0" name=""/>
        <dsp:cNvSpPr/>
      </dsp:nvSpPr>
      <dsp:spPr>
        <a:xfrm>
          <a:off x="0" y="0"/>
          <a:ext cx="8229600" cy="6619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D3998E2-A745-4311-BDC7-B159B042A791}">
      <dsp:nvSpPr>
        <dsp:cNvPr id="0" name=""/>
        <dsp:cNvSpPr/>
      </dsp:nvSpPr>
      <dsp:spPr>
        <a:xfrm>
          <a:off x="193588" y="0"/>
          <a:ext cx="364078" cy="3640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3362F7F-1245-454F-90EF-CF69EBA0DD6B}">
      <dsp:nvSpPr>
        <dsp:cNvPr id="0" name=""/>
        <dsp:cNvSpPr/>
      </dsp:nvSpPr>
      <dsp:spPr>
        <a:xfrm>
          <a:off x="764565" y="0"/>
          <a:ext cx="7465034" cy="661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58" tIns="70058" rIns="70058" bIns="7005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</a:t>
          </a:r>
          <a:r>
            <a:rPr lang="en-US" sz="1600" b="1" kern="1200" dirty="0"/>
            <a:t>frastructure as Code (</a:t>
          </a:r>
          <a:r>
            <a:rPr lang="en-US" sz="1600" b="1" kern="1200" dirty="0" err="1"/>
            <a:t>IaC</a:t>
          </a:r>
          <a:r>
            <a:rPr lang="en-US" sz="1600" b="1" kern="1200" dirty="0"/>
            <a:t>):</a:t>
          </a:r>
          <a:r>
            <a:rPr lang="en-US" sz="1600" kern="1200" dirty="0"/>
            <a:t> Every resource—virtual machines, storage, networks—is created using Bicep templates.</a:t>
          </a:r>
        </a:p>
      </dsp:txBody>
      <dsp:txXfrm>
        <a:off x="764565" y="0"/>
        <a:ext cx="7465034" cy="661961"/>
      </dsp:txXfrm>
    </dsp:sp>
    <dsp:sp modelId="{2D80337B-764B-4728-8F1B-356FEC624FD4}">
      <dsp:nvSpPr>
        <dsp:cNvPr id="0" name=""/>
        <dsp:cNvSpPr/>
      </dsp:nvSpPr>
      <dsp:spPr>
        <a:xfrm>
          <a:off x="0" y="829005"/>
          <a:ext cx="8229600" cy="6619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4959031-6E53-405C-A348-0B196C671379}">
      <dsp:nvSpPr>
        <dsp:cNvPr id="0" name=""/>
        <dsp:cNvSpPr/>
      </dsp:nvSpPr>
      <dsp:spPr>
        <a:xfrm>
          <a:off x="200243" y="977947"/>
          <a:ext cx="364078" cy="364078"/>
        </a:xfrm>
        <a:prstGeom prst="rect">
          <a:avLst/>
        </a:prstGeom>
        <a:gradFill rotWithShape="0">
          <a:gsLst>
            <a:gs pos="0">
              <a:schemeClr val="bg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bg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bg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C54C411-0E69-4BB7-88C2-7599CA534960}">
      <dsp:nvSpPr>
        <dsp:cNvPr id="0" name=""/>
        <dsp:cNvSpPr/>
      </dsp:nvSpPr>
      <dsp:spPr>
        <a:xfrm>
          <a:off x="764565" y="829005"/>
          <a:ext cx="7465034" cy="661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58" tIns="70058" rIns="70058" bIns="7005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User &amp; Role Automation:</a:t>
          </a:r>
          <a:r>
            <a:rPr lang="en-US" sz="1600" kern="1200" dirty="0"/>
            <a:t> Automatically </a:t>
          </a:r>
          <a:r>
            <a:rPr lang="en-US" sz="1600" kern="1200"/>
            <a:t>creates users </a:t>
          </a:r>
          <a:r>
            <a:rPr lang="en-US" sz="1600" kern="1200" dirty="0"/>
            <a:t>and assigns them roles securely using Azure AD PIM.</a:t>
          </a:r>
        </a:p>
      </dsp:txBody>
      <dsp:txXfrm>
        <a:off x="764565" y="829005"/>
        <a:ext cx="7465034" cy="661961"/>
      </dsp:txXfrm>
    </dsp:sp>
    <dsp:sp modelId="{13B809C3-59F0-4428-BE18-F85BAD83F60C}">
      <dsp:nvSpPr>
        <dsp:cNvPr id="0" name=""/>
        <dsp:cNvSpPr/>
      </dsp:nvSpPr>
      <dsp:spPr>
        <a:xfrm>
          <a:off x="0" y="1656457"/>
          <a:ext cx="8229600" cy="66196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BD150D1-3AD4-4C35-B817-FAA883022BCD}">
      <dsp:nvSpPr>
        <dsp:cNvPr id="0" name=""/>
        <dsp:cNvSpPr/>
      </dsp:nvSpPr>
      <dsp:spPr>
        <a:xfrm>
          <a:off x="200243" y="1805399"/>
          <a:ext cx="364078" cy="364078"/>
        </a:xfrm>
        <a:prstGeom prst="rect">
          <a:avLst/>
        </a:prstGeom>
        <a:gradFill rotWithShape="0">
          <a:gsLst>
            <a:gs pos="0">
              <a:schemeClr val="bg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bg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bg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5332716-D5F8-4213-AAFB-E51986FAAE75}">
      <dsp:nvSpPr>
        <dsp:cNvPr id="0" name=""/>
        <dsp:cNvSpPr/>
      </dsp:nvSpPr>
      <dsp:spPr>
        <a:xfrm>
          <a:off x="764565" y="1656457"/>
          <a:ext cx="7465034" cy="661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58" tIns="70058" rIns="70058" bIns="7005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Centralized Monitoring:</a:t>
          </a:r>
          <a:r>
            <a:rPr lang="en-US" sz="1600" kern="1200" dirty="0"/>
            <a:t> All resources are tracked through Azure Monitor and Log Analytics.</a:t>
          </a:r>
        </a:p>
      </dsp:txBody>
      <dsp:txXfrm>
        <a:off x="764565" y="1656457"/>
        <a:ext cx="7465034" cy="661961"/>
      </dsp:txXfrm>
    </dsp:sp>
    <dsp:sp modelId="{31351D96-3AC9-460D-B9C6-CB10DB361A77}">
      <dsp:nvSpPr>
        <dsp:cNvPr id="0" name=""/>
        <dsp:cNvSpPr/>
      </dsp:nvSpPr>
      <dsp:spPr>
        <a:xfrm>
          <a:off x="0" y="2483910"/>
          <a:ext cx="8229600" cy="66196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45C1280-98CB-4C9B-A050-FCCEC0EE5B6A}">
      <dsp:nvSpPr>
        <dsp:cNvPr id="0" name=""/>
        <dsp:cNvSpPr/>
      </dsp:nvSpPr>
      <dsp:spPr>
        <a:xfrm>
          <a:off x="200243" y="2632851"/>
          <a:ext cx="364078" cy="364078"/>
        </a:xfrm>
        <a:prstGeom prst="rect">
          <a:avLst/>
        </a:prstGeom>
        <a:gradFill rotWithShape="0">
          <a:gsLst>
            <a:gs pos="0">
              <a:schemeClr val="bg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bg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bg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22369DE-4AF7-4859-AAAF-EFB1E80D4BA5}">
      <dsp:nvSpPr>
        <dsp:cNvPr id="0" name=""/>
        <dsp:cNvSpPr/>
      </dsp:nvSpPr>
      <dsp:spPr>
        <a:xfrm>
          <a:off x="764565" y="2483910"/>
          <a:ext cx="7465034" cy="661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58" tIns="70058" rIns="70058" bIns="7005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Security &amp; Compliance:</a:t>
          </a:r>
          <a:r>
            <a:rPr lang="en-US" sz="1600" kern="1200" dirty="0"/>
            <a:t> Azure Policy ensures every deployment meets company rules (e.g., secure storage only).</a:t>
          </a:r>
        </a:p>
      </dsp:txBody>
      <dsp:txXfrm>
        <a:off x="764565" y="2483910"/>
        <a:ext cx="7465034" cy="661961"/>
      </dsp:txXfrm>
    </dsp:sp>
    <dsp:sp modelId="{27AA9E63-9D59-4A56-8CAD-AB77249D7819}">
      <dsp:nvSpPr>
        <dsp:cNvPr id="0" name=""/>
        <dsp:cNvSpPr/>
      </dsp:nvSpPr>
      <dsp:spPr>
        <a:xfrm>
          <a:off x="0" y="3311362"/>
          <a:ext cx="8229600" cy="66196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7789B1A-560D-45EB-9D1B-1D6BC5120857}">
      <dsp:nvSpPr>
        <dsp:cNvPr id="0" name=""/>
        <dsp:cNvSpPr/>
      </dsp:nvSpPr>
      <dsp:spPr>
        <a:xfrm>
          <a:off x="200243" y="3460303"/>
          <a:ext cx="364078" cy="364078"/>
        </a:xfrm>
        <a:prstGeom prst="rect">
          <a:avLst/>
        </a:prstGeom>
        <a:gradFill rotWithShape="0">
          <a:gsLst>
            <a:gs pos="0">
              <a:schemeClr val="bg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bg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bg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185C39C-F0E5-439A-9612-29649A44CB52}">
      <dsp:nvSpPr>
        <dsp:cNvPr id="0" name=""/>
        <dsp:cNvSpPr/>
      </dsp:nvSpPr>
      <dsp:spPr>
        <a:xfrm>
          <a:off x="764565" y="3311362"/>
          <a:ext cx="7465034" cy="661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58" tIns="70058" rIns="70058" bIns="7005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Single-Click Deployment:</a:t>
          </a:r>
          <a:r>
            <a:rPr lang="en-US" sz="1600" kern="1200" dirty="0"/>
            <a:t> A script can deploy everything with one command—no more clicking around.</a:t>
          </a:r>
        </a:p>
      </dsp:txBody>
      <dsp:txXfrm>
        <a:off x="764565" y="3311362"/>
        <a:ext cx="7465034" cy="661961"/>
      </dsp:txXfrm>
    </dsp:sp>
    <dsp:sp modelId="{0A394FFC-E53F-4897-9F2F-8D2AEB450DE1}">
      <dsp:nvSpPr>
        <dsp:cNvPr id="0" name=""/>
        <dsp:cNvSpPr/>
      </dsp:nvSpPr>
      <dsp:spPr>
        <a:xfrm>
          <a:off x="0" y="4138814"/>
          <a:ext cx="8229600" cy="6619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1EEE6B4-CC8E-4EB3-BED6-BCF230A812D9}">
      <dsp:nvSpPr>
        <dsp:cNvPr id="0" name=""/>
        <dsp:cNvSpPr/>
      </dsp:nvSpPr>
      <dsp:spPr>
        <a:xfrm>
          <a:off x="200243" y="4287756"/>
          <a:ext cx="364078" cy="364078"/>
        </a:xfrm>
        <a:prstGeom prst="rect">
          <a:avLst/>
        </a:prstGeom>
        <a:gradFill rotWithShape="0">
          <a:gsLst>
            <a:gs pos="0">
              <a:schemeClr val="bg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bg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bg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6798217-BE55-450D-8CA4-D64530BBC31A}">
      <dsp:nvSpPr>
        <dsp:cNvPr id="0" name=""/>
        <dsp:cNvSpPr/>
      </dsp:nvSpPr>
      <dsp:spPr>
        <a:xfrm>
          <a:off x="764565" y="4138814"/>
          <a:ext cx="7465034" cy="661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58" tIns="70058" rIns="70058" bIns="7005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Ready for CI/CD:</a:t>
          </a:r>
          <a:r>
            <a:rPr lang="en-US" sz="1600" kern="1200" dirty="0"/>
            <a:t> Built to connect with GitHub or Azure DevOps pipelines for future automation.</a:t>
          </a:r>
        </a:p>
      </dsp:txBody>
      <dsp:txXfrm>
        <a:off x="764565" y="4138814"/>
        <a:ext cx="7465034" cy="661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1545C-A196-48A6-A1AE-DFFF01248A7E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DEBA8-4A4B-4389-963B-17B5E5403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5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74876-E788-0975-4DC5-3FF8BD32F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733558-C5D8-D32F-3AA7-6C75E65782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3B42C4-11C5-AE1A-4A33-EE70F2171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99BB9-DD0E-4CB4-7B70-EFC4870072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AE6B68-9623-41B2-8972-971FD18DD71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3878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DEBA8-4A4B-4389-963B-17B5E54036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2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TechStylers Tech Deep Dive Cohort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TechStylers Tech Deep Dive Cohort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TechStylers Tech Deep Dive Cohort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485357" y="0"/>
            <a:ext cx="1658643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5242" y="4346296"/>
            <a:ext cx="5098688" cy="1674470"/>
          </a:xfrm>
        </p:spPr>
        <p:txBody>
          <a:bodyPr anchor="b"/>
          <a:lstStyle>
            <a:lvl1pPr algn="r">
              <a:lnSpc>
                <a:spcPts val="3750"/>
              </a:lnSpc>
              <a:defRPr sz="4500" b="1" cap="all" spc="-225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3928" y="4650539"/>
            <a:ext cx="2551109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35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/>
        </p:nvSpPr>
        <p:spPr>
          <a:xfrm>
            <a:off x="0" y="6794310"/>
            <a:ext cx="7485357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/>
        </p:nvSpPr>
        <p:spPr>
          <a:xfrm>
            <a:off x="0" y="1"/>
            <a:ext cx="7485357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/>
        </p:nvSpPr>
        <p:spPr>
          <a:xfrm rot="5400000">
            <a:off x="-3387100" y="3418945"/>
            <a:ext cx="6826157" cy="519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/>
          </a:p>
        </p:txBody>
      </p:sp>
    </p:spTree>
    <p:extLst>
      <p:ext uri="{BB962C8B-B14F-4D97-AF65-F5344CB8AC3E}">
        <p14:creationId xmlns:p14="http://schemas.microsoft.com/office/powerpoint/2010/main" val="3474023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/>
        </p:nvSpPr>
        <p:spPr>
          <a:xfrm>
            <a:off x="51956" y="66964"/>
            <a:ext cx="74334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5242" y="4346296"/>
            <a:ext cx="5098688" cy="1674470"/>
          </a:xfrm>
        </p:spPr>
        <p:txBody>
          <a:bodyPr anchor="b"/>
          <a:lstStyle>
            <a:lvl1pPr algn="r">
              <a:lnSpc>
                <a:spcPts val="3750"/>
              </a:lnSpc>
              <a:defRPr sz="4500" b="1" cap="all" spc="-225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4813" y="4650539"/>
            <a:ext cx="1842158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35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/>
        </p:nvSpPr>
        <p:spPr>
          <a:xfrm>
            <a:off x="0" y="6794310"/>
            <a:ext cx="7485357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/>
        </p:nvSpPr>
        <p:spPr>
          <a:xfrm>
            <a:off x="0" y="1"/>
            <a:ext cx="7485357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/>
        </p:nvSpPr>
        <p:spPr>
          <a:xfrm rot="5400000">
            <a:off x="-3387100" y="3418945"/>
            <a:ext cx="6826157" cy="51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A52D6F-4CAE-4C78-B373-18F4384C9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74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955" y="63691"/>
            <a:ext cx="74334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9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5242" y="4346296"/>
            <a:ext cx="5098688" cy="1674470"/>
          </a:xfrm>
        </p:spPr>
        <p:txBody>
          <a:bodyPr anchor="b"/>
          <a:lstStyle>
            <a:lvl1pPr algn="r">
              <a:lnSpc>
                <a:spcPts val="3750"/>
              </a:lnSpc>
              <a:defRPr sz="4500" b="1" cap="all" spc="-225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4813" y="4650539"/>
            <a:ext cx="1842158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35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/>
        </p:nvSpPr>
        <p:spPr>
          <a:xfrm>
            <a:off x="0" y="6794310"/>
            <a:ext cx="7485357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/>
        </p:nvSpPr>
        <p:spPr>
          <a:xfrm>
            <a:off x="0" y="1"/>
            <a:ext cx="7485357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/>
        </p:nvSpPr>
        <p:spPr>
          <a:xfrm rot="5400000">
            <a:off x="-3387100" y="3418945"/>
            <a:ext cx="6826157" cy="51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A52D6F-4CAE-4C78-B373-18F4384C9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46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485357" y="0"/>
            <a:ext cx="1658643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33815" y="1807950"/>
            <a:ext cx="3888685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33665" y="2383950"/>
            <a:ext cx="3888685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33750" y="2908300"/>
            <a:ext cx="38886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TechStylers Tech Deep Dive Cohort 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B2A52D6F-4CAE-4C78-B373-18F4384C9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89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67545" y="1343907"/>
            <a:ext cx="28026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TechStylers Tech Deep Dive Cohort 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B2A52D6F-4CAE-4C78-B373-18F4384C92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70145" y="1344804"/>
            <a:ext cx="2803145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9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432000"/>
            <a:ext cx="684832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0" y="1008000"/>
            <a:ext cx="5171925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1866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432000"/>
            <a:ext cx="68985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0" y="1008000"/>
            <a:ext cx="68985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000" y="1432296"/>
            <a:ext cx="3375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1800" b="1" spc="-113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4000" y="2023668"/>
            <a:ext cx="3375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47350" y="1433106"/>
            <a:ext cx="3375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1800" b="1" spc="-11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47350" y="2020360"/>
            <a:ext cx="3375000" cy="417089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TechStylers Tech Deep Dive Cohort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B2A52D6F-4CAE-4C78-B373-18F4384C9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280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24400" y="432000"/>
            <a:ext cx="4104085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9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906485" y="5096632"/>
            <a:ext cx="1521515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TechStylers Tech Deep Dive Cohort 6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A52D6F-4CAE-4C78-B373-18F4384C925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F8443E-0D06-4057-933B-C87E884C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4334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30770" y="2112793"/>
            <a:ext cx="5098688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4500" b="1" cap="all" spc="-225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/>
        </p:nvSpPr>
        <p:spPr>
          <a:xfrm>
            <a:off x="0" y="6794310"/>
            <a:ext cx="7485357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/>
        </p:nvSpPr>
        <p:spPr>
          <a:xfrm>
            <a:off x="0" y="1"/>
            <a:ext cx="7485357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/>
        </p:nvSpPr>
        <p:spPr>
          <a:xfrm rot="5400000">
            <a:off x="-3387100" y="3418945"/>
            <a:ext cx="6826157" cy="519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30771" y="4035728"/>
            <a:ext cx="2497388" cy="382887"/>
          </a:xfrm>
        </p:spPr>
        <p:txBody>
          <a:bodyPr/>
          <a:lstStyle>
            <a:lvl1pPr marL="0" indent="0" algn="r">
              <a:buNone/>
              <a:defRPr sz="1800"/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46701" y="4150118"/>
            <a:ext cx="2182757" cy="238016"/>
          </a:xfrm>
        </p:spPr>
        <p:txBody>
          <a:bodyPr/>
          <a:lstStyle>
            <a:lvl1pPr marL="0" indent="0" algn="l">
              <a:buNone/>
              <a:defRPr sz="1050" i="1"/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46701" y="4540691"/>
            <a:ext cx="2182757" cy="238016"/>
          </a:xfrm>
        </p:spPr>
        <p:txBody>
          <a:bodyPr/>
          <a:lstStyle>
            <a:lvl1pPr marL="0" indent="0" algn="l">
              <a:buNone/>
              <a:defRPr sz="1050" i="1"/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46701" y="4931263"/>
            <a:ext cx="2182757" cy="238016"/>
          </a:xfrm>
        </p:spPr>
        <p:txBody>
          <a:bodyPr/>
          <a:lstStyle>
            <a:lvl1pPr marL="0" indent="0" algn="l">
              <a:buNone/>
              <a:defRPr sz="1050" i="1"/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230068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TechStylers Tech Deep Dive Cohort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1" y="1008000"/>
            <a:ext cx="6898587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TechStylers Tech Deep Dive Cohort 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B2A52D6F-4CAE-4C78-B373-18F4384C9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94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432000"/>
            <a:ext cx="68985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0" y="1008000"/>
            <a:ext cx="68985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00" y="1512000"/>
            <a:ext cx="2187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79675" y="1511477"/>
            <a:ext cx="218700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35350" y="1511475"/>
            <a:ext cx="2187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TechStylers Tech Deep Dive Cohort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A52D6F-4CAE-4C78-B373-18F4384C9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877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432000"/>
            <a:ext cx="68985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0" y="1008000"/>
            <a:ext cx="68985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00" y="1512000"/>
            <a:ext cx="1323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17838" y="1512000"/>
            <a:ext cx="1323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11675" y="1512000"/>
            <a:ext cx="1323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05512" y="1507535"/>
            <a:ext cx="1323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99350" y="1507535"/>
            <a:ext cx="1323000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TechStylers Tech Deep Dive Cohort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B2A52D6F-4CAE-4C78-B373-18F4384C9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252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851" y="1008000"/>
            <a:ext cx="6898587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00025" indent="0">
              <a:buNone/>
              <a:defRPr/>
            </a:lvl2pPr>
            <a:lvl3pPr marL="407194" indent="0">
              <a:buNone/>
              <a:defRPr/>
            </a:lvl3pPr>
            <a:lvl4pPr marL="607219" indent="0">
              <a:buNone/>
              <a:defRPr/>
            </a:lvl4pPr>
            <a:lvl5pPr marL="807244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TechStylers Tech Deep Dive Cohort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B2A52D6F-4CAE-4C78-B373-18F4384C9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13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/>
        </p:nvSpPr>
        <p:spPr>
          <a:xfrm>
            <a:off x="4722829" y="424207"/>
            <a:ext cx="4128941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TechStylers Tech Deep Dive Cohort 6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2A52D6F-4CAE-4C78-B373-18F4384C92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9581" y="3639199"/>
            <a:ext cx="3790452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35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99581" y="993303"/>
            <a:ext cx="3790452" cy="2513468"/>
          </a:xfrm>
        </p:spPr>
        <p:txBody>
          <a:bodyPr/>
          <a:lstStyle>
            <a:lvl1pPr>
              <a:defRPr sz="405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1592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432000"/>
            <a:ext cx="68985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TechStylers Tech Deep Dive Cohort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B2A52D6F-4CAE-4C78-B373-18F4384C925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00" y="1046375"/>
            <a:ext cx="6898500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99783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432000"/>
            <a:ext cx="68985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TechStylers Tech Deep Dive Cohort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B2A52D6F-4CAE-4C78-B373-18F4384C92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4001" y="1046376"/>
            <a:ext cx="3326873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95627" y="1046376"/>
            <a:ext cx="3326873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5754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432000"/>
            <a:ext cx="68985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TechStylers Tech Deep Dive Cohort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B2A52D6F-4CAE-4C78-B373-18F4384C92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000" y="1068420"/>
            <a:ext cx="332613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96370" y="1068420"/>
            <a:ext cx="332613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4001" y="2096752"/>
            <a:ext cx="332613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96370" y="2096752"/>
            <a:ext cx="332613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59888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24000" y="6356351"/>
            <a:ext cx="3086100" cy="365125"/>
          </a:xfrm>
        </p:spPr>
        <p:txBody>
          <a:bodyPr/>
          <a:lstStyle/>
          <a:p>
            <a:r>
              <a:rPr lang="en-US"/>
              <a:t>TechStylers Tech Deep Dive Cohort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B2A52D6F-4CAE-4C78-B373-18F4384C92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1" y="457200"/>
            <a:ext cx="2369709" cy="1600200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4001" y="2057400"/>
            <a:ext cx="2369709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8042" y="457201"/>
            <a:ext cx="4517795" cy="5726784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91022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24000" y="6356351"/>
            <a:ext cx="3086100" cy="365125"/>
          </a:xfrm>
        </p:spPr>
        <p:txBody>
          <a:bodyPr/>
          <a:lstStyle/>
          <a:p>
            <a:r>
              <a:rPr lang="en-US"/>
              <a:t>TechStylers Tech Deep Dive Cohort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B2A52D6F-4CAE-4C78-B373-18F4384C92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1" y="457200"/>
            <a:ext cx="2369709" cy="1600200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4001" y="2057400"/>
            <a:ext cx="2369709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841016" y="457201"/>
            <a:ext cx="4462401" cy="572678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2794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TechStylers Tech Deep Dive Cohort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432000"/>
            <a:ext cx="68985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TechStylers Tech Deep Dive Cohort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B2A52D6F-4CAE-4C78-B373-18F4384C9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97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TechStylers Tech Deep Dive Cohort 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2A52D6F-4CAE-4C78-B373-18F4384C9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3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TechStylers Tech Deep Dive Cohort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TechStylers Tech Deep Dive Cohort 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TechStylers Tech Deep Dive Cohort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TechStylers Tech Deep Dive Cohort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TechStylers Tech Deep Dive Cohort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TechStylers Tech Deep Dive Cohort 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1000">
              <a:schemeClr val="accent2">
                <a:lumMod val="40000"/>
                <a:lumOff val="60000"/>
              </a:schemeClr>
            </a:gs>
            <a:gs pos="100000">
              <a:schemeClr val="bg2"/>
            </a:gs>
            <a:gs pos="7000">
              <a:schemeClr val="accent2">
                <a:lumMod val="40000"/>
                <a:lumOff val="60000"/>
              </a:schemeClr>
            </a:gs>
            <a:gs pos="100000">
              <a:schemeClr val="accent2">
                <a:lumMod val="40000"/>
                <a:lumOff val="6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TechStylers Tech Deep Dive Cohort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1000">
              <a:schemeClr val="accent3">
                <a:lumMod val="40000"/>
                <a:lumOff val="60000"/>
              </a:schemeClr>
            </a:gs>
            <a:gs pos="100000">
              <a:schemeClr val="bg2"/>
            </a:gs>
            <a:gs pos="7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/>
        </p:nvSpPr>
        <p:spPr>
          <a:xfrm>
            <a:off x="51956" y="66964"/>
            <a:ext cx="74334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/>
        </p:nvSpPr>
        <p:spPr>
          <a:xfrm>
            <a:off x="8555832" y="6356351"/>
            <a:ext cx="588169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432000"/>
            <a:ext cx="6898587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000" y="1512000"/>
            <a:ext cx="6898587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000" y="6356351"/>
            <a:ext cx="30861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TechStylers Tech Deep Dive Cohort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5626" y="6401750"/>
            <a:ext cx="208814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i="1">
                <a:solidFill>
                  <a:schemeClr val="bg1"/>
                </a:solidFill>
              </a:defRPr>
            </a:lvl1pPr>
          </a:lstStyle>
          <a:p>
            <a:fld id="{B2A52D6F-4CAE-4C78-B373-18F4384C925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/>
        </p:nvSpPr>
        <p:spPr>
          <a:xfrm>
            <a:off x="7222587" y="6346108"/>
            <a:ext cx="1246910" cy="323866"/>
          </a:xfrm>
          <a:prstGeom prst="rect">
            <a:avLst/>
          </a:prstGeom>
          <a:noFill/>
        </p:spPr>
        <p:txBody>
          <a:bodyPr wrap="square" lIns="0" tIns="27000" rIns="0" bIns="0" rtlCol="0">
            <a:spAutoFit/>
          </a:bodyPr>
          <a:lstStyle/>
          <a:p>
            <a:pPr algn="r">
              <a:lnSpc>
                <a:spcPts val="1050"/>
              </a:lnSpc>
            </a:pPr>
            <a:r>
              <a:rPr lang="en-US" sz="1200" b="1" spc="-75" baseline="0" noProof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FIRST UP</a:t>
            </a:r>
            <a:br>
              <a:rPr lang="en-US" sz="1200" b="1" spc="-75" baseline="0" noProof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</a:br>
            <a:r>
              <a:rPr lang="en-US" sz="1200" b="1" spc="-75" baseline="0" noProof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200" b="1" spc="-75" baseline="0" noProof="0">
                <a:solidFill>
                  <a:schemeClr val="tx1"/>
                </a:solidFill>
                <a:latin typeface="Corbel" panose="020B0503020204020204" pitchFamily="34" charset="0"/>
              </a:rPr>
              <a:t>CONSULTANTS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/>
        </p:nvSpPr>
        <p:spPr>
          <a:xfrm>
            <a:off x="0" y="6794310"/>
            <a:ext cx="7485357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/>
        </p:nvSpPr>
        <p:spPr>
          <a:xfrm>
            <a:off x="0" y="1"/>
            <a:ext cx="7485357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/>
        </p:nvSpPr>
        <p:spPr>
          <a:xfrm rot="5400000">
            <a:off x="-3387100" y="3418945"/>
            <a:ext cx="6826157" cy="519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B54215-9CC1-42BD-9412-DD6674215484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36081"/>
            <a:ext cx="953691" cy="92333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as Ha-Shem General</a:t>
            </a:r>
          </a:p>
        </p:txBody>
      </p:sp>
    </p:spTree>
    <p:extLst>
      <p:ext uri="{BB962C8B-B14F-4D97-AF65-F5344CB8AC3E}">
        <p14:creationId xmlns:p14="http://schemas.microsoft.com/office/powerpoint/2010/main" val="341172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 cap="all" spc="-113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025" indent="-20002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407194" indent="-207169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7219" indent="-20002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07244" indent="-20002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07269" indent="-20002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compass.sharepoint.com/:w:/s/TDDProjectGroupA/EbfYe1SIWAhHouwYpSDf1ncBUqsBA-8dCxSoyXzZxghyDQ?e=80yu6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12" Type="http://schemas.openxmlformats.org/officeDocument/2006/relationships/image" Target="../media/image2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13" Type="http://schemas.openxmlformats.org/officeDocument/2006/relationships/image" Target="../media/image2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2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image" Target="../media/image2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76F78-AA7A-48A9-2169-02C16CE2F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19DA136-EA3E-095C-CAF5-39FAABD6EB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213" y="1462852"/>
            <a:ext cx="4096910" cy="2092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289293-4A83-8706-5DD7-10C2C8829EC3}"/>
              </a:ext>
            </a:extLst>
          </p:cNvPr>
          <p:cNvSpPr txBox="1"/>
          <p:nvPr/>
        </p:nvSpPr>
        <p:spPr>
          <a:xfrm>
            <a:off x="1377779" y="3960427"/>
            <a:ext cx="63884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3000" b="1" dirty="0">
                <a:solidFill>
                  <a:srgbClr val="000000"/>
                </a:solidFill>
                <a:latin typeface="Avenir Next LT Pro" panose="020B0504020202020204" pitchFamily="34" charset="0"/>
              </a:rPr>
              <a:t>Tech Deep Dive Cohort 6</a:t>
            </a:r>
          </a:p>
          <a:p>
            <a:pPr algn="ctr" defTabSz="685800">
              <a:defRPr/>
            </a:pPr>
            <a:r>
              <a:rPr lang="en-US" sz="3000" b="1" dirty="0">
                <a:solidFill>
                  <a:srgbClr val="000000"/>
                </a:solidFill>
                <a:latin typeface="Avenir Next LT Pro" panose="020B0504020202020204" pitchFamily="34" charset="0"/>
              </a:rPr>
              <a:t>Cloud Computing with Azure  Track</a:t>
            </a:r>
          </a:p>
        </p:txBody>
      </p:sp>
    </p:spTree>
    <p:extLst>
      <p:ext uri="{BB962C8B-B14F-4D97-AF65-F5344CB8AC3E}">
        <p14:creationId xmlns:p14="http://schemas.microsoft.com/office/powerpoint/2010/main" val="1923819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15650">
        <p15:prstTrans prst="curtains"/>
      </p:transition>
    </mc:Choice>
    <mc:Fallback>
      <p:transition spd="slow" advTm="1565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7183"/>
          </a:xfrm>
        </p:spPr>
        <p:txBody>
          <a:bodyPr anchor="b">
            <a:normAutofit/>
          </a:bodyPr>
          <a:lstStyle/>
          <a:p>
            <a:r>
              <a:rPr lang="en-US" dirty="0"/>
              <a:t>User Flow / Experience</a:t>
            </a:r>
          </a:p>
        </p:txBody>
      </p:sp>
      <p:graphicFrame>
        <p:nvGraphicFramePr>
          <p:cNvPr id="77" name="Content Placeholder 2">
            <a:extLst>
              <a:ext uri="{FF2B5EF4-FFF2-40B4-BE49-F238E27FC236}">
                <a16:creationId xmlns:a16="http://schemas.microsoft.com/office/drawing/2014/main" id="{B3897B8B-C5E5-FEE6-5680-DE877E318B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009232"/>
              </p:ext>
            </p:extLst>
          </p:nvPr>
        </p:nvGraphicFramePr>
        <p:xfrm>
          <a:off x="457200" y="1323834"/>
          <a:ext cx="8229600" cy="4802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9CECD-B82B-E980-ACAC-5CFC0906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>
            <a:normAutofit/>
          </a:bodyPr>
          <a:lstStyle/>
          <a:p>
            <a:r>
              <a:rPr lang="en-US"/>
              <a:t>TechStylers Tech Deep Dive Cohort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46A0F7-9DCF-C911-1A77-43DFDE903D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9346" y="6447079"/>
            <a:ext cx="804654" cy="4107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AFA3-F06B-6668-2978-34728BEA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Flow / Experience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D478A9-59ED-528B-86E3-2BE7027748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134286"/>
              </p:ext>
            </p:extLst>
          </p:nvPr>
        </p:nvGraphicFramePr>
        <p:xfrm>
          <a:off x="457200" y="1417638"/>
          <a:ext cx="811530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A7535-68C0-2DFD-7239-514EC699E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TechStylers Tech Deep Dive Cohort 6</a:t>
            </a:r>
          </a:p>
        </p:txBody>
      </p:sp>
    </p:spTree>
    <p:extLst>
      <p:ext uri="{BB962C8B-B14F-4D97-AF65-F5344CB8AC3E}">
        <p14:creationId xmlns:p14="http://schemas.microsoft.com/office/powerpoint/2010/main" val="3931874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308"/>
    </mc:Choice>
    <mc:Fallback>
      <p:transition spd="slow" advTm="1930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7711" y="221673"/>
            <a:ext cx="6288577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340" y="310343"/>
            <a:ext cx="5989320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/ Walkthrough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2332" y="1211407"/>
            <a:ext cx="5419335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8854" y="1505112"/>
            <a:ext cx="5419335" cy="291311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Screenshot showing automated deployment speed</a:t>
            </a:r>
          </a:p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endParaRPr lang="en-US" sz="17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2FEE3-F48F-7350-6ABD-1C70CB24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TechStylers Tech Deep Dive Cohort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03816F-1A8C-C152-EB0C-7910C62AC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346" y="6447079"/>
            <a:ext cx="804654" cy="410709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5C6B3F89-500E-85C8-AB64-4899C9201B5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577340" y="5771575"/>
            <a:ext cx="64282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to Demo: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TECHSTYLERS GROUP A project using Azure CLI and Bicep[1].docx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59CABD-A3E0-2612-61A5-91E6F4BCD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49" y="1966376"/>
            <a:ext cx="8648700" cy="38049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1022">
        <p14:gallery dir="l"/>
      </p:transition>
    </mc:Choice>
    <mc:Fallback>
      <p:transition spd="slow" advTm="21022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1000">
              <a:srgbClr val="E4C0D5"/>
            </a:gs>
            <a:gs pos="100000">
              <a:schemeClr val="bg2"/>
            </a:gs>
            <a:gs pos="7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40000"/>
                <a:lumOff val="60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Automated vs Manual</a:t>
            </a:r>
            <a:endParaRPr dirty="0">
              <a:latin typeface="Avenir Next LT Pro" panose="020B0504020202020204" pitchFamily="34" charset="0"/>
            </a:endParaRP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FEAF9970-07EC-7537-CEB5-772B9A14179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63536345"/>
              </p:ext>
            </p:extLst>
          </p:nvPr>
        </p:nvGraphicFramePr>
        <p:xfrm>
          <a:off x="457200" y="1600200"/>
          <a:ext cx="4114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0583B5D0-9EFF-3CC6-36B1-56EDD8009BD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49532436"/>
              </p:ext>
            </p:extLst>
          </p:nvPr>
        </p:nvGraphicFramePr>
        <p:xfrm>
          <a:off x="4995654" y="1647825"/>
          <a:ext cx="3691146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5286C-6852-AE8F-8306-8CEA55BF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TechStylers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Tech Deep Dive Cohort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D05C7-0CC6-EAAF-08FE-EF8D85EF4E6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39346" y="6447079"/>
            <a:ext cx="804654" cy="4107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40199">
        <p14:warp dir="in"/>
      </p:transition>
    </mc:Choice>
    <mc:Fallback>
      <p:transition spd="slow" advTm="40199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787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Challenges </a:t>
            </a:r>
            <a:r>
              <a:rPr lang="en-US" dirty="0"/>
              <a:t>And Lessons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69677-F589-4AE7-60F6-CF0BEAE04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47765"/>
            <a:ext cx="4040188" cy="639762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C4DBA4E0-D3BE-9DDE-CEFF-049AFCDD5F2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90055113"/>
              </p:ext>
            </p:extLst>
          </p:nvPr>
        </p:nvGraphicFramePr>
        <p:xfrm>
          <a:off x="457200" y="1905000"/>
          <a:ext cx="4040188" cy="422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03DEAC-F39E-1186-81DE-CAB9E6F83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1125539"/>
            <a:ext cx="4041775" cy="639762"/>
          </a:xfrm>
        </p:spPr>
        <p:txBody>
          <a:bodyPr/>
          <a:lstStyle/>
          <a:p>
            <a:r>
              <a:rPr lang="en-US" dirty="0"/>
              <a:t>	Lessons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E5E4A37-81B6-3A6C-4653-31155B318DA9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873490790"/>
              </p:ext>
            </p:extLst>
          </p:nvPr>
        </p:nvGraphicFramePr>
        <p:xfrm>
          <a:off x="4645025" y="1995488"/>
          <a:ext cx="4041775" cy="4130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99F4F-DCEB-C90C-2A13-FFB461B5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TechStylers Tech Deep Dive Cohort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BA902-4B0F-2375-EC1B-5621D7923F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39346" y="6447079"/>
            <a:ext cx="804654" cy="4107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 advTm="100562">
        <p15:prstTrans prst="origami"/>
      </p:transition>
    </mc:Choice>
    <mc:Fallback>
      <p:transition spd="slow" advTm="100562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sz="3600" b="1" dirty="0"/>
              <a:t>Future Enhancements</a:t>
            </a:r>
            <a:endParaRPr lang="en-US" sz="3600" b="1" dirty="0">
              <a:ea typeface="Calibri"/>
              <a:cs typeface="Calibri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B7F76E7-C7E3-6D36-3D40-F0D4A689B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Recommendations to consider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C1EE1-D260-3DFB-37EC-1B4D9321A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>
            <a:normAutofit/>
          </a:bodyPr>
          <a:lstStyle/>
          <a:p>
            <a:r>
              <a:rPr lang="en-US"/>
              <a:t>TechStylers Tech Deep Dive Cohort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1786D-B241-0633-79AA-5AE986AC8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346" y="6447079"/>
            <a:ext cx="804654" cy="410709"/>
          </a:xfrm>
          <a:prstGeom prst="rect">
            <a:avLst/>
          </a:prstGeom>
        </p:spPr>
      </p:pic>
      <p:graphicFrame>
        <p:nvGraphicFramePr>
          <p:cNvPr id="26" name="Rectangle 2">
            <a:extLst>
              <a:ext uri="{FF2B5EF4-FFF2-40B4-BE49-F238E27FC236}">
                <a16:creationId xmlns:a16="http://schemas.microsoft.com/office/drawing/2014/main" id="{12C689EC-CD52-27D4-40E8-F1EF95777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0671569"/>
              </p:ext>
            </p:extLst>
          </p:nvPr>
        </p:nvGraphicFramePr>
        <p:xfrm>
          <a:off x="457200" y="2429458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6082">
        <p15:prstTrans prst="airplane"/>
      </p:transition>
    </mc:Choice>
    <mc:Fallback>
      <p:transition spd="slow" advTm="26082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venir Next LT Pro" panose="020B0504020202020204" pitchFamily="34" charset="0"/>
              </a:rPr>
              <a:t>Meet The Team</a:t>
            </a:r>
          </a:p>
        </p:txBody>
      </p:sp>
      <p:sp>
        <p:nvSpPr>
          <p:cNvPr id="112" name="Arc 1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3" name="Content Placeholder 2">
            <a:extLst>
              <a:ext uri="{FF2B5EF4-FFF2-40B4-BE49-F238E27FC236}">
                <a16:creationId xmlns:a16="http://schemas.microsoft.com/office/drawing/2014/main" id="{122BBE02-8C9E-20EA-3315-770C580A3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125575"/>
              </p:ext>
            </p:extLst>
          </p:nvPr>
        </p:nvGraphicFramePr>
        <p:xfrm>
          <a:off x="3335481" y="591344"/>
          <a:ext cx="5179868" cy="5585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5B494-F0B7-A35E-086A-CE245349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7788" y="6591259"/>
            <a:ext cx="39383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TechStylers Tech Deep Dive Cohort 6</a:t>
            </a:r>
          </a:p>
        </p:txBody>
      </p:sp>
      <p:pic>
        <p:nvPicPr>
          <p:cNvPr id="5" name="Picture 4" descr="A logo for a company&#10;&#10;AI-generated content may be incorrect.">
            <a:extLst>
              <a:ext uri="{FF2B5EF4-FFF2-40B4-BE49-F238E27FC236}">
                <a16:creationId xmlns:a16="http://schemas.microsoft.com/office/drawing/2014/main" id="{3E4DB35E-1D45-03CF-C6AB-EDCD7EDFA6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9346" y="6447079"/>
            <a:ext cx="804654" cy="4107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18505">
        <p15:prstTrans prst="peelOff"/>
      </p:transition>
    </mc:Choice>
    <mc:Fallback>
      <p:transition spd="slow" advTm="18505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507160"/>
            <a:ext cx="2245179" cy="543873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venir Next LT Pro"/>
              </a:rPr>
              <a:t>Closing / Thank You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2874481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A420B-6F3D-622F-7029-89775726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TechStylers Tech Deep Dive Cohort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FCA6C-9034-4A75-1D09-6AE9B4B85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346" y="6447079"/>
            <a:ext cx="804654" cy="410709"/>
          </a:xfrm>
          <a:prstGeom prst="rect">
            <a:avLst/>
          </a:prstGeom>
        </p:spPr>
      </p:pic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FB016056-02AC-F8EA-CBCA-C660283775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863556"/>
              </p:ext>
            </p:extLst>
          </p:nvPr>
        </p:nvGraphicFramePr>
        <p:xfrm>
          <a:off x="3394710" y="512064"/>
          <a:ext cx="5122926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13471">
        <p15:prstTrans prst="curtains"/>
      </p:transition>
    </mc:Choice>
    <mc:Fallback>
      <p:transition spd="slow" advTm="1347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4" y="1396686"/>
            <a:ext cx="2656465" cy="40646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31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Automating Infrastructure Deployment Using Infrastructure as Code (</a:t>
            </a:r>
            <a:r>
              <a:rPr lang="en-US" sz="3200" dirty="0" err="1">
                <a:solidFill>
                  <a:srgbClr val="FFFFFF"/>
                </a:solidFill>
              </a:rPr>
              <a:t>Iac</a:t>
            </a:r>
            <a:r>
              <a:rPr lang="en-US" sz="3200" dirty="0">
                <a:solidFill>
                  <a:srgbClr val="FFFFFF"/>
                </a:solidFill>
              </a:rPr>
              <a:t>)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100" dirty="0">
              <a:solidFill>
                <a:srgbClr val="FFFFFF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614" y="1526033"/>
            <a:ext cx="4152298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200" dirty="0"/>
              <a:t>						</a:t>
            </a:r>
          </a:p>
          <a:p>
            <a:pPr>
              <a:buNone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TEAM CHARIS</a:t>
            </a:r>
            <a:r>
              <a:rPr lang="en-US" b="1">
                <a:solidFill>
                  <a:schemeClr val="accent4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 PROJECT WALKTHROUGH</a:t>
            </a:r>
            <a:endParaRPr lang="en-US">
              <a:solidFill>
                <a:schemeClr val="accent4">
                  <a:lumMod val="50000"/>
                </a:schemeClr>
              </a:solidFill>
            </a:endParaRPr>
          </a:p>
          <a:p>
            <a:pPr>
              <a:buNone/>
            </a:pPr>
            <a:endParaRPr lang="en-US" b="1" dirty="0">
              <a:latin typeface="Calibri"/>
              <a:ea typeface="Calibri"/>
              <a:cs typeface="Calibri"/>
            </a:endParaRPr>
          </a:p>
          <a:p>
            <a:pPr>
              <a:buNone/>
            </a:pPr>
            <a:r>
              <a:rPr lang="en-US" sz="2400" b="1">
                <a:latin typeface="Calibri"/>
                <a:ea typeface="Calibri"/>
                <a:cs typeface="Calibri"/>
              </a:rPr>
              <a:t>   </a:t>
            </a:r>
            <a:r>
              <a:rPr lang="en-US" sz="2400" b="1" dirty="0">
                <a:latin typeface="Calibri"/>
                <a:ea typeface="Calibri"/>
                <a:cs typeface="Calibri"/>
              </a:rPr>
              <a:t>27</a:t>
            </a:r>
            <a:r>
              <a:rPr lang="en-US" sz="2400" b="1" baseline="30000" dirty="0">
                <a:latin typeface="Calibri"/>
                <a:ea typeface="Calibri"/>
                <a:cs typeface="Calibri"/>
              </a:rPr>
              <a:t>th</a:t>
            </a:r>
            <a:r>
              <a:rPr lang="en-US" sz="2400" b="1" dirty="0">
                <a:latin typeface="Calibri"/>
                <a:ea typeface="Calibri"/>
                <a:cs typeface="Calibri"/>
              </a:rPr>
              <a:t> June, 2025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746DC-E203-DB7A-5FD0-4447DD98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err="1"/>
              <a:t>TechStylers</a:t>
            </a:r>
            <a:r>
              <a:rPr lang="en-US" b="1" dirty="0"/>
              <a:t> Tech Deep Dive Cohort 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65E946-113E-2208-31A9-FFF0AEA9B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346" y="6447079"/>
            <a:ext cx="804654" cy="4107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0828">
        <p14:reveal/>
      </p:transition>
    </mc:Choice>
    <mc:Fallback>
      <p:transition spd="slow" advTm="10828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335A262-7106-4571-BE09-CFA60A9DB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6F043C-2A2A-4ECE-99FC-9670FAF95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600200" y="685800"/>
            <a:ext cx="75438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313" y="1055733"/>
            <a:ext cx="5750416" cy="952969"/>
          </a:xfrm>
        </p:spPr>
        <p:txBody>
          <a:bodyPr anchor="t">
            <a:normAutofit/>
          </a:bodyPr>
          <a:lstStyle/>
          <a:p>
            <a:pPr algn="l"/>
            <a:r>
              <a:rPr dirty="0">
                <a:latin typeface="Avenir Next LT Pro" panose="020B0504020202020204" pitchFamily="34" charset="0"/>
              </a:rPr>
              <a:t>Problem Statement</a:t>
            </a:r>
            <a:endParaRPr lang="en-US" dirty="0">
              <a:latin typeface="Avenir Next LT Pro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6FE5A8-8C9A-4D97-A7C4-214929653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823" y="685797"/>
            <a:ext cx="89154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0EEA6-C796-22BA-7D36-F9B43319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4772" y="6356350"/>
            <a:ext cx="30861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900">
                <a:solidFill>
                  <a:schemeClr val="accent2"/>
                </a:solidFill>
              </a:rPr>
              <a:t>TechStylers Tech Deep Dive Cohort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297F2B-78AD-4022-83A4-78FC55E11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4846" y="6172201"/>
            <a:ext cx="89154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7DE25-E3C0-9876-6499-B47C7851E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346" y="6447079"/>
            <a:ext cx="804654" cy="410709"/>
          </a:xfrm>
          <a:prstGeom prst="rect">
            <a:avLst/>
          </a:prstGeom>
        </p:spPr>
      </p:pic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DBE4E81-E5EB-C179-2DAF-91EEAB7F02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36164"/>
              </p:ext>
            </p:extLst>
          </p:nvPr>
        </p:nvGraphicFramePr>
        <p:xfrm>
          <a:off x="1600010" y="2236252"/>
          <a:ext cx="7543800" cy="3935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slow" advTm="15115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C333B-2172-7C23-F725-D7D0ED07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/>
              <a:t>TechStylers Tech Deep Dive Cohort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5DED4-E750-71AA-A600-6B7B9CACC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346" y="6447079"/>
            <a:ext cx="804654" cy="410709"/>
          </a:xfrm>
          <a:prstGeom prst="rect">
            <a:avLst/>
          </a:prstGeom>
        </p:spPr>
      </p:pic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1FF09566-4D34-A26D-B80A-F93989381B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9020884"/>
              </p:ext>
            </p:extLst>
          </p:nvPr>
        </p:nvGraphicFramePr>
        <p:xfrm>
          <a:off x="838200" y="1320800"/>
          <a:ext cx="7848600" cy="483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25288">
        <p15:prstTrans prst="crush"/>
      </p:transition>
    </mc:Choice>
    <mc:Fallback>
      <p:transition spd="slow" advTm="25288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4973-7628-3F40-6E88-3F52BB46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Tools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28F6565-C3D1-B0BF-CDC3-9BA965DEE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668819"/>
              </p:ext>
            </p:extLst>
          </p:nvPr>
        </p:nvGraphicFramePr>
        <p:xfrm>
          <a:off x="457200" y="1417639"/>
          <a:ext cx="8229600" cy="4398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4FB25-7D93-DA86-C7E0-A07FD261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TechStylers Tech Deep Dive Cohort 6</a:t>
            </a:r>
          </a:p>
        </p:txBody>
      </p:sp>
    </p:spTree>
    <p:extLst>
      <p:ext uri="{BB962C8B-B14F-4D97-AF65-F5344CB8AC3E}">
        <p14:creationId xmlns:p14="http://schemas.microsoft.com/office/powerpoint/2010/main" val="876812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326"/>
    </mc:Choice>
    <mc:Fallback>
      <p:transition spd="slow" advTm="1332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1DBBA997-6722-40B4-9C74-8A943B73A443}"/>
              </a:ext>
            </a:extLst>
          </p:cNvPr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70C2A-AC7E-9CC4-A050-F5B84DEB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TechStylers Tech Deep Dive Cohort 6</a:t>
            </a:r>
          </a:p>
        </p:txBody>
      </p:sp>
      <p:graphicFrame>
        <p:nvGraphicFramePr>
          <p:cNvPr id="39" name="Content Placeholder 38">
            <a:extLst>
              <a:ext uri="{FF2B5EF4-FFF2-40B4-BE49-F238E27FC236}">
                <a16:creationId xmlns:a16="http://schemas.microsoft.com/office/drawing/2014/main" id="{D0392443-A338-A258-E4AC-908F8A3B2A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6194328"/>
              </p:ext>
            </p:extLst>
          </p:nvPr>
        </p:nvGraphicFramePr>
        <p:xfrm>
          <a:off x="635000" y="1181100"/>
          <a:ext cx="8229600" cy="4927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11121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255">
        <p14:prism isContent="1"/>
      </p:transition>
    </mc:Choice>
    <mc:Fallback>
      <p:transition spd="slow" advTm="44255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D056-BF73-5D11-69BA-15A7ECFD2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7725"/>
            <a:ext cx="8099946" cy="789887"/>
          </a:xfrm>
        </p:spPr>
        <p:txBody>
          <a:bodyPr>
            <a:normAutofit/>
          </a:bodyPr>
          <a:lstStyle/>
          <a:p>
            <a:r>
              <a:rPr lang="en-US" dirty="0"/>
              <a:t>Design And Architecture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B395363-354E-5241-FDC3-52927A840A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914847"/>
              </p:ext>
            </p:extLst>
          </p:nvPr>
        </p:nvGraphicFramePr>
        <p:xfrm>
          <a:off x="457200" y="1140409"/>
          <a:ext cx="8229600" cy="5061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B8FC1-88A4-C891-E959-8527FEB2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TechStylers Tech Deep Dive Cohort 6</a:t>
            </a:r>
          </a:p>
        </p:txBody>
      </p:sp>
    </p:spTree>
    <p:extLst>
      <p:ext uri="{BB962C8B-B14F-4D97-AF65-F5344CB8AC3E}">
        <p14:creationId xmlns:p14="http://schemas.microsoft.com/office/powerpoint/2010/main" val="4288911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9673">
        <p14:doors dir="vert"/>
      </p:transition>
    </mc:Choice>
    <mc:Fallback>
      <p:transition spd="slow" advTm="29673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43467"/>
            <a:ext cx="9144000" cy="744836"/>
          </a:xfr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Architectur</a:t>
            </a:r>
            <a:r>
              <a:rPr lang="en-US" sz="2800" dirty="0">
                <a:solidFill>
                  <a:schemeClr val="bg1"/>
                </a:solidFill>
              </a:rPr>
              <a:t>al Design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5F81E0-D9B5-7165-E16E-2018A1963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2762"/>
            <a:ext cx="9144000" cy="499348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69DDD-49B7-3E0E-C713-231A72720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TechStylers Tech Deep Dive Cohort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C756E-BD34-9FF1-605F-BAB90D7BB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346" y="6447079"/>
            <a:ext cx="804654" cy="410709"/>
          </a:xfrm>
          <a:prstGeom prst="rect">
            <a:avLst/>
          </a:prstGeom>
        </p:spPr>
      </p:pic>
    </p:spTree>
  </p:cSld>
  <p:clrMapOvr>
    <a:masterClrMapping/>
  </p:clrMapOvr>
  <p:transition spd="slow" advTm="15507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321733"/>
            <a:ext cx="8660121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0090F4A-0C4B-266C-37A5-B6C0CB95E8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6398375"/>
              </p:ext>
            </p:extLst>
          </p:nvPr>
        </p:nvGraphicFramePr>
        <p:xfrm>
          <a:off x="755175" y="1188637"/>
          <a:ext cx="1956286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7E6A7-342E-F71A-E341-2B7CF3A41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81124" y="3246436"/>
            <a:ext cx="4205910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>
                <a:solidFill>
                  <a:schemeClr val="tx1">
                    <a:lumMod val="85000"/>
                    <a:lumOff val="15000"/>
                  </a:schemeClr>
                </a:solidFill>
              </a:rPr>
              <a:t>TechStylers Tech Deep Dive Cohort 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A6AC4F6-7619-C31B-9DC5-75CF4ABC43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2381"/>
              </p:ext>
            </p:extLst>
          </p:nvPr>
        </p:nvGraphicFramePr>
        <p:xfrm>
          <a:off x="3229837" y="827000"/>
          <a:ext cx="5511836" cy="4793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9F5AEE9-E05D-20E7-F57C-D608E42386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39346" y="6447079"/>
            <a:ext cx="804654" cy="410709"/>
          </a:xfrm>
          <a:prstGeom prst="rect">
            <a:avLst/>
          </a:prstGeom>
        </p:spPr>
      </p:pic>
    </p:spTree>
  </p:cSld>
  <p:clrMapOvr>
    <a:masterClrMapping/>
  </p:clrMapOvr>
  <p:transition spd="slow" advTm="21840">
    <p:wheel spokes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C84B30EC-0085-4B02-B549-85261AA7A7FD}" vid="{B38EAA63-7B49-47D5-A9B8-CCF1CC9145B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Custom 134">
    <a:dk1>
      <a:srgbClr val="000000"/>
    </a:dk1>
    <a:lt1>
      <a:srgbClr val="FFFFFF"/>
    </a:lt1>
    <a:dk2>
      <a:srgbClr val="000000"/>
    </a:dk2>
    <a:lt2>
      <a:srgbClr val="FFFFFF"/>
    </a:lt2>
    <a:accent1>
      <a:srgbClr val="5CB8B3"/>
    </a:accent1>
    <a:accent2>
      <a:srgbClr val="F5D66E"/>
    </a:accent2>
    <a:accent3>
      <a:srgbClr val="D78189"/>
    </a:accent3>
    <a:accent4>
      <a:srgbClr val="7030A0"/>
    </a:accent4>
    <a:accent5>
      <a:srgbClr val="0070C0"/>
    </a:accent5>
    <a:accent6>
      <a:srgbClr val="C4D36D"/>
    </a:accent6>
    <a:hlink>
      <a:srgbClr val="54C3BD"/>
    </a:hlink>
    <a:folHlink>
      <a:srgbClr val="54C3B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  <wetp:taskpane dockstate="right" visibility="0" width="350" row="3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A53B8D77-2F3E-40A6-A18C-D01FBC691D64}">
  <we:reference id="wa200005566" version="3.0.0.2" store="en-US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740A44F-0555-4D5D-BB04-ECF6ADCF3B05}">
  <we:reference id="wa200005669" version="2.0.0.0" store="en-US" storeType="OMEX"/>
  <we:alternateReferences>
    <we:reference id="WA200005669" version="2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c8e53da-436d-4c83-8cca-e22a9701f31c">
      <Terms xmlns="http://schemas.microsoft.com/office/infopath/2007/PartnerControls"/>
    </lcf76f155ced4ddcb4097134ff3c332f>
    <TaxCatchAll xmlns="65860e78-4a6d-4fff-8d44-b2e9ae78359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9870ACC60C09418A421C5813C72955" ma:contentTypeVersion="11" ma:contentTypeDescription="Create a new document." ma:contentTypeScope="" ma:versionID="0d1f33ccb7c566ea9f5d23915f66cc72">
  <xsd:schema xmlns:xsd="http://www.w3.org/2001/XMLSchema" xmlns:xs="http://www.w3.org/2001/XMLSchema" xmlns:p="http://schemas.microsoft.com/office/2006/metadata/properties" xmlns:ns2="cc8e53da-436d-4c83-8cca-e22a9701f31c" xmlns:ns3="65860e78-4a6d-4fff-8d44-b2e9ae783593" targetNamespace="http://schemas.microsoft.com/office/2006/metadata/properties" ma:root="true" ma:fieldsID="766b36fbe50eda95843f7e1fe0648f25" ns2:_="" ns3:_="">
    <xsd:import namespace="cc8e53da-436d-4c83-8cca-e22a9701f31c"/>
    <xsd:import namespace="65860e78-4a6d-4fff-8d44-b2e9ae7835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8e53da-436d-4c83-8cca-e22a9701f3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73c42ff-dca8-480b-9493-c67b49326c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860e78-4a6d-4fff-8d44-b2e9ae78359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fa177aa-a4a0-4d4c-b3b7-2dbe2023fff7}" ma:internalName="TaxCatchAll" ma:showField="CatchAllData" ma:web="65860e78-4a6d-4fff-8d44-b2e9ae78359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C2BFC7-F96E-4B06-BDBF-A80990A3522C}">
  <ds:schemaRefs>
    <ds:schemaRef ds:uri="http://purl.org/dc/dcmitype/"/>
    <ds:schemaRef ds:uri="http://purl.org/dc/elements/1.1/"/>
    <ds:schemaRef ds:uri="http://schemas.microsoft.com/office/2006/documentManagement/types"/>
    <ds:schemaRef ds:uri="65860e78-4a6d-4fff-8d44-b2e9ae783593"/>
    <ds:schemaRef ds:uri="cc8e53da-436d-4c83-8cca-e22a9701f31c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C6A4C18-0472-4A4C-AD8D-908DD0C279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8e53da-436d-4c83-8cca-e22a9701f31c"/>
    <ds:schemaRef ds:uri="65860e78-4a6d-4fff-8d44-b2e9ae7835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7C66919-EDB0-4C3F-B1F0-EF2A618C81E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953e7a74-295a-444c-bc4b-88ef4c1fc5f3}" enabled="1" method="Standard" siteId="{8d5fec8d-59a2-4e30-9079-2187e60adfd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2460</TotalTime>
  <Words>764</Words>
  <Application>Microsoft Office PowerPoint</Application>
  <PresentationFormat>On-screen Show (4:3)</PresentationFormat>
  <Paragraphs>122</Paragraphs>
  <Slides>17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Aptos</vt:lpstr>
      <vt:lpstr>Arial</vt:lpstr>
      <vt:lpstr>Avenir Next LT Pro</vt:lpstr>
      <vt:lpstr>Calibri</vt:lpstr>
      <vt:lpstr>Corbel</vt:lpstr>
      <vt:lpstr>Helvetica Neue Medium</vt:lpstr>
      <vt:lpstr>Times New Roman</vt:lpstr>
      <vt:lpstr>Office Theme</vt:lpstr>
      <vt:lpstr>3_Office Theme</vt:lpstr>
      <vt:lpstr>PowerPoint Presentation</vt:lpstr>
      <vt:lpstr> Automating Infrastructure Deployment Using Infrastructure as Code (Iac) </vt:lpstr>
      <vt:lpstr>Problem Statement</vt:lpstr>
      <vt:lpstr>Solution Overview</vt:lpstr>
      <vt:lpstr>Key Tools</vt:lpstr>
      <vt:lpstr>PowerPoint Presentation</vt:lpstr>
      <vt:lpstr>Design And Architecture</vt:lpstr>
      <vt:lpstr>Architectural Design</vt:lpstr>
      <vt:lpstr>PowerPoint Presentation</vt:lpstr>
      <vt:lpstr>User Flow / Experience</vt:lpstr>
      <vt:lpstr>User Flow / Experience</vt:lpstr>
      <vt:lpstr>Demo / Walkthrough</vt:lpstr>
      <vt:lpstr>Automated vs Manual</vt:lpstr>
      <vt:lpstr>Challenges And Lessons</vt:lpstr>
      <vt:lpstr>Future Enhancements</vt:lpstr>
      <vt:lpstr>Meet The Team</vt:lpstr>
      <vt:lpstr>Closing / 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Aishat Oshileye</cp:lastModifiedBy>
  <cp:revision>23</cp:revision>
  <dcterms:created xsi:type="dcterms:W3CDTF">2013-01-27T09:14:16Z</dcterms:created>
  <dcterms:modified xsi:type="dcterms:W3CDTF">2025-07-05T02:06:19Z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3-bc88714345d2_Enabled">
    <vt:lpwstr>true</vt:lpwstr>
  </property>
  <property fmtid="{D5CDD505-2E9C-101B-9397-08002B2CF9AE}" pid="3" name="MSIP_Label_defa4170-0d19-0005-0003-bc88714345d2_SetDate">
    <vt:lpwstr>2025-06-26T21:37:55Z</vt:lpwstr>
  </property>
  <property fmtid="{D5CDD505-2E9C-101B-9397-08002B2CF9AE}" pid="4" name="MSIP_Label_defa4170-0d19-0005-0003-bc88714345d2_Method">
    <vt:lpwstr>Privileged</vt:lpwstr>
  </property>
  <property fmtid="{D5CDD505-2E9C-101B-9397-08002B2CF9AE}" pid="5" name="MSIP_Label_defa4170-0d19-0005-0003-bc88714345d2_Name">
    <vt:lpwstr>defa4170-0d19-0005-0003-bc88714345d2</vt:lpwstr>
  </property>
  <property fmtid="{D5CDD505-2E9C-101B-9397-08002B2CF9AE}" pid="6" name="MSIP_Label_defa4170-0d19-0005-0003-bc88714345d2_SiteId">
    <vt:lpwstr>25ae786f-d6c2-4e0b-89ff-41fb6b96fb8a</vt:lpwstr>
  </property>
  <property fmtid="{D5CDD505-2E9C-101B-9397-08002B2CF9AE}" pid="7" name="MSIP_Label_defa4170-0d19-0005-0003-bc88714345d2_ActionId">
    <vt:lpwstr>e985b86d-58fe-4525-b797-781414e6bd32</vt:lpwstr>
  </property>
  <property fmtid="{D5CDD505-2E9C-101B-9397-08002B2CF9AE}" pid="8" name="MSIP_Label_defa4170-0d19-0005-0003-bc88714345d2_ContentBits">
    <vt:lpwstr>0</vt:lpwstr>
  </property>
  <property fmtid="{D5CDD505-2E9C-101B-9397-08002B2CF9AE}" pid="9" name="MSIP_Label_defa4170-0d19-0005-0003-bc88714345d2_Tag">
    <vt:lpwstr>10, 0, 1, 1</vt:lpwstr>
  </property>
  <property fmtid="{D5CDD505-2E9C-101B-9397-08002B2CF9AE}" pid="10" name="ContentTypeId">
    <vt:lpwstr>0x0101005F9870ACC60C09418A421C5813C72955</vt:lpwstr>
  </property>
  <property fmtid="{D5CDD505-2E9C-101B-9397-08002B2CF9AE}" pid="11" name="MediaServiceImageTags">
    <vt:lpwstr/>
  </property>
</Properties>
</file>