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44" r:id="rId1"/>
  </p:sldMasterIdLst>
  <p:notesMasterIdLst>
    <p:notesMasterId r:id="rId20"/>
  </p:notesMasterIdLst>
  <p:handoutMasterIdLst>
    <p:handoutMasterId r:id="rId21"/>
  </p:handoutMasterIdLst>
  <p:sldIdLst>
    <p:sldId id="286" r:id="rId2"/>
    <p:sldId id="298" r:id="rId3"/>
    <p:sldId id="265" r:id="rId4"/>
    <p:sldId id="283" r:id="rId5"/>
    <p:sldId id="295" r:id="rId6"/>
    <p:sldId id="282" r:id="rId7"/>
    <p:sldId id="294" r:id="rId8"/>
    <p:sldId id="273" r:id="rId9"/>
    <p:sldId id="279" r:id="rId10"/>
    <p:sldId id="288" r:id="rId11"/>
    <p:sldId id="296" r:id="rId12"/>
    <p:sldId id="297" r:id="rId13"/>
    <p:sldId id="299" r:id="rId14"/>
    <p:sldId id="287" r:id="rId15"/>
    <p:sldId id="300" r:id="rId16"/>
    <p:sldId id="301" r:id="rId17"/>
    <p:sldId id="302" r:id="rId18"/>
    <p:sldId id="271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2"/>
    <a:srgbClr val="808080"/>
    <a:srgbClr val="005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16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AA4E8-F8E1-4255-83A5-E745BA5A36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2227272-79E4-4F95-BC49-B6852E1BD523}">
      <dgm:prSet phldrT="[Text]"/>
      <dgm:spPr/>
      <dgm:t>
        <a:bodyPr/>
        <a:lstStyle/>
        <a:p>
          <a:r>
            <a:rPr lang="en-US" b="1" dirty="0"/>
            <a:t>Data Sourcing</a:t>
          </a:r>
        </a:p>
      </dgm:t>
    </dgm:pt>
    <dgm:pt modelId="{1023031F-8E44-46E1-A811-5052A0465C03}" type="parTrans" cxnId="{C3E5F67E-876E-4612-AA28-A4CC2E3651E5}">
      <dgm:prSet/>
      <dgm:spPr/>
      <dgm:t>
        <a:bodyPr/>
        <a:lstStyle/>
        <a:p>
          <a:endParaRPr lang="en-US"/>
        </a:p>
      </dgm:t>
    </dgm:pt>
    <dgm:pt modelId="{0C75C501-C7C7-41A1-8EC1-16902C87BA08}" type="sibTrans" cxnId="{C3E5F67E-876E-4612-AA28-A4CC2E3651E5}">
      <dgm:prSet/>
      <dgm:spPr/>
      <dgm:t>
        <a:bodyPr/>
        <a:lstStyle/>
        <a:p>
          <a:endParaRPr lang="en-US"/>
        </a:p>
      </dgm:t>
    </dgm:pt>
    <dgm:pt modelId="{7A5FCB8B-28A3-4D16-9A17-D1B4A4CAC49A}">
      <dgm:prSet phldrT="[Text]"/>
      <dgm:spPr/>
      <dgm:t>
        <a:bodyPr/>
        <a:lstStyle/>
        <a:p>
          <a:r>
            <a:rPr lang="en-US" b="1" dirty="0"/>
            <a:t>Data Preparation</a:t>
          </a:r>
        </a:p>
      </dgm:t>
    </dgm:pt>
    <dgm:pt modelId="{975E7143-6EAA-4750-95D0-71BD208E130E}" type="parTrans" cxnId="{FE0291B3-1564-4239-BAFC-7E2379FC4104}">
      <dgm:prSet/>
      <dgm:spPr/>
      <dgm:t>
        <a:bodyPr/>
        <a:lstStyle/>
        <a:p>
          <a:endParaRPr lang="en-US"/>
        </a:p>
      </dgm:t>
    </dgm:pt>
    <dgm:pt modelId="{00D4FFCB-CCBB-4723-88F6-F3485387DA26}" type="sibTrans" cxnId="{FE0291B3-1564-4239-BAFC-7E2379FC4104}">
      <dgm:prSet/>
      <dgm:spPr/>
      <dgm:t>
        <a:bodyPr/>
        <a:lstStyle/>
        <a:p>
          <a:endParaRPr lang="en-US"/>
        </a:p>
      </dgm:t>
    </dgm:pt>
    <dgm:pt modelId="{41BF866D-98E1-4B50-8F85-5B2AD3E800CE}">
      <dgm:prSet phldrT="[Text]"/>
      <dgm:spPr/>
      <dgm:t>
        <a:bodyPr/>
        <a:lstStyle/>
        <a:p>
          <a:r>
            <a:rPr lang="en-US" b="1" dirty="0"/>
            <a:t>Model Training</a:t>
          </a:r>
        </a:p>
      </dgm:t>
    </dgm:pt>
    <dgm:pt modelId="{10E1F2A4-B2CF-49E2-9089-DB1C9C1D083D}" type="parTrans" cxnId="{5F70C8D5-B468-401D-B6B9-C639540D0815}">
      <dgm:prSet/>
      <dgm:spPr/>
      <dgm:t>
        <a:bodyPr/>
        <a:lstStyle/>
        <a:p>
          <a:endParaRPr lang="en-US"/>
        </a:p>
      </dgm:t>
    </dgm:pt>
    <dgm:pt modelId="{16464834-12BA-4B52-B375-EC6146182715}" type="sibTrans" cxnId="{5F70C8D5-B468-401D-B6B9-C639540D0815}">
      <dgm:prSet/>
      <dgm:spPr/>
      <dgm:t>
        <a:bodyPr/>
        <a:lstStyle/>
        <a:p>
          <a:endParaRPr lang="en-US"/>
        </a:p>
      </dgm:t>
    </dgm:pt>
    <dgm:pt modelId="{63758801-D77F-4467-81C8-2320CDD6D94C}">
      <dgm:prSet/>
      <dgm:spPr/>
      <dgm:t>
        <a:bodyPr/>
        <a:lstStyle/>
        <a:p>
          <a:r>
            <a:rPr lang="en-US" b="1" dirty="0"/>
            <a:t>Model Evaluation and Validation</a:t>
          </a:r>
        </a:p>
      </dgm:t>
    </dgm:pt>
    <dgm:pt modelId="{465493BA-3914-40EA-9AE1-53AA2CE52CA8}" type="parTrans" cxnId="{487B63CF-8591-4A97-ADE2-613158C590AB}">
      <dgm:prSet/>
      <dgm:spPr/>
      <dgm:t>
        <a:bodyPr/>
        <a:lstStyle/>
        <a:p>
          <a:endParaRPr lang="en-US"/>
        </a:p>
      </dgm:t>
    </dgm:pt>
    <dgm:pt modelId="{0071A020-2E7A-45C1-B643-BF7768383D3D}" type="sibTrans" cxnId="{487B63CF-8591-4A97-ADE2-613158C590AB}">
      <dgm:prSet/>
      <dgm:spPr/>
      <dgm:t>
        <a:bodyPr/>
        <a:lstStyle/>
        <a:p>
          <a:endParaRPr lang="en-US"/>
        </a:p>
      </dgm:t>
    </dgm:pt>
    <dgm:pt modelId="{D9E3D367-E8F2-4F74-BA61-5A44CF7CA889}">
      <dgm:prSet/>
      <dgm:spPr/>
      <dgm:t>
        <a:bodyPr/>
        <a:lstStyle/>
        <a:p>
          <a:r>
            <a:rPr lang="en-US" b="1" dirty="0"/>
            <a:t>Model Deployment</a:t>
          </a:r>
        </a:p>
      </dgm:t>
    </dgm:pt>
    <dgm:pt modelId="{1D5F8B46-29AF-4C39-A788-C726F5F5DF09}" type="parTrans" cxnId="{0AEEB08D-AFF3-4960-9A05-1428FFA58635}">
      <dgm:prSet/>
      <dgm:spPr/>
      <dgm:t>
        <a:bodyPr/>
        <a:lstStyle/>
        <a:p>
          <a:endParaRPr lang="en-US"/>
        </a:p>
      </dgm:t>
    </dgm:pt>
    <dgm:pt modelId="{C6407319-288A-4E91-A829-3BDAC54AD5E6}" type="sibTrans" cxnId="{0AEEB08D-AFF3-4960-9A05-1428FFA58635}">
      <dgm:prSet/>
      <dgm:spPr/>
      <dgm:t>
        <a:bodyPr/>
        <a:lstStyle/>
        <a:p>
          <a:endParaRPr lang="en-US"/>
        </a:p>
      </dgm:t>
    </dgm:pt>
    <dgm:pt modelId="{0AD94737-E027-4315-9041-2D4517811201}" type="pres">
      <dgm:prSet presAssocID="{177AA4E8-F8E1-4255-83A5-E745BA5A3639}" presName="CompostProcess" presStyleCnt="0">
        <dgm:presLayoutVars>
          <dgm:dir/>
          <dgm:resizeHandles val="exact"/>
        </dgm:presLayoutVars>
      </dgm:prSet>
      <dgm:spPr/>
    </dgm:pt>
    <dgm:pt modelId="{9FEAC382-D73C-4D0D-B40A-7454E9514525}" type="pres">
      <dgm:prSet presAssocID="{177AA4E8-F8E1-4255-83A5-E745BA5A3639}" presName="arrow" presStyleLbl="bgShp" presStyleIdx="0" presStyleCnt="1"/>
      <dgm:spPr/>
    </dgm:pt>
    <dgm:pt modelId="{2BAEA296-4FB0-4DE1-B8D8-0B6F830190D3}" type="pres">
      <dgm:prSet presAssocID="{177AA4E8-F8E1-4255-83A5-E745BA5A3639}" presName="linearProcess" presStyleCnt="0"/>
      <dgm:spPr/>
    </dgm:pt>
    <dgm:pt modelId="{AE09DAC1-47B7-42DF-8423-851CB5655801}" type="pres">
      <dgm:prSet presAssocID="{D2227272-79E4-4F95-BC49-B6852E1BD523}" presName="textNode" presStyleLbl="node1" presStyleIdx="0" presStyleCnt="5">
        <dgm:presLayoutVars>
          <dgm:bulletEnabled val="1"/>
        </dgm:presLayoutVars>
      </dgm:prSet>
      <dgm:spPr/>
    </dgm:pt>
    <dgm:pt modelId="{7E485686-03B8-4452-B354-C4CDDE6805AF}" type="pres">
      <dgm:prSet presAssocID="{0C75C501-C7C7-41A1-8EC1-16902C87BA08}" presName="sibTrans" presStyleCnt="0"/>
      <dgm:spPr/>
    </dgm:pt>
    <dgm:pt modelId="{447A2498-B702-40EC-86BD-6F0D3ADF579B}" type="pres">
      <dgm:prSet presAssocID="{7A5FCB8B-28A3-4D16-9A17-D1B4A4CAC49A}" presName="textNode" presStyleLbl="node1" presStyleIdx="1" presStyleCnt="5">
        <dgm:presLayoutVars>
          <dgm:bulletEnabled val="1"/>
        </dgm:presLayoutVars>
      </dgm:prSet>
      <dgm:spPr/>
    </dgm:pt>
    <dgm:pt modelId="{08C92097-677E-424C-A333-D52B6AE143BB}" type="pres">
      <dgm:prSet presAssocID="{00D4FFCB-CCBB-4723-88F6-F3485387DA26}" presName="sibTrans" presStyleCnt="0"/>
      <dgm:spPr/>
    </dgm:pt>
    <dgm:pt modelId="{9F24DCCA-C790-4F1E-B29A-2D25224B3D86}" type="pres">
      <dgm:prSet presAssocID="{41BF866D-98E1-4B50-8F85-5B2AD3E800CE}" presName="textNode" presStyleLbl="node1" presStyleIdx="2" presStyleCnt="5">
        <dgm:presLayoutVars>
          <dgm:bulletEnabled val="1"/>
        </dgm:presLayoutVars>
      </dgm:prSet>
      <dgm:spPr/>
    </dgm:pt>
    <dgm:pt modelId="{974DF2AA-4D4F-4BBF-A5D1-FA6F92BA2A25}" type="pres">
      <dgm:prSet presAssocID="{16464834-12BA-4B52-B375-EC6146182715}" presName="sibTrans" presStyleCnt="0"/>
      <dgm:spPr/>
    </dgm:pt>
    <dgm:pt modelId="{3219BD35-E6C2-4DF3-99D5-8CF1DB70CB62}" type="pres">
      <dgm:prSet presAssocID="{63758801-D77F-4467-81C8-2320CDD6D94C}" presName="textNode" presStyleLbl="node1" presStyleIdx="3" presStyleCnt="5">
        <dgm:presLayoutVars>
          <dgm:bulletEnabled val="1"/>
        </dgm:presLayoutVars>
      </dgm:prSet>
      <dgm:spPr/>
    </dgm:pt>
    <dgm:pt modelId="{A46E7C4F-7FBC-4CD0-B0EC-425C6FF4DC13}" type="pres">
      <dgm:prSet presAssocID="{0071A020-2E7A-45C1-B643-BF7768383D3D}" presName="sibTrans" presStyleCnt="0"/>
      <dgm:spPr/>
    </dgm:pt>
    <dgm:pt modelId="{0FB9713A-4DAD-47BB-A018-037667D80CD2}" type="pres">
      <dgm:prSet presAssocID="{D9E3D367-E8F2-4F74-BA61-5A44CF7CA88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7EA755F-A311-46A6-8FE8-82EC65D43E23}" type="presOf" srcId="{63758801-D77F-4467-81C8-2320CDD6D94C}" destId="{3219BD35-E6C2-4DF3-99D5-8CF1DB70CB62}" srcOrd="0" destOrd="0" presId="urn:microsoft.com/office/officeart/2005/8/layout/hProcess9"/>
    <dgm:cxn modelId="{B6959E6D-E613-48F7-B101-1A85362D8EE8}" type="presOf" srcId="{7A5FCB8B-28A3-4D16-9A17-D1B4A4CAC49A}" destId="{447A2498-B702-40EC-86BD-6F0D3ADF579B}" srcOrd="0" destOrd="0" presId="urn:microsoft.com/office/officeart/2005/8/layout/hProcess9"/>
    <dgm:cxn modelId="{D2130F7E-7D72-4ECB-AF99-4D431799CBBF}" type="presOf" srcId="{D2227272-79E4-4F95-BC49-B6852E1BD523}" destId="{AE09DAC1-47B7-42DF-8423-851CB5655801}" srcOrd="0" destOrd="0" presId="urn:microsoft.com/office/officeart/2005/8/layout/hProcess9"/>
    <dgm:cxn modelId="{C3E5F67E-876E-4612-AA28-A4CC2E3651E5}" srcId="{177AA4E8-F8E1-4255-83A5-E745BA5A3639}" destId="{D2227272-79E4-4F95-BC49-B6852E1BD523}" srcOrd="0" destOrd="0" parTransId="{1023031F-8E44-46E1-A811-5052A0465C03}" sibTransId="{0C75C501-C7C7-41A1-8EC1-16902C87BA08}"/>
    <dgm:cxn modelId="{0AEEB08D-AFF3-4960-9A05-1428FFA58635}" srcId="{177AA4E8-F8E1-4255-83A5-E745BA5A3639}" destId="{D9E3D367-E8F2-4F74-BA61-5A44CF7CA889}" srcOrd="4" destOrd="0" parTransId="{1D5F8B46-29AF-4C39-A788-C726F5F5DF09}" sibTransId="{C6407319-288A-4E91-A829-3BDAC54AD5E6}"/>
    <dgm:cxn modelId="{CD0A569A-D45E-4FE5-9802-8B34C4ACD066}" type="presOf" srcId="{D9E3D367-E8F2-4F74-BA61-5A44CF7CA889}" destId="{0FB9713A-4DAD-47BB-A018-037667D80CD2}" srcOrd="0" destOrd="0" presId="urn:microsoft.com/office/officeart/2005/8/layout/hProcess9"/>
    <dgm:cxn modelId="{FE0291B3-1564-4239-BAFC-7E2379FC4104}" srcId="{177AA4E8-F8E1-4255-83A5-E745BA5A3639}" destId="{7A5FCB8B-28A3-4D16-9A17-D1B4A4CAC49A}" srcOrd="1" destOrd="0" parTransId="{975E7143-6EAA-4750-95D0-71BD208E130E}" sibTransId="{00D4FFCB-CCBB-4723-88F6-F3485387DA26}"/>
    <dgm:cxn modelId="{257DA3C5-18CF-47AF-A19D-7004EC14B31C}" type="presOf" srcId="{177AA4E8-F8E1-4255-83A5-E745BA5A3639}" destId="{0AD94737-E027-4315-9041-2D4517811201}" srcOrd="0" destOrd="0" presId="urn:microsoft.com/office/officeart/2005/8/layout/hProcess9"/>
    <dgm:cxn modelId="{487B63CF-8591-4A97-ADE2-613158C590AB}" srcId="{177AA4E8-F8E1-4255-83A5-E745BA5A3639}" destId="{63758801-D77F-4467-81C8-2320CDD6D94C}" srcOrd="3" destOrd="0" parTransId="{465493BA-3914-40EA-9AE1-53AA2CE52CA8}" sibTransId="{0071A020-2E7A-45C1-B643-BF7768383D3D}"/>
    <dgm:cxn modelId="{5F70C8D5-B468-401D-B6B9-C639540D0815}" srcId="{177AA4E8-F8E1-4255-83A5-E745BA5A3639}" destId="{41BF866D-98E1-4B50-8F85-5B2AD3E800CE}" srcOrd="2" destOrd="0" parTransId="{10E1F2A4-B2CF-49E2-9089-DB1C9C1D083D}" sibTransId="{16464834-12BA-4B52-B375-EC6146182715}"/>
    <dgm:cxn modelId="{3CF1C6D6-F7C5-4059-855E-11581D47B612}" type="presOf" srcId="{41BF866D-98E1-4B50-8F85-5B2AD3E800CE}" destId="{9F24DCCA-C790-4F1E-B29A-2D25224B3D86}" srcOrd="0" destOrd="0" presId="urn:microsoft.com/office/officeart/2005/8/layout/hProcess9"/>
    <dgm:cxn modelId="{2ED7EE54-084A-4F28-BA9E-570EF970FA8C}" type="presParOf" srcId="{0AD94737-E027-4315-9041-2D4517811201}" destId="{9FEAC382-D73C-4D0D-B40A-7454E9514525}" srcOrd="0" destOrd="0" presId="urn:microsoft.com/office/officeart/2005/8/layout/hProcess9"/>
    <dgm:cxn modelId="{BFE5086B-3E4A-409F-8844-3C55C43097FA}" type="presParOf" srcId="{0AD94737-E027-4315-9041-2D4517811201}" destId="{2BAEA296-4FB0-4DE1-B8D8-0B6F830190D3}" srcOrd="1" destOrd="0" presId="urn:microsoft.com/office/officeart/2005/8/layout/hProcess9"/>
    <dgm:cxn modelId="{47BF6C12-BE40-4A23-BD3F-AF9CBC4A67A3}" type="presParOf" srcId="{2BAEA296-4FB0-4DE1-B8D8-0B6F830190D3}" destId="{AE09DAC1-47B7-42DF-8423-851CB5655801}" srcOrd="0" destOrd="0" presId="urn:microsoft.com/office/officeart/2005/8/layout/hProcess9"/>
    <dgm:cxn modelId="{F4CE6B26-4DBC-4D15-9E95-C8698A4EA426}" type="presParOf" srcId="{2BAEA296-4FB0-4DE1-B8D8-0B6F830190D3}" destId="{7E485686-03B8-4452-B354-C4CDDE6805AF}" srcOrd="1" destOrd="0" presId="urn:microsoft.com/office/officeart/2005/8/layout/hProcess9"/>
    <dgm:cxn modelId="{51460A2D-03E0-4A90-8ADE-BF97930900EC}" type="presParOf" srcId="{2BAEA296-4FB0-4DE1-B8D8-0B6F830190D3}" destId="{447A2498-B702-40EC-86BD-6F0D3ADF579B}" srcOrd="2" destOrd="0" presId="urn:microsoft.com/office/officeart/2005/8/layout/hProcess9"/>
    <dgm:cxn modelId="{0FCD49D9-9061-4127-B49C-5B72EE67B3F4}" type="presParOf" srcId="{2BAEA296-4FB0-4DE1-B8D8-0B6F830190D3}" destId="{08C92097-677E-424C-A333-D52B6AE143BB}" srcOrd="3" destOrd="0" presId="urn:microsoft.com/office/officeart/2005/8/layout/hProcess9"/>
    <dgm:cxn modelId="{C45092C1-C142-4811-9511-5863EEB9CB24}" type="presParOf" srcId="{2BAEA296-4FB0-4DE1-B8D8-0B6F830190D3}" destId="{9F24DCCA-C790-4F1E-B29A-2D25224B3D86}" srcOrd="4" destOrd="0" presId="urn:microsoft.com/office/officeart/2005/8/layout/hProcess9"/>
    <dgm:cxn modelId="{3618D0BA-9313-4E43-AF7A-9174D2C8EE83}" type="presParOf" srcId="{2BAEA296-4FB0-4DE1-B8D8-0B6F830190D3}" destId="{974DF2AA-4D4F-4BBF-A5D1-FA6F92BA2A25}" srcOrd="5" destOrd="0" presId="urn:microsoft.com/office/officeart/2005/8/layout/hProcess9"/>
    <dgm:cxn modelId="{753C37F1-2E63-454C-A917-4E49BD7406D1}" type="presParOf" srcId="{2BAEA296-4FB0-4DE1-B8D8-0B6F830190D3}" destId="{3219BD35-E6C2-4DF3-99D5-8CF1DB70CB62}" srcOrd="6" destOrd="0" presId="urn:microsoft.com/office/officeart/2005/8/layout/hProcess9"/>
    <dgm:cxn modelId="{49BF0391-DABB-4CAE-AAEA-24847780F146}" type="presParOf" srcId="{2BAEA296-4FB0-4DE1-B8D8-0B6F830190D3}" destId="{A46E7C4F-7FBC-4CD0-B0EC-425C6FF4DC13}" srcOrd="7" destOrd="0" presId="urn:microsoft.com/office/officeart/2005/8/layout/hProcess9"/>
    <dgm:cxn modelId="{787AD851-E79C-48B9-A9F0-783814E65782}" type="presParOf" srcId="{2BAEA296-4FB0-4DE1-B8D8-0B6F830190D3}" destId="{0FB9713A-4DAD-47BB-A018-037667D80CD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AC382-D73C-4D0D-B40A-7454E9514525}">
      <dsp:nvSpPr>
        <dsp:cNvPr id="0" name=""/>
        <dsp:cNvSpPr/>
      </dsp:nvSpPr>
      <dsp:spPr>
        <a:xfrm>
          <a:off x="685799" y="0"/>
          <a:ext cx="7772400" cy="59124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9DAC1-47B7-42DF-8423-851CB5655801}">
      <dsp:nvSpPr>
        <dsp:cNvPr id="0" name=""/>
        <dsp:cNvSpPr/>
      </dsp:nvSpPr>
      <dsp:spPr>
        <a:xfrm>
          <a:off x="4018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Sourcing</a:t>
          </a:r>
        </a:p>
      </dsp:txBody>
      <dsp:txXfrm>
        <a:off x="89784" y="1859494"/>
        <a:ext cx="1585384" cy="2193438"/>
      </dsp:txXfrm>
    </dsp:sp>
    <dsp:sp modelId="{447A2498-B702-40EC-86BD-6F0D3ADF579B}">
      <dsp:nvSpPr>
        <dsp:cNvPr id="0" name=""/>
        <dsp:cNvSpPr/>
      </dsp:nvSpPr>
      <dsp:spPr>
        <a:xfrm>
          <a:off x="1848780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Preparation</a:t>
          </a:r>
        </a:p>
      </dsp:txBody>
      <dsp:txXfrm>
        <a:off x="1934546" y="1859494"/>
        <a:ext cx="1585384" cy="2193438"/>
      </dsp:txXfrm>
    </dsp:sp>
    <dsp:sp modelId="{9F24DCCA-C790-4F1E-B29A-2D25224B3D86}">
      <dsp:nvSpPr>
        <dsp:cNvPr id="0" name=""/>
        <dsp:cNvSpPr/>
      </dsp:nvSpPr>
      <dsp:spPr>
        <a:xfrm>
          <a:off x="3693541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Training</a:t>
          </a:r>
        </a:p>
      </dsp:txBody>
      <dsp:txXfrm>
        <a:off x="3779307" y="1859494"/>
        <a:ext cx="1585384" cy="2193438"/>
      </dsp:txXfrm>
    </dsp:sp>
    <dsp:sp modelId="{3219BD35-E6C2-4DF3-99D5-8CF1DB70CB62}">
      <dsp:nvSpPr>
        <dsp:cNvPr id="0" name=""/>
        <dsp:cNvSpPr/>
      </dsp:nvSpPr>
      <dsp:spPr>
        <a:xfrm>
          <a:off x="5538303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Evaluation and Validation</a:t>
          </a:r>
        </a:p>
      </dsp:txBody>
      <dsp:txXfrm>
        <a:off x="5624069" y="1859494"/>
        <a:ext cx="1585384" cy="2193438"/>
      </dsp:txXfrm>
    </dsp:sp>
    <dsp:sp modelId="{0FB9713A-4DAD-47BB-A018-037667D80CD2}">
      <dsp:nvSpPr>
        <dsp:cNvPr id="0" name=""/>
        <dsp:cNvSpPr/>
      </dsp:nvSpPr>
      <dsp:spPr>
        <a:xfrm>
          <a:off x="7383065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Deployment</a:t>
          </a:r>
        </a:p>
      </dsp:txBody>
      <dsp:txXfrm>
        <a:off x="7468831" y="1859494"/>
        <a:ext cx="1585384" cy="219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2A766A-BEA5-42FF-B98E-B672530BFE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D978-3BDA-4D68-82FF-B2AC99210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05F08358-6B07-4A86-8A59-AE2364DFFCC9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ED45-CE57-46BE-80D1-A11EC91B7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9030E-257E-4A0B-AD44-EC8A4FC7E7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40FC27-5E90-4077-95E1-C71642A68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998F33-5758-41D4-A434-15BD90A4F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DA3A7-94EC-4455-A7E9-4D1BA4DD6E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AC291C60-D627-4851-92C3-AEDE98DF49F3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2DCF95-6A0F-4C11-B295-9F13FCEBB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3B6E97-3E12-4946-BF2F-148994D72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CE91-A393-40AC-AFB3-6CAC463E9D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FFCD-377A-49B0-A084-463465975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B80BC-AD46-4E84-A221-F8517F1131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Historical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Slide_B.png">
            <a:extLst>
              <a:ext uri="{FF2B5EF4-FFF2-40B4-BE49-F238E27FC236}">
                <a16:creationId xmlns:a16="http://schemas.microsoft.com/office/drawing/2014/main" id="{70870022-917E-4E69-A96B-9520D8D3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EEE_TAG_WHITE.png">
            <a:extLst>
              <a:ext uri="{FF2B5EF4-FFF2-40B4-BE49-F238E27FC236}">
                <a16:creationId xmlns:a16="http://schemas.microsoft.com/office/drawing/2014/main" id="{19A6DC35-3FED-4EC9-AF01-7F5DE94F4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19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121" y="1150964"/>
            <a:ext cx="7962600" cy="1143000"/>
          </a:xfrm>
        </p:spPr>
        <p:txBody>
          <a:bodyPr/>
          <a:lstStyle>
            <a:lvl1pPr>
              <a:lnSpc>
                <a:spcPct val="90000"/>
              </a:lnSpc>
              <a:defRPr sz="4400">
                <a:solidFill>
                  <a:srgbClr val="0055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5731" y="3297303"/>
            <a:ext cx="6760391" cy="123444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EEE_TAG_BLUE.png">
            <a:extLst>
              <a:ext uri="{FF2B5EF4-FFF2-40B4-BE49-F238E27FC236}">
                <a16:creationId xmlns:a16="http://schemas.microsoft.com/office/drawing/2014/main" id="{07ADBC78-48A6-4CB8-B96B-BDB3144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19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822325"/>
            <a:ext cx="7162800" cy="1143000"/>
          </a:xfrm>
        </p:spPr>
        <p:txBody>
          <a:bodyPr/>
          <a:lstStyle>
            <a:lvl1pPr>
              <a:lnSpc>
                <a:spcPct val="9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1588" y="3962400"/>
            <a:ext cx="3919537" cy="17526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862E6-A5F4-4822-B8A6-C03866F29C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018" y="5911850"/>
            <a:ext cx="2826982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EF5F67A-EE52-4D09-9FFB-9C5F684F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9C40A-6DB3-4380-8F54-A2CA34175711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1DAE9AFA-73B0-465E-B8A3-DE909FFAA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79ED8-A0AC-411B-A153-E90557385F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0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152AC6F-C3F8-4ED6-A0EA-13A1F8AD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9689-56CC-436D-BBFB-A684CC00E60C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12268ED7-8BA0-4110-9F57-B98B13B92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B0850-E5E0-4BDE-919D-DC611054A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2288B2-CCB5-417C-A026-86AF4004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0D37B1-09E8-4D2E-B724-3CB68910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303C032-B9D9-48A9-BAD2-A0E09D20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9200" y="6172200"/>
            <a:ext cx="312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CDE05CAF-3BE8-4BC5-AC2B-81DFFFB5ABA6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2703B7-3CCE-4DA3-8DE6-305552B04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400" y="6172200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28F0F327-F849-46B8-8EBD-6D4C0E8DF05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BE165-173C-4A05-BB7B-7873D40D6CD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027524" y="6149645"/>
            <a:ext cx="2116475" cy="7083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93" r:id="rId2"/>
    <p:sldLayoutId id="2147485091" r:id="rId3"/>
    <p:sldLayoutId id="214748509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Blip>
          <a:blip r:embed="rId8"/>
        </a:buBlip>
        <a:defRPr sz="28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6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r-analytics-classification.herokuapp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hrt97/hr-analytics-classificati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F8B89-C9DE-814C-9280-20E34F97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988580"/>
            <a:ext cx="7886700" cy="2149475"/>
          </a:xfrm>
        </p:spPr>
        <p:txBody>
          <a:bodyPr/>
          <a:lstStyle/>
          <a:p>
            <a:r>
              <a:rPr lang="en-US" sz="8000" dirty="0"/>
              <a:t>HR Analytics Classification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9E5EDE-4290-4BB8-B081-F9D6CFA4E7E1}"/>
              </a:ext>
            </a:extLst>
          </p:cNvPr>
          <p:cNvSpPr txBox="1">
            <a:spLocks/>
          </p:cNvSpPr>
          <p:nvPr/>
        </p:nvSpPr>
        <p:spPr bwMode="auto">
          <a:xfrm>
            <a:off x="653146" y="596734"/>
            <a:ext cx="8127423" cy="5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r>
              <a:rPr lang="en-GB" altLang="en-US" sz="2700" kern="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 Data Science Classification Project on</a:t>
            </a:r>
            <a:endParaRPr lang="en-US" sz="2700" kern="0" dirty="0">
              <a:solidFill>
                <a:schemeClr val="accent6">
                  <a:lumMod val="40000"/>
                  <a:lumOff val="60000"/>
                </a:schemeClr>
              </a:solidFill>
              <a:latin typeface="GaramondBold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46ABBB-E166-4548-98F2-C2E22889A372}"/>
              </a:ext>
            </a:extLst>
          </p:cNvPr>
          <p:cNvSpPr txBox="1">
            <a:spLocks/>
          </p:cNvSpPr>
          <p:nvPr/>
        </p:nvSpPr>
        <p:spPr bwMode="auto">
          <a:xfrm>
            <a:off x="6260774" y="5518561"/>
            <a:ext cx="1355762" cy="5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r>
              <a:rPr lang="en-GB" altLang="en-US" sz="2700" kern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Team</a:t>
            </a:r>
            <a:endParaRPr lang="en-US" sz="2700" kern="0" dirty="0">
              <a:solidFill>
                <a:srgbClr val="0070C0"/>
              </a:solidFill>
              <a:latin typeface="GaramondBold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B54DDB-838D-4789-A648-800C71F8E4B0}"/>
              </a:ext>
            </a:extLst>
          </p:cNvPr>
          <p:cNvSpPr txBox="1">
            <a:spLocks/>
          </p:cNvSpPr>
          <p:nvPr/>
        </p:nvSpPr>
        <p:spPr bwMode="auto">
          <a:xfrm>
            <a:off x="0" y="6316727"/>
            <a:ext cx="4572000" cy="5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r>
              <a:rPr lang="en-GB" altLang="en-US" sz="2700" kern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18th September, 2021</a:t>
            </a:r>
            <a:endParaRPr lang="en-US" sz="2700" kern="0" dirty="0">
              <a:solidFill>
                <a:srgbClr val="0070C0"/>
              </a:solidFill>
              <a:latin typeface="Garamond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07BB9-27E9-45CC-A8A8-D3692FEA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0" y="283464"/>
            <a:ext cx="9438604" cy="58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CCEC-E6AC-4E28-9D6D-0BDAF12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CD490-48E0-4AD0-9621-50221D10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1" y="1163782"/>
            <a:ext cx="8610600" cy="50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762EF5-9F07-4878-B144-946C4F51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9" y="935181"/>
            <a:ext cx="7860723" cy="5240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E03C7-CC2D-4BD9-826D-3AC7EAEB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68672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9A9-C6F1-45AD-8340-55125E5F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Classifier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F42A2-6D39-4DBA-9DFC-7C78EE7B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30" y="1181100"/>
            <a:ext cx="5372100" cy="53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0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FCF3A-4796-4588-96A1-108D694B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6" y="283788"/>
            <a:ext cx="8879376" cy="59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33BA-E5FA-4237-A7E7-C1CBAF2A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0BA6-3091-437E-BA85-A3D55588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https://hr-analytics-classification.herokuapp.com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396-8F83-4A8C-AB25-851ACD34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8923-21EE-4A33-A9FF-A145C914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487430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84F85-B5FE-4DC6-A655-59D68F82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65269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208C-BFF2-4E1A-82DD-687F2157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3495D-57F1-43FA-A342-6F0F25BD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573167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2CF34-F8DA-4CD1-87C3-48572B96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590554"/>
            <a:ext cx="6573167" cy="25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2E08769-5AB1-4639-B5E2-823E22C71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Summary and Conclusions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843063D-A07F-4EC7-98C2-411A65F7F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It is clear that </a:t>
            </a:r>
            <a:r>
              <a:rPr lang="en-GB" altLang="en-US" dirty="0" err="1">
                <a:ea typeface="ＭＳ Ｐゴシック" panose="020B0600070205080204" pitchFamily="34" charset="-128"/>
              </a:rPr>
              <a:t>CatBoost</a:t>
            </a:r>
            <a:r>
              <a:rPr lang="en-GB" altLang="en-US" dirty="0">
                <a:ea typeface="ＭＳ Ｐゴシック" panose="020B0600070205080204" pitchFamily="34" charset="-128"/>
              </a:rPr>
              <a:t> Classifier Model performed better on the dataset than </a:t>
            </a:r>
            <a:r>
              <a:rPr lang="en-GB" altLang="en-US">
                <a:ea typeface="ＭＳ Ｐゴシック" panose="020B0600070205080204" pitchFamily="34" charset="-128"/>
              </a:rPr>
              <a:t>the other models.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4981-0ED9-44C6-B685-01A5721D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35FE-02AC-4604-8F3B-C9A777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97971"/>
            <a:ext cx="8104909" cy="5411686"/>
          </a:xfrm>
        </p:spPr>
        <p:txBody>
          <a:bodyPr/>
          <a:lstStyle/>
          <a:p>
            <a:r>
              <a:rPr lang="en-GB" sz="2100" dirty="0"/>
              <a:t>Oladimeji Williams (Team Lead)</a:t>
            </a:r>
          </a:p>
          <a:p>
            <a:r>
              <a:rPr lang="en-GB" sz="2100" dirty="0" err="1"/>
              <a:t>Mesoma</a:t>
            </a:r>
            <a:r>
              <a:rPr lang="en-GB" sz="2100" dirty="0"/>
              <a:t> </a:t>
            </a:r>
            <a:r>
              <a:rPr lang="en-GB" sz="2100" dirty="0" err="1"/>
              <a:t>Egwuekwe</a:t>
            </a:r>
            <a:r>
              <a:rPr lang="en-GB" sz="2100" dirty="0"/>
              <a:t> (Data sourcing)</a:t>
            </a:r>
          </a:p>
          <a:p>
            <a:r>
              <a:rPr lang="en-GB" sz="2100" dirty="0" err="1"/>
              <a:t>Oluyoyin</a:t>
            </a:r>
            <a:r>
              <a:rPr lang="en-GB" sz="2100" dirty="0"/>
              <a:t> Emmanuel (Data sourcing)</a:t>
            </a:r>
          </a:p>
          <a:p>
            <a:r>
              <a:rPr lang="en-GB" sz="2100" dirty="0"/>
              <a:t>Fashola Taiwo Olufunke (PPT preparation)</a:t>
            </a:r>
          </a:p>
          <a:p>
            <a:pPr eaLnBrk="1" hangingPunct="1">
              <a:defRPr/>
            </a:pPr>
            <a:r>
              <a:rPr lang="en-GB" sz="2100" dirty="0"/>
              <a:t>Olasunkanmi </a:t>
            </a:r>
            <a:r>
              <a:rPr lang="en-GB" sz="2100" dirty="0" err="1"/>
              <a:t>Ogunniyi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/>
              <a:t>Israel </a:t>
            </a:r>
            <a:r>
              <a:rPr lang="en-GB" sz="2100" dirty="0" err="1"/>
              <a:t>Okanlawon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/>
              <a:t>Nicholas </a:t>
            </a:r>
            <a:r>
              <a:rPr lang="en-GB" sz="2100" dirty="0" err="1"/>
              <a:t>Ishola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 err="1"/>
              <a:t>Monsur</a:t>
            </a:r>
            <a:r>
              <a:rPr lang="en-GB" sz="2100" dirty="0"/>
              <a:t> </a:t>
            </a:r>
            <a:r>
              <a:rPr lang="en-GB" sz="2100" dirty="0" err="1"/>
              <a:t>Obikoya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 err="1"/>
              <a:t>Omotoyinbo</a:t>
            </a:r>
            <a:r>
              <a:rPr lang="en-GB" sz="2100" dirty="0"/>
              <a:t> </a:t>
            </a:r>
            <a:r>
              <a:rPr lang="en-GB" sz="2100" dirty="0" err="1"/>
              <a:t>Oluwadunsin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 err="1"/>
              <a:t>Nwokeohuru</a:t>
            </a:r>
            <a:r>
              <a:rPr lang="en-GB" sz="2100" dirty="0"/>
              <a:t> </a:t>
            </a:r>
            <a:r>
              <a:rPr lang="en-GB" sz="2100" dirty="0" err="1"/>
              <a:t>Chijindu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 err="1"/>
              <a:t>Nnaemeka</a:t>
            </a:r>
            <a:r>
              <a:rPr lang="en-GB" sz="2100" dirty="0"/>
              <a:t> </a:t>
            </a:r>
            <a:r>
              <a:rPr lang="en-GB" sz="2100" dirty="0" err="1"/>
              <a:t>Ozuzuma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 err="1"/>
              <a:t>Adesoba</a:t>
            </a:r>
            <a:r>
              <a:rPr lang="en-GB" sz="2100" dirty="0"/>
              <a:t> Adewale Olamide</a:t>
            </a:r>
          </a:p>
          <a:p>
            <a:pPr eaLnBrk="1" hangingPunct="1">
              <a:defRPr/>
            </a:pPr>
            <a:r>
              <a:rPr lang="en-GB" sz="2100" dirty="0" err="1"/>
              <a:t>Oyalude</a:t>
            </a:r>
            <a:r>
              <a:rPr lang="en-GB" sz="2100" dirty="0"/>
              <a:t> </a:t>
            </a:r>
            <a:r>
              <a:rPr lang="en-GB" sz="2100" dirty="0" err="1"/>
              <a:t>Oluwajuwon</a:t>
            </a:r>
            <a:endParaRPr lang="en-GB" sz="2100" dirty="0"/>
          </a:p>
          <a:p>
            <a:pPr eaLnBrk="1" hangingPunct="1">
              <a:defRPr/>
            </a:pPr>
            <a:r>
              <a:rPr lang="en-GB" sz="2100" dirty="0"/>
              <a:t>Liberty </a:t>
            </a:r>
            <a:r>
              <a:rPr lang="en-GB" sz="2100" dirty="0" err="1"/>
              <a:t>Mdaya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6942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004F4-333E-475A-BFC2-687C021E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5008418" cy="772391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9FDA-8459-3A4C-9436-A8F7E63A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Build a model to identify the potential employees that will be promoted after an evaluation process.</a:t>
            </a:r>
          </a:p>
          <a:p>
            <a:r>
              <a:rPr lang="en-US" sz="4000" dirty="0"/>
              <a:t>Deploy the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004F4-333E-475A-BFC2-687C021E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Model Pipeline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5755E6-70AD-4A78-99BD-B58FF856C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679435"/>
              </p:ext>
            </p:extLst>
          </p:nvPr>
        </p:nvGraphicFramePr>
        <p:xfrm>
          <a:off x="0" y="342900"/>
          <a:ext cx="9144000" cy="591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8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144-B0C1-4BD3-BB8A-E59EE502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4783-354E-468E-98A1-6F8C857E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https://www.kaggle.com/bhrt97/hr-analytics-classification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004F4-333E-475A-BFC2-687C021E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43791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7F54E-DBA3-4938-8688-95A32D44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" y="1153391"/>
            <a:ext cx="6454383" cy="50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D54A6-816A-44EA-9D96-B023EB3A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070"/>
            <a:ext cx="9144000" cy="46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073E0F-1EC1-4D71-B2FA-8B4C2AD7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3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FA5E9-0405-4741-9E51-930DB460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802"/>
            <a:ext cx="9144000" cy="4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6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EEE_customSlides">
  <a:themeElements>
    <a:clrScheme name="Custom 3">
      <a:dk1>
        <a:srgbClr val="000000"/>
      </a:dk1>
      <a:lt1>
        <a:srgbClr val="FFFFFF"/>
      </a:lt1>
      <a:dk2>
        <a:srgbClr val="005582"/>
      </a:dk2>
      <a:lt2>
        <a:srgbClr val="808080"/>
      </a:lt2>
      <a:accent1>
        <a:srgbClr val="DC5D26"/>
      </a:accent1>
      <a:accent2>
        <a:srgbClr val="52A93A"/>
      </a:accent2>
      <a:accent3>
        <a:srgbClr val="FFFFFF"/>
      </a:accent3>
      <a:accent4>
        <a:srgbClr val="000000"/>
      </a:accent4>
      <a:accent5>
        <a:srgbClr val="6C0521"/>
      </a:accent5>
      <a:accent6>
        <a:srgbClr val="477E27"/>
      </a:accent6>
      <a:hlink>
        <a:srgbClr val="0080FF"/>
      </a:hlink>
      <a:folHlink>
        <a:srgbClr val="48186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F3D88"/>
        </a:dk2>
        <a:lt2>
          <a:srgbClr val="808080"/>
        </a:lt2>
        <a:accent1>
          <a:srgbClr val="FF8000"/>
        </a:accent1>
        <a:accent2>
          <a:srgbClr val="59B308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50A206"/>
        </a:accent6>
        <a:hlink>
          <a:srgbClr val="008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155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GaramondBold</vt:lpstr>
      <vt:lpstr>Verdana</vt:lpstr>
      <vt:lpstr>Wingdings</vt:lpstr>
      <vt:lpstr>IEEE_customSlides</vt:lpstr>
      <vt:lpstr>HR Analytics Classification</vt:lpstr>
      <vt:lpstr>Team Members</vt:lpstr>
      <vt:lpstr>Problem Statement</vt:lpstr>
      <vt:lpstr>Model Pipeline</vt:lpstr>
      <vt:lpstr>Data Source</vt:lpstr>
      <vt:lpstr>Data Preparation</vt:lpstr>
      <vt:lpstr>PowerPoint Presentation</vt:lpstr>
      <vt:lpstr>PowerPoint Presentation</vt:lpstr>
      <vt:lpstr>PowerPoint Presentation</vt:lpstr>
      <vt:lpstr>PowerPoint Presentation</vt:lpstr>
      <vt:lpstr>Model Training</vt:lpstr>
      <vt:lpstr>Model Evaluation and Validation</vt:lpstr>
      <vt:lpstr>CatBoost Classifier Model</vt:lpstr>
      <vt:lpstr>PowerPoint Presentation</vt:lpstr>
      <vt:lpstr>Model Deployment</vt:lpstr>
      <vt:lpstr>Deployed Demo</vt:lpstr>
      <vt:lpstr>Deployed Demo</vt:lpstr>
      <vt:lpstr>Summary and Conclusions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ftardo</dc:creator>
  <cp:lastModifiedBy>OLADIMEJI WILLIAMS</cp:lastModifiedBy>
  <cp:revision>96</cp:revision>
  <dcterms:created xsi:type="dcterms:W3CDTF">2010-02-05T19:49:13Z</dcterms:created>
  <dcterms:modified xsi:type="dcterms:W3CDTF">2021-09-13T13:57:42Z</dcterms:modified>
</cp:coreProperties>
</file>